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4" r:id="rId2"/>
    <p:sldMasterId id="2147483688" r:id="rId3"/>
  </p:sldMasterIdLst>
  <p:notesMasterIdLst>
    <p:notesMasterId r:id="rId14"/>
  </p:notesMasterIdLst>
  <p:sldIdLst>
    <p:sldId id="260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7E2"/>
    <a:srgbClr val="00FFFF"/>
    <a:srgbClr val="FE7F00"/>
    <a:srgbClr val="800080"/>
    <a:srgbClr val="333399"/>
    <a:srgbClr val="339933"/>
    <a:srgbClr val="AC5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2" autoAdjust="0"/>
    <p:restoredTop sz="98865" autoAdjust="0"/>
  </p:normalViewPr>
  <p:slideViewPr>
    <p:cSldViewPr>
      <p:cViewPr>
        <p:scale>
          <a:sx n="100" d="100"/>
          <a:sy n="100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73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FB1357-7D78-40C8-BE14-8053805C94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E5E16C-A130-40A8-879E-0B891E53D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05C2DD-DA86-4D24-9927-ED3A3BDD7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990600"/>
            <a:ext cx="1762125" cy="4724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4613" y="990600"/>
            <a:ext cx="5133975" cy="4724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248FA8-F390-4126-89B1-46269EF988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D4664-5572-4E69-99E9-0158F865CB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6230A-CD13-454F-A280-CD16CC4BCD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0F8FE-6EF4-46EC-B818-A954DF854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959FE1-5D6A-4A1C-BB20-4637B66742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886169-5BFE-4A7D-B3B6-850CDC1B90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654AA2-1D3C-4103-BDAA-BC676AFC55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080A06-EAAD-4753-BB99-673AF6A47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D14C3E-6C18-4EF9-A139-44E82ECA9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4ED90E-646F-4D51-A30A-281C6D8B6E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732904-317C-408F-BF39-161B687F79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58A8DD-016B-4D67-B2BF-FF957CDF9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209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770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CD984A-31E3-47FB-B499-E283EA6FA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6/14/2011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234955-8EE8-4813-A445-D9D56F81D9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4613" y="1600200"/>
            <a:ext cx="34480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5063" y="1600200"/>
            <a:ext cx="34480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D15AD0-073F-4D23-A9E3-6611A3FC1D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4A790D-5CF1-402B-98F4-BBB800978B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207778-3CB3-4A00-96D4-D99F8600BA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A9FD5C-7048-4B3A-B81D-A5DE78805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8F9E0E-6397-41E9-B227-C4CDF2015E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22D6F8-8DAE-430D-A09D-1C56D99387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4613" y="990600"/>
            <a:ext cx="7048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4613" y="1600200"/>
            <a:ext cx="70485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622300"/>
            <a:ext cx="9144000" cy="69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179388" y="5978525"/>
            <a:ext cx="3529012" cy="403225"/>
            <a:chOff x="113" y="3766"/>
            <a:chExt cx="2223" cy="254"/>
          </a:xfrm>
        </p:grpSpPr>
        <p:sp>
          <p:nvSpPr>
            <p:cNvPr id="34824" name="Freeform 8"/>
            <p:cNvSpPr>
              <a:spLocks/>
            </p:cNvSpPr>
            <p:nvPr userDrawn="1"/>
          </p:nvSpPr>
          <p:spPr bwMode="auto">
            <a:xfrm>
              <a:off x="113" y="3906"/>
              <a:ext cx="115" cy="112"/>
            </a:xfrm>
            <a:custGeom>
              <a:avLst/>
              <a:gdLst/>
              <a:ahLst/>
              <a:cxnLst>
                <a:cxn ang="0">
                  <a:pos x="677" y="586"/>
                </a:cxn>
                <a:cxn ang="0">
                  <a:pos x="677" y="791"/>
                </a:cxn>
                <a:cxn ang="0">
                  <a:pos x="672" y="826"/>
                </a:cxn>
                <a:cxn ang="0">
                  <a:pos x="658" y="852"/>
                </a:cxn>
                <a:cxn ang="0">
                  <a:pos x="635" y="870"/>
                </a:cxn>
                <a:cxn ang="0">
                  <a:pos x="605" y="879"/>
                </a:cxn>
                <a:cxn ang="0">
                  <a:pos x="557" y="879"/>
                </a:cxn>
                <a:cxn ang="0">
                  <a:pos x="919" y="879"/>
                </a:cxn>
                <a:cxn ang="0">
                  <a:pos x="877" y="879"/>
                </a:cxn>
                <a:cxn ang="0">
                  <a:pos x="845" y="873"/>
                </a:cxn>
                <a:cxn ang="0">
                  <a:pos x="820" y="856"/>
                </a:cxn>
                <a:cxn ang="0">
                  <a:pos x="803" y="833"/>
                </a:cxn>
                <a:cxn ang="0">
                  <a:pos x="797" y="804"/>
                </a:cxn>
                <a:cxn ang="0">
                  <a:pos x="797" y="371"/>
                </a:cxn>
                <a:cxn ang="0">
                  <a:pos x="797" y="123"/>
                </a:cxn>
                <a:cxn ang="0">
                  <a:pos x="800" y="71"/>
                </a:cxn>
                <a:cxn ang="0">
                  <a:pos x="814" y="45"/>
                </a:cxn>
                <a:cxn ang="0">
                  <a:pos x="837" y="26"/>
                </a:cxn>
                <a:cxn ang="0">
                  <a:pos x="868" y="16"/>
                </a:cxn>
                <a:cxn ang="0">
                  <a:pos x="916" y="16"/>
                </a:cxn>
                <a:cxn ang="0">
                  <a:pos x="554" y="16"/>
                </a:cxn>
                <a:cxn ang="0">
                  <a:pos x="597" y="16"/>
                </a:cxn>
                <a:cxn ang="0">
                  <a:pos x="628" y="23"/>
                </a:cxn>
                <a:cxn ang="0">
                  <a:pos x="654" y="39"/>
                </a:cxn>
                <a:cxn ang="0">
                  <a:pos x="675" y="78"/>
                </a:cxn>
                <a:cxn ang="0">
                  <a:pos x="677" y="168"/>
                </a:cxn>
                <a:cxn ang="0">
                  <a:pos x="677" y="392"/>
                </a:cxn>
                <a:cxn ang="0">
                  <a:pos x="243" y="426"/>
                </a:cxn>
                <a:cxn ang="0">
                  <a:pos x="243" y="225"/>
                </a:cxn>
                <a:cxn ang="0">
                  <a:pos x="243" y="84"/>
                </a:cxn>
                <a:cxn ang="0">
                  <a:pos x="251" y="58"/>
                </a:cxn>
                <a:cxn ang="0">
                  <a:pos x="271" y="34"/>
                </a:cxn>
                <a:cxn ang="0">
                  <a:pos x="298" y="20"/>
                </a:cxn>
                <a:cxn ang="0">
                  <a:pos x="339" y="16"/>
                </a:cxn>
                <a:cxn ang="0">
                  <a:pos x="366" y="0"/>
                </a:cxn>
                <a:cxn ang="0">
                  <a:pos x="12" y="16"/>
                </a:cxn>
                <a:cxn ang="0">
                  <a:pos x="60" y="19"/>
                </a:cxn>
                <a:cxn ang="0">
                  <a:pos x="88" y="30"/>
                </a:cxn>
                <a:cxn ang="0">
                  <a:pos x="117" y="63"/>
                </a:cxn>
                <a:cxn ang="0">
                  <a:pos x="123" y="91"/>
                </a:cxn>
                <a:cxn ang="0">
                  <a:pos x="123" y="305"/>
                </a:cxn>
                <a:cxn ang="0">
                  <a:pos x="123" y="479"/>
                </a:cxn>
                <a:cxn ang="0">
                  <a:pos x="119" y="826"/>
                </a:cxn>
                <a:cxn ang="0">
                  <a:pos x="104" y="851"/>
                </a:cxn>
                <a:cxn ang="0">
                  <a:pos x="81" y="870"/>
                </a:cxn>
                <a:cxn ang="0">
                  <a:pos x="51" y="879"/>
                </a:cxn>
                <a:cxn ang="0">
                  <a:pos x="3" y="879"/>
                </a:cxn>
                <a:cxn ang="0">
                  <a:pos x="366" y="879"/>
                </a:cxn>
                <a:cxn ang="0">
                  <a:pos x="322" y="879"/>
                </a:cxn>
                <a:cxn ang="0">
                  <a:pos x="291" y="873"/>
                </a:cxn>
                <a:cxn ang="0">
                  <a:pos x="266" y="856"/>
                </a:cxn>
                <a:cxn ang="0">
                  <a:pos x="249" y="833"/>
                </a:cxn>
                <a:cxn ang="0">
                  <a:pos x="243" y="804"/>
                </a:cxn>
                <a:cxn ang="0">
                  <a:pos x="243" y="644"/>
                </a:cxn>
                <a:cxn ang="0">
                  <a:pos x="243" y="484"/>
                </a:cxn>
              </a:cxnLst>
              <a:rect l="0" t="0" r="r" b="b"/>
              <a:pathLst>
                <a:path w="919" h="895">
                  <a:moveTo>
                    <a:pt x="677" y="484"/>
                  </a:moveTo>
                  <a:lnTo>
                    <a:pt x="677" y="498"/>
                  </a:lnTo>
                  <a:lnTo>
                    <a:pt x="677" y="534"/>
                  </a:lnTo>
                  <a:lnTo>
                    <a:pt x="677" y="586"/>
                  </a:lnTo>
                  <a:lnTo>
                    <a:pt x="677" y="644"/>
                  </a:lnTo>
                  <a:lnTo>
                    <a:pt x="677" y="703"/>
                  </a:lnTo>
                  <a:lnTo>
                    <a:pt x="677" y="754"/>
                  </a:lnTo>
                  <a:lnTo>
                    <a:pt x="677" y="791"/>
                  </a:lnTo>
                  <a:lnTo>
                    <a:pt x="677" y="804"/>
                  </a:lnTo>
                  <a:lnTo>
                    <a:pt x="676" y="812"/>
                  </a:lnTo>
                  <a:lnTo>
                    <a:pt x="675" y="819"/>
                  </a:lnTo>
                  <a:lnTo>
                    <a:pt x="672" y="826"/>
                  </a:lnTo>
                  <a:lnTo>
                    <a:pt x="670" y="833"/>
                  </a:lnTo>
                  <a:lnTo>
                    <a:pt x="666" y="840"/>
                  </a:lnTo>
                  <a:lnTo>
                    <a:pt x="662" y="846"/>
                  </a:lnTo>
                  <a:lnTo>
                    <a:pt x="658" y="852"/>
                  </a:lnTo>
                  <a:lnTo>
                    <a:pt x="654" y="856"/>
                  </a:lnTo>
                  <a:lnTo>
                    <a:pt x="647" y="862"/>
                  </a:lnTo>
                  <a:lnTo>
                    <a:pt x="641" y="866"/>
                  </a:lnTo>
                  <a:lnTo>
                    <a:pt x="635" y="870"/>
                  </a:lnTo>
                  <a:lnTo>
                    <a:pt x="628" y="873"/>
                  </a:lnTo>
                  <a:lnTo>
                    <a:pt x="620" y="875"/>
                  </a:lnTo>
                  <a:lnTo>
                    <a:pt x="614" y="878"/>
                  </a:lnTo>
                  <a:lnTo>
                    <a:pt x="605" y="879"/>
                  </a:lnTo>
                  <a:lnTo>
                    <a:pt x="597" y="879"/>
                  </a:lnTo>
                  <a:lnTo>
                    <a:pt x="580" y="879"/>
                  </a:lnTo>
                  <a:lnTo>
                    <a:pt x="566" y="879"/>
                  </a:lnTo>
                  <a:lnTo>
                    <a:pt x="557" y="879"/>
                  </a:lnTo>
                  <a:lnTo>
                    <a:pt x="554" y="879"/>
                  </a:lnTo>
                  <a:lnTo>
                    <a:pt x="554" y="895"/>
                  </a:lnTo>
                  <a:lnTo>
                    <a:pt x="919" y="895"/>
                  </a:lnTo>
                  <a:lnTo>
                    <a:pt x="919" y="879"/>
                  </a:lnTo>
                  <a:lnTo>
                    <a:pt x="916" y="879"/>
                  </a:lnTo>
                  <a:lnTo>
                    <a:pt x="907" y="879"/>
                  </a:lnTo>
                  <a:lnTo>
                    <a:pt x="893" y="879"/>
                  </a:lnTo>
                  <a:lnTo>
                    <a:pt x="877" y="879"/>
                  </a:lnTo>
                  <a:lnTo>
                    <a:pt x="868" y="879"/>
                  </a:lnTo>
                  <a:lnTo>
                    <a:pt x="860" y="878"/>
                  </a:lnTo>
                  <a:lnTo>
                    <a:pt x="853" y="875"/>
                  </a:lnTo>
                  <a:lnTo>
                    <a:pt x="845" y="873"/>
                  </a:lnTo>
                  <a:lnTo>
                    <a:pt x="837" y="870"/>
                  </a:lnTo>
                  <a:lnTo>
                    <a:pt x="831" y="866"/>
                  </a:lnTo>
                  <a:lnTo>
                    <a:pt x="825" y="862"/>
                  </a:lnTo>
                  <a:lnTo>
                    <a:pt x="820" y="856"/>
                  </a:lnTo>
                  <a:lnTo>
                    <a:pt x="815" y="851"/>
                  </a:lnTo>
                  <a:lnTo>
                    <a:pt x="810" y="845"/>
                  </a:lnTo>
                  <a:lnTo>
                    <a:pt x="806" y="840"/>
                  </a:lnTo>
                  <a:lnTo>
                    <a:pt x="803" y="833"/>
                  </a:lnTo>
                  <a:lnTo>
                    <a:pt x="800" y="826"/>
                  </a:lnTo>
                  <a:lnTo>
                    <a:pt x="798" y="819"/>
                  </a:lnTo>
                  <a:lnTo>
                    <a:pt x="797" y="812"/>
                  </a:lnTo>
                  <a:lnTo>
                    <a:pt x="797" y="804"/>
                  </a:lnTo>
                  <a:lnTo>
                    <a:pt x="797" y="479"/>
                  </a:lnTo>
                  <a:lnTo>
                    <a:pt x="797" y="465"/>
                  </a:lnTo>
                  <a:lnTo>
                    <a:pt x="797" y="426"/>
                  </a:lnTo>
                  <a:lnTo>
                    <a:pt x="797" y="371"/>
                  </a:lnTo>
                  <a:lnTo>
                    <a:pt x="797" y="305"/>
                  </a:lnTo>
                  <a:lnTo>
                    <a:pt x="797" y="237"/>
                  </a:lnTo>
                  <a:lnTo>
                    <a:pt x="797" y="174"/>
                  </a:lnTo>
                  <a:lnTo>
                    <a:pt x="797" y="123"/>
                  </a:lnTo>
                  <a:lnTo>
                    <a:pt x="797" y="91"/>
                  </a:lnTo>
                  <a:lnTo>
                    <a:pt x="797" y="84"/>
                  </a:lnTo>
                  <a:lnTo>
                    <a:pt x="798" y="78"/>
                  </a:lnTo>
                  <a:lnTo>
                    <a:pt x="800" y="71"/>
                  </a:lnTo>
                  <a:lnTo>
                    <a:pt x="803" y="63"/>
                  </a:lnTo>
                  <a:lnTo>
                    <a:pt x="806" y="58"/>
                  </a:lnTo>
                  <a:lnTo>
                    <a:pt x="810" y="51"/>
                  </a:lnTo>
                  <a:lnTo>
                    <a:pt x="814" y="45"/>
                  </a:lnTo>
                  <a:lnTo>
                    <a:pt x="819" y="39"/>
                  </a:lnTo>
                  <a:lnTo>
                    <a:pt x="825" y="34"/>
                  </a:lnTo>
                  <a:lnTo>
                    <a:pt x="830" y="30"/>
                  </a:lnTo>
                  <a:lnTo>
                    <a:pt x="837" y="26"/>
                  </a:lnTo>
                  <a:lnTo>
                    <a:pt x="845" y="23"/>
                  </a:lnTo>
                  <a:lnTo>
                    <a:pt x="851" y="20"/>
                  </a:lnTo>
                  <a:lnTo>
                    <a:pt x="859" y="19"/>
                  </a:lnTo>
                  <a:lnTo>
                    <a:pt x="868" y="16"/>
                  </a:lnTo>
                  <a:lnTo>
                    <a:pt x="877" y="16"/>
                  </a:lnTo>
                  <a:lnTo>
                    <a:pt x="893" y="16"/>
                  </a:lnTo>
                  <a:lnTo>
                    <a:pt x="907" y="16"/>
                  </a:lnTo>
                  <a:lnTo>
                    <a:pt x="916" y="16"/>
                  </a:lnTo>
                  <a:lnTo>
                    <a:pt x="919" y="16"/>
                  </a:lnTo>
                  <a:lnTo>
                    <a:pt x="919" y="0"/>
                  </a:lnTo>
                  <a:lnTo>
                    <a:pt x="554" y="0"/>
                  </a:lnTo>
                  <a:lnTo>
                    <a:pt x="554" y="16"/>
                  </a:lnTo>
                  <a:lnTo>
                    <a:pt x="557" y="16"/>
                  </a:lnTo>
                  <a:lnTo>
                    <a:pt x="566" y="16"/>
                  </a:lnTo>
                  <a:lnTo>
                    <a:pt x="580" y="16"/>
                  </a:lnTo>
                  <a:lnTo>
                    <a:pt x="597" y="16"/>
                  </a:lnTo>
                  <a:lnTo>
                    <a:pt x="605" y="16"/>
                  </a:lnTo>
                  <a:lnTo>
                    <a:pt x="614" y="19"/>
                  </a:lnTo>
                  <a:lnTo>
                    <a:pt x="620" y="20"/>
                  </a:lnTo>
                  <a:lnTo>
                    <a:pt x="628" y="23"/>
                  </a:lnTo>
                  <a:lnTo>
                    <a:pt x="635" y="26"/>
                  </a:lnTo>
                  <a:lnTo>
                    <a:pt x="641" y="30"/>
                  </a:lnTo>
                  <a:lnTo>
                    <a:pt x="648" y="34"/>
                  </a:lnTo>
                  <a:lnTo>
                    <a:pt x="654" y="39"/>
                  </a:lnTo>
                  <a:lnTo>
                    <a:pt x="662" y="51"/>
                  </a:lnTo>
                  <a:lnTo>
                    <a:pt x="670" y="63"/>
                  </a:lnTo>
                  <a:lnTo>
                    <a:pt x="672" y="71"/>
                  </a:lnTo>
                  <a:lnTo>
                    <a:pt x="675" y="78"/>
                  </a:lnTo>
                  <a:lnTo>
                    <a:pt x="676" y="84"/>
                  </a:lnTo>
                  <a:lnTo>
                    <a:pt x="677" y="91"/>
                  </a:lnTo>
                  <a:lnTo>
                    <a:pt x="677" y="121"/>
                  </a:lnTo>
                  <a:lnTo>
                    <a:pt x="677" y="168"/>
                  </a:lnTo>
                  <a:lnTo>
                    <a:pt x="677" y="225"/>
                  </a:lnTo>
                  <a:lnTo>
                    <a:pt x="677" y="285"/>
                  </a:lnTo>
                  <a:lnTo>
                    <a:pt x="677" y="343"/>
                  </a:lnTo>
                  <a:lnTo>
                    <a:pt x="677" y="392"/>
                  </a:lnTo>
                  <a:lnTo>
                    <a:pt x="677" y="426"/>
                  </a:lnTo>
                  <a:lnTo>
                    <a:pt x="677" y="439"/>
                  </a:lnTo>
                  <a:lnTo>
                    <a:pt x="243" y="439"/>
                  </a:lnTo>
                  <a:lnTo>
                    <a:pt x="243" y="426"/>
                  </a:lnTo>
                  <a:lnTo>
                    <a:pt x="243" y="392"/>
                  </a:lnTo>
                  <a:lnTo>
                    <a:pt x="243" y="343"/>
                  </a:lnTo>
                  <a:lnTo>
                    <a:pt x="243" y="285"/>
                  </a:lnTo>
                  <a:lnTo>
                    <a:pt x="243" y="225"/>
                  </a:lnTo>
                  <a:lnTo>
                    <a:pt x="243" y="168"/>
                  </a:lnTo>
                  <a:lnTo>
                    <a:pt x="243" y="121"/>
                  </a:lnTo>
                  <a:lnTo>
                    <a:pt x="243" y="91"/>
                  </a:lnTo>
                  <a:lnTo>
                    <a:pt x="243" y="84"/>
                  </a:lnTo>
                  <a:lnTo>
                    <a:pt x="245" y="78"/>
                  </a:lnTo>
                  <a:lnTo>
                    <a:pt x="246" y="71"/>
                  </a:lnTo>
                  <a:lnTo>
                    <a:pt x="249" y="63"/>
                  </a:lnTo>
                  <a:lnTo>
                    <a:pt x="251" y="58"/>
                  </a:lnTo>
                  <a:lnTo>
                    <a:pt x="256" y="51"/>
                  </a:lnTo>
                  <a:lnTo>
                    <a:pt x="260" y="45"/>
                  </a:lnTo>
                  <a:lnTo>
                    <a:pt x="266" y="39"/>
                  </a:lnTo>
                  <a:lnTo>
                    <a:pt x="271" y="34"/>
                  </a:lnTo>
                  <a:lnTo>
                    <a:pt x="277" y="30"/>
                  </a:lnTo>
                  <a:lnTo>
                    <a:pt x="283" y="26"/>
                  </a:lnTo>
                  <a:lnTo>
                    <a:pt x="291" y="23"/>
                  </a:lnTo>
                  <a:lnTo>
                    <a:pt x="298" y="20"/>
                  </a:lnTo>
                  <a:lnTo>
                    <a:pt x="306" y="19"/>
                  </a:lnTo>
                  <a:lnTo>
                    <a:pt x="315" y="16"/>
                  </a:lnTo>
                  <a:lnTo>
                    <a:pt x="322" y="16"/>
                  </a:lnTo>
                  <a:lnTo>
                    <a:pt x="339" y="16"/>
                  </a:lnTo>
                  <a:lnTo>
                    <a:pt x="352" y="16"/>
                  </a:lnTo>
                  <a:lnTo>
                    <a:pt x="362" y="16"/>
                  </a:lnTo>
                  <a:lnTo>
                    <a:pt x="366" y="16"/>
                  </a:lnTo>
                  <a:lnTo>
                    <a:pt x="36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12" y="16"/>
                  </a:lnTo>
                  <a:lnTo>
                    <a:pt x="27" y="16"/>
                  </a:lnTo>
                  <a:lnTo>
                    <a:pt x="43" y="16"/>
                  </a:lnTo>
                  <a:lnTo>
                    <a:pt x="51" y="16"/>
                  </a:lnTo>
                  <a:lnTo>
                    <a:pt x="60" y="19"/>
                  </a:lnTo>
                  <a:lnTo>
                    <a:pt x="67" y="20"/>
                  </a:lnTo>
                  <a:lnTo>
                    <a:pt x="74" y="23"/>
                  </a:lnTo>
                  <a:lnTo>
                    <a:pt x="81" y="26"/>
                  </a:lnTo>
                  <a:lnTo>
                    <a:pt x="88" y="30"/>
                  </a:lnTo>
                  <a:lnTo>
                    <a:pt x="93" y="34"/>
                  </a:lnTo>
                  <a:lnTo>
                    <a:pt x="100" y="39"/>
                  </a:lnTo>
                  <a:lnTo>
                    <a:pt x="109" y="51"/>
                  </a:lnTo>
                  <a:lnTo>
                    <a:pt x="117" y="63"/>
                  </a:lnTo>
                  <a:lnTo>
                    <a:pt x="119" y="71"/>
                  </a:lnTo>
                  <a:lnTo>
                    <a:pt x="121" y="78"/>
                  </a:lnTo>
                  <a:lnTo>
                    <a:pt x="122" y="84"/>
                  </a:lnTo>
                  <a:lnTo>
                    <a:pt x="123" y="91"/>
                  </a:lnTo>
                  <a:lnTo>
                    <a:pt x="123" y="123"/>
                  </a:lnTo>
                  <a:lnTo>
                    <a:pt x="123" y="174"/>
                  </a:lnTo>
                  <a:lnTo>
                    <a:pt x="123" y="237"/>
                  </a:lnTo>
                  <a:lnTo>
                    <a:pt x="123" y="305"/>
                  </a:lnTo>
                  <a:lnTo>
                    <a:pt x="123" y="371"/>
                  </a:lnTo>
                  <a:lnTo>
                    <a:pt x="123" y="426"/>
                  </a:lnTo>
                  <a:lnTo>
                    <a:pt x="123" y="465"/>
                  </a:lnTo>
                  <a:lnTo>
                    <a:pt x="123" y="479"/>
                  </a:lnTo>
                  <a:lnTo>
                    <a:pt x="123" y="804"/>
                  </a:lnTo>
                  <a:lnTo>
                    <a:pt x="122" y="812"/>
                  </a:lnTo>
                  <a:lnTo>
                    <a:pt x="121" y="819"/>
                  </a:lnTo>
                  <a:lnTo>
                    <a:pt x="119" y="826"/>
                  </a:lnTo>
                  <a:lnTo>
                    <a:pt x="117" y="833"/>
                  </a:lnTo>
                  <a:lnTo>
                    <a:pt x="112" y="840"/>
                  </a:lnTo>
                  <a:lnTo>
                    <a:pt x="109" y="845"/>
                  </a:lnTo>
                  <a:lnTo>
                    <a:pt x="104" y="851"/>
                  </a:lnTo>
                  <a:lnTo>
                    <a:pt x="100" y="856"/>
                  </a:lnTo>
                  <a:lnTo>
                    <a:pt x="93" y="862"/>
                  </a:lnTo>
                  <a:lnTo>
                    <a:pt x="88" y="866"/>
                  </a:lnTo>
                  <a:lnTo>
                    <a:pt x="81" y="870"/>
                  </a:lnTo>
                  <a:lnTo>
                    <a:pt x="74" y="873"/>
                  </a:lnTo>
                  <a:lnTo>
                    <a:pt x="67" y="875"/>
                  </a:lnTo>
                  <a:lnTo>
                    <a:pt x="60" y="878"/>
                  </a:lnTo>
                  <a:lnTo>
                    <a:pt x="51" y="879"/>
                  </a:lnTo>
                  <a:lnTo>
                    <a:pt x="43" y="879"/>
                  </a:lnTo>
                  <a:lnTo>
                    <a:pt x="27" y="879"/>
                  </a:lnTo>
                  <a:lnTo>
                    <a:pt x="12" y="879"/>
                  </a:lnTo>
                  <a:lnTo>
                    <a:pt x="3" y="879"/>
                  </a:lnTo>
                  <a:lnTo>
                    <a:pt x="0" y="879"/>
                  </a:lnTo>
                  <a:lnTo>
                    <a:pt x="0" y="895"/>
                  </a:lnTo>
                  <a:lnTo>
                    <a:pt x="366" y="895"/>
                  </a:lnTo>
                  <a:lnTo>
                    <a:pt x="366" y="879"/>
                  </a:lnTo>
                  <a:lnTo>
                    <a:pt x="362" y="879"/>
                  </a:lnTo>
                  <a:lnTo>
                    <a:pt x="352" y="879"/>
                  </a:lnTo>
                  <a:lnTo>
                    <a:pt x="339" y="879"/>
                  </a:lnTo>
                  <a:lnTo>
                    <a:pt x="322" y="879"/>
                  </a:lnTo>
                  <a:lnTo>
                    <a:pt x="315" y="879"/>
                  </a:lnTo>
                  <a:lnTo>
                    <a:pt x="306" y="878"/>
                  </a:lnTo>
                  <a:lnTo>
                    <a:pt x="298" y="875"/>
                  </a:lnTo>
                  <a:lnTo>
                    <a:pt x="291" y="873"/>
                  </a:lnTo>
                  <a:lnTo>
                    <a:pt x="283" y="870"/>
                  </a:lnTo>
                  <a:lnTo>
                    <a:pt x="277" y="866"/>
                  </a:lnTo>
                  <a:lnTo>
                    <a:pt x="271" y="862"/>
                  </a:lnTo>
                  <a:lnTo>
                    <a:pt x="266" y="856"/>
                  </a:lnTo>
                  <a:lnTo>
                    <a:pt x="260" y="851"/>
                  </a:lnTo>
                  <a:lnTo>
                    <a:pt x="256" y="845"/>
                  </a:lnTo>
                  <a:lnTo>
                    <a:pt x="251" y="840"/>
                  </a:lnTo>
                  <a:lnTo>
                    <a:pt x="249" y="833"/>
                  </a:lnTo>
                  <a:lnTo>
                    <a:pt x="246" y="826"/>
                  </a:lnTo>
                  <a:lnTo>
                    <a:pt x="245" y="819"/>
                  </a:lnTo>
                  <a:lnTo>
                    <a:pt x="243" y="812"/>
                  </a:lnTo>
                  <a:lnTo>
                    <a:pt x="243" y="804"/>
                  </a:lnTo>
                  <a:lnTo>
                    <a:pt x="243" y="791"/>
                  </a:lnTo>
                  <a:lnTo>
                    <a:pt x="243" y="754"/>
                  </a:lnTo>
                  <a:lnTo>
                    <a:pt x="243" y="703"/>
                  </a:lnTo>
                  <a:lnTo>
                    <a:pt x="243" y="644"/>
                  </a:lnTo>
                  <a:lnTo>
                    <a:pt x="243" y="586"/>
                  </a:lnTo>
                  <a:lnTo>
                    <a:pt x="243" y="534"/>
                  </a:lnTo>
                  <a:lnTo>
                    <a:pt x="243" y="498"/>
                  </a:lnTo>
                  <a:lnTo>
                    <a:pt x="243" y="484"/>
                  </a:lnTo>
                  <a:lnTo>
                    <a:pt x="677" y="48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Freeform 9"/>
            <p:cNvSpPr>
              <a:spLocks/>
            </p:cNvSpPr>
            <p:nvPr userDrawn="1"/>
          </p:nvSpPr>
          <p:spPr bwMode="auto">
            <a:xfrm>
              <a:off x="236" y="3904"/>
              <a:ext cx="70" cy="116"/>
            </a:xfrm>
            <a:custGeom>
              <a:avLst/>
              <a:gdLst/>
              <a:ahLst/>
              <a:cxnLst>
                <a:cxn ang="0">
                  <a:pos x="561" y="719"/>
                </a:cxn>
                <a:cxn ang="0">
                  <a:pos x="514" y="823"/>
                </a:cxn>
                <a:cxn ang="0">
                  <a:pos x="455" y="877"/>
                </a:cxn>
                <a:cxn ang="0">
                  <a:pos x="399" y="905"/>
                </a:cxn>
                <a:cxn ang="0">
                  <a:pos x="333" y="921"/>
                </a:cxn>
                <a:cxn ang="0">
                  <a:pos x="252" y="917"/>
                </a:cxn>
                <a:cxn ang="0">
                  <a:pos x="177" y="896"/>
                </a:cxn>
                <a:cxn ang="0">
                  <a:pos x="84" y="857"/>
                </a:cxn>
                <a:cxn ang="0">
                  <a:pos x="44" y="863"/>
                </a:cxn>
                <a:cxn ang="0">
                  <a:pos x="20" y="892"/>
                </a:cxn>
                <a:cxn ang="0">
                  <a:pos x="0" y="609"/>
                </a:cxn>
                <a:cxn ang="0">
                  <a:pos x="28" y="673"/>
                </a:cxn>
                <a:cxn ang="0">
                  <a:pos x="56" y="737"/>
                </a:cxn>
                <a:cxn ang="0">
                  <a:pos x="98" y="792"/>
                </a:cxn>
                <a:cxn ang="0">
                  <a:pos x="151" y="835"/>
                </a:cxn>
                <a:cxn ang="0">
                  <a:pos x="218" y="859"/>
                </a:cxn>
                <a:cxn ang="0">
                  <a:pos x="295" y="864"/>
                </a:cxn>
                <a:cxn ang="0">
                  <a:pos x="359" y="843"/>
                </a:cxn>
                <a:cxn ang="0">
                  <a:pos x="411" y="794"/>
                </a:cxn>
                <a:cxn ang="0">
                  <a:pos x="438" y="724"/>
                </a:cxn>
                <a:cxn ang="0">
                  <a:pos x="432" y="652"/>
                </a:cxn>
                <a:cxn ang="0">
                  <a:pos x="403" y="603"/>
                </a:cxn>
                <a:cxn ang="0">
                  <a:pos x="329" y="548"/>
                </a:cxn>
                <a:cxn ang="0">
                  <a:pos x="157" y="434"/>
                </a:cxn>
                <a:cxn ang="0">
                  <a:pos x="65" y="360"/>
                </a:cxn>
                <a:cxn ang="0">
                  <a:pos x="29" y="316"/>
                </a:cxn>
                <a:cxn ang="0">
                  <a:pos x="12" y="276"/>
                </a:cxn>
                <a:cxn ang="0">
                  <a:pos x="5" y="224"/>
                </a:cxn>
                <a:cxn ang="0">
                  <a:pos x="9" y="174"/>
                </a:cxn>
                <a:cxn ang="0">
                  <a:pos x="28" y="123"/>
                </a:cxn>
                <a:cxn ang="0">
                  <a:pos x="58" y="79"/>
                </a:cxn>
                <a:cxn ang="0">
                  <a:pos x="122" y="32"/>
                </a:cxn>
                <a:cxn ang="0">
                  <a:pos x="179" y="9"/>
                </a:cxn>
                <a:cxn ang="0">
                  <a:pos x="249" y="0"/>
                </a:cxn>
                <a:cxn ang="0">
                  <a:pos x="333" y="15"/>
                </a:cxn>
                <a:cxn ang="0">
                  <a:pos x="416" y="54"/>
                </a:cxn>
                <a:cxn ang="0">
                  <a:pos x="455" y="61"/>
                </a:cxn>
                <a:cxn ang="0">
                  <a:pos x="484" y="48"/>
                </a:cxn>
                <a:cxn ang="0">
                  <a:pos x="498" y="16"/>
                </a:cxn>
                <a:cxn ang="0">
                  <a:pos x="497" y="282"/>
                </a:cxn>
                <a:cxn ang="0">
                  <a:pos x="465" y="176"/>
                </a:cxn>
                <a:cxn ang="0">
                  <a:pos x="405" y="96"/>
                </a:cxn>
                <a:cxn ang="0">
                  <a:pos x="331" y="61"/>
                </a:cxn>
                <a:cxn ang="0">
                  <a:pos x="264" y="57"/>
                </a:cxn>
                <a:cxn ang="0">
                  <a:pos x="196" y="75"/>
                </a:cxn>
                <a:cxn ang="0">
                  <a:pos x="149" y="107"/>
                </a:cxn>
                <a:cxn ang="0">
                  <a:pos x="125" y="154"/>
                </a:cxn>
                <a:cxn ang="0">
                  <a:pos x="120" y="203"/>
                </a:cxn>
                <a:cxn ang="0">
                  <a:pos x="132" y="238"/>
                </a:cxn>
                <a:cxn ang="0">
                  <a:pos x="165" y="283"/>
                </a:cxn>
                <a:cxn ang="0">
                  <a:pos x="295" y="374"/>
                </a:cxn>
                <a:cxn ang="0">
                  <a:pos x="494" y="519"/>
                </a:cxn>
                <a:cxn ang="0">
                  <a:pos x="537" y="573"/>
                </a:cxn>
                <a:cxn ang="0">
                  <a:pos x="562" y="645"/>
                </a:cxn>
              </a:cxnLst>
              <a:rect l="0" t="0" r="r" b="b"/>
              <a:pathLst>
                <a:path w="566" h="922">
                  <a:moveTo>
                    <a:pt x="566" y="674"/>
                  </a:moveTo>
                  <a:lnTo>
                    <a:pt x="565" y="685"/>
                  </a:lnTo>
                  <a:lnTo>
                    <a:pt x="565" y="697"/>
                  </a:lnTo>
                  <a:lnTo>
                    <a:pt x="563" y="708"/>
                  </a:lnTo>
                  <a:lnTo>
                    <a:pt x="561" y="719"/>
                  </a:lnTo>
                  <a:lnTo>
                    <a:pt x="554" y="743"/>
                  </a:lnTo>
                  <a:lnTo>
                    <a:pt x="546" y="767"/>
                  </a:lnTo>
                  <a:lnTo>
                    <a:pt x="535" y="790"/>
                  </a:lnTo>
                  <a:lnTo>
                    <a:pt x="522" y="811"/>
                  </a:lnTo>
                  <a:lnTo>
                    <a:pt x="514" y="823"/>
                  </a:lnTo>
                  <a:lnTo>
                    <a:pt x="507" y="831"/>
                  </a:lnTo>
                  <a:lnTo>
                    <a:pt x="498" y="840"/>
                  </a:lnTo>
                  <a:lnTo>
                    <a:pt x="491" y="848"/>
                  </a:lnTo>
                  <a:lnTo>
                    <a:pt x="474" y="863"/>
                  </a:lnTo>
                  <a:lnTo>
                    <a:pt x="455" y="877"/>
                  </a:lnTo>
                  <a:lnTo>
                    <a:pt x="444" y="884"/>
                  </a:lnTo>
                  <a:lnTo>
                    <a:pt x="434" y="889"/>
                  </a:lnTo>
                  <a:lnTo>
                    <a:pt x="423" y="895"/>
                  </a:lnTo>
                  <a:lnTo>
                    <a:pt x="412" y="900"/>
                  </a:lnTo>
                  <a:lnTo>
                    <a:pt x="399" y="905"/>
                  </a:lnTo>
                  <a:lnTo>
                    <a:pt x="387" y="909"/>
                  </a:lnTo>
                  <a:lnTo>
                    <a:pt x="374" y="914"/>
                  </a:lnTo>
                  <a:lnTo>
                    <a:pt x="361" y="916"/>
                  </a:lnTo>
                  <a:lnTo>
                    <a:pt x="346" y="918"/>
                  </a:lnTo>
                  <a:lnTo>
                    <a:pt x="333" y="921"/>
                  </a:lnTo>
                  <a:lnTo>
                    <a:pt x="318" y="922"/>
                  </a:lnTo>
                  <a:lnTo>
                    <a:pt x="303" y="922"/>
                  </a:lnTo>
                  <a:lnTo>
                    <a:pt x="285" y="922"/>
                  </a:lnTo>
                  <a:lnTo>
                    <a:pt x="268" y="921"/>
                  </a:lnTo>
                  <a:lnTo>
                    <a:pt x="252" y="917"/>
                  </a:lnTo>
                  <a:lnTo>
                    <a:pt x="236" y="914"/>
                  </a:lnTo>
                  <a:lnTo>
                    <a:pt x="219" y="911"/>
                  </a:lnTo>
                  <a:lnTo>
                    <a:pt x="205" y="906"/>
                  </a:lnTo>
                  <a:lnTo>
                    <a:pt x="191" y="900"/>
                  </a:lnTo>
                  <a:lnTo>
                    <a:pt x="177" y="896"/>
                  </a:lnTo>
                  <a:lnTo>
                    <a:pt x="152" y="885"/>
                  </a:lnTo>
                  <a:lnTo>
                    <a:pt x="129" y="875"/>
                  </a:lnTo>
                  <a:lnTo>
                    <a:pt x="112" y="866"/>
                  </a:lnTo>
                  <a:lnTo>
                    <a:pt x="99" y="860"/>
                  </a:lnTo>
                  <a:lnTo>
                    <a:pt x="84" y="857"/>
                  </a:lnTo>
                  <a:lnTo>
                    <a:pt x="69" y="856"/>
                  </a:lnTo>
                  <a:lnTo>
                    <a:pt x="63" y="857"/>
                  </a:lnTo>
                  <a:lnTo>
                    <a:pt x="55" y="858"/>
                  </a:lnTo>
                  <a:lnTo>
                    <a:pt x="49" y="860"/>
                  </a:lnTo>
                  <a:lnTo>
                    <a:pt x="44" y="863"/>
                  </a:lnTo>
                  <a:lnTo>
                    <a:pt x="37" y="867"/>
                  </a:lnTo>
                  <a:lnTo>
                    <a:pt x="33" y="872"/>
                  </a:lnTo>
                  <a:lnTo>
                    <a:pt x="27" y="877"/>
                  </a:lnTo>
                  <a:lnTo>
                    <a:pt x="24" y="884"/>
                  </a:lnTo>
                  <a:lnTo>
                    <a:pt x="20" y="892"/>
                  </a:lnTo>
                  <a:lnTo>
                    <a:pt x="17" y="899"/>
                  </a:lnTo>
                  <a:lnTo>
                    <a:pt x="15" y="909"/>
                  </a:lnTo>
                  <a:lnTo>
                    <a:pt x="14" y="919"/>
                  </a:lnTo>
                  <a:lnTo>
                    <a:pt x="0" y="919"/>
                  </a:lnTo>
                  <a:lnTo>
                    <a:pt x="0" y="609"/>
                  </a:lnTo>
                  <a:lnTo>
                    <a:pt x="14" y="609"/>
                  </a:lnTo>
                  <a:lnTo>
                    <a:pt x="16" y="628"/>
                  </a:lnTo>
                  <a:lnTo>
                    <a:pt x="19" y="643"/>
                  </a:lnTo>
                  <a:lnTo>
                    <a:pt x="24" y="660"/>
                  </a:lnTo>
                  <a:lnTo>
                    <a:pt x="28" y="673"/>
                  </a:lnTo>
                  <a:lnTo>
                    <a:pt x="33" y="688"/>
                  </a:lnTo>
                  <a:lnTo>
                    <a:pt x="38" y="701"/>
                  </a:lnTo>
                  <a:lnTo>
                    <a:pt x="44" y="713"/>
                  </a:lnTo>
                  <a:lnTo>
                    <a:pt x="50" y="724"/>
                  </a:lnTo>
                  <a:lnTo>
                    <a:pt x="56" y="737"/>
                  </a:lnTo>
                  <a:lnTo>
                    <a:pt x="63" y="747"/>
                  </a:lnTo>
                  <a:lnTo>
                    <a:pt x="68" y="756"/>
                  </a:lnTo>
                  <a:lnTo>
                    <a:pt x="75" y="765"/>
                  </a:lnTo>
                  <a:lnTo>
                    <a:pt x="87" y="780"/>
                  </a:lnTo>
                  <a:lnTo>
                    <a:pt x="98" y="792"/>
                  </a:lnTo>
                  <a:lnTo>
                    <a:pt x="107" y="802"/>
                  </a:lnTo>
                  <a:lnTo>
                    <a:pt x="116" y="811"/>
                  </a:lnTo>
                  <a:lnTo>
                    <a:pt x="127" y="820"/>
                  </a:lnTo>
                  <a:lnTo>
                    <a:pt x="138" y="827"/>
                  </a:lnTo>
                  <a:lnTo>
                    <a:pt x="151" y="835"/>
                  </a:lnTo>
                  <a:lnTo>
                    <a:pt x="163" y="841"/>
                  </a:lnTo>
                  <a:lnTo>
                    <a:pt x="176" y="847"/>
                  </a:lnTo>
                  <a:lnTo>
                    <a:pt x="191" y="851"/>
                  </a:lnTo>
                  <a:lnTo>
                    <a:pt x="204" y="856"/>
                  </a:lnTo>
                  <a:lnTo>
                    <a:pt x="218" y="859"/>
                  </a:lnTo>
                  <a:lnTo>
                    <a:pt x="234" y="863"/>
                  </a:lnTo>
                  <a:lnTo>
                    <a:pt x="249" y="864"/>
                  </a:lnTo>
                  <a:lnTo>
                    <a:pt x="264" y="865"/>
                  </a:lnTo>
                  <a:lnTo>
                    <a:pt x="279" y="865"/>
                  </a:lnTo>
                  <a:lnTo>
                    <a:pt x="295" y="864"/>
                  </a:lnTo>
                  <a:lnTo>
                    <a:pt x="311" y="860"/>
                  </a:lnTo>
                  <a:lnTo>
                    <a:pt x="323" y="858"/>
                  </a:lnTo>
                  <a:lnTo>
                    <a:pt x="335" y="855"/>
                  </a:lnTo>
                  <a:lnTo>
                    <a:pt x="346" y="849"/>
                  </a:lnTo>
                  <a:lnTo>
                    <a:pt x="359" y="843"/>
                  </a:lnTo>
                  <a:lnTo>
                    <a:pt x="371" y="835"/>
                  </a:lnTo>
                  <a:lnTo>
                    <a:pt x="382" y="826"/>
                  </a:lnTo>
                  <a:lnTo>
                    <a:pt x="392" y="817"/>
                  </a:lnTo>
                  <a:lnTo>
                    <a:pt x="402" y="806"/>
                  </a:lnTo>
                  <a:lnTo>
                    <a:pt x="411" y="794"/>
                  </a:lnTo>
                  <a:lnTo>
                    <a:pt x="419" y="781"/>
                  </a:lnTo>
                  <a:lnTo>
                    <a:pt x="426" y="768"/>
                  </a:lnTo>
                  <a:lnTo>
                    <a:pt x="432" y="755"/>
                  </a:lnTo>
                  <a:lnTo>
                    <a:pt x="435" y="740"/>
                  </a:lnTo>
                  <a:lnTo>
                    <a:pt x="438" y="724"/>
                  </a:lnTo>
                  <a:lnTo>
                    <a:pt x="439" y="709"/>
                  </a:lnTo>
                  <a:lnTo>
                    <a:pt x="439" y="692"/>
                  </a:lnTo>
                  <a:lnTo>
                    <a:pt x="437" y="680"/>
                  </a:lnTo>
                  <a:lnTo>
                    <a:pt x="435" y="667"/>
                  </a:lnTo>
                  <a:lnTo>
                    <a:pt x="432" y="652"/>
                  </a:lnTo>
                  <a:lnTo>
                    <a:pt x="425" y="635"/>
                  </a:lnTo>
                  <a:lnTo>
                    <a:pt x="421" y="629"/>
                  </a:lnTo>
                  <a:lnTo>
                    <a:pt x="415" y="620"/>
                  </a:lnTo>
                  <a:lnTo>
                    <a:pt x="409" y="612"/>
                  </a:lnTo>
                  <a:lnTo>
                    <a:pt x="403" y="603"/>
                  </a:lnTo>
                  <a:lnTo>
                    <a:pt x="395" y="596"/>
                  </a:lnTo>
                  <a:lnTo>
                    <a:pt x="386" y="587"/>
                  </a:lnTo>
                  <a:lnTo>
                    <a:pt x="375" y="579"/>
                  </a:lnTo>
                  <a:lnTo>
                    <a:pt x="364" y="571"/>
                  </a:lnTo>
                  <a:lnTo>
                    <a:pt x="329" y="548"/>
                  </a:lnTo>
                  <a:lnTo>
                    <a:pt x="292" y="524"/>
                  </a:lnTo>
                  <a:lnTo>
                    <a:pt x="249" y="496"/>
                  </a:lnTo>
                  <a:lnTo>
                    <a:pt x="208" y="468"/>
                  </a:lnTo>
                  <a:lnTo>
                    <a:pt x="183" y="452"/>
                  </a:lnTo>
                  <a:lnTo>
                    <a:pt x="157" y="434"/>
                  </a:lnTo>
                  <a:lnTo>
                    <a:pt x="134" y="417"/>
                  </a:lnTo>
                  <a:lnTo>
                    <a:pt x="113" y="400"/>
                  </a:lnTo>
                  <a:lnTo>
                    <a:pt x="94" y="385"/>
                  </a:lnTo>
                  <a:lnTo>
                    <a:pt x="78" y="371"/>
                  </a:lnTo>
                  <a:lnTo>
                    <a:pt x="65" y="360"/>
                  </a:lnTo>
                  <a:lnTo>
                    <a:pt x="57" y="351"/>
                  </a:lnTo>
                  <a:lnTo>
                    <a:pt x="47" y="340"/>
                  </a:lnTo>
                  <a:lnTo>
                    <a:pt x="38" y="329"/>
                  </a:lnTo>
                  <a:lnTo>
                    <a:pt x="34" y="322"/>
                  </a:lnTo>
                  <a:lnTo>
                    <a:pt x="29" y="316"/>
                  </a:lnTo>
                  <a:lnTo>
                    <a:pt x="25" y="308"/>
                  </a:lnTo>
                  <a:lnTo>
                    <a:pt x="22" y="301"/>
                  </a:lnTo>
                  <a:lnTo>
                    <a:pt x="17" y="293"/>
                  </a:lnTo>
                  <a:lnTo>
                    <a:pt x="14" y="284"/>
                  </a:lnTo>
                  <a:lnTo>
                    <a:pt x="12" y="276"/>
                  </a:lnTo>
                  <a:lnTo>
                    <a:pt x="9" y="267"/>
                  </a:lnTo>
                  <a:lnTo>
                    <a:pt x="7" y="257"/>
                  </a:lnTo>
                  <a:lnTo>
                    <a:pt x="6" y="247"/>
                  </a:lnTo>
                  <a:lnTo>
                    <a:pt x="5" y="235"/>
                  </a:lnTo>
                  <a:lnTo>
                    <a:pt x="5" y="224"/>
                  </a:lnTo>
                  <a:lnTo>
                    <a:pt x="5" y="214"/>
                  </a:lnTo>
                  <a:lnTo>
                    <a:pt x="5" y="204"/>
                  </a:lnTo>
                  <a:lnTo>
                    <a:pt x="6" y="194"/>
                  </a:lnTo>
                  <a:lnTo>
                    <a:pt x="8" y="183"/>
                  </a:lnTo>
                  <a:lnTo>
                    <a:pt x="9" y="174"/>
                  </a:lnTo>
                  <a:lnTo>
                    <a:pt x="13" y="163"/>
                  </a:lnTo>
                  <a:lnTo>
                    <a:pt x="15" y="153"/>
                  </a:lnTo>
                  <a:lnTo>
                    <a:pt x="19" y="143"/>
                  </a:lnTo>
                  <a:lnTo>
                    <a:pt x="24" y="133"/>
                  </a:lnTo>
                  <a:lnTo>
                    <a:pt x="28" y="123"/>
                  </a:lnTo>
                  <a:lnTo>
                    <a:pt x="33" y="114"/>
                  </a:lnTo>
                  <a:lnTo>
                    <a:pt x="39" y="104"/>
                  </a:lnTo>
                  <a:lnTo>
                    <a:pt x="45" y="96"/>
                  </a:lnTo>
                  <a:lnTo>
                    <a:pt x="52" y="87"/>
                  </a:lnTo>
                  <a:lnTo>
                    <a:pt x="58" y="79"/>
                  </a:lnTo>
                  <a:lnTo>
                    <a:pt x="67" y="71"/>
                  </a:lnTo>
                  <a:lnTo>
                    <a:pt x="84" y="57"/>
                  </a:lnTo>
                  <a:lnTo>
                    <a:pt x="102" y="43"/>
                  </a:lnTo>
                  <a:lnTo>
                    <a:pt x="110" y="37"/>
                  </a:lnTo>
                  <a:lnTo>
                    <a:pt x="122" y="32"/>
                  </a:lnTo>
                  <a:lnTo>
                    <a:pt x="132" y="26"/>
                  </a:lnTo>
                  <a:lnTo>
                    <a:pt x="143" y="20"/>
                  </a:lnTo>
                  <a:lnTo>
                    <a:pt x="154" y="16"/>
                  </a:lnTo>
                  <a:lnTo>
                    <a:pt x="166" y="13"/>
                  </a:lnTo>
                  <a:lnTo>
                    <a:pt x="179" y="9"/>
                  </a:lnTo>
                  <a:lnTo>
                    <a:pt x="192" y="6"/>
                  </a:lnTo>
                  <a:lnTo>
                    <a:pt x="205" y="4"/>
                  </a:lnTo>
                  <a:lnTo>
                    <a:pt x="219" y="1"/>
                  </a:lnTo>
                  <a:lnTo>
                    <a:pt x="234" y="1"/>
                  </a:lnTo>
                  <a:lnTo>
                    <a:pt x="249" y="0"/>
                  </a:lnTo>
                  <a:lnTo>
                    <a:pt x="265" y="1"/>
                  </a:lnTo>
                  <a:lnTo>
                    <a:pt x="279" y="3"/>
                  </a:lnTo>
                  <a:lnTo>
                    <a:pt x="294" y="5"/>
                  </a:lnTo>
                  <a:lnTo>
                    <a:pt x="307" y="8"/>
                  </a:lnTo>
                  <a:lnTo>
                    <a:pt x="333" y="15"/>
                  </a:lnTo>
                  <a:lnTo>
                    <a:pt x="356" y="24"/>
                  </a:lnTo>
                  <a:lnTo>
                    <a:pt x="376" y="34"/>
                  </a:lnTo>
                  <a:lnTo>
                    <a:pt x="393" y="42"/>
                  </a:lnTo>
                  <a:lnTo>
                    <a:pt x="406" y="49"/>
                  </a:lnTo>
                  <a:lnTo>
                    <a:pt x="416" y="54"/>
                  </a:lnTo>
                  <a:lnTo>
                    <a:pt x="424" y="58"/>
                  </a:lnTo>
                  <a:lnTo>
                    <a:pt x="433" y="61"/>
                  </a:lnTo>
                  <a:lnTo>
                    <a:pt x="439" y="62"/>
                  </a:lnTo>
                  <a:lnTo>
                    <a:pt x="448" y="62"/>
                  </a:lnTo>
                  <a:lnTo>
                    <a:pt x="455" y="61"/>
                  </a:lnTo>
                  <a:lnTo>
                    <a:pt x="463" y="59"/>
                  </a:lnTo>
                  <a:lnTo>
                    <a:pt x="468" y="57"/>
                  </a:lnTo>
                  <a:lnTo>
                    <a:pt x="475" y="54"/>
                  </a:lnTo>
                  <a:lnTo>
                    <a:pt x="478" y="52"/>
                  </a:lnTo>
                  <a:lnTo>
                    <a:pt x="484" y="48"/>
                  </a:lnTo>
                  <a:lnTo>
                    <a:pt x="487" y="44"/>
                  </a:lnTo>
                  <a:lnTo>
                    <a:pt x="491" y="38"/>
                  </a:lnTo>
                  <a:lnTo>
                    <a:pt x="493" y="33"/>
                  </a:lnTo>
                  <a:lnTo>
                    <a:pt x="496" y="25"/>
                  </a:lnTo>
                  <a:lnTo>
                    <a:pt x="498" y="16"/>
                  </a:lnTo>
                  <a:lnTo>
                    <a:pt x="501" y="5"/>
                  </a:lnTo>
                  <a:lnTo>
                    <a:pt x="514" y="5"/>
                  </a:lnTo>
                  <a:lnTo>
                    <a:pt x="514" y="299"/>
                  </a:lnTo>
                  <a:lnTo>
                    <a:pt x="501" y="299"/>
                  </a:lnTo>
                  <a:lnTo>
                    <a:pt x="497" y="282"/>
                  </a:lnTo>
                  <a:lnTo>
                    <a:pt x="494" y="265"/>
                  </a:lnTo>
                  <a:lnTo>
                    <a:pt x="491" y="249"/>
                  </a:lnTo>
                  <a:lnTo>
                    <a:pt x="486" y="233"/>
                  </a:lnTo>
                  <a:lnTo>
                    <a:pt x="476" y="203"/>
                  </a:lnTo>
                  <a:lnTo>
                    <a:pt x="465" y="176"/>
                  </a:lnTo>
                  <a:lnTo>
                    <a:pt x="453" y="154"/>
                  </a:lnTo>
                  <a:lnTo>
                    <a:pt x="441" y="134"/>
                  </a:lnTo>
                  <a:lnTo>
                    <a:pt x="428" y="118"/>
                  </a:lnTo>
                  <a:lnTo>
                    <a:pt x="418" y="106"/>
                  </a:lnTo>
                  <a:lnTo>
                    <a:pt x="405" y="96"/>
                  </a:lnTo>
                  <a:lnTo>
                    <a:pt x="391" y="86"/>
                  </a:lnTo>
                  <a:lnTo>
                    <a:pt x="373" y="76"/>
                  </a:lnTo>
                  <a:lnTo>
                    <a:pt x="354" y="67"/>
                  </a:lnTo>
                  <a:lnTo>
                    <a:pt x="343" y="64"/>
                  </a:lnTo>
                  <a:lnTo>
                    <a:pt x="331" y="61"/>
                  </a:lnTo>
                  <a:lnTo>
                    <a:pt x="318" y="58"/>
                  </a:lnTo>
                  <a:lnTo>
                    <a:pt x="306" y="56"/>
                  </a:lnTo>
                  <a:lnTo>
                    <a:pt x="293" y="56"/>
                  </a:lnTo>
                  <a:lnTo>
                    <a:pt x="278" y="56"/>
                  </a:lnTo>
                  <a:lnTo>
                    <a:pt x="264" y="57"/>
                  </a:lnTo>
                  <a:lnTo>
                    <a:pt x="248" y="59"/>
                  </a:lnTo>
                  <a:lnTo>
                    <a:pt x="234" y="63"/>
                  </a:lnTo>
                  <a:lnTo>
                    <a:pt x="219" y="66"/>
                  </a:lnTo>
                  <a:lnTo>
                    <a:pt x="207" y="72"/>
                  </a:lnTo>
                  <a:lnTo>
                    <a:pt x="196" y="75"/>
                  </a:lnTo>
                  <a:lnTo>
                    <a:pt x="185" y="82"/>
                  </a:lnTo>
                  <a:lnTo>
                    <a:pt x="175" y="87"/>
                  </a:lnTo>
                  <a:lnTo>
                    <a:pt x="166" y="93"/>
                  </a:lnTo>
                  <a:lnTo>
                    <a:pt x="157" y="100"/>
                  </a:lnTo>
                  <a:lnTo>
                    <a:pt x="149" y="107"/>
                  </a:lnTo>
                  <a:lnTo>
                    <a:pt x="143" y="115"/>
                  </a:lnTo>
                  <a:lnTo>
                    <a:pt x="137" y="124"/>
                  </a:lnTo>
                  <a:lnTo>
                    <a:pt x="133" y="133"/>
                  </a:lnTo>
                  <a:lnTo>
                    <a:pt x="128" y="143"/>
                  </a:lnTo>
                  <a:lnTo>
                    <a:pt x="125" y="154"/>
                  </a:lnTo>
                  <a:lnTo>
                    <a:pt x="123" y="165"/>
                  </a:lnTo>
                  <a:lnTo>
                    <a:pt x="122" y="176"/>
                  </a:lnTo>
                  <a:lnTo>
                    <a:pt x="120" y="185"/>
                  </a:lnTo>
                  <a:lnTo>
                    <a:pt x="120" y="194"/>
                  </a:lnTo>
                  <a:lnTo>
                    <a:pt x="120" y="203"/>
                  </a:lnTo>
                  <a:lnTo>
                    <a:pt x="122" y="210"/>
                  </a:lnTo>
                  <a:lnTo>
                    <a:pt x="124" y="218"/>
                  </a:lnTo>
                  <a:lnTo>
                    <a:pt x="126" y="225"/>
                  </a:lnTo>
                  <a:lnTo>
                    <a:pt x="128" y="231"/>
                  </a:lnTo>
                  <a:lnTo>
                    <a:pt x="132" y="238"/>
                  </a:lnTo>
                  <a:lnTo>
                    <a:pt x="137" y="249"/>
                  </a:lnTo>
                  <a:lnTo>
                    <a:pt x="145" y="259"/>
                  </a:lnTo>
                  <a:lnTo>
                    <a:pt x="152" y="268"/>
                  </a:lnTo>
                  <a:lnTo>
                    <a:pt x="158" y="274"/>
                  </a:lnTo>
                  <a:lnTo>
                    <a:pt x="165" y="283"/>
                  </a:lnTo>
                  <a:lnTo>
                    <a:pt x="176" y="292"/>
                  </a:lnTo>
                  <a:lnTo>
                    <a:pt x="191" y="303"/>
                  </a:lnTo>
                  <a:lnTo>
                    <a:pt x="208" y="316"/>
                  </a:lnTo>
                  <a:lnTo>
                    <a:pt x="248" y="343"/>
                  </a:lnTo>
                  <a:lnTo>
                    <a:pt x="295" y="374"/>
                  </a:lnTo>
                  <a:lnTo>
                    <a:pt x="345" y="407"/>
                  </a:lnTo>
                  <a:lnTo>
                    <a:pt x="394" y="439"/>
                  </a:lnTo>
                  <a:lnTo>
                    <a:pt x="439" y="473"/>
                  </a:lnTo>
                  <a:lnTo>
                    <a:pt x="477" y="503"/>
                  </a:lnTo>
                  <a:lnTo>
                    <a:pt x="494" y="519"/>
                  </a:lnTo>
                  <a:lnTo>
                    <a:pt x="510" y="535"/>
                  </a:lnTo>
                  <a:lnTo>
                    <a:pt x="517" y="545"/>
                  </a:lnTo>
                  <a:lnTo>
                    <a:pt x="524" y="553"/>
                  </a:lnTo>
                  <a:lnTo>
                    <a:pt x="531" y="563"/>
                  </a:lnTo>
                  <a:lnTo>
                    <a:pt x="537" y="573"/>
                  </a:lnTo>
                  <a:lnTo>
                    <a:pt x="542" y="584"/>
                  </a:lnTo>
                  <a:lnTo>
                    <a:pt x="547" y="595"/>
                  </a:lnTo>
                  <a:lnTo>
                    <a:pt x="552" y="606"/>
                  </a:lnTo>
                  <a:lnTo>
                    <a:pt x="556" y="619"/>
                  </a:lnTo>
                  <a:lnTo>
                    <a:pt x="562" y="645"/>
                  </a:lnTo>
                  <a:lnTo>
                    <a:pt x="566" y="67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Freeform 10"/>
            <p:cNvSpPr>
              <a:spLocks noEditPoints="1"/>
            </p:cNvSpPr>
            <p:nvPr userDrawn="1"/>
          </p:nvSpPr>
          <p:spPr bwMode="auto">
            <a:xfrm>
              <a:off x="312" y="3907"/>
              <a:ext cx="90" cy="111"/>
            </a:xfrm>
            <a:custGeom>
              <a:avLst/>
              <a:gdLst/>
              <a:ahLst/>
              <a:cxnLst>
                <a:cxn ang="0">
                  <a:pos x="298" y="854"/>
                </a:cxn>
                <a:cxn ang="0">
                  <a:pos x="383" y="857"/>
                </a:cxn>
                <a:cxn ang="0">
                  <a:pos x="472" y="835"/>
                </a:cxn>
                <a:cxn ang="0">
                  <a:pos x="529" y="794"/>
                </a:cxn>
                <a:cxn ang="0">
                  <a:pos x="562" y="747"/>
                </a:cxn>
                <a:cxn ang="0">
                  <a:pos x="582" y="669"/>
                </a:cxn>
                <a:cxn ang="0">
                  <a:pos x="578" y="610"/>
                </a:cxn>
                <a:cxn ang="0">
                  <a:pos x="554" y="553"/>
                </a:cxn>
                <a:cxn ang="0">
                  <a:pos x="509" y="500"/>
                </a:cxn>
                <a:cxn ang="0">
                  <a:pos x="445" y="466"/>
                </a:cxn>
                <a:cxn ang="0">
                  <a:pos x="291" y="454"/>
                </a:cxn>
                <a:cxn ang="0">
                  <a:pos x="251" y="411"/>
                </a:cxn>
                <a:cxn ang="0">
                  <a:pos x="319" y="418"/>
                </a:cxn>
                <a:cxn ang="0">
                  <a:pos x="400" y="412"/>
                </a:cxn>
                <a:cxn ang="0">
                  <a:pos x="466" y="391"/>
                </a:cxn>
                <a:cxn ang="0">
                  <a:pos x="525" y="338"/>
                </a:cxn>
                <a:cxn ang="0">
                  <a:pos x="555" y="272"/>
                </a:cxn>
                <a:cxn ang="0">
                  <a:pos x="559" y="204"/>
                </a:cxn>
                <a:cxn ang="0">
                  <a:pos x="534" y="131"/>
                </a:cxn>
                <a:cxn ang="0">
                  <a:pos x="472" y="71"/>
                </a:cxn>
                <a:cxn ang="0">
                  <a:pos x="391" y="45"/>
                </a:cxn>
                <a:cxn ang="0">
                  <a:pos x="266" y="48"/>
                </a:cxn>
                <a:cxn ang="0">
                  <a:pos x="585" y="457"/>
                </a:cxn>
                <a:cxn ang="0">
                  <a:pos x="677" y="535"/>
                </a:cxn>
                <a:cxn ang="0">
                  <a:pos x="714" y="632"/>
                </a:cxn>
                <a:cxn ang="0">
                  <a:pos x="710" y="696"/>
                </a:cxn>
                <a:cxn ang="0">
                  <a:pos x="688" y="764"/>
                </a:cxn>
                <a:cxn ang="0">
                  <a:pos x="645" y="817"/>
                </a:cxn>
                <a:cxn ang="0">
                  <a:pos x="592" y="852"/>
                </a:cxn>
                <a:cxn ang="0">
                  <a:pos x="505" y="882"/>
                </a:cxn>
                <a:cxn ang="0">
                  <a:pos x="412" y="891"/>
                </a:cxn>
                <a:cxn ang="0">
                  <a:pos x="209" y="891"/>
                </a:cxn>
                <a:cxn ang="0">
                  <a:pos x="0" y="891"/>
                </a:cxn>
                <a:cxn ang="0">
                  <a:pos x="52" y="875"/>
                </a:cxn>
                <a:cxn ang="0">
                  <a:pos x="82" y="867"/>
                </a:cxn>
                <a:cxn ang="0">
                  <a:pos x="110" y="846"/>
                </a:cxn>
                <a:cxn ang="0">
                  <a:pos x="123" y="812"/>
                </a:cxn>
                <a:cxn ang="0">
                  <a:pos x="124" y="463"/>
                </a:cxn>
                <a:cxn ang="0">
                  <a:pos x="123" y="82"/>
                </a:cxn>
                <a:cxn ang="0">
                  <a:pos x="110" y="48"/>
                </a:cxn>
                <a:cxn ang="0">
                  <a:pos x="64" y="19"/>
                </a:cxn>
                <a:cxn ang="0">
                  <a:pos x="0" y="17"/>
                </a:cxn>
                <a:cxn ang="0">
                  <a:pos x="157" y="0"/>
                </a:cxn>
                <a:cxn ang="0">
                  <a:pos x="368" y="2"/>
                </a:cxn>
                <a:cxn ang="0">
                  <a:pos x="509" y="27"/>
                </a:cxn>
                <a:cxn ang="0">
                  <a:pos x="586" y="67"/>
                </a:cxn>
                <a:cxn ang="0">
                  <a:pos x="654" y="143"/>
                </a:cxn>
                <a:cxn ang="0">
                  <a:pos x="674" y="203"/>
                </a:cxn>
                <a:cxn ang="0">
                  <a:pos x="666" y="297"/>
                </a:cxn>
                <a:cxn ang="0">
                  <a:pos x="626" y="373"/>
                </a:cxn>
                <a:cxn ang="0">
                  <a:pos x="588" y="407"/>
                </a:cxn>
                <a:cxn ang="0">
                  <a:pos x="541" y="431"/>
                </a:cxn>
              </a:cxnLst>
              <a:rect l="0" t="0" r="r" b="b"/>
              <a:pathLst>
                <a:path w="715" h="891">
                  <a:moveTo>
                    <a:pt x="242" y="840"/>
                  </a:moveTo>
                  <a:lnTo>
                    <a:pt x="255" y="845"/>
                  </a:lnTo>
                  <a:lnTo>
                    <a:pt x="268" y="848"/>
                  </a:lnTo>
                  <a:lnTo>
                    <a:pt x="282" y="851"/>
                  </a:lnTo>
                  <a:lnTo>
                    <a:pt x="298" y="854"/>
                  </a:lnTo>
                  <a:lnTo>
                    <a:pt x="313" y="856"/>
                  </a:lnTo>
                  <a:lnTo>
                    <a:pt x="330" y="858"/>
                  </a:lnTo>
                  <a:lnTo>
                    <a:pt x="348" y="858"/>
                  </a:lnTo>
                  <a:lnTo>
                    <a:pt x="366" y="858"/>
                  </a:lnTo>
                  <a:lnTo>
                    <a:pt x="383" y="857"/>
                  </a:lnTo>
                  <a:lnTo>
                    <a:pt x="401" y="855"/>
                  </a:lnTo>
                  <a:lnTo>
                    <a:pt x="419" y="852"/>
                  </a:lnTo>
                  <a:lnTo>
                    <a:pt x="437" y="847"/>
                  </a:lnTo>
                  <a:lnTo>
                    <a:pt x="455" y="842"/>
                  </a:lnTo>
                  <a:lnTo>
                    <a:pt x="472" y="835"/>
                  </a:lnTo>
                  <a:lnTo>
                    <a:pt x="488" y="827"/>
                  </a:lnTo>
                  <a:lnTo>
                    <a:pt x="505" y="816"/>
                  </a:lnTo>
                  <a:lnTo>
                    <a:pt x="512" y="809"/>
                  </a:lnTo>
                  <a:lnTo>
                    <a:pt x="521" y="802"/>
                  </a:lnTo>
                  <a:lnTo>
                    <a:pt x="529" y="794"/>
                  </a:lnTo>
                  <a:lnTo>
                    <a:pt x="537" y="786"/>
                  </a:lnTo>
                  <a:lnTo>
                    <a:pt x="544" y="777"/>
                  </a:lnTo>
                  <a:lnTo>
                    <a:pt x="550" y="768"/>
                  </a:lnTo>
                  <a:lnTo>
                    <a:pt x="557" y="758"/>
                  </a:lnTo>
                  <a:lnTo>
                    <a:pt x="562" y="747"/>
                  </a:lnTo>
                  <a:lnTo>
                    <a:pt x="570" y="725"/>
                  </a:lnTo>
                  <a:lnTo>
                    <a:pt x="578" y="703"/>
                  </a:lnTo>
                  <a:lnTo>
                    <a:pt x="580" y="692"/>
                  </a:lnTo>
                  <a:lnTo>
                    <a:pt x="582" y="680"/>
                  </a:lnTo>
                  <a:lnTo>
                    <a:pt x="582" y="669"/>
                  </a:lnTo>
                  <a:lnTo>
                    <a:pt x="584" y="656"/>
                  </a:lnTo>
                  <a:lnTo>
                    <a:pt x="582" y="645"/>
                  </a:lnTo>
                  <a:lnTo>
                    <a:pt x="582" y="633"/>
                  </a:lnTo>
                  <a:lnTo>
                    <a:pt x="580" y="622"/>
                  </a:lnTo>
                  <a:lnTo>
                    <a:pt x="578" y="610"/>
                  </a:lnTo>
                  <a:lnTo>
                    <a:pt x="574" y="597"/>
                  </a:lnTo>
                  <a:lnTo>
                    <a:pt x="570" y="586"/>
                  </a:lnTo>
                  <a:lnTo>
                    <a:pt x="566" y="574"/>
                  </a:lnTo>
                  <a:lnTo>
                    <a:pt x="560" y="563"/>
                  </a:lnTo>
                  <a:lnTo>
                    <a:pt x="554" y="553"/>
                  </a:lnTo>
                  <a:lnTo>
                    <a:pt x="546" y="540"/>
                  </a:lnTo>
                  <a:lnTo>
                    <a:pt x="538" y="530"/>
                  </a:lnTo>
                  <a:lnTo>
                    <a:pt x="529" y="520"/>
                  </a:lnTo>
                  <a:lnTo>
                    <a:pt x="519" y="510"/>
                  </a:lnTo>
                  <a:lnTo>
                    <a:pt x="509" y="500"/>
                  </a:lnTo>
                  <a:lnTo>
                    <a:pt x="497" y="491"/>
                  </a:lnTo>
                  <a:lnTo>
                    <a:pt x="485" y="483"/>
                  </a:lnTo>
                  <a:lnTo>
                    <a:pt x="474" y="476"/>
                  </a:lnTo>
                  <a:lnTo>
                    <a:pt x="460" y="470"/>
                  </a:lnTo>
                  <a:lnTo>
                    <a:pt x="445" y="466"/>
                  </a:lnTo>
                  <a:lnTo>
                    <a:pt x="429" y="463"/>
                  </a:lnTo>
                  <a:lnTo>
                    <a:pt x="396" y="457"/>
                  </a:lnTo>
                  <a:lnTo>
                    <a:pt x="360" y="454"/>
                  </a:lnTo>
                  <a:lnTo>
                    <a:pt x="325" y="452"/>
                  </a:lnTo>
                  <a:lnTo>
                    <a:pt x="291" y="454"/>
                  </a:lnTo>
                  <a:lnTo>
                    <a:pt x="263" y="456"/>
                  </a:lnTo>
                  <a:lnTo>
                    <a:pt x="242" y="459"/>
                  </a:lnTo>
                  <a:lnTo>
                    <a:pt x="242" y="840"/>
                  </a:lnTo>
                  <a:close/>
                  <a:moveTo>
                    <a:pt x="242" y="409"/>
                  </a:moveTo>
                  <a:lnTo>
                    <a:pt x="251" y="411"/>
                  </a:lnTo>
                  <a:lnTo>
                    <a:pt x="262" y="413"/>
                  </a:lnTo>
                  <a:lnTo>
                    <a:pt x="275" y="415"/>
                  </a:lnTo>
                  <a:lnTo>
                    <a:pt x="289" y="416"/>
                  </a:lnTo>
                  <a:lnTo>
                    <a:pt x="302" y="417"/>
                  </a:lnTo>
                  <a:lnTo>
                    <a:pt x="319" y="418"/>
                  </a:lnTo>
                  <a:lnTo>
                    <a:pt x="335" y="418"/>
                  </a:lnTo>
                  <a:lnTo>
                    <a:pt x="352" y="417"/>
                  </a:lnTo>
                  <a:lnTo>
                    <a:pt x="368" y="416"/>
                  </a:lnTo>
                  <a:lnTo>
                    <a:pt x="385" y="415"/>
                  </a:lnTo>
                  <a:lnTo>
                    <a:pt x="400" y="412"/>
                  </a:lnTo>
                  <a:lnTo>
                    <a:pt x="416" y="410"/>
                  </a:lnTo>
                  <a:lnTo>
                    <a:pt x="430" y="407"/>
                  </a:lnTo>
                  <a:lnTo>
                    <a:pt x="443" y="402"/>
                  </a:lnTo>
                  <a:lnTo>
                    <a:pt x="456" y="398"/>
                  </a:lnTo>
                  <a:lnTo>
                    <a:pt x="466" y="391"/>
                  </a:lnTo>
                  <a:lnTo>
                    <a:pt x="480" y="382"/>
                  </a:lnTo>
                  <a:lnTo>
                    <a:pt x="492" y="372"/>
                  </a:lnTo>
                  <a:lnTo>
                    <a:pt x="505" y="361"/>
                  </a:lnTo>
                  <a:lnTo>
                    <a:pt x="515" y="349"/>
                  </a:lnTo>
                  <a:lnTo>
                    <a:pt x="525" y="338"/>
                  </a:lnTo>
                  <a:lnTo>
                    <a:pt x="532" y="325"/>
                  </a:lnTo>
                  <a:lnTo>
                    <a:pt x="539" y="312"/>
                  </a:lnTo>
                  <a:lnTo>
                    <a:pt x="546" y="299"/>
                  </a:lnTo>
                  <a:lnTo>
                    <a:pt x="550" y="285"/>
                  </a:lnTo>
                  <a:lnTo>
                    <a:pt x="555" y="272"/>
                  </a:lnTo>
                  <a:lnTo>
                    <a:pt x="557" y="259"/>
                  </a:lnTo>
                  <a:lnTo>
                    <a:pt x="560" y="245"/>
                  </a:lnTo>
                  <a:lnTo>
                    <a:pt x="560" y="232"/>
                  </a:lnTo>
                  <a:lnTo>
                    <a:pt x="560" y="217"/>
                  </a:lnTo>
                  <a:lnTo>
                    <a:pt x="559" y="204"/>
                  </a:lnTo>
                  <a:lnTo>
                    <a:pt x="557" y="191"/>
                  </a:lnTo>
                  <a:lnTo>
                    <a:pt x="552" y="175"/>
                  </a:lnTo>
                  <a:lnTo>
                    <a:pt x="548" y="159"/>
                  </a:lnTo>
                  <a:lnTo>
                    <a:pt x="541" y="145"/>
                  </a:lnTo>
                  <a:lnTo>
                    <a:pt x="534" y="131"/>
                  </a:lnTo>
                  <a:lnTo>
                    <a:pt x="524" y="117"/>
                  </a:lnTo>
                  <a:lnTo>
                    <a:pt x="512" y="104"/>
                  </a:lnTo>
                  <a:lnTo>
                    <a:pt x="500" y="93"/>
                  </a:lnTo>
                  <a:lnTo>
                    <a:pt x="487" y="80"/>
                  </a:lnTo>
                  <a:lnTo>
                    <a:pt x="472" y="71"/>
                  </a:lnTo>
                  <a:lnTo>
                    <a:pt x="457" y="64"/>
                  </a:lnTo>
                  <a:lnTo>
                    <a:pt x="440" y="57"/>
                  </a:lnTo>
                  <a:lnTo>
                    <a:pt x="425" y="51"/>
                  </a:lnTo>
                  <a:lnTo>
                    <a:pt x="408" y="48"/>
                  </a:lnTo>
                  <a:lnTo>
                    <a:pt x="391" y="45"/>
                  </a:lnTo>
                  <a:lnTo>
                    <a:pt x="373" y="43"/>
                  </a:lnTo>
                  <a:lnTo>
                    <a:pt x="358" y="40"/>
                  </a:lnTo>
                  <a:lnTo>
                    <a:pt x="325" y="41"/>
                  </a:lnTo>
                  <a:lnTo>
                    <a:pt x="295" y="43"/>
                  </a:lnTo>
                  <a:lnTo>
                    <a:pt x="266" y="48"/>
                  </a:lnTo>
                  <a:lnTo>
                    <a:pt x="242" y="54"/>
                  </a:lnTo>
                  <a:lnTo>
                    <a:pt x="242" y="409"/>
                  </a:lnTo>
                  <a:close/>
                  <a:moveTo>
                    <a:pt x="531" y="434"/>
                  </a:moveTo>
                  <a:lnTo>
                    <a:pt x="559" y="445"/>
                  </a:lnTo>
                  <a:lnTo>
                    <a:pt x="585" y="457"/>
                  </a:lnTo>
                  <a:lnTo>
                    <a:pt x="608" y="471"/>
                  </a:lnTo>
                  <a:lnTo>
                    <a:pt x="629" y="486"/>
                  </a:lnTo>
                  <a:lnTo>
                    <a:pt x="647" y="501"/>
                  </a:lnTo>
                  <a:lnTo>
                    <a:pt x="664" y="518"/>
                  </a:lnTo>
                  <a:lnTo>
                    <a:pt x="677" y="535"/>
                  </a:lnTo>
                  <a:lnTo>
                    <a:pt x="689" y="553"/>
                  </a:lnTo>
                  <a:lnTo>
                    <a:pt x="698" y="573"/>
                  </a:lnTo>
                  <a:lnTo>
                    <a:pt x="705" y="592"/>
                  </a:lnTo>
                  <a:lnTo>
                    <a:pt x="710" y="612"/>
                  </a:lnTo>
                  <a:lnTo>
                    <a:pt x="714" y="632"/>
                  </a:lnTo>
                  <a:lnTo>
                    <a:pt x="714" y="643"/>
                  </a:lnTo>
                  <a:lnTo>
                    <a:pt x="715" y="654"/>
                  </a:lnTo>
                  <a:lnTo>
                    <a:pt x="714" y="664"/>
                  </a:lnTo>
                  <a:lnTo>
                    <a:pt x="714" y="674"/>
                  </a:lnTo>
                  <a:lnTo>
                    <a:pt x="710" y="696"/>
                  </a:lnTo>
                  <a:lnTo>
                    <a:pt x="706" y="718"/>
                  </a:lnTo>
                  <a:lnTo>
                    <a:pt x="702" y="731"/>
                  </a:lnTo>
                  <a:lnTo>
                    <a:pt x="698" y="742"/>
                  </a:lnTo>
                  <a:lnTo>
                    <a:pt x="692" y="753"/>
                  </a:lnTo>
                  <a:lnTo>
                    <a:pt x="688" y="764"/>
                  </a:lnTo>
                  <a:lnTo>
                    <a:pt x="681" y="774"/>
                  </a:lnTo>
                  <a:lnTo>
                    <a:pt x="675" y="784"/>
                  </a:lnTo>
                  <a:lnTo>
                    <a:pt x="668" y="793"/>
                  </a:lnTo>
                  <a:lnTo>
                    <a:pt x="660" y="801"/>
                  </a:lnTo>
                  <a:lnTo>
                    <a:pt x="645" y="817"/>
                  </a:lnTo>
                  <a:lnTo>
                    <a:pt x="628" y="830"/>
                  </a:lnTo>
                  <a:lnTo>
                    <a:pt x="619" y="837"/>
                  </a:lnTo>
                  <a:lnTo>
                    <a:pt x="610" y="842"/>
                  </a:lnTo>
                  <a:lnTo>
                    <a:pt x="601" y="848"/>
                  </a:lnTo>
                  <a:lnTo>
                    <a:pt x="592" y="852"/>
                  </a:lnTo>
                  <a:lnTo>
                    <a:pt x="574" y="861"/>
                  </a:lnTo>
                  <a:lnTo>
                    <a:pt x="556" y="868"/>
                  </a:lnTo>
                  <a:lnTo>
                    <a:pt x="538" y="874"/>
                  </a:lnTo>
                  <a:lnTo>
                    <a:pt x="521" y="878"/>
                  </a:lnTo>
                  <a:lnTo>
                    <a:pt x="505" y="882"/>
                  </a:lnTo>
                  <a:lnTo>
                    <a:pt x="491" y="885"/>
                  </a:lnTo>
                  <a:lnTo>
                    <a:pt x="478" y="887"/>
                  </a:lnTo>
                  <a:lnTo>
                    <a:pt x="468" y="888"/>
                  </a:lnTo>
                  <a:lnTo>
                    <a:pt x="445" y="890"/>
                  </a:lnTo>
                  <a:lnTo>
                    <a:pt x="412" y="891"/>
                  </a:lnTo>
                  <a:lnTo>
                    <a:pt x="373" y="891"/>
                  </a:lnTo>
                  <a:lnTo>
                    <a:pt x="331" y="891"/>
                  </a:lnTo>
                  <a:lnTo>
                    <a:pt x="292" y="891"/>
                  </a:lnTo>
                  <a:lnTo>
                    <a:pt x="251" y="891"/>
                  </a:lnTo>
                  <a:lnTo>
                    <a:pt x="209" y="891"/>
                  </a:lnTo>
                  <a:lnTo>
                    <a:pt x="166" y="891"/>
                  </a:lnTo>
                  <a:lnTo>
                    <a:pt x="122" y="891"/>
                  </a:lnTo>
                  <a:lnTo>
                    <a:pt x="80" y="891"/>
                  </a:lnTo>
                  <a:lnTo>
                    <a:pt x="39" y="891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3" y="875"/>
                  </a:lnTo>
                  <a:lnTo>
                    <a:pt x="17" y="875"/>
                  </a:lnTo>
                  <a:lnTo>
                    <a:pt x="33" y="875"/>
                  </a:lnTo>
                  <a:lnTo>
                    <a:pt x="52" y="875"/>
                  </a:lnTo>
                  <a:lnTo>
                    <a:pt x="58" y="875"/>
                  </a:lnTo>
                  <a:lnTo>
                    <a:pt x="64" y="874"/>
                  </a:lnTo>
                  <a:lnTo>
                    <a:pt x="71" y="872"/>
                  </a:lnTo>
                  <a:lnTo>
                    <a:pt x="77" y="870"/>
                  </a:lnTo>
                  <a:lnTo>
                    <a:pt x="82" y="867"/>
                  </a:lnTo>
                  <a:lnTo>
                    <a:pt x="89" y="864"/>
                  </a:lnTo>
                  <a:lnTo>
                    <a:pt x="94" y="860"/>
                  </a:lnTo>
                  <a:lnTo>
                    <a:pt x="100" y="856"/>
                  </a:lnTo>
                  <a:lnTo>
                    <a:pt x="104" y="851"/>
                  </a:lnTo>
                  <a:lnTo>
                    <a:pt x="110" y="846"/>
                  </a:lnTo>
                  <a:lnTo>
                    <a:pt x="113" y="840"/>
                  </a:lnTo>
                  <a:lnTo>
                    <a:pt x="118" y="833"/>
                  </a:lnTo>
                  <a:lnTo>
                    <a:pt x="120" y="827"/>
                  </a:lnTo>
                  <a:lnTo>
                    <a:pt x="122" y="819"/>
                  </a:lnTo>
                  <a:lnTo>
                    <a:pt x="123" y="812"/>
                  </a:lnTo>
                  <a:lnTo>
                    <a:pt x="124" y="803"/>
                  </a:lnTo>
                  <a:lnTo>
                    <a:pt x="124" y="776"/>
                  </a:lnTo>
                  <a:lnTo>
                    <a:pt x="124" y="699"/>
                  </a:lnTo>
                  <a:lnTo>
                    <a:pt x="124" y="590"/>
                  </a:lnTo>
                  <a:lnTo>
                    <a:pt x="124" y="463"/>
                  </a:lnTo>
                  <a:lnTo>
                    <a:pt x="124" y="334"/>
                  </a:lnTo>
                  <a:lnTo>
                    <a:pt x="124" y="219"/>
                  </a:lnTo>
                  <a:lnTo>
                    <a:pt x="124" y="132"/>
                  </a:lnTo>
                  <a:lnTo>
                    <a:pt x="124" y="88"/>
                  </a:lnTo>
                  <a:lnTo>
                    <a:pt x="123" y="82"/>
                  </a:lnTo>
                  <a:lnTo>
                    <a:pt x="122" y="74"/>
                  </a:lnTo>
                  <a:lnTo>
                    <a:pt x="120" y="67"/>
                  </a:lnTo>
                  <a:lnTo>
                    <a:pt x="118" y="60"/>
                  </a:lnTo>
                  <a:lnTo>
                    <a:pt x="113" y="54"/>
                  </a:lnTo>
                  <a:lnTo>
                    <a:pt x="110" y="48"/>
                  </a:lnTo>
                  <a:lnTo>
                    <a:pt x="104" y="43"/>
                  </a:lnTo>
                  <a:lnTo>
                    <a:pt x="100" y="37"/>
                  </a:lnTo>
                  <a:lnTo>
                    <a:pt x="89" y="29"/>
                  </a:lnTo>
                  <a:lnTo>
                    <a:pt x="77" y="22"/>
                  </a:lnTo>
                  <a:lnTo>
                    <a:pt x="64" y="19"/>
                  </a:lnTo>
                  <a:lnTo>
                    <a:pt x="52" y="17"/>
                  </a:lnTo>
                  <a:lnTo>
                    <a:pt x="33" y="17"/>
                  </a:lnTo>
                  <a:lnTo>
                    <a:pt x="17" y="17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4" y="0"/>
                  </a:lnTo>
                  <a:lnTo>
                    <a:pt x="114" y="0"/>
                  </a:lnTo>
                  <a:lnTo>
                    <a:pt x="157" y="0"/>
                  </a:lnTo>
                  <a:lnTo>
                    <a:pt x="199" y="0"/>
                  </a:lnTo>
                  <a:lnTo>
                    <a:pt x="240" y="0"/>
                  </a:lnTo>
                  <a:lnTo>
                    <a:pt x="280" y="0"/>
                  </a:lnTo>
                  <a:lnTo>
                    <a:pt x="318" y="0"/>
                  </a:lnTo>
                  <a:lnTo>
                    <a:pt x="368" y="2"/>
                  </a:lnTo>
                  <a:lnTo>
                    <a:pt x="408" y="5"/>
                  </a:lnTo>
                  <a:lnTo>
                    <a:pt x="439" y="9"/>
                  </a:lnTo>
                  <a:lnTo>
                    <a:pt x="462" y="14"/>
                  </a:lnTo>
                  <a:lnTo>
                    <a:pt x="482" y="18"/>
                  </a:lnTo>
                  <a:lnTo>
                    <a:pt x="509" y="27"/>
                  </a:lnTo>
                  <a:lnTo>
                    <a:pt x="524" y="32"/>
                  </a:lnTo>
                  <a:lnTo>
                    <a:pt x="539" y="39"/>
                  </a:lnTo>
                  <a:lnTo>
                    <a:pt x="555" y="47"/>
                  </a:lnTo>
                  <a:lnTo>
                    <a:pt x="571" y="56"/>
                  </a:lnTo>
                  <a:lnTo>
                    <a:pt x="586" y="67"/>
                  </a:lnTo>
                  <a:lnTo>
                    <a:pt x="601" y="79"/>
                  </a:lnTo>
                  <a:lnTo>
                    <a:pt x="616" y="93"/>
                  </a:lnTo>
                  <a:lnTo>
                    <a:pt x="630" y="107"/>
                  </a:lnTo>
                  <a:lnTo>
                    <a:pt x="642" y="124"/>
                  </a:lnTo>
                  <a:lnTo>
                    <a:pt x="654" y="143"/>
                  </a:lnTo>
                  <a:lnTo>
                    <a:pt x="658" y="153"/>
                  </a:lnTo>
                  <a:lnTo>
                    <a:pt x="662" y="163"/>
                  </a:lnTo>
                  <a:lnTo>
                    <a:pt x="666" y="174"/>
                  </a:lnTo>
                  <a:lnTo>
                    <a:pt x="670" y="184"/>
                  </a:lnTo>
                  <a:lnTo>
                    <a:pt x="674" y="203"/>
                  </a:lnTo>
                  <a:lnTo>
                    <a:pt x="676" y="221"/>
                  </a:lnTo>
                  <a:lnTo>
                    <a:pt x="676" y="240"/>
                  </a:lnTo>
                  <a:lnTo>
                    <a:pt x="675" y="259"/>
                  </a:lnTo>
                  <a:lnTo>
                    <a:pt x="671" y="278"/>
                  </a:lnTo>
                  <a:lnTo>
                    <a:pt x="666" y="297"/>
                  </a:lnTo>
                  <a:lnTo>
                    <a:pt x="660" y="314"/>
                  </a:lnTo>
                  <a:lnTo>
                    <a:pt x="652" y="332"/>
                  </a:lnTo>
                  <a:lnTo>
                    <a:pt x="642" y="349"/>
                  </a:lnTo>
                  <a:lnTo>
                    <a:pt x="631" y="366"/>
                  </a:lnTo>
                  <a:lnTo>
                    <a:pt x="626" y="373"/>
                  </a:lnTo>
                  <a:lnTo>
                    <a:pt x="619" y="380"/>
                  </a:lnTo>
                  <a:lnTo>
                    <a:pt x="611" y="388"/>
                  </a:lnTo>
                  <a:lnTo>
                    <a:pt x="605" y="393"/>
                  </a:lnTo>
                  <a:lnTo>
                    <a:pt x="596" y="400"/>
                  </a:lnTo>
                  <a:lnTo>
                    <a:pt x="588" y="407"/>
                  </a:lnTo>
                  <a:lnTo>
                    <a:pt x="579" y="412"/>
                  </a:lnTo>
                  <a:lnTo>
                    <a:pt x="571" y="418"/>
                  </a:lnTo>
                  <a:lnTo>
                    <a:pt x="561" y="422"/>
                  </a:lnTo>
                  <a:lnTo>
                    <a:pt x="551" y="427"/>
                  </a:lnTo>
                  <a:lnTo>
                    <a:pt x="541" y="431"/>
                  </a:lnTo>
                  <a:lnTo>
                    <a:pt x="531" y="43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Freeform 11"/>
            <p:cNvSpPr>
              <a:spLocks/>
            </p:cNvSpPr>
            <p:nvPr userDrawn="1"/>
          </p:nvSpPr>
          <p:spPr bwMode="auto">
            <a:xfrm>
              <a:off x="412" y="3907"/>
              <a:ext cx="99" cy="113"/>
            </a:xfrm>
            <a:custGeom>
              <a:avLst/>
              <a:gdLst/>
              <a:ahLst/>
              <a:cxnLst>
                <a:cxn ang="0">
                  <a:pos x="738" y="289"/>
                </a:cxn>
                <a:cxn ang="0">
                  <a:pos x="705" y="198"/>
                </a:cxn>
                <a:cxn ang="0">
                  <a:pos x="659" y="142"/>
                </a:cxn>
                <a:cxn ang="0">
                  <a:pos x="590" y="91"/>
                </a:cxn>
                <a:cxn ang="0">
                  <a:pos x="533" y="68"/>
                </a:cxn>
                <a:cxn ang="0">
                  <a:pos x="480" y="58"/>
                </a:cxn>
                <a:cxn ang="0">
                  <a:pos x="421" y="58"/>
                </a:cxn>
                <a:cxn ang="0">
                  <a:pos x="341" y="79"/>
                </a:cxn>
                <a:cxn ang="0">
                  <a:pos x="273" y="120"/>
                </a:cxn>
                <a:cxn ang="0">
                  <a:pos x="222" y="174"/>
                </a:cxn>
                <a:cxn ang="0">
                  <a:pos x="188" y="233"/>
                </a:cxn>
                <a:cxn ang="0">
                  <a:pos x="161" y="311"/>
                </a:cxn>
                <a:cxn ang="0">
                  <a:pos x="144" y="411"/>
                </a:cxn>
                <a:cxn ang="0">
                  <a:pos x="143" y="508"/>
                </a:cxn>
                <a:cxn ang="0">
                  <a:pos x="152" y="564"/>
                </a:cxn>
                <a:cxn ang="0">
                  <a:pos x="168" y="618"/>
                </a:cxn>
                <a:cxn ang="0">
                  <a:pos x="190" y="671"/>
                </a:cxn>
                <a:cxn ang="0">
                  <a:pos x="213" y="710"/>
                </a:cxn>
                <a:cxn ang="0">
                  <a:pos x="249" y="750"/>
                </a:cxn>
                <a:cxn ang="0">
                  <a:pos x="312" y="797"/>
                </a:cxn>
                <a:cxn ang="0">
                  <a:pos x="379" y="826"/>
                </a:cxn>
                <a:cxn ang="0">
                  <a:pos x="441" y="839"/>
                </a:cxn>
                <a:cxn ang="0">
                  <a:pos x="513" y="839"/>
                </a:cxn>
                <a:cxn ang="0">
                  <a:pos x="603" y="817"/>
                </a:cxn>
                <a:cxn ang="0">
                  <a:pos x="663" y="785"/>
                </a:cxn>
                <a:cxn ang="0">
                  <a:pos x="711" y="749"/>
                </a:cxn>
                <a:cxn ang="0">
                  <a:pos x="758" y="700"/>
                </a:cxn>
                <a:cxn ang="0">
                  <a:pos x="752" y="743"/>
                </a:cxn>
                <a:cxn ang="0">
                  <a:pos x="673" y="821"/>
                </a:cxn>
                <a:cxn ang="0">
                  <a:pos x="584" y="877"/>
                </a:cxn>
                <a:cxn ang="0">
                  <a:pos x="537" y="894"/>
                </a:cxn>
                <a:cxn ang="0">
                  <a:pos x="488" y="905"/>
                </a:cxn>
                <a:cxn ang="0">
                  <a:pos x="437" y="908"/>
                </a:cxn>
                <a:cxn ang="0">
                  <a:pos x="372" y="904"/>
                </a:cxn>
                <a:cxn ang="0">
                  <a:pos x="314" y="891"/>
                </a:cxn>
                <a:cxn ang="0">
                  <a:pos x="263" y="873"/>
                </a:cxn>
                <a:cxn ang="0">
                  <a:pos x="179" y="826"/>
                </a:cxn>
                <a:cxn ang="0">
                  <a:pos x="117" y="773"/>
                </a:cxn>
                <a:cxn ang="0">
                  <a:pos x="75" y="724"/>
                </a:cxn>
                <a:cxn ang="0">
                  <a:pos x="41" y="662"/>
                </a:cxn>
                <a:cxn ang="0">
                  <a:pos x="15" y="587"/>
                </a:cxn>
                <a:cxn ang="0">
                  <a:pos x="2" y="509"/>
                </a:cxn>
                <a:cxn ang="0">
                  <a:pos x="0" y="436"/>
                </a:cxn>
                <a:cxn ang="0">
                  <a:pos x="7" y="367"/>
                </a:cxn>
                <a:cxn ang="0">
                  <a:pos x="30" y="271"/>
                </a:cxn>
                <a:cxn ang="0">
                  <a:pos x="52" y="220"/>
                </a:cxn>
                <a:cxn ang="0">
                  <a:pos x="104" y="145"/>
                </a:cxn>
                <a:cxn ang="0">
                  <a:pos x="178" y="79"/>
                </a:cxn>
                <a:cxn ang="0">
                  <a:pos x="269" y="29"/>
                </a:cxn>
                <a:cxn ang="0">
                  <a:pos x="378" y="3"/>
                </a:cxn>
                <a:cxn ang="0">
                  <a:pos x="457" y="1"/>
                </a:cxn>
                <a:cxn ang="0">
                  <a:pos x="523" y="9"/>
                </a:cxn>
                <a:cxn ang="0">
                  <a:pos x="632" y="51"/>
                </a:cxn>
                <a:cxn ang="0">
                  <a:pos x="672" y="68"/>
                </a:cxn>
                <a:cxn ang="0">
                  <a:pos x="701" y="65"/>
                </a:cxn>
                <a:cxn ang="0">
                  <a:pos x="722" y="47"/>
                </a:cxn>
                <a:cxn ang="0">
                  <a:pos x="732" y="12"/>
                </a:cxn>
              </a:cxnLst>
              <a:rect l="0" t="0" r="r" b="b"/>
              <a:pathLst>
                <a:path w="789" h="908">
                  <a:moveTo>
                    <a:pt x="748" y="12"/>
                  </a:moveTo>
                  <a:lnTo>
                    <a:pt x="760" y="315"/>
                  </a:lnTo>
                  <a:lnTo>
                    <a:pt x="742" y="316"/>
                  </a:lnTo>
                  <a:lnTo>
                    <a:pt x="738" y="289"/>
                  </a:lnTo>
                  <a:lnTo>
                    <a:pt x="732" y="263"/>
                  </a:lnTo>
                  <a:lnTo>
                    <a:pt x="725" y="241"/>
                  </a:lnTo>
                  <a:lnTo>
                    <a:pt x="716" y="218"/>
                  </a:lnTo>
                  <a:lnTo>
                    <a:pt x="705" y="198"/>
                  </a:lnTo>
                  <a:lnTo>
                    <a:pt x="693" y="181"/>
                  </a:lnTo>
                  <a:lnTo>
                    <a:pt x="681" y="165"/>
                  </a:lnTo>
                  <a:lnTo>
                    <a:pt x="669" y="150"/>
                  </a:lnTo>
                  <a:lnTo>
                    <a:pt x="659" y="142"/>
                  </a:lnTo>
                  <a:lnTo>
                    <a:pt x="646" y="129"/>
                  </a:lnTo>
                  <a:lnTo>
                    <a:pt x="629" y="116"/>
                  </a:lnTo>
                  <a:lnTo>
                    <a:pt x="609" y="101"/>
                  </a:lnTo>
                  <a:lnTo>
                    <a:pt x="590" y="91"/>
                  </a:lnTo>
                  <a:lnTo>
                    <a:pt x="569" y="80"/>
                  </a:lnTo>
                  <a:lnTo>
                    <a:pt x="558" y="77"/>
                  </a:lnTo>
                  <a:lnTo>
                    <a:pt x="546" y="71"/>
                  </a:lnTo>
                  <a:lnTo>
                    <a:pt x="533" y="68"/>
                  </a:lnTo>
                  <a:lnTo>
                    <a:pt x="521" y="65"/>
                  </a:lnTo>
                  <a:lnTo>
                    <a:pt x="508" y="61"/>
                  </a:lnTo>
                  <a:lnTo>
                    <a:pt x="494" y="59"/>
                  </a:lnTo>
                  <a:lnTo>
                    <a:pt x="480" y="58"/>
                  </a:lnTo>
                  <a:lnTo>
                    <a:pt x="467" y="57"/>
                  </a:lnTo>
                  <a:lnTo>
                    <a:pt x="452" y="57"/>
                  </a:lnTo>
                  <a:lnTo>
                    <a:pt x="437" y="57"/>
                  </a:lnTo>
                  <a:lnTo>
                    <a:pt x="421" y="58"/>
                  </a:lnTo>
                  <a:lnTo>
                    <a:pt x="407" y="60"/>
                  </a:lnTo>
                  <a:lnTo>
                    <a:pt x="383" y="66"/>
                  </a:lnTo>
                  <a:lnTo>
                    <a:pt x="361" y="71"/>
                  </a:lnTo>
                  <a:lnTo>
                    <a:pt x="341" y="79"/>
                  </a:lnTo>
                  <a:lnTo>
                    <a:pt x="322" y="88"/>
                  </a:lnTo>
                  <a:lnTo>
                    <a:pt x="304" y="98"/>
                  </a:lnTo>
                  <a:lnTo>
                    <a:pt x="288" y="108"/>
                  </a:lnTo>
                  <a:lnTo>
                    <a:pt x="273" y="120"/>
                  </a:lnTo>
                  <a:lnTo>
                    <a:pt x="259" y="132"/>
                  </a:lnTo>
                  <a:lnTo>
                    <a:pt x="245" y="145"/>
                  </a:lnTo>
                  <a:lnTo>
                    <a:pt x="233" y="159"/>
                  </a:lnTo>
                  <a:lnTo>
                    <a:pt x="222" y="174"/>
                  </a:lnTo>
                  <a:lnTo>
                    <a:pt x="213" y="187"/>
                  </a:lnTo>
                  <a:lnTo>
                    <a:pt x="203" y="203"/>
                  </a:lnTo>
                  <a:lnTo>
                    <a:pt x="195" y="217"/>
                  </a:lnTo>
                  <a:lnTo>
                    <a:pt x="188" y="233"/>
                  </a:lnTo>
                  <a:lnTo>
                    <a:pt x="182" y="247"/>
                  </a:lnTo>
                  <a:lnTo>
                    <a:pt x="174" y="267"/>
                  </a:lnTo>
                  <a:lnTo>
                    <a:pt x="168" y="287"/>
                  </a:lnTo>
                  <a:lnTo>
                    <a:pt x="161" y="311"/>
                  </a:lnTo>
                  <a:lnTo>
                    <a:pt x="155" y="334"/>
                  </a:lnTo>
                  <a:lnTo>
                    <a:pt x="150" y="359"/>
                  </a:lnTo>
                  <a:lnTo>
                    <a:pt x="147" y="384"/>
                  </a:lnTo>
                  <a:lnTo>
                    <a:pt x="144" y="411"/>
                  </a:lnTo>
                  <a:lnTo>
                    <a:pt x="142" y="437"/>
                  </a:lnTo>
                  <a:lnTo>
                    <a:pt x="142" y="465"/>
                  </a:lnTo>
                  <a:lnTo>
                    <a:pt x="143" y="492"/>
                  </a:lnTo>
                  <a:lnTo>
                    <a:pt x="143" y="508"/>
                  </a:lnTo>
                  <a:lnTo>
                    <a:pt x="145" y="521"/>
                  </a:lnTo>
                  <a:lnTo>
                    <a:pt x="148" y="535"/>
                  </a:lnTo>
                  <a:lnTo>
                    <a:pt x="150" y="548"/>
                  </a:lnTo>
                  <a:lnTo>
                    <a:pt x="152" y="564"/>
                  </a:lnTo>
                  <a:lnTo>
                    <a:pt x="154" y="577"/>
                  </a:lnTo>
                  <a:lnTo>
                    <a:pt x="159" y="592"/>
                  </a:lnTo>
                  <a:lnTo>
                    <a:pt x="163" y="605"/>
                  </a:lnTo>
                  <a:lnTo>
                    <a:pt x="168" y="618"/>
                  </a:lnTo>
                  <a:lnTo>
                    <a:pt x="172" y="632"/>
                  </a:lnTo>
                  <a:lnTo>
                    <a:pt x="178" y="646"/>
                  </a:lnTo>
                  <a:lnTo>
                    <a:pt x="184" y="660"/>
                  </a:lnTo>
                  <a:lnTo>
                    <a:pt x="190" y="671"/>
                  </a:lnTo>
                  <a:lnTo>
                    <a:pt x="195" y="681"/>
                  </a:lnTo>
                  <a:lnTo>
                    <a:pt x="201" y="691"/>
                  </a:lnTo>
                  <a:lnTo>
                    <a:pt x="207" y="701"/>
                  </a:lnTo>
                  <a:lnTo>
                    <a:pt x="213" y="710"/>
                  </a:lnTo>
                  <a:lnTo>
                    <a:pt x="220" y="719"/>
                  </a:lnTo>
                  <a:lnTo>
                    <a:pt x="227" y="726"/>
                  </a:lnTo>
                  <a:lnTo>
                    <a:pt x="234" y="734"/>
                  </a:lnTo>
                  <a:lnTo>
                    <a:pt x="249" y="750"/>
                  </a:lnTo>
                  <a:lnTo>
                    <a:pt x="263" y="764"/>
                  </a:lnTo>
                  <a:lnTo>
                    <a:pt x="280" y="777"/>
                  </a:lnTo>
                  <a:lnTo>
                    <a:pt x="295" y="787"/>
                  </a:lnTo>
                  <a:lnTo>
                    <a:pt x="312" y="797"/>
                  </a:lnTo>
                  <a:lnTo>
                    <a:pt x="329" y="806"/>
                  </a:lnTo>
                  <a:lnTo>
                    <a:pt x="346" y="814"/>
                  </a:lnTo>
                  <a:lnTo>
                    <a:pt x="362" y="820"/>
                  </a:lnTo>
                  <a:lnTo>
                    <a:pt x="379" y="826"/>
                  </a:lnTo>
                  <a:lnTo>
                    <a:pt x="396" y="830"/>
                  </a:lnTo>
                  <a:lnTo>
                    <a:pt x="411" y="834"/>
                  </a:lnTo>
                  <a:lnTo>
                    <a:pt x="428" y="837"/>
                  </a:lnTo>
                  <a:lnTo>
                    <a:pt x="441" y="839"/>
                  </a:lnTo>
                  <a:lnTo>
                    <a:pt x="458" y="840"/>
                  </a:lnTo>
                  <a:lnTo>
                    <a:pt x="474" y="841"/>
                  </a:lnTo>
                  <a:lnTo>
                    <a:pt x="493" y="840"/>
                  </a:lnTo>
                  <a:lnTo>
                    <a:pt x="513" y="839"/>
                  </a:lnTo>
                  <a:lnTo>
                    <a:pt x="536" y="836"/>
                  </a:lnTo>
                  <a:lnTo>
                    <a:pt x="557" y="831"/>
                  </a:lnTo>
                  <a:lnTo>
                    <a:pt x="580" y="824"/>
                  </a:lnTo>
                  <a:lnTo>
                    <a:pt x="603" y="817"/>
                  </a:lnTo>
                  <a:lnTo>
                    <a:pt x="628" y="806"/>
                  </a:lnTo>
                  <a:lnTo>
                    <a:pt x="639" y="800"/>
                  </a:lnTo>
                  <a:lnTo>
                    <a:pt x="651" y="793"/>
                  </a:lnTo>
                  <a:lnTo>
                    <a:pt x="663" y="785"/>
                  </a:lnTo>
                  <a:lnTo>
                    <a:pt x="676" y="777"/>
                  </a:lnTo>
                  <a:lnTo>
                    <a:pt x="688" y="769"/>
                  </a:lnTo>
                  <a:lnTo>
                    <a:pt x="700" y="759"/>
                  </a:lnTo>
                  <a:lnTo>
                    <a:pt x="711" y="749"/>
                  </a:lnTo>
                  <a:lnTo>
                    <a:pt x="723" y="738"/>
                  </a:lnTo>
                  <a:lnTo>
                    <a:pt x="736" y="726"/>
                  </a:lnTo>
                  <a:lnTo>
                    <a:pt x="747" y="713"/>
                  </a:lnTo>
                  <a:lnTo>
                    <a:pt x="758" y="700"/>
                  </a:lnTo>
                  <a:lnTo>
                    <a:pt x="770" y="684"/>
                  </a:lnTo>
                  <a:lnTo>
                    <a:pt x="789" y="697"/>
                  </a:lnTo>
                  <a:lnTo>
                    <a:pt x="770" y="721"/>
                  </a:lnTo>
                  <a:lnTo>
                    <a:pt x="752" y="743"/>
                  </a:lnTo>
                  <a:lnTo>
                    <a:pt x="733" y="765"/>
                  </a:lnTo>
                  <a:lnTo>
                    <a:pt x="713" y="784"/>
                  </a:lnTo>
                  <a:lnTo>
                    <a:pt x="693" y="804"/>
                  </a:lnTo>
                  <a:lnTo>
                    <a:pt x="673" y="821"/>
                  </a:lnTo>
                  <a:lnTo>
                    <a:pt x="651" y="838"/>
                  </a:lnTo>
                  <a:lnTo>
                    <a:pt x="630" y="851"/>
                  </a:lnTo>
                  <a:lnTo>
                    <a:pt x="607" y="866"/>
                  </a:lnTo>
                  <a:lnTo>
                    <a:pt x="584" y="877"/>
                  </a:lnTo>
                  <a:lnTo>
                    <a:pt x="572" y="881"/>
                  </a:lnTo>
                  <a:lnTo>
                    <a:pt x="561" y="887"/>
                  </a:lnTo>
                  <a:lnTo>
                    <a:pt x="549" y="891"/>
                  </a:lnTo>
                  <a:lnTo>
                    <a:pt x="537" y="894"/>
                  </a:lnTo>
                  <a:lnTo>
                    <a:pt x="524" y="898"/>
                  </a:lnTo>
                  <a:lnTo>
                    <a:pt x="512" y="900"/>
                  </a:lnTo>
                  <a:lnTo>
                    <a:pt x="500" y="904"/>
                  </a:lnTo>
                  <a:lnTo>
                    <a:pt x="488" y="905"/>
                  </a:lnTo>
                  <a:lnTo>
                    <a:pt x="474" y="907"/>
                  </a:lnTo>
                  <a:lnTo>
                    <a:pt x="462" y="908"/>
                  </a:lnTo>
                  <a:lnTo>
                    <a:pt x="449" y="908"/>
                  </a:lnTo>
                  <a:lnTo>
                    <a:pt x="437" y="908"/>
                  </a:lnTo>
                  <a:lnTo>
                    <a:pt x="420" y="908"/>
                  </a:lnTo>
                  <a:lnTo>
                    <a:pt x="403" y="907"/>
                  </a:lnTo>
                  <a:lnTo>
                    <a:pt x="388" y="906"/>
                  </a:lnTo>
                  <a:lnTo>
                    <a:pt x="372" y="904"/>
                  </a:lnTo>
                  <a:lnTo>
                    <a:pt x="358" y="901"/>
                  </a:lnTo>
                  <a:lnTo>
                    <a:pt x="342" y="898"/>
                  </a:lnTo>
                  <a:lnTo>
                    <a:pt x="329" y="896"/>
                  </a:lnTo>
                  <a:lnTo>
                    <a:pt x="314" y="891"/>
                  </a:lnTo>
                  <a:lnTo>
                    <a:pt x="301" y="888"/>
                  </a:lnTo>
                  <a:lnTo>
                    <a:pt x="288" y="883"/>
                  </a:lnTo>
                  <a:lnTo>
                    <a:pt x="275" y="879"/>
                  </a:lnTo>
                  <a:lnTo>
                    <a:pt x="263" y="873"/>
                  </a:lnTo>
                  <a:lnTo>
                    <a:pt x="240" y="862"/>
                  </a:lnTo>
                  <a:lnTo>
                    <a:pt x="218" y="850"/>
                  </a:lnTo>
                  <a:lnTo>
                    <a:pt x="198" y="838"/>
                  </a:lnTo>
                  <a:lnTo>
                    <a:pt x="179" y="826"/>
                  </a:lnTo>
                  <a:lnTo>
                    <a:pt x="161" y="813"/>
                  </a:lnTo>
                  <a:lnTo>
                    <a:pt x="145" y="799"/>
                  </a:lnTo>
                  <a:lnTo>
                    <a:pt x="130" y="787"/>
                  </a:lnTo>
                  <a:lnTo>
                    <a:pt x="117" y="773"/>
                  </a:lnTo>
                  <a:lnTo>
                    <a:pt x="105" y="762"/>
                  </a:lnTo>
                  <a:lnTo>
                    <a:pt x="95" y="750"/>
                  </a:lnTo>
                  <a:lnTo>
                    <a:pt x="85" y="738"/>
                  </a:lnTo>
                  <a:lnTo>
                    <a:pt x="75" y="724"/>
                  </a:lnTo>
                  <a:lnTo>
                    <a:pt x="67" y="711"/>
                  </a:lnTo>
                  <a:lnTo>
                    <a:pt x="58" y="694"/>
                  </a:lnTo>
                  <a:lnTo>
                    <a:pt x="49" y="679"/>
                  </a:lnTo>
                  <a:lnTo>
                    <a:pt x="41" y="662"/>
                  </a:lnTo>
                  <a:lnTo>
                    <a:pt x="34" y="644"/>
                  </a:lnTo>
                  <a:lnTo>
                    <a:pt x="28" y="625"/>
                  </a:lnTo>
                  <a:lnTo>
                    <a:pt x="21" y="606"/>
                  </a:lnTo>
                  <a:lnTo>
                    <a:pt x="15" y="587"/>
                  </a:lnTo>
                  <a:lnTo>
                    <a:pt x="11" y="568"/>
                  </a:lnTo>
                  <a:lnTo>
                    <a:pt x="8" y="548"/>
                  </a:lnTo>
                  <a:lnTo>
                    <a:pt x="3" y="529"/>
                  </a:lnTo>
                  <a:lnTo>
                    <a:pt x="2" y="509"/>
                  </a:lnTo>
                  <a:lnTo>
                    <a:pt x="0" y="489"/>
                  </a:lnTo>
                  <a:lnTo>
                    <a:pt x="0" y="470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1" y="419"/>
                  </a:lnTo>
                  <a:lnTo>
                    <a:pt x="3" y="401"/>
                  </a:lnTo>
                  <a:lnTo>
                    <a:pt x="4" y="384"/>
                  </a:lnTo>
                  <a:lnTo>
                    <a:pt x="7" y="367"/>
                  </a:lnTo>
                  <a:lnTo>
                    <a:pt x="10" y="350"/>
                  </a:lnTo>
                  <a:lnTo>
                    <a:pt x="13" y="333"/>
                  </a:lnTo>
                  <a:lnTo>
                    <a:pt x="21" y="301"/>
                  </a:lnTo>
                  <a:lnTo>
                    <a:pt x="30" y="271"/>
                  </a:lnTo>
                  <a:lnTo>
                    <a:pt x="34" y="257"/>
                  </a:lnTo>
                  <a:lnTo>
                    <a:pt x="40" y="244"/>
                  </a:lnTo>
                  <a:lnTo>
                    <a:pt x="45" y="232"/>
                  </a:lnTo>
                  <a:lnTo>
                    <a:pt x="52" y="220"/>
                  </a:lnTo>
                  <a:lnTo>
                    <a:pt x="62" y="202"/>
                  </a:lnTo>
                  <a:lnTo>
                    <a:pt x="75" y="183"/>
                  </a:lnTo>
                  <a:lnTo>
                    <a:pt x="89" y="164"/>
                  </a:lnTo>
                  <a:lnTo>
                    <a:pt x="104" y="145"/>
                  </a:lnTo>
                  <a:lnTo>
                    <a:pt x="120" y="128"/>
                  </a:lnTo>
                  <a:lnTo>
                    <a:pt x="139" y="111"/>
                  </a:lnTo>
                  <a:lnTo>
                    <a:pt x="158" y="95"/>
                  </a:lnTo>
                  <a:lnTo>
                    <a:pt x="178" y="79"/>
                  </a:lnTo>
                  <a:lnTo>
                    <a:pt x="199" y="65"/>
                  </a:lnTo>
                  <a:lnTo>
                    <a:pt x="221" y="52"/>
                  </a:lnTo>
                  <a:lnTo>
                    <a:pt x="244" y="40"/>
                  </a:lnTo>
                  <a:lnTo>
                    <a:pt x="269" y="29"/>
                  </a:lnTo>
                  <a:lnTo>
                    <a:pt x="294" y="20"/>
                  </a:lnTo>
                  <a:lnTo>
                    <a:pt x="321" y="12"/>
                  </a:lnTo>
                  <a:lnTo>
                    <a:pt x="349" y="7"/>
                  </a:lnTo>
                  <a:lnTo>
                    <a:pt x="378" y="3"/>
                  </a:lnTo>
                  <a:lnTo>
                    <a:pt x="398" y="1"/>
                  </a:lnTo>
                  <a:lnTo>
                    <a:pt x="419" y="0"/>
                  </a:lnTo>
                  <a:lnTo>
                    <a:pt x="438" y="0"/>
                  </a:lnTo>
                  <a:lnTo>
                    <a:pt x="457" y="1"/>
                  </a:lnTo>
                  <a:lnTo>
                    <a:pt x="473" y="2"/>
                  </a:lnTo>
                  <a:lnTo>
                    <a:pt x="491" y="3"/>
                  </a:lnTo>
                  <a:lnTo>
                    <a:pt x="508" y="7"/>
                  </a:lnTo>
                  <a:lnTo>
                    <a:pt x="523" y="9"/>
                  </a:lnTo>
                  <a:lnTo>
                    <a:pt x="553" y="17"/>
                  </a:lnTo>
                  <a:lnTo>
                    <a:pt x="581" y="27"/>
                  </a:lnTo>
                  <a:lnTo>
                    <a:pt x="608" y="38"/>
                  </a:lnTo>
                  <a:lnTo>
                    <a:pt x="632" y="51"/>
                  </a:lnTo>
                  <a:lnTo>
                    <a:pt x="645" y="58"/>
                  </a:lnTo>
                  <a:lnTo>
                    <a:pt x="655" y="62"/>
                  </a:lnTo>
                  <a:lnTo>
                    <a:pt x="663" y="67"/>
                  </a:lnTo>
                  <a:lnTo>
                    <a:pt x="672" y="68"/>
                  </a:lnTo>
                  <a:lnTo>
                    <a:pt x="679" y="69"/>
                  </a:lnTo>
                  <a:lnTo>
                    <a:pt x="687" y="68"/>
                  </a:lnTo>
                  <a:lnTo>
                    <a:pt x="693" y="67"/>
                  </a:lnTo>
                  <a:lnTo>
                    <a:pt x="701" y="65"/>
                  </a:lnTo>
                  <a:lnTo>
                    <a:pt x="707" y="61"/>
                  </a:lnTo>
                  <a:lnTo>
                    <a:pt x="712" y="58"/>
                  </a:lnTo>
                  <a:lnTo>
                    <a:pt x="718" y="52"/>
                  </a:lnTo>
                  <a:lnTo>
                    <a:pt x="722" y="47"/>
                  </a:lnTo>
                  <a:lnTo>
                    <a:pt x="727" y="40"/>
                  </a:lnTo>
                  <a:lnTo>
                    <a:pt x="729" y="32"/>
                  </a:lnTo>
                  <a:lnTo>
                    <a:pt x="731" y="23"/>
                  </a:lnTo>
                  <a:lnTo>
                    <a:pt x="732" y="12"/>
                  </a:lnTo>
                  <a:lnTo>
                    <a:pt x="748" y="1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Freeform 12"/>
            <p:cNvSpPr>
              <a:spLocks/>
            </p:cNvSpPr>
            <p:nvPr userDrawn="1"/>
          </p:nvSpPr>
          <p:spPr bwMode="auto">
            <a:xfrm>
              <a:off x="199" y="3766"/>
              <a:ext cx="56" cy="112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447" y="896"/>
                </a:cxn>
                <a:cxn ang="0">
                  <a:pos x="447" y="0"/>
                </a:cxn>
                <a:cxn ang="0">
                  <a:pos x="0" y="448"/>
                </a:cxn>
              </a:cxnLst>
              <a:rect l="0" t="0" r="r" b="b"/>
              <a:pathLst>
                <a:path w="447" h="896">
                  <a:moveTo>
                    <a:pt x="0" y="448"/>
                  </a:moveTo>
                  <a:lnTo>
                    <a:pt x="447" y="896"/>
                  </a:lnTo>
                  <a:lnTo>
                    <a:pt x="447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Freeform 13"/>
            <p:cNvSpPr>
              <a:spLocks/>
            </p:cNvSpPr>
            <p:nvPr userDrawn="1"/>
          </p:nvSpPr>
          <p:spPr bwMode="auto">
            <a:xfrm>
              <a:off x="255" y="3822"/>
              <a:ext cx="111" cy="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448"/>
                </a:cxn>
                <a:cxn ang="0">
                  <a:pos x="446" y="0"/>
                </a:cxn>
                <a:cxn ang="0">
                  <a:pos x="0" y="448"/>
                </a:cxn>
              </a:cxnLst>
              <a:rect l="0" t="0" r="r" b="b"/>
              <a:pathLst>
                <a:path w="892" h="448">
                  <a:moveTo>
                    <a:pt x="0" y="448"/>
                  </a:moveTo>
                  <a:lnTo>
                    <a:pt x="892" y="448"/>
                  </a:lnTo>
                  <a:lnTo>
                    <a:pt x="446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Freeform 14"/>
            <p:cNvSpPr>
              <a:spLocks/>
            </p:cNvSpPr>
            <p:nvPr userDrawn="1"/>
          </p:nvSpPr>
          <p:spPr bwMode="auto">
            <a:xfrm>
              <a:off x="255" y="3766"/>
              <a:ext cx="111" cy="56"/>
            </a:xfrm>
            <a:custGeom>
              <a:avLst/>
              <a:gdLst/>
              <a:ahLst/>
              <a:cxnLst>
                <a:cxn ang="0">
                  <a:pos x="446" y="448"/>
                </a:cxn>
                <a:cxn ang="0">
                  <a:pos x="892" y="0"/>
                </a:cxn>
                <a:cxn ang="0">
                  <a:pos x="0" y="0"/>
                </a:cxn>
                <a:cxn ang="0">
                  <a:pos x="446" y="448"/>
                </a:cxn>
              </a:cxnLst>
              <a:rect l="0" t="0" r="r" b="b"/>
              <a:pathLst>
                <a:path w="892" h="448">
                  <a:moveTo>
                    <a:pt x="446" y="448"/>
                  </a:moveTo>
                  <a:lnTo>
                    <a:pt x="892" y="0"/>
                  </a:lnTo>
                  <a:lnTo>
                    <a:pt x="0" y="0"/>
                  </a:lnTo>
                  <a:lnTo>
                    <a:pt x="446" y="4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Freeform 15"/>
            <p:cNvSpPr>
              <a:spLocks/>
            </p:cNvSpPr>
            <p:nvPr userDrawn="1"/>
          </p:nvSpPr>
          <p:spPr bwMode="auto">
            <a:xfrm>
              <a:off x="366" y="3766"/>
              <a:ext cx="56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96"/>
                </a:cxn>
                <a:cxn ang="0">
                  <a:pos x="446" y="448"/>
                </a:cxn>
                <a:cxn ang="0">
                  <a:pos x="0" y="0"/>
                </a:cxn>
              </a:cxnLst>
              <a:rect l="0" t="0" r="r" b="b"/>
              <a:pathLst>
                <a:path w="446" h="896">
                  <a:moveTo>
                    <a:pt x="0" y="0"/>
                  </a:moveTo>
                  <a:lnTo>
                    <a:pt x="0" y="896"/>
                  </a:lnTo>
                  <a:lnTo>
                    <a:pt x="446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Freeform 16"/>
            <p:cNvSpPr>
              <a:spLocks/>
            </p:cNvSpPr>
            <p:nvPr userDrawn="1"/>
          </p:nvSpPr>
          <p:spPr bwMode="auto">
            <a:xfrm>
              <a:off x="643" y="3770"/>
              <a:ext cx="64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0"/>
                </a:cxn>
                <a:cxn ang="0">
                  <a:pos x="95" y="292"/>
                </a:cxn>
                <a:cxn ang="0">
                  <a:pos x="417" y="292"/>
                </a:cxn>
                <a:cxn ang="0">
                  <a:pos x="417" y="0"/>
                </a:cxn>
                <a:cxn ang="0">
                  <a:pos x="511" y="0"/>
                </a:cxn>
                <a:cxn ang="0">
                  <a:pos x="511" y="680"/>
                </a:cxn>
                <a:cxn ang="0">
                  <a:pos x="417" y="680"/>
                </a:cxn>
                <a:cxn ang="0">
                  <a:pos x="417" y="373"/>
                </a:cxn>
                <a:cxn ang="0">
                  <a:pos x="95" y="373"/>
                </a:cxn>
                <a:cxn ang="0">
                  <a:pos x="95" y="680"/>
                </a:cxn>
                <a:cxn ang="0">
                  <a:pos x="0" y="680"/>
                </a:cxn>
                <a:cxn ang="0">
                  <a:pos x="0" y="0"/>
                </a:cxn>
              </a:cxnLst>
              <a:rect l="0" t="0" r="r" b="b"/>
              <a:pathLst>
                <a:path w="511" h="680">
                  <a:moveTo>
                    <a:pt x="0" y="0"/>
                  </a:moveTo>
                  <a:lnTo>
                    <a:pt x="95" y="0"/>
                  </a:lnTo>
                  <a:lnTo>
                    <a:pt x="95" y="292"/>
                  </a:lnTo>
                  <a:lnTo>
                    <a:pt x="417" y="292"/>
                  </a:lnTo>
                  <a:lnTo>
                    <a:pt x="417" y="0"/>
                  </a:lnTo>
                  <a:lnTo>
                    <a:pt x="511" y="0"/>
                  </a:lnTo>
                  <a:lnTo>
                    <a:pt x="511" y="680"/>
                  </a:lnTo>
                  <a:lnTo>
                    <a:pt x="417" y="680"/>
                  </a:lnTo>
                  <a:lnTo>
                    <a:pt x="417" y="373"/>
                  </a:lnTo>
                  <a:lnTo>
                    <a:pt x="95" y="373"/>
                  </a:lnTo>
                  <a:lnTo>
                    <a:pt x="95" y="680"/>
                  </a:lnTo>
                  <a:lnTo>
                    <a:pt x="0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3" name="Freeform 17"/>
            <p:cNvSpPr>
              <a:spLocks/>
            </p:cNvSpPr>
            <p:nvPr userDrawn="1"/>
          </p:nvSpPr>
          <p:spPr bwMode="auto">
            <a:xfrm>
              <a:off x="724" y="3769"/>
              <a:ext cx="65" cy="88"/>
            </a:xfrm>
            <a:custGeom>
              <a:avLst/>
              <a:gdLst/>
              <a:ahLst/>
              <a:cxnLst>
                <a:cxn ang="0">
                  <a:pos x="102" y="534"/>
                </a:cxn>
                <a:cxn ang="0">
                  <a:pos x="122" y="581"/>
                </a:cxn>
                <a:cxn ang="0">
                  <a:pos x="152" y="607"/>
                </a:cxn>
                <a:cxn ang="0">
                  <a:pos x="195" y="624"/>
                </a:cxn>
                <a:cxn ang="0">
                  <a:pos x="278" y="630"/>
                </a:cxn>
                <a:cxn ang="0">
                  <a:pos x="348" y="615"/>
                </a:cxn>
                <a:cxn ang="0">
                  <a:pos x="401" y="575"/>
                </a:cxn>
                <a:cxn ang="0">
                  <a:pos x="421" y="508"/>
                </a:cxn>
                <a:cxn ang="0">
                  <a:pos x="405" y="455"/>
                </a:cxn>
                <a:cxn ang="0">
                  <a:pos x="337" y="414"/>
                </a:cxn>
                <a:cxn ang="0">
                  <a:pos x="177" y="370"/>
                </a:cxn>
                <a:cxn ang="0">
                  <a:pos x="94" y="341"/>
                </a:cxn>
                <a:cxn ang="0">
                  <a:pos x="56" y="314"/>
                </a:cxn>
                <a:cxn ang="0">
                  <a:pos x="27" y="275"/>
                </a:cxn>
                <a:cxn ang="0">
                  <a:pos x="12" y="231"/>
                </a:cxn>
                <a:cxn ang="0">
                  <a:pos x="11" y="175"/>
                </a:cxn>
                <a:cxn ang="0">
                  <a:pos x="26" y="122"/>
                </a:cxn>
                <a:cxn ang="0">
                  <a:pos x="57" y="76"/>
                </a:cxn>
                <a:cxn ang="0">
                  <a:pos x="111" y="36"/>
                </a:cxn>
                <a:cxn ang="0">
                  <a:pos x="218" y="4"/>
                </a:cxn>
                <a:cxn ang="0">
                  <a:pos x="314" y="3"/>
                </a:cxn>
                <a:cxn ang="0">
                  <a:pos x="381" y="17"/>
                </a:cxn>
                <a:cxn ang="0">
                  <a:pos x="434" y="45"/>
                </a:cxn>
                <a:cxn ang="0">
                  <a:pos x="476" y="89"/>
                </a:cxn>
                <a:cxn ang="0">
                  <a:pos x="499" y="165"/>
                </a:cxn>
                <a:cxn ang="0">
                  <a:pos x="396" y="148"/>
                </a:cxn>
                <a:cxn ang="0">
                  <a:pos x="365" y="105"/>
                </a:cxn>
                <a:cxn ang="0">
                  <a:pos x="306" y="84"/>
                </a:cxn>
                <a:cxn ang="0">
                  <a:pos x="230" y="80"/>
                </a:cxn>
                <a:cxn ang="0">
                  <a:pos x="169" y="98"/>
                </a:cxn>
                <a:cxn ang="0">
                  <a:pos x="121" y="140"/>
                </a:cxn>
                <a:cxn ang="0">
                  <a:pos x="110" y="176"/>
                </a:cxn>
                <a:cxn ang="0">
                  <a:pos x="115" y="222"/>
                </a:cxn>
                <a:cxn ang="0">
                  <a:pos x="136" y="252"/>
                </a:cxn>
                <a:cxn ang="0">
                  <a:pos x="181" y="275"/>
                </a:cxn>
                <a:cxn ang="0">
                  <a:pos x="366" y="326"/>
                </a:cxn>
                <a:cxn ang="0">
                  <a:pos x="451" y="362"/>
                </a:cxn>
                <a:cxn ang="0">
                  <a:pos x="487" y="396"/>
                </a:cxn>
                <a:cxn ang="0">
                  <a:pos x="509" y="437"/>
                </a:cxn>
                <a:cxn ang="0">
                  <a:pos x="518" y="512"/>
                </a:cxn>
                <a:cxn ang="0">
                  <a:pos x="506" y="572"/>
                </a:cxn>
                <a:cxn ang="0">
                  <a:pos x="478" y="622"/>
                </a:cxn>
                <a:cxn ang="0">
                  <a:pos x="435" y="661"/>
                </a:cxn>
                <a:cxn ang="0">
                  <a:pos x="374" y="692"/>
                </a:cxn>
                <a:cxn ang="0">
                  <a:pos x="304" y="708"/>
                </a:cxn>
                <a:cxn ang="0">
                  <a:pos x="205" y="709"/>
                </a:cxn>
                <a:cxn ang="0">
                  <a:pos x="140" y="698"/>
                </a:cxn>
                <a:cxn ang="0">
                  <a:pos x="88" y="675"/>
                </a:cxn>
                <a:cxn ang="0">
                  <a:pos x="48" y="643"/>
                </a:cxn>
                <a:cxn ang="0">
                  <a:pos x="19" y="600"/>
                </a:cxn>
                <a:cxn ang="0">
                  <a:pos x="5" y="546"/>
                </a:cxn>
              </a:cxnLst>
              <a:rect l="0" t="0" r="r" b="b"/>
              <a:pathLst>
                <a:path w="519" h="710">
                  <a:moveTo>
                    <a:pt x="0" y="495"/>
                  </a:moveTo>
                  <a:lnTo>
                    <a:pt x="99" y="495"/>
                  </a:lnTo>
                  <a:lnTo>
                    <a:pt x="99" y="509"/>
                  </a:lnTo>
                  <a:lnTo>
                    <a:pt x="100" y="522"/>
                  </a:lnTo>
                  <a:lnTo>
                    <a:pt x="102" y="534"/>
                  </a:lnTo>
                  <a:lnTo>
                    <a:pt x="105" y="544"/>
                  </a:lnTo>
                  <a:lnTo>
                    <a:pt x="108" y="555"/>
                  </a:lnTo>
                  <a:lnTo>
                    <a:pt x="112" y="564"/>
                  </a:lnTo>
                  <a:lnTo>
                    <a:pt x="117" y="573"/>
                  </a:lnTo>
                  <a:lnTo>
                    <a:pt x="122" y="581"/>
                  </a:lnTo>
                  <a:lnTo>
                    <a:pt x="128" y="586"/>
                  </a:lnTo>
                  <a:lnTo>
                    <a:pt x="132" y="593"/>
                  </a:lnTo>
                  <a:lnTo>
                    <a:pt x="139" y="597"/>
                  </a:lnTo>
                  <a:lnTo>
                    <a:pt x="146" y="602"/>
                  </a:lnTo>
                  <a:lnTo>
                    <a:pt x="152" y="607"/>
                  </a:lnTo>
                  <a:lnTo>
                    <a:pt x="160" y="612"/>
                  </a:lnTo>
                  <a:lnTo>
                    <a:pt x="168" y="615"/>
                  </a:lnTo>
                  <a:lnTo>
                    <a:pt x="177" y="619"/>
                  </a:lnTo>
                  <a:lnTo>
                    <a:pt x="185" y="621"/>
                  </a:lnTo>
                  <a:lnTo>
                    <a:pt x="195" y="624"/>
                  </a:lnTo>
                  <a:lnTo>
                    <a:pt x="205" y="626"/>
                  </a:lnTo>
                  <a:lnTo>
                    <a:pt x="215" y="627"/>
                  </a:lnTo>
                  <a:lnTo>
                    <a:pt x="237" y="630"/>
                  </a:lnTo>
                  <a:lnTo>
                    <a:pt x="262" y="630"/>
                  </a:lnTo>
                  <a:lnTo>
                    <a:pt x="278" y="630"/>
                  </a:lnTo>
                  <a:lnTo>
                    <a:pt x="294" y="629"/>
                  </a:lnTo>
                  <a:lnTo>
                    <a:pt x="308" y="626"/>
                  </a:lnTo>
                  <a:lnTo>
                    <a:pt x="322" y="623"/>
                  </a:lnTo>
                  <a:lnTo>
                    <a:pt x="336" y="620"/>
                  </a:lnTo>
                  <a:lnTo>
                    <a:pt x="348" y="615"/>
                  </a:lnTo>
                  <a:lnTo>
                    <a:pt x="360" y="610"/>
                  </a:lnTo>
                  <a:lnTo>
                    <a:pt x="371" y="603"/>
                  </a:lnTo>
                  <a:lnTo>
                    <a:pt x="383" y="595"/>
                  </a:lnTo>
                  <a:lnTo>
                    <a:pt x="393" y="585"/>
                  </a:lnTo>
                  <a:lnTo>
                    <a:pt x="401" y="575"/>
                  </a:lnTo>
                  <a:lnTo>
                    <a:pt x="409" y="563"/>
                  </a:lnTo>
                  <a:lnTo>
                    <a:pt x="414" y="552"/>
                  </a:lnTo>
                  <a:lnTo>
                    <a:pt x="418" y="538"/>
                  </a:lnTo>
                  <a:lnTo>
                    <a:pt x="420" y="524"/>
                  </a:lnTo>
                  <a:lnTo>
                    <a:pt x="421" y="508"/>
                  </a:lnTo>
                  <a:lnTo>
                    <a:pt x="420" y="496"/>
                  </a:lnTo>
                  <a:lnTo>
                    <a:pt x="418" y="485"/>
                  </a:lnTo>
                  <a:lnTo>
                    <a:pt x="415" y="474"/>
                  </a:lnTo>
                  <a:lnTo>
                    <a:pt x="410" y="464"/>
                  </a:lnTo>
                  <a:lnTo>
                    <a:pt x="405" y="455"/>
                  </a:lnTo>
                  <a:lnTo>
                    <a:pt x="397" y="446"/>
                  </a:lnTo>
                  <a:lnTo>
                    <a:pt x="388" y="438"/>
                  </a:lnTo>
                  <a:lnTo>
                    <a:pt x="379" y="431"/>
                  </a:lnTo>
                  <a:lnTo>
                    <a:pt x="361" y="423"/>
                  </a:lnTo>
                  <a:lnTo>
                    <a:pt x="337" y="414"/>
                  </a:lnTo>
                  <a:lnTo>
                    <a:pt x="306" y="405"/>
                  </a:lnTo>
                  <a:lnTo>
                    <a:pt x="268" y="394"/>
                  </a:lnTo>
                  <a:lnTo>
                    <a:pt x="237" y="386"/>
                  </a:lnTo>
                  <a:lnTo>
                    <a:pt x="207" y="378"/>
                  </a:lnTo>
                  <a:lnTo>
                    <a:pt x="177" y="370"/>
                  </a:lnTo>
                  <a:lnTo>
                    <a:pt x="147" y="362"/>
                  </a:lnTo>
                  <a:lnTo>
                    <a:pt x="127" y="356"/>
                  </a:lnTo>
                  <a:lnTo>
                    <a:pt x="109" y="349"/>
                  </a:lnTo>
                  <a:lnTo>
                    <a:pt x="100" y="346"/>
                  </a:lnTo>
                  <a:lnTo>
                    <a:pt x="94" y="341"/>
                  </a:lnTo>
                  <a:lnTo>
                    <a:pt x="87" y="337"/>
                  </a:lnTo>
                  <a:lnTo>
                    <a:pt x="80" y="332"/>
                  </a:lnTo>
                  <a:lnTo>
                    <a:pt x="71" y="327"/>
                  </a:lnTo>
                  <a:lnTo>
                    <a:pt x="64" y="321"/>
                  </a:lnTo>
                  <a:lnTo>
                    <a:pt x="56" y="314"/>
                  </a:lnTo>
                  <a:lnTo>
                    <a:pt x="49" y="307"/>
                  </a:lnTo>
                  <a:lnTo>
                    <a:pt x="42" y="300"/>
                  </a:lnTo>
                  <a:lnTo>
                    <a:pt x="37" y="292"/>
                  </a:lnTo>
                  <a:lnTo>
                    <a:pt x="31" y="284"/>
                  </a:lnTo>
                  <a:lnTo>
                    <a:pt x="27" y="275"/>
                  </a:lnTo>
                  <a:lnTo>
                    <a:pt x="22" y="268"/>
                  </a:lnTo>
                  <a:lnTo>
                    <a:pt x="19" y="259"/>
                  </a:lnTo>
                  <a:lnTo>
                    <a:pt x="17" y="250"/>
                  </a:lnTo>
                  <a:lnTo>
                    <a:pt x="15" y="240"/>
                  </a:lnTo>
                  <a:lnTo>
                    <a:pt x="12" y="231"/>
                  </a:lnTo>
                  <a:lnTo>
                    <a:pt x="11" y="221"/>
                  </a:lnTo>
                  <a:lnTo>
                    <a:pt x="10" y="210"/>
                  </a:lnTo>
                  <a:lnTo>
                    <a:pt x="10" y="199"/>
                  </a:lnTo>
                  <a:lnTo>
                    <a:pt x="10" y="187"/>
                  </a:lnTo>
                  <a:lnTo>
                    <a:pt x="11" y="175"/>
                  </a:lnTo>
                  <a:lnTo>
                    <a:pt x="12" y="164"/>
                  </a:lnTo>
                  <a:lnTo>
                    <a:pt x="15" y="153"/>
                  </a:lnTo>
                  <a:lnTo>
                    <a:pt x="18" y="142"/>
                  </a:lnTo>
                  <a:lnTo>
                    <a:pt x="21" y="132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36" y="103"/>
                  </a:lnTo>
                  <a:lnTo>
                    <a:pt x="42" y="93"/>
                  </a:lnTo>
                  <a:lnTo>
                    <a:pt x="49" y="85"/>
                  </a:lnTo>
                  <a:lnTo>
                    <a:pt x="57" y="76"/>
                  </a:lnTo>
                  <a:lnTo>
                    <a:pt x="65" y="68"/>
                  </a:lnTo>
                  <a:lnTo>
                    <a:pt x="74" y="60"/>
                  </a:lnTo>
                  <a:lnTo>
                    <a:pt x="84" y="54"/>
                  </a:lnTo>
                  <a:lnTo>
                    <a:pt x="94" y="46"/>
                  </a:lnTo>
                  <a:lnTo>
                    <a:pt x="111" y="36"/>
                  </a:lnTo>
                  <a:lnTo>
                    <a:pt x="130" y="26"/>
                  </a:lnTo>
                  <a:lnTo>
                    <a:pt x="151" y="18"/>
                  </a:lnTo>
                  <a:lnTo>
                    <a:pt x="172" y="11"/>
                  </a:lnTo>
                  <a:lnTo>
                    <a:pt x="195" y="7"/>
                  </a:lnTo>
                  <a:lnTo>
                    <a:pt x="218" y="4"/>
                  </a:lnTo>
                  <a:lnTo>
                    <a:pt x="242" y="1"/>
                  </a:lnTo>
                  <a:lnTo>
                    <a:pt x="269" y="0"/>
                  </a:lnTo>
                  <a:lnTo>
                    <a:pt x="284" y="0"/>
                  </a:lnTo>
                  <a:lnTo>
                    <a:pt x="299" y="1"/>
                  </a:lnTo>
                  <a:lnTo>
                    <a:pt x="314" y="3"/>
                  </a:lnTo>
                  <a:lnTo>
                    <a:pt x="329" y="5"/>
                  </a:lnTo>
                  <a:lnTo>
                    <a:pt x="342" y="7"/>
                  </a:lnTo>
                  <a:lnTo>
                    <a:pt x="356" y="9"/>
                  </a:lnTo>
                  <a:lnTo>
                    <a:pt x="368" y="14"/>
                  </a:lnTo>
                  <a:lnTo>
                    <a:pt x="381" y="17"/>
                  </a:lnTo>
                  <a:lnTo>
                    <a:pt x="393" y="21"/>
                  </a:lnTo>
                  <a:lnTo>
                    <a:pt x="404" y="26"/>
                  </a:lnTo>
                  <a:lnTo>
                    <a:pt x="414" y="33"/>
                  </a:lnTo>
                  <a:lnTo>
                    <a:pt x="425" y="38"/>
                  </a:lnTo>
                  <a:lnTo>
                    <a:pt x="434" y="45"/>
                  </a:lnTo>
                  <a:lnTo>
                    <a:pt x="444" y="52"/>
                  </a:lnTo>
                  <a:lnTo>
                    <a:pt x="451" y="59"/>
                  </a:lnTo>
                  <a:lnTo>
                    <a:pt x="460" y="67"/>
                  </a:lnTo>
                  <a:lnTo>
                    <a:pt x="468" y="77"/>
                  </a:lnTo>
                  <a:lnTo>
                    <a:pt x="476" y="89"/>
                  </a:lnTo>
                  <a:lnTo>
                    <a:pt x="483" y="103"/>
                  </a:lnTo>
                  <a:lnTo>
                    <a:pt x="488" y="116"/>
                  </a:lnTo>
                  <a:lnTo>
                    <a:pt x="493" y="132"/>
                  </a:lnTo>
                  <a:lnTo>
                    <a:pt x="497" y="147"/>
                  </a:lnTo>
                  <a:lnTo>
                    <a:pt x="499" y="165"/>
                  </a:lnTo>
                  <a:lnTo>
                    <a:pt x="501" y="183"/>
                  </a:lnTo>
                  <a:lnTo>
                    <a:pt x="404" y="183"/>
                  </a:lnTo>
                  <a:lnTo>
                    <a:pt x="401" y="171"/>
                  </a:lnTo>
                  <a:lnTo>
                    <a:pt x="399" y="160"/>
                  </a:lnTo>
                  <a:lnTo>
                    <a:pt x="396" y="148"/>
                  </a:lnTo>
                  <a:lnTo>
                    <a:pt x="391" y="138"/>
                  </a:lnTo>
                  <a:lnTo>
                    <a:pt x="386" y="130"/>
                  </a:lnTo>
                  <a:lnTo>
                    <a:pt x="380" y="121"/>
                  </a:lnTo>
                  <a:lnTo>
                    <a:pt x="373" y="113"/>
                  </a:lnTo>
                  <a:lnTo>
                    <a:pt x="365" y="105"/>
                  </a:lnTo>
                  <a:lnTo>
                    <a:pt x="355" y="99"/>
                  </a:lnTo>
                  <a:lnTo>
                    <a:pt x="345" y="94"/>
                  </a:lnTo>
                  <a:lnTo>
                    <a:pt x="332" y="89"/>
                  </a:lnTo>
                  <a:lnTo>
                    <a:pt x="320" y="86"/>
                  </a:lnTo>
                  <a:lnTo>
                    <a:pt x="306" y="84"/>
                  </a:lnTo>
                  <a:lnTo>
                    <a:pt x="291" y="82"/>
                  </a:lnTo>
                  <a:lnTo>
                    <a:pt x="277" y="79"/>
                  </a:lnTo>
                  <a:lnTo>
                    <a:pt x="260" y="79"/>
                  </a:lnTo>
                  <a:lnTo>
                    <a:pt x="245" y="79"/>
                  </a:lnTo>
                  <a:lnTo>
                    <a:pt x="230" y="80"/>
                  </a:lnTo>
                  <a:lnTo>
                    <a:pt x="217" y="83"/>
                  </a:lnTo>
                  <a:lnTo>
                    <a:pt x="204" y="85"/>
                  </a:lnTo>
                  <a:lnTo>
                    <a:pt x="191" y="89"/>
                  </a:lnTo>
                  <a:lnTo>
                    <a:pt x="179" y="93"/>
                  </a:lnTo>
                  <a:lnTo>
                    <a:pt x="169" y="98"/>
                  </a:lnTo>
                  <a:lnTo>
                    <a:pt x="159" y="103"/>
                  </a:lnTo>
                  <a:lnTo>
                    <a:pt x="147" y="111"/>
                  </a:lnTo>
                  <a:lnTo>
                    <a:pt x="137" y="119"/>
                  </a:lnTo>
                  <a:lnTo>
                    <a:pt x="128" y="130"/>
                  </a:lnTo>
                  <a:lnTo>
                    <a:pt x="121" y="140"/>
                  </a:lnTo>
                  <a:lnTo>
                    <a:pt x="119" y="146"/>
                  </a:lnTo>
                  <a:lnTo>
                    <a:pt x="116" y="151"/>
                  </a:lnTo>
                  <a:lnTo>
                    <a:pt x="114" y="157"/>
                  </a:lnTo>
                  <a:lnTo>
                    <a:pt x="112" y="163"/>
                  </a:lnTo>
                  <a:lnTo>
                    <a:pt x="110" y="176"/>
                  </a:lnTo>
                  <a:lnTo>
                    <a:pt x="110" y="190"/>
                  </a:lnTo>
                  <a:lnTo>
                    <a:pt x="110" y="202"/>
                  </a:lnTo>
                  <a:lnTo>
                    <a:pt x="112" y="212"/>
                  </a:lnTo>
                  <a:lnTo>
                    <a:pt x="112" y="218"/>
                  </a:lnTo>
                  <a:lnTo>
                    <a:pt x="115" y="222"/>
                  </a:lnTo>
                  <a:lnTo>
                    <a:pt x="117" y="228"/>
                  </a:lnTo>
                  <a:lnTo>
                    <a:pt x="119" y="231"/>
                  </a:lnTo>
                  <a:lnTo>
                    <a:pt x="125" y="240"/>
                  </a:lnTo>
                  <a:lnTo>
                    <a:pt x="132" y="248"/>
                  </a:lnTo>
                  <a:lnTo>
                    <a:pt x="136" y="252"/>
                  </a:lnTo>
                  <a:lnTo>
                    <a:pt x="140" y="255"/>
                  </a:lnTo>
                  <a:lnTo>
                    <a:pt x="145" y="259"/>
                  </a:lnTo>
                  <a:lnTo>
                    <a:pt x="150" y="261"/>
                  </a:lnTo>
                  <a:lnTo>
                    <a:pt x="164" y="269"/>
                  </a:lnTo>
                  <a:lnTo>
                    <a:pt x="181" y="275"/>
                  </a:lnTo>
                  <a:lnTo>
                    <a:pt x="205" y="283"/>
                  </a:lnTo>
                  <a:lnTo>
                    <a:pt x="232" y="291"/>
                  </a:lnTo>
                  <a:lnTo>
                    <a:pt x="288" y="306"/>
                  </a:lnTo>
                  <a:lnTo>
                    <a:pt x="332" y="317"/>
                  </a:lnTo>
                  <a:lnTo>
                    <a:pt x="366" y="326"/>
                  </a:lnTo>
                  <a:lnTo>
                    <a:pt x="387" y="332"/>
                  </a:lnTo>
                  <a:lnTo>
                    <a:pt x="405" y="339"/>
                  </a:lnTo>
                  <a:lnTo>
                    <a:pt x="421" y="346"/>
                  </a:lnTo>
                  <a:lnTo>
                    <a:pt x="437" y="355"/>
                  </a:lnTo>
                  <a:lnTo>
                    <a:pt x="451" y="362"/>
                  </a:lnTo>
                  <a:lnTo>
                    <a:pt x="459" y="369"/>
                  </a:lnTo>
                  <a:lnTo>
                    <a:pt x="467" y="375"/>
                  </a:lnTo>
                  <a:lnTo>
                    <a:pt x="474" y="381"/>
                  </a:lnTo>
                  <a:lnTo>
                    <a:pt x="481" y="388"/>
                  </a:lnTo>
                  <a:lnTo>
                    <a:pt x="487" y="396"/>
                  </a:lnTo>
                  <a:lnTo>
                    <a:pt x="493" y="402"/>
                  </a:lnTo>
                  <a:lnTo>
                    <a:pt x="497" y="411"/>
                  </a:lnTo>
                  <a:lnTo>
                    <a:pt x="501" y="419"/>
                  </a:lnTo>
                  <a:lnTo>
                    <a:pt x="506" y="428"/>
                  </a:lnTo>
                  <a:lnTo>
                    <a:pt x="509" y="437"/>
                  </a:lnTo>
                  <a:lnTo>
                    <a:pt x="511" y="447"/>
                  </a:lnTo>
                  <a:lnTo>
                    <a:pt x="515" y="456"/>
                  </a:lnTo>
                  <a:lnTo>
                    <a:pt x="518" y="476"/>
                  </a:lnTo>
                  <a:lnTo>
                    <a:pt x="519" y="498"/>
                  </a:lnTo>
                  <a:lnTo>
                    <a:pt x="518" y="512"/>
                  </a:lnTo>
                  <a:lnTo>
                    <a:pt x="517" y="524"/>
                  </a:lnTo>
                  <a:lnTo>
                    <a:pt x="515" y="537"/>
                  </a:lnTo>
                  <a:lnTo>
                    <a:pt x="514" y="548"/>
                  </a:lnTo>
                  <a:lnTo>
                    <a:pt x="509" y="561"/>
                  </a:lnTo>
                  <a:lnTo>
                    <a:pt x="506" y="572"/>
                  </a:lnTo>
                  <a:lnTo>
                    <a:pt x="501" y="582"/>
                  </a:lnTo>
                  <a:lnTo>
                    <a:pt x="497" y="592"/>
                  </a:lnTo>
                  <a:lnTo>
                    <a:pt x="491" y="603"/>
                  </a:lnTo>
                  <a:lnTo>
                    <a:pt x="485" y="612"/>
                  </a:lnTo>
                  <a:lnTo>
                    <a:pt x="478" y="622"/>
                  </a:lnTo>
                  <a:lnTo>
                    <a:pt x="471" y="630"/>
                  </a:lnTo>
                  <a:lnTo>
                    <a:pt x="463" y="639"/>
                  </a:lnTo>
                  <a:lnTo>
                    <a:pt x="454" y="646"/>
                  </a:lnTo>
                  <a:lnTo>
                    <a:pt x="444" y="654"/>
                  </a:lnTo>
                  <a:lnTo>
                    <a:pt x="435" y="661"/>
                  </a:lnTo>
                  <a:lnTo>
                    <a:pt x="425" y="668"/>
                  </a:lnTo>
                  <a:lnTo>
                    <a:pt x="415" y="673"/>
                  </a:lnTo>
                  <a:lnTo>
                    <a:pt x="405" y="679"/>
                  </a:lnTo>
                  <a:lnTo>
                    <a:pt x="395" y="683"/>
                  </a:lnTo>
                  <a:lnTo>
                    <a:pt x="374" y="692"/>
                  </a:lnTo>
                  <a:lnTo>
                    <a:pt x="351" y="699"/>
                  </a:lnTo>
                  <a:lnTo>
                    <a:pt x="339" y="702"/>
                  </a:lnTo>
                  <a:lnTo>
                    <a:pt x="328" y="704"/>
                  </a:lnTo>
                  <a:lnTo>
                    <a:pt x="316" y="707"/>
                  </a:lnTo>
                  <a:lnTo>
                    <a:pt x="304" y="708"/>
                  </a:lnTo>
                  <a:lnTo>
                    <a:pt x="278" y="710"/>
                  </a:lnTo>
                  <a:lnTo>
                    <a:pt x="251" y="710"/>
                  </a:lnTo>
                  <a:lnTo>
                    <a:pt x="235" y="710"/>
                  </a:lnTo>
                  <a:lnTo>
                    <a:pt x="220" y="710"/>
                  </a:lnTo>
                  <a:lnTo>
                    <a:pt x="205" y="709"/>
                  </a:lnTo>
                  <a:lnTo>
                    <a:pt x="191" y="708"/>
                  </a:lnTo>
                  <a:lnTo>
                    <a:pt x="178" y="705"/>
                  </a:lnTo>
                  <a:lnTo>
                    <a:pt x="165" y="703"/>
                  </a:lnTo>
                  <a:lnTo>
                    <a:pt x="152" y="701"/>
                  </a:lnTo>
                  <a:lnTo>
                    <a:pt x="140" y="698"/>
                  </a:lnTo>
                  <a:lnTo>
                    <a:pt x="129" y="694"/>
                  </a:lnTo>
                  <a:lnTo>
                    <a:pt x="118" y="690"/>
                  </a:lnTo>
                  <a:lnTo>
                    <a:pt x="107" y="685"/>
                  </a:lnTo>
                  <a:lnTo>
                    <a:pt x="98" y="681"/>
                  </a:lnTo>
                  <a:lnTo>
                    <a:pt x="88" y="675"/>
                  </a:lnTo>
                  <a:lnTo>
                    <a:pt x="79" y="670"/>
                  </a:lnTo>
                  <a:lnTo>
                    <a:pt x="70" y="664"/>
                  </a:lnTo>
                  <a:lnTo>
                    <a:pt x="62" y="656"/>
                  </a:lnTo>
                  <a:lnTo>
                    <a:pt x="55" y="651"/>
                  </a:lnTo>
                  <a:lnTo>
                    <a:pt x="48" y="643"/>
                  </a:lnTo>
                  <a:lnTo>
                    <a:pt x="41" y="635"/>
                  </a:lnTo>
                  <a:lnTo>
                    <a:pt x="35" y="626"/>
                  </a:lnTo>
                  <a:lnTo>
                    <a:pt x="29" y="619"/>
                  </a:lnTo>
                  <a:lnTo>
                    <a:pt x="23" y="610"/>
                  </a:lnTo>
                  <a:lnTo>
                    <a:pt x="19" y="600"/>
                  </a:lnTo>
                  <a:lnTo>
                    <a:pt x="16" y="590"/>
                  </a:lnTo>
                  <a:lnTo>
                    <a:pt x="11" y="580"/>
                  </a:lnTo>
                  <a:lnTo>
                    <a:pt x="8" y="570"/>
                  </a:lnTo>
                  <a:lnTo>
                    <a:pt x="6" y="557"/>
                  </a:lnTo>
                  <a:lnTo>
                    <a:pt x="5" y="546"/>
                  </a:lnTo>
                  <a:lnTo>
                    <a:pt x="2" y="534"/>
                  </a:lnTo>
                  <a:lnTo>
                    <a:pt x="1" y="522"/>
                  </a:lnTo>
                  <a:lnTo>
                    <a:pt x="0" y="509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Freeform 18"/>
            <p:cNvSpPr>
              <a:spLocks noEditPoints="1"/>
            </p:cNvSpPr>
            <p:nvPr userDrawn="1"/>
          </p:nvSpPr>
          <p:spPr bwMode="auto">
            <a:xfrm>
              <a:off x="807" y="3770"/>
              <a:ext cx="60" cy="86"/>
            </a:xfrm>
            <a:custGeom>
              <a:avLst/>
              <a:gdLst/>
              <a:ahLst/>
              <a:cxnLst>
                <a:cxn ang="0">
                  <a:pos x="242" y="0"/>
                </a:cxn>
                <a:cxn ang="0">
                  <a:pos x="315" y="4"/>
                </a:cxn>
                <a:cxn ang="0">
                  <a:pos x="362" y="16"/>
                </a:cxn>
                <a:cxn ang="0">
                  <a:pos x="398" y="38"/>
                </a:cxn>
                <a:cxn ang="0">
                  <a:pos x="428" y="64"/>
                </a:cxn>
                <a:cxn ang="0">
                  <a:pos x="448" y="101"/>
                </a:cxn>
                <a:cxn ang="0">
                  <a:pos x="459" y="141"/>
                </a:cxn>
                <a:cxn ang="0">
                  <a:pos x="461" y="185"/>
                </a:cxn>
                <a:cxn ang="0">
                  <a:pos x="454" y="222"/>
                </a:cxn>
                <a:cxn ang="0">
                  <a:pos x="439" y="256"/>
                </a:cxn>
                <a:cxn ang="0">
                  <a:pos x="417" y="284"/>
                </a:cxn>
                <a:cxn ang="0">
                  <a:pos x="386" y="307"/>
                </a:cxn>
                <a:cxn ang="0">
                  <a:pos x="347" y="325"/>
                </a:cxn>
                <a:cxn ang="0">
                  <a:pos x="392" y="344"/>
                </a:cxn>
                <a:cxn ang="0">
                  <a:pos x="429" y="367"/>
                </a:cxn>
                <a:cxn ang="0">
                  <a:pos x="456" y="398"/>
                </a:cxn>
                <a:cxn ang="0">
                  <a:pos x="473" y="435"/>
                </a:cxn>
                <a:cxn ang="0">
                  <a:pos x="481" y="479"/>
                </a:cxn>
                <a:cxn ang="0">
                  <a:pos x="478" y="542"/>
                </a:cxn>
                <a:cxn ang="0">
                  <a:pos x="456" y="593"/>
                </a:cxn>
                <a:cxn ang="0">
                  <a:pos x="437" y="619"/>
                </a:cxn>
                <a:cxn ang="0">
                  <a:pos x="410" y="642"/>
                </a:cxn>
                <a:cxn ang="0">
                  <a:pos x="373" y="664"/>
                </a:cxn>
                <a:cxn ang="0">
                  <a:pos x="319" y="677"/>
                </a:cxn>
                <a:cxn ang="0">
                  <a:pos x="248" y="680"/>
                </a:cxn>
                <a:cxn ang="0">
                  <a:pos x="91" y="287"/>
                </a:cxn>
                <a:cxn ang="0">
                  <a:pos x="255" y="286"/>
                </a:cxn>
                <a:cxn ang="0">
                  <a:pos x="297" y="277"/>
                </a:cxn>
                <a:cxn ang="0">
                  <a:pos x="329" y="260"/>
                </a:cxn>
                <a:cxn ang="0">
                  <a:pos x="350" y="237"/>
                </a:cxn>
                <a:cxn ang="0">
                  <a:pos x="361" y="205"/>
                </a:cxn>
                <a:cxn ang="0">
                  <a:pos x="363" y="163"/>
                </a:cxn>
                <a:cxn ang="0">
                  <a:pos x="351" y="123"/>
                </a:cxn>
                <a:cxn ang="0">
                  <a:pos x="327" y="97"/>
                </a:cxn>
                <a:cxn ang="0">
                  <a:pos x="279" y="80"/>
                </a:cxn>
                <a:cxn ang="0">
                  <a:pos x="91" y="77"/>
                </a:cxn>
                <a:cxn ang="0">
                  <a:pos x="252" y="603"/>
                </a:cxn>
                <a:cxn ang="0">
                  <a:pos x="292" y="600"/>
                </a:cxn>
                <a:cxn ang="0">
                  <a:pos x="327" y="588"/>
                </a:cxn>
                <a:cxn ang="0">
                  <a:pos x="356" y="567"/>
                </a:cxn>
                <a:cxn ang="0">
                  <a:pos x="376" y="537"/>
                </a:cxn>
                <a:cxn ang="0">
                  <a:pos x="384" y="500"/>
                </a:cxn>
                <a:cxn ang="0">
                  <a:pos x="382" y="460"/>
                </a:cxn>
                <a:cxn ang="0">
                  <a:pos x="371" y="427"/>
                </a:cxn>
                <a:cxn ang="0">
                  <a:pos x="350" y="400"/>
                </a:cxn>
                <a:cxn ang="0">
                  <a:pos x="319" y="381"/>
                </a:cxn>
                <a:cxn ang="0">
                  <a:pos x="282" y="370"/>
                </a:cxn>
                <a:cxn ang="0">
                  <a:pos x="91" y="368"/>
                </a:cxn>
              </a:cxnLst>
              <a:rect l="0" t="0" r="r" b="b"/>
              <a:pathLst>
                <a:path w="482" h="680">
                  <a:moveTo>
                    <a:pt x="0" y="680"/>
                  </a:moveTo>
                  <a:lnTo>
                    <a:pt x="0" y="0"/>
                  </a:lnTo>
                  <a:lnTo>
                    <a:pt x="242" y="0"/>
                  </a:lnTo>
                  <a:lnTo>
                    <a:pt x="270" y="0"/>
                  </a:lnTo>
                  <a:lnTo>
                    <a:pt x="294" y="1"/>
                  </a:lnTo>
                  <a:lnTo>
                    <a:pt x="315" y="4"/>
                  </a:lnTo>
                  <a:lnTo>
                    <a:pt x="334" y="6"/>
                  </a:lnTo>
                  <a:lnTo>
                    <a:pt x="348" y="12"/>
                  </a:lnTo>
                  <a:lnTo>
                    <a:pt x="362" y="16"/>
                  </a:lnTo>
                  <a:lnTo>
                    <a:pt x="376" y="22"/>
                  </a:lnTo>
                  <a:lnTo>
                    <a:pt x="388" y="29"/>
                  </a:lnTo>
                  <a:lnTo>
                    <a:pt x="398" y="38"/>
                  </a:lnTo>
                  <a:lnTo>
                    <a:pt x="409" y="45"/>
                  </a:lnTo>
                  <a:lnTo>
                    <a:pt x="419" y="55"/>
                  </a:lnTo>
                  <a:lnTo>
                    <a:pt x="428" y="64"/>
                  </a:lnTo>
                  <a:lnTo>
                    <a:pt x="436" y="77"/>
                  </a:lnTo>
                  <a:lnTo>
                    <a:pt x="442" y="89"/>
                  </a:lnTo>
                  <a:lnTo>
                    <a:pt x="448" y="101"/>
                  </a:lnTo>
                  <a:lnTo>
                    <a:pt x="453" y="113"/>
                  </a:lnTo>
                  <a:lnTo>
                    <a:pt x="457" y="127"/>
                  </a:lnTo>
                  <a:lnTo>
                    <a:pt x="459" y="141"/>
                  </a:lnTo>
                  <a:lnTo>
                    <a:pt x="461" y="156"/>
                  </a:lnTo>
                  <a:lnTo>
                    <a:pt x="462" y="171"/>
                  </a:lnTo>
                  <a:lnTo>
                    <a:pt x="461" y="185"/>
                  </a:lnTo>
                  <a:lnTo>
                    <a:pt x="460" y="198"/>
                  </a:lnTo>
                  <a:lnTo>
                    <a:pt x="458" y="210"/>
                  </a:lnTo>
                  <a:lnTo>
                    <a:pt x="454" y="222"/>
                  </a:lnTo>
                  <a:lnTo>
                    <a:pt x="450" y="235"/>
                  </a:lnTo>
                  <a:lnTo>
                    <a:pt x="446" y="245"/>
                  </a:lnTo>
                  <a:lnTo>
                    <a:pt x="439" y="256"/>
                  </a:lnTo>
                  <a:lnTo>
                    <a:pt x="433" y="265"/>
                  </a:lnTo>
                  <a:lnTo>
                    <a:pt x="424" y="275"/>
                  </a:lnTo>
                  <a:lnTo>
                    <a:pt x="417" y="284"/>
                  </a:lnTo>
                  <a:lnTo>
                    <a:pt x="407" y="293"/>
                  </a:lnTo>
                  <a:lnTo>
                    <a:pt x="397" y="299"/>
                  </a:lnTo>
                  <a:lnTo>
                    <a:pt x="386" y="307"/>
                  </a:lnTo>
                  <a:lnTo>
                    <a:pt x="373" y="313"/>
                  </a:lnTo>
                  <a:lnTo>
                    <a:pt x="360" y="319"/>
                  </a:lnTo>
                  <a:lnTo>
                    <a:pt x="347" y="325"/>
                  </a:lnTo>
                  <a:lnTo>
                    <a:pt x="363" y="331"/>
                  </a:lnTo>
                  <a:lnTo>
                    <a:pt x="379" y="336"/>
                  </a:lnTo>
                  <a:lnTo>
                    <a:pt x="392" y="344"/>
                  </a:lnTo>
                  <a:lnTo>
                    <a:pt x="406" y="351"/>
                  </a:lnTo>
                  <a:lnTo>
                    <a:pt x="418" y="358"/>
                  </a:lnTo>
                  <a:lnTo>
                    <a:pt x="429" y="367"/>
                  </a:lnTo>
                  <a:lnTo>
                    <a:pt x="439" y="377"/>
                  </a:lnTo>
                  <a:lnTo>
                    <a:pt x="448" y="387"/>
                  </a:lnTo>
                  <a:lnTo>
                    <a:pt x="456" y="398"/>
                  </a:lnTo>
                  <a:lnTo>
                    <a:pt x="463" y="410"/>
                  </a:lnTo>
                  <a:lnTo>
                    <a:pt x="469" y="422"/>
                  </a:lnTo>
                  <a:lnTo>
                    <a:pt x="473" y="435"/>
                  </a:lnTo>
                  <a:lnTo>
                    <a:pt x="477" y="450"/>
                  </a:lnTo>
                  <a:lnTo>
                    <a:pt x="480" y="463"/>
                  </a:lnTo>
                  <a:lnTo>
                    <a:pt x="481" y="479"/>
                  </a:lnTo>
                  <a:lnTo>
                    <a:pt x="482" y="494"/>
                  </a:lnTo>
                  <a:lnTo>
                    <a:pt x="481" y="519"/>
                  </a:lnTo>
                  <a:lnTo>
                    <a:pt x="478" y="542"/>
                  </a:lnTo>
                  <a:lnTo>
                    <a:pt x="470" y="563"/>
                  </a:lnTo>
                  <a:lnTo>
                    <a:pt x="462" y="583"/>
                  </a:lnTo>
                  <a:lnTo>
                    <a:pt x="456" y="593"/>
                  </a:lnTo>
                  <a:lnTo>
                    <a:pt x="450" y="602"/>
                  </a:lnTo>
                  <a:lnTo>
                    <a:pt x="443" y="611"/>
                  </a:lnTo>
                  <a:lnTo>
                    <a:pt x="437" y="619"/>
                  </a:lnTo>
                  <a:lnTo>
                    <a:pt x="428" y="628"/>
                  </a:lnTo>
                  <a:lnTo>
                    <a:pt x="420" y="635"/>
                  </a:lnTo>
                  <a:lnTo>
                    <a:pt x="410" y="642"/>
                  </a:lnTo>
                  <a:lnTo>
                    <a:pt x="401" y="649"/>
                  </a:lnTo>
                  <a:lnTo>
                    <a:pt x="388" y="657"/>
                  </a:lnTo>
                  <a:lnTo>
                    <a:pt x="373" y="664"/>
                  </a:lnTo>
                  <a:lnTo>
                    <a:pt x="357" y="669"/>
                  </a:lnTo>
                  <a:lnTo>
                    <a:pt x="339" y="673"/>
                  </a:lnTo>
                  <a:lnTo>
                    <a:pt x="319" y="677"/>
                  </a:lnTo>
                  <a:lnTo>
                    <a:pt x="297" y="679"/>
                  </a:lnTo>
                  <a:lnTo>
                    <a:pt x="272" y="680"/>
                  </a:lnTo>
                  <a:lnTo>
                    <a:pt x="248" y="680"/>
                  </a:lnTo>
                  <a:lnTo>
                    <a:pt x="0" y="680"/>
                  </a:lnTo>
                  <a:close/>
                  <a:moveTo>
                    <a:pt x="91" y="77"/>
                  </a:moveTo>
                  <a:lnTo>
                    <a:pt x="91" y="287"/>
                  </a:lnTo>
                  <a:lnTo>
                    <a:pt x="223" y="287"/>
                  </a:lnTo>
                  <a:lnTo>
                    <a:pt x="239" y="287"/>
                  </a:lnTo>
                  <a:lnTo>
                    <a:pt x="255" y="286"/>
                  </a:lnTo>
                  <a:lnTo>
                    <a:pt x="270" y="284"/>
                  </a:lnTo>
                  <a:lnTo>
                    <a:pt x="284" y="280"/>
                  </a:lnTo>
                  <a:lnTo>
                    <a:pt x="297" y="277"/>
                  </a:lnTo>
                  <a:lnTo>
                    <a:pt x="308" y="273"/>
                  </a:lnTo>
                  <a:lnTo>
                    <a:pt x="319" y="267"/>
                  </a:lnTo>
                  <a:lnTo>
                    <a:pt x="329" y="260"/>
                  </a:lnTo>
                  <a:lnTo>
                    <a:pt x="337" y="254"/>
                  </a:lnTo>
                  <a:lnTo>
                    <a:pt x="343" y="246"/>
                  </a:lnTo>
                  <a:lnTo>
                    <a:pt x="350" y="237"/>
                  </a:lnTo>
                  <a:lnTo>
                    <a:pt x="356" y="227"/>
                  </a:lnTo>
                  <a:lnTo>
                    <a:pt x="359" y="217"/>
                  </a:lnTo>
                  <a:lnTo>
                    <a:pt x="361" y="205"/>
                  </a:lnTo>
                  <a:lnTo>
                    <a:pt x="363" y="192"/>
                  </a:lnTo>
                  <a:lnTo>
                    <a:pt x="364" y="179"/>
                  </a:lnTo>
                  <a:lnTo>
                    <a:pt x="363" y="163"/>
                  </a:lnTo>
                  <a:lnTo>
                    <a:pt x="361" y="149"/>
                  </a:lnTo>
                  <a:lnTo>
                    <a:pt x="357" y="136"/>
                  </a:lnTo>
                  <a:lnTo>
                    <a:pt x="351" y="123"/>
                  </a:lnTo>
                  <a:lnTo>
                    <a:pt x="344" y="113"/>
                  </a:lnTo>
                  <a:lnTo>
                    <a:pt x="337" y="104"/>
                  </a:lnTo>
                  <a:lnTo>
                    <a:pt x="327" y="97"/>
                  </a:lnTo>
                  <a:lnTo>
                    <a:pt x="315" y="90"/>
                  </a:lnTo>
                  <a:lnTo>
                    <a:pt x="299" y="84"/>
                  </a:lnTo>
                  <a:lnTo>
                    <a:pt x="279" y="80"/>
                  </a:lnTo>
                  <a:lnTo>
                    <a:pt x="254" y="78"/>
                  </a:lnTo>
                  <a:lnTo>
                    <a:pt x="227" y="77"/>
                  </a:lnTo>
                  <a:lnTo>
                    <a:pt x="91" y="77"/>
                  </a:lnTo>
                  <a:close/>
                  <a:moveTo>
                    <a:pt x="91" y="368"/>
                  </a:moveTo>
                  <a:lnTo>
                    <a:pt x="91" y="603"/>
                  </a:lnTo>
                  <a:lnTo>
                    <a:pt x="252" y="603"/>
                  </a:lnTo>
                  <a:lnTo>
                    <a:pt x="265" y="603"/>
                  </a:lnTo>
                  <a:lnTo>
                    <a:pt x="280" y="602"/>
                  </a:lnTo>
                  <a:lnTo>
                    <a:pt x="292" y="600"/>
                  </a:lnTo>
                  <a:lnTo>
                    <a:pt x="304" y="597"/>
                  </a:lnTo>
                  <a:lnTo>
                    <a:pt x="315" y="593"/>
                  </a:lnTo>
                  <a:lnTo>
                    <a:pt x="327" y="588"/>
                  </a:lnTo>
                  <a:lnTo>
                    <a:pt x="337" y="582"/>
                  </a:lnTo>
                  <a:lnTo>
                    <a:pt x="347" y="574"/>
                  </a:lnTo>
                  <a:lnTo>
                    <a:pt x="356" y="567"/>
                  </a:lnTo>
                  <a:lnTo>
                    <a:pt x="363" y="558"/>
                  </a:lnTo>
                  <a:lnTo>
                    <a:pt x="370" y="548"/>
                  </a:lnTo>
                  <a:lnTo>
                    <a:pt x="376" y="537"/>
                  </a:lnTo>
                  <a:lnTo>
                    <a:pt x="379" y="525"/>
                  </a:lnTo>
                  <a:lnTo>
                    <a:pt x="382" y="513"/>
                  </a:lnTo>
                  <a:lnTo>
                    <a:pt x="384" y="500"/>
                  </a:lnTo>
                  <a:lnTo>
                    <a:pt x="386" y="485"/>
                  </a:lnTo>
                  <a:lnTo>
                    <a:pt x="384" y="473"/>
                  </a:lnTo>
                  <a:lnTo>
                    <a:pt x="382" y="460"/>
                  </a:lnTo>
                  <a:lnTo>
                    <a:pt x="380" y="449"/>
                  </a:lnTo>
                  <a:lnTo>
                    <a:pt x="377" y="436"/>
                  </a:lnTo>
                  <a:lnTo>
                    <a:pt x="371" y="427"/>
                  </a:lnTo>
                  <a:lnTo>
                    <a:pt x="364" y="416"/>
                  </a:lnTo>
                  <a:lnTo>
                    <a:pt x="358" y="409"/>
                  </a:lnTo>
                  <a:lnTo>
                    <a:pt x="350" y="400"/>
                  </a:lnTo>
                  <a:lnTo>
                    <a:pt x="339" y="393"/>
                  </a:lnTo>
                  <a:lnTo>
                    <a:pt x="330" y="386"/>
                  </a:lnTo>
                  <a:lnTo>
                    <a:pt x="319" y="381"/>
                  </a:lnTo>
                  <a:lnTo>
                    <a:pt x="308" y="376"/>
                  </a:lnTo>
                  <a:lnTo>
                    <a:pt x="295" y="373"/>
                  </a:lnTo>
                  <a:lnTo>
                    <a:pt x="282" y="370"/>
                  </a:lnTo>
                  <a:lnTo>
                    <a:pt x="269" y="368"/>
                  </a:lnTo>
                  <a:lnTo>
                    <a:pt x="255" y="368"/>
                  </a:lnTo>
                  <a:lnTo>
                    <a:pt x="91" y="36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Freeform 19"/>
            <p:cNvSpPr>
              <a:spLocks/>
            </p:cNvSpPr>
            <p:nvPr userDrawn="1"/>
          </p:nvSpPr>
          <p:spPr bwMode="auto">
            <a:xfrm>
              <a:off x="881" y="3769"/>
              <a:ext cx="67" cy="88"/>
            </a:xfrm>
            <a:custGeom>
              <a:avLst/>
              <a:gdLst/>
              <a:ahLst/>
              <a:cxnLst>
                <a:cxn ang="0">
                  <a:pos x="434" y="166"/>
                </a:cxn>
                <a:cxn ang="0">
                  <a:pos x="410" y="121"/>
                </a:cxn>
                <a:cxn ang="0">
                  <a:pos x="374" y="92"/>
                </a:cxn>
                <a:cxn ang="0">
                  <a:pos x="323" y="78"/>
                </a:cxn>
                <a:cxn ang="0">
                  <a:pos x="267" y="76"/>
                </a:cxn>
                <a:cxn ang="0">
                  <a:pos x="221" y="89"/>
                </a:cxn>
                <a:cxn ang="0">
                  <a:pos x="182" y="111"/>
                </a:cxn>
                <a:cxn ang="0">
                  <a:pos x="151" y="147"/>
                </a:cxn>
                <a:cxn ang="0">
                  <a:pos x="121" y="207"/>
                </a:cxn>
                <a:cxn ang="0">
                  <a:pos x="102" y="300"/>
                </a:cxn>
                <a:cxn ang="0">
                  <a:pos x="103" y="420"/>
                </a:cxn>
                <a:cxn ang="0">
                  <a:pos x="112" y="474"/>
                </a:cxn>
                <a:cxn ang="0">
                  <a:pos x="127" y="520"/>
                </a:cxn>
                <a:cxn ang="0">
                  <a:pos x="148" y="557"/>
                </a:cxn>
                <a:cxn ang="0">
                  <a:pos x="175" y="587"/>
                </a:cxn>
                <a:cxn ang="0">
                  <a:pos x="208" y="607"/>
                </a:cxn>
                <a:cxn ang="0">
                  <a:pos x="247" y="620"/>
                </a:cxn>
                <a:cxn ang="0">
                  <a:pos x="292" y="623"/>
                </a:cxn>
                <a:cxn ang="0">
                  <a:pos x="348" y="617"/>
                </a:cxn>
                <a:cxn ang="0">
                  <a:pos x="390" y="596"/>
                </a:cxn>
                <a:cxn ang="0">
                  <a:pos x="419" y="560"/>
                </a:cxn>
                <a:cxn ang="0">
                  <a:pos x="436" y="511"/>
                </a:cxn>
                <a:cxn ang="0">
                  <a:pos x="521" y="577"/>
                </a:cxn>
                <a:cxn ang="0">
                  <a:pos x="492" y="621"/>
                </a:cxn>
                <a:cxn ang="0">
                  <a:pos x="460" y="649"/>
                </a:cxn>
                <a:cxn ang="0">
                  <a:pos x="406" y="680"/>
                </a:cxn>
                <a:cxn ang="0">
                  <a:pos x="353" y="695"/>
                </a:cxn>
                <a:cxn ang="0">
                  <a:pos x="265" y="700"/>
                </a:cxn>
                <a:cxn ang="0">
                  <a:pos x="193" y="689"/>
                </a:cxn>
                <a:cxn ang="0">
                  <a:pos x="155" y="675"/>
                </a:cxn>
                <a:cxn ang="0">
                  <a:pos x="107" y="644"/>
                </a:cxn>
                <a:cxn ang="0">
                  <a:pos x="61" y="593"/>
                </a:cxn>
                <a:cxn ang="0">
                  <a:pos x="34" y="544"/>
                </a:cxn>
                <a:cxn ang="0">
                  <a:pos x="16" y="493"/>
                </a:cxn>
                <a:cxn ang="0">
                  <a:pos x="4" y="437"/>
                </a:cxn>
                <a:cxn ang="0">
                  <a:pos x="0" y="374"/>
                </a:cxn>
                <a:cxn ang="0">
                  <a:pos x="1" y="308"/>
                </a:cxn>
                <a:cxn ang="0">
                  <a:pos x="10" y="246"/>
                </a:cxn>
                <a:cxn ang="0">
                  <a:pos x="27" y="188"/>
                </a:cxn>
                <a:cxn ang="0">
                  <a:pos x="51" y="137"/>
                </a:cxn>
                <a:cxn ang="0">
                  <a:pos x="90" y="82"/>
                </a:cxn>
                <a:cxn ang="0">
                  <a:pos x="141" y="40"/>
                </a:cxn>
                <a:cxn ang="0">
                  <a:pos x="205" y="13"/>
                </a:cxn>
                <a:cxn ang="0">
                  <a:pos x="277" y="1"/>
                </a:cxn>
                <a:cxn ang="0">
                  <a:pos x="367" y="6"/>
                </a:cxn>
                <a:cxn ang="0">
                  <a:pos x="445" y="34"/>
                </a:cxn>
                <a:cxn ang="0">
                  <a:pos x="506" y="90"/>
                </a:cxn>
                <a:cxn ang="0">
                  <a:pos x="538" y="170"/>
                </a:cxn>
              </a:cxnLst>
              <a:rect l="0" t="0" r="r" b="b"/>
              <a:pathLst>
                <a:path w="541" h="700">
                  <a:moveTo>
                    <a:pt x="541" y="193"/>
                  </a:moveTo>
                  <a:lnTo>
                    <a:pt x="440" y="193"/>
                  </a:lnTo>
                  <a:lnTo>
                    <a:pt x="437" y="179"/>
                  </a:lnTo>
                  <a:lnTo>
                    <a:pt x="434" y="166"/>
                  </a:lnTo>
                  <a:lnTo>
                    <a:pt x="429" y="153"/>
                  </a:lnTo>
                  <a:lnTo>
                    <a:pt x="424" y="141"/>
                  </a:lnTo>
                  <a:lnTo>
                    <a:pt x="417" y="131"/>
                  </a:lnTo>
                  <a:lnTo>
                    <a:pt x="410" y="121"/>
                  </a:lnTo>
                  <a:lnTo>
                    <a:pt x="402" y="112"/>
                  </a:lnTo>
                  <a:lnTo>
                    <a:pt x="395" y="104"/>
                  </a:lnTo>
                  <a:lnTo>
                    <a:pt x="384" y="98"/>
                  </a:lnTo>
                  <a:lnTo>
                    <a:pt x="374" y="92"/>
                  </a:lnTo>
                  <a:lnTo>
                    <a:pt x="362" y="87"/>
                  </a:lnTo>
                  <a:lnTo>
                    <a:pt x="350" y="82"/>
                  </a:lnTo>
                  <a:lnTo>
                    <a:pt x="337" y="80"/>
                  </a:lnTo>
                  <a:lnTo>
                    <a:pt x="323" y="78"/>
                  </a:lnTo>
                  <a:lnTo>
                    <a:pt x="308" y="75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7" y="76"/>
                  </a:lnTo>
                  <a:lnTo>
                    <a:pt x="256" y="79"/>
                  </a:lnTo>
                  <a:lnTo>
                    <a:pt x="243" y="81"/>
                  </a:lnTo>
                  <a:lnTo>
                    <a:pt x="232" y="85"/>
                  </a:lnTo>
                  <a:lnTo>
                    <a:pt x="221" y="89"/>
                  </a:lnTo>
                  <a:lnTo>
                    <a:pt x="211" y="93"/>
                  </a:lnTo>
                  <a:lnTo>
                    <a:pt x="201" y="99"/>
                  </a:lnTo>
                  <a:lnTo>
                    <a:pt x="191" y="105"/>
                  </a:lnTo>
                  <a:lnTo>
                    <a:pt x="182" y="111"/>
                  </a:lnTo>
                  <a:lnTo>
                    <a:pt x="173" y="120"/>
                  </a:lnTo>
                  <a:lnTo>
                    <a:pt x="166" y="128"/>
                  </a:lnTo>
                  <a:lnTo>
                    <a:pt x="158" y="137"/>
                  </a:lnTo>
                  <a:lnTo>
                    <a:pt x="151" y="147"/>
                  </a:lnTo>
                  <a:lnTo>
                    <a:pt x="145" y="157"/>
                  </a:lnTo>
                  <a:lnTo>
                    <a:pt x="138" y="168"/>
                  </a:lnTo>
                  <a:lnTo>
                    <a:pt x="129" y="187"/>
                  </a:lnTo>
                  <a:lnTo>
                    <a:pt x="121" y="207"/>
                  </a:lnTo>
                  <a:lnTo>
                    <a:pt x="115" y="228"/>
                  </a:lnTo>
                  <a:lnTo>
                    <a:pt x="110" y="251"/>
                  </a:lnTo>
                  <a:lnTo>
                    <a:pt x="106" y="276"/>
                  </a:lnTo>
                  <a:lnTo>
                    <a:pt x="102" y="300"/>
                  </a:lnTo>
                  <a:lnTo>
                    <a:pt x="101" y="328"/>
                  </a:lnTo>
                  <a:lnTo>
                    <a:pt x="100" y="356"/>
                  </a:lnTo>
                  <a:lnTo>
                    <a:pt x="101" y="388"/>
                  </a:lnTo>
                  <a:lnTo>
                    <a:pt x="103" y="420"/>
                  </a:lnTo>
                  <a:lnTo>
                    <a:pt x="105" y="434"/>
                  </a:lnTo>
                  <a:lnTo>
                    <a:pt x="107" y="447"/>
                  </a:lnTo>
                  <a:lnTo>
                    <a:pt x="109" y="461"/>
                  </a:lnTo>
                  <a:lnTo>
                    <a:pt x="112" y="474"/>
                  </a:lnTo>
                  <a:lnTo>
                    <a:pt x="115" y="486"/>
                  </a:lnTo>
                  <a:lnTo>
                    <a:pt x="118" y="498"/>
                  </a:lnTo>
                  <a:lnTo>
                    <a:pt x="122" y="510"/>
                  </a:lnTo>
                  <a:lnTo>
                    <a:pt x="127" y="520"/>
                  </a:lnTo>
                  <a:lnTo>
                    <a:pt x="131" y="531"/>
                  </a:lnTo>
                  <a:lnTo>
                    <a:pt x="137" y="540"/>
                  </a:lnTo>
                  <a:lnTo>
                    <a:pt x="142" y="549"/>
                  </a:lnTo>
                  <a:lnTo>
                    <a:pt x="148" y="557"/>
                  </a:lnTo>
                  <a:lnTo>
                    <a:pt x="155" y="566"/>
                  </a:lnTo>
                  <a:lnTo>
                    <a:pt x="160" y="572"/>
                  </a:lnTo>
                  <a:lnTo>
                    <a:pt x="167" y="580"/>
                  </a:lnTo>
                  <a:lnTo>
                    <a:pt x="175" y="587"/>
                  </a:lnTo>
                  <a:lnTo>
                    <a:pt x="182" y="592"/>
                  </a:lnTo>
                  <a:lnTo>
                    <a:pt x="190" y="598"/>
                  </a:lnTo>
                  <a:lnTo>
                    <a:pt x="199" y="603"/>
                  </a:lnTo>
                  <a:lnTo>
                    <a:pt x="208" y="607"/>
                  </a:lnTo>
                  <a:lnTo>
                    <a:pt x="217" y="611"/>
                  </a:lnTo>
                  <a:lnTo>
                    <a:pt x="227" y="615"/>
                  </a:lnTo>
                  <a:lnTo>
                    <a:pt x="237" y="618"/>
                  </a:lnTo>
                  <a:lnTo>
                    <a:pt x="247" y="620"/>
                  </a:lnTo>
                  <a:lnTo>
                    <a:pt x="258" y="622"/>
                  </a:lnTo>
                  <a:lnTo>
                    <a:pt x="269" y="622"/>
                  </a:lnTo>
                  <a:lnTo>
                    <a:pt x="280" y="623"/>
                  </a:lnTo>
                  <a:lnTo>
                    <a:pt x="292" y="623"/>
                  </a:lnTo>
                  <a:lnTo>
                    <a:pt x="307" y="623"/>
                  </a:lnTo>
                  <a:lnTo>
                    <a:pt x="321" y="622"/>
                  </a:lnTo>
                  <a:lnTo>
                    <a:pt x="335" y="620"/>
                  </a:lnTo>
                  <a:lnTo>
                    <a:pt x="348" y="617"/>
                  </a:lnTo>
                  <a:lnTo>
                    <a:pt x="359" y="613"/>
                  </a:lnTo>
                  <a:lnTo>
                    <a:pt x="370" y="608"/>
                  </a:lnTo>
                  <a:lnTo>
                    <a:pt x="380" y="602"/>
                  </a:lnTo>
                  <a:lnTo>
                    <a:pt x="390" y="596"/>
                  </a:lnTo>
                  <a:lnTo>
                    <a:pt x="398" y="589"/>
                  </a:lnTo>
                  <a:lnTo>
                    <a:pt x="406" y="580"/>
                  </a:lnTo>
                  <a:lnTo>
                    <a:pt x="412" y="571"/>
                  </a:lnTo>
                  <a:lnTo>
                    <a:pt x="419" y="560"/>
                  </a:lnTo>
                  <a:lnTo>
                    <a:pt x="424" y="550"/>
                  </a:lnTo>
                  <a:lnTo>
                    <a:pt x="429" y="538"/>
                  </a:lnTo>
                  <a:lnTo>
                    <a:pt x="432" y="525"/>
                  </a:lnTo>
                  <a:lnTo>
                    <a:pt x="436" y="511"/>
                  </a:lnTo>
                  <a:lnTo>
                    <a:pt x="539" y="511"/>
                  </a:lnTo>
                  <a:lnTo>
                    <a:pt x="535" y="534"/>
                  </a:lnTo>
                  <a:lnTo>
                    <a:pt x="529" y="556"/>
                  </a:lnTo>
                  <a:lnTo>
                    <a:pt x="521" y="577"/>
                  </a:lnTo>
                  <a:lnTo>
                    <a:pt x="511" y="595"/>
                  </a:lnTo>
                  <a:lnTo>
                    <a:pt x="506" y="603"/>
                  </a:lnTo>
                  <a:lnTo>
                    <a:pt x="499" y="612"/>
                  </a:lnTo>
                  <a:lnTo>
                    <a:pt x="492" y="621"/>
                  </a:lnTo>
                  <a:lnTo>
                    <a:pt x="486" y="628"/>
                  </a:lnTo>
                  <a:lnTo>
                    <a:pt x="477" y="636"/>
                  </a:lnTo>
                  <a:lnTo>
                    <a:pt x="469" y="642"/>
                  </a:lnTo>
                  <a:lnTo>
                    <a:pt x="460" y="649"/>
                  </a:lnTo>
                  <a:lnTo>
                    <a:pt x="451" y="656"/>
                  </a:lnTo>
                  <a:lnTo>
                    <a:pt x="434" y="667"/>
                  </a:lnTo>
                  <a:lnTo>
                    <a:pt x="416" y="676"/>
                  </a:lnTo>
                  <a:lnTo>
                    <a:pt x="406" y="680"/>
                  </a:lnTo>
                  <a:lnTo>
                    <a:pt x="396" y="684"/>
                  </a:lnTo>
                  <a:lnTo>
                    <a:pt x="386" y="687"/>
                  </a:lnTo>
                  <a:lnTo>
                    <a:pt x="376" y="690"/>
                  </a:lnTo>
                  <a:lnTo>
                    <a:pt x="353" y="695"/>
                  </a:lnTo>
                  <a:lnTo>
                    <a:pt x="332" y="698"/>
                  </a:lnTo>
                  <a:lnTo>
                    <a:pt x="309" y="700"/>
                  </a:lnTo>
                  <a:lnTo>
                    <a:pt x="285" y="700"/>
                  </a:lnTo>
                  <a:lnTo>
                    <a:pt x="265" y="700"/>
                  </a:lnTo>
                  <a:lnTo>
                    <a:pt x="246" y="699"/>
                  </a:lnTo>
                  <a:lnTo>
                    <a:pt x="228" y="697"/>
                  </a:lnTo>
                  <a:lnTo>
                    <a:pt x="210" y="694"/>
                  </a:lnTo>
                  <a:lnTo>
                    <a:pt x="193" y="689"/>
                  </a:lnTo>
                  <a:lnTo>
                    <a:pt x="177" y="684"/>
                  </a:lnTo>
                  <a:lnTo>
                    <a:pt x="169" y="681"/>
                  </a:lnTo>
                  <a:lnTo>
                    <a:pt x="161" y="678"/>
                  </a:lnTo>
                  <a:lnTo>
                    <a:pt x="155" y="675"/>
                  </a:lnTo>
                  <a:lnTo>
                    <a:pt x="147" y="670"/>
                  </a:lnTo>
                  <a:lnTo>
                    <a:pt x="132" y="662"/>
                  </a:lnTo>
                  <a:lnTo>
                    <a:pt x="119" y="654"/>
                  </a:lnTo>
                  <a:lnTo>
                    <a:pt x="107" y="644"/>
                  </a:lnTo>
                  <a:lnTo>
                    <a:pt x="95" y="632"/>
                  </a:lnTo>
                  <a:lnTo>
                    <a:pt x="82" y="620"/>
                  </a:lnTo>
                  <a:lnTo>
                    <a:pt x="72" y="608"/>
                  </a:lnTo>
                  <a:lnTo>
                    <a:pt x="61" y="593"/>
                  </a:lnTo>
                  <a:lnTo>
                    <a:pt x="52" y="578"/>
                  </a:lnTo>
                  <a:lnTo>
                    <a:pt x="46" y="568"/>
                  </a:lnTo>
                  <a:lnTo>
                    <a:pt x="40" y="556"/>
                  </a:lnTo>
                  <a:lnTo>
                    <a:pt x="34" y="544"/>
                  </a:lnTo>
                  <a:lnTo>
                    <a:pt x="29" y="532"/>
                  </a:lnTo>
                  <a:lnTo>
                    <a:pt x="24" y="520"/>
                  </a:lnTo>
                  <a:lnTo>
                    <a:pt x="20" y="507"/>
                  </a:lnTo>
                  <a:lnTo>
                    <a:pt x="16" y="493"/>
                  </a:lnTo>
                  <a:lnTo>
                    <a:pt x="13" y="480"/>
                  </a:lnTo>
                  <a:lnTo>
                    <a:pt x="9" y="465"/>
                  </a:lnTo>
                  <a:lnTo>
                    <a:pt x="7" y="452"/>
                  </a:lnTo>
                  <a:lnTo>
                    <a:pt x="4" y="437"/>
                  </a:lnTo>
                  <a:lnTo>
                    <a:pt x="3" y="422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4"/>
                  </a:lnTo>
                  <a:lnTo>
                    <a:pt x="0" y="357"/>
                  </a:lnTo>
                  <a:lnTo>
                    <a:pt x="0" y="341"/>
                  </a:lnTo>
                  <a:lnTo>
                    <a:pt x="0" y="324"/>
                  </a:lnTo>
                  <a:lnTo>
                    <a:pt x="1" y="308"/>
                  </a:lnTo>
                  <a:lnTo>
                    <a:pt x="3" y="292"/>
                  </a:lnTo>
                  <a:lnTo>
                    <a:pt x="4" y="276"/>
                  </a:lnTo>
                  <a:lnTo>
                    <a:pt x="8" y="260"/>
                  </a:lnTo>
                  <a:lnTo>
                    <a:pt x="10" y="246"/>
                  </a:lnTo>
                  <a:lnTo>
                    <a:pt x="14" y="230"/>
                  </a:lnTo>
                  <a:lnTo>
                    <a:pt x="18" y="216"/>
                  </a:lnTo>
                  <a:lnTo>
                    <a:pt x="21" y="201"/>
                  </a:lnTo>
                  <a:lnTo>
                    <a:pt x="27" y="188"/>
                  </a:lnTo>
                  <a:lnTo>
                    <a:pt x="32" y="175"/>
                  </a:lnTo>
                  <a:lnTo>
                    <a:pt x="38" y="162"/>
                  </a:lnTo>
                  <a:lnTo>
                    <a:pt x="43" y="149"/>
                  </a:lnTo>
                  <a:lnTo>
                    <a:pt x="51" y="137"/>
                  </a:lnTo>
                  <a:lnTo>
                    <a:pt x="58" y="124"/>
                  </a:lnTo>
                  <a:lnTo>
                    <a:pt x="68" y="110"/>
                  </a:lnTo>
                  <a:lnTo>
                    <a:pt x="78" y="95"/>
                  </a:lnTo>
                  <a:lnTo>
                    <a:pt x="90" y="82"/>
                  </a:lnTo>
                  <a:lnTo>
                    <a:pt x="102" y="70"/>
                  </a:lnTo>
                  <a:lnTo>
                    <a:pt x="115" y="60"/>
                  </a:lnTo>
                  <a:lnTo>
                    <a:pt x="128" y="49"/>
                  </a:lnTo>
                  <a:lnTo>
                    <a:pt x="141" y="40"/>
                  </a:lnTo>
                  <a:lnTo>
                    <a:pt x="157" y="31"/>
                  </a:lnTo>
                  <a:lnTo>
                    <a:pt x="171" y="24"/>
                  </a:lnTo>
                  <a:lnTo>
                    <a:pt x="188" y="17"/>
                  </a:lnTo>
                  <a:lnTo>
                    <a:pt x="205" y="13"/>
                  </a:lnTo>
                  <a:lnTo>
                    <a:pt x="221" y="7"/>
                  </a:lnTo>
                  <a:lnTo>
                    <a:pt x="239" y="4"/>
                  </a:lnTo>
                  <a:lnTo>
                    <a:pt x="258" y="2"/>
                  </a:lnTo>
                  <a:lnTo>
                    <a:pt x="277" y="1"/>
                  </a:lnTo>
                  <a:lnTo>
                    <a:pt x="297" y="0"/>
                  </a:lnTo>
                  <a:lnTo>
                    <a:pt x="321" y="1"/>
                  </a:lnTo>
                  <a:lnTo>
                    <a:pt x="345" y="3"/>
                  </a:lnTo>
                  <a:lnTo>
                    <a:pt x="367" y="6"/>
                  </a:lnTo>
                  <a:lnTo>
                    <a:pt x="388" y="11"/>
                  </a:lnTo>
                  <a:lnTo>
                    <a:pt x="408" y="17"/>
                  </a:lnTo>
                  <a:lnTo>
                    <a:pt x="427" y="25"/>
                  </a:lnTo>
                  <a:lnTo>
                    <a:pt x="445" y="34"/>
                  </a:lnTo>
                  <a:lnTo>
                    <a:pt x="462" y="45"/>
                  </a:lnTo>
                  <a:lnTo>
                    <a:pt x="479" y="59"/>
                  </a:lnTo>
                  <a:lnTo>
                    <a:pt x="494" y="73"/>
                  </a:lnTo>
                  <a:lnTo>
                    <a:pt x="506" y="90"/>
                  </a:lnTo>
                  <a:lnTo>
                    <a:pt x="517" y="108"/>
                  </a:lnTo>
                  <a:lnTo>
                    <a:pt x="526" y="127"/>
                  </a:lnTo>
                  <a:lnTo>
                    <a:pt x="532" y="148"/>
                  </a:lnTo>
                  <a:lnTo>
                    <a:pt x="538" y="170"/>
                  </a:lnTo>
                  <a:lnTo>
                    <a:pt x="541" y="19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Freeform 20"/>
            <p:cNvSpPr>
              <a:spLocks/>
            </p:cNvSpPr>
            <p:nvPr userDrawn="1"/>
          </p:nvSpPr>
          <p:spPr bwMode="auto">
            <a:xfrm>
              <a:off x="967" y="3770"/>
              <a:ext cx="68" cy="86"/>
            </a:xfrm>
            <a:custGeom>
              <a:avLst/>
              <a:gdLst/>
              <a:ahLst/>
              <a:cxnLst>
                <a:cxn ang="0">
                  <a:pos x="320" y="680"/>
                </a:cxn>
                <a:cxn ang="0">
                  <a:pos x="228" y="680"/>
                </a:cxn>
                <a:cxn ang="0">
                  <a:pos x="228" y="80"/>
                </a:cxn>
                <a:cxn ang="0">
                  <a:pos x="0" y="80"/>
                </a:cxn>
                <a:cxn ang="0">
                  <a:pos x="0" y="0"/>
                </a:cxn>
                <a:cxn ang="0">
                  <a:pos x="548" y="0"/>
                </a:cxn>
                <a:cxn ang="0">
                  <a:pos x="548" y="80"/>
                </a:cxn>
                <a:cxn ang="0">
                  <a:pos x="320" y="80"/>
                </a:cxn>
                <a:cxn ang="0">
                  <a:pos x="320" y="680"/>
                </a:cxn>
              </a:cxnLst>
              <a:rect l="0" t="0" r="r" b="b"/>
              <a:pathLst>
                <a:path w="548" h="680">
                  <a:moveTo>
                    <a:pt x="320" y="680"/>
                  </a:moveTo>
                  <a:lnTo>
                    <a:pt x="228" y="680"/>
                  </a:lnTo>
                  <a:lnTo>
                    <a:pt x="228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80"/>
                  </a:lnTo>
                  <a:lnTo>
                    <a:pt x="320" y="80"/>
                  </a:lnTo>
                  <a:lnTo>
                    <a:pt x="320" y="68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Freeform 21"/>
            <p:cNvSpPr>
              <a:spLocks noEditPoints="1"/>
            </p:cNvSpPr>
            <p:nvPr userDrawn="1"/>
          </p:nvSpPr>
          <p:spPr bwMode="auto">
            <a:xfrm>
              <a:off x="1029" y="3795"/>
              <a:ext cx="53" cy="62"/>
            </a:xfrm>
            <a:custGeom>
              <a:avLst/>
              <a:gdLst/>
              <a:ahLst/>
              <a:cxnLst>
                <a:cxn ang="0">
                  <a:pos x="86" y="283"/>
                </a:cxn>
                <a:cxn ang="0">
                  <a:pos x="93" y="332"/>
                </a:cxn>
                <a:cxn ang="0">
                  <a:pos x="100" y="354"/>
                </a:cxn>
                <a:cxn ang="0">
                  <a:pos x="109" y="373"/>
                </a:cxn>
                <a:cxn ang="0">
                  <a:pos x="121" y="391"/>
                </a:cxn>
                <a:cxn ang="0">
                  <a:pos x="135" y="406"/>
                </a:cxn>
                <a:cxn ang="0">
                  <a:pos x="153" y="420"/>
                </a:cxn>
                <a:cxn ang="0">
                  <a:pos x="173" y="429"/>
                </a:cxn>
                <a:cxn ang="0">
                  <a:pos x="197" y="434"/>
                </a:cxn>
                <a:cxn ang="0">
                  <a:pos x="223" y="435"/>
                </a:cxn>
                <a:cxn ang="0">
                  <a:pos x="257" y="433"/>
                </a:cxn>
                <a:cxn ang="0">
                  <a:pos x="284" y="422"/>
                </a:cxn>
                <a:cxn ang="0">
                  <a:pos x="305" y="405"/>
                </a:cxn>
                <a:cxn ang="0">
                  <a:pos x="322" y="381"/>
                </a:cxn>
                <a:cxn ang="0">
                  <a:pos x="331" y="349"/>
                </a:cxn>
                <a:cxn ang="0">
                  <a:pos x="420" y="352"/>
                </a:cxn>
                <a:cxn ang="0">
                  <a:pos x="413" y="382"/>
                </a:cxn>
                <a:cxn ang="0">
                  <a:pos x="392" y="424"/>
                </a:cxn>
                <a:cxn ang="0">
                  <a:pos x="367" y="452"/>
                </a:cxn>
                <a:cxn ang="0">
                  <a:pos x="340" y="470"/>
                </a:cxn>
                <a:cxn ang="0">
                  <a:pos x="312" y="483"/>
                </a:cxn>
                <a:cxn ang="0">
                  <a:pos x="279" y="494"/>
                </a:cxn>
                <a:cxn ang="0">
                  <a:pos x="244" y="499"/>
                </a:cxn>
                <a:cxn ang="0">
                  <a:pos x="204" y="500"/>
                </a:cxn>
                <a:cxn ang="0">
                  <a:pos x="167" y="495"/>
                </a:cxn>
                <a:cxn ang="0">
                  <a:pos x="132" y="488"/>
                </a:cxn>
                <a:cxn ang="0">
                  <a:pos x="101" y="473"/>
                </a:cxn>
                <a:cxn ang="0">
                  <a:pos x="74" y="455"/>
                </a:cxn>
                <a:cxn ang="0">
                  <a:pos x="51" y="432"/>
                </a:cxn>
                <a:cxn ang="0">
                  <a:pos x="33" y="408"/>
                </a:cxn>
                <a:cxn ang="0">
                  <a:pos x="19" y="379"/>
                </a:cxn>
                <a:cxn ang="0">
                  <a:pos x="9" y="347"/>
                </a:cxn>
                <a:cxn ang="0">
                  <a:pos x="3" y="310"/>
                </a:cxn>
                <a:cxn ang="0">
                  <a:pos x="0" y="271"/>
                </a:cxn>
                <a:cxn ang="0">
                  <a:pos x="1" y="219"/>
                </a:cxn>
                <a:cxn ang="0">
                  <a:pos x="8" y="168"/>
                </a:cxn>
                <a:cxn ang="0">
                  <a:pos x="23" y="123"/>
                </a:cxn>
                <a:cxn ang="0">
                  <a:pos x="43" y="85"/>
                </a:cxn>
                <a:cxn ang="0">
                  <a:pos x="70" y="53"/>
                </a:cxn>
                <a:cxn ang="0">
                  <a:pos x="105" y="26"/>
                </a:cxn>
                <a:cxn ang="0">
                  <a:pos x="150" y="9"/>
                </a:cxn>
                <a:cxn ang="0">
                  <a:pos x="202" y="1"/>
                </a:cxn>
                <a:cxn ang="0">
                  <a:pos x="254" y="2"/>
                </a:cxn>
                <a:cxn ang="0">
                  <a:pos x="298" y="11"/>
                </a:cxn>
                <a:cxn ang="0">
                  <a:pos x="335" y="25"/>
                </a:cxn>
                <a:cxn ang="0">
                  <a:pos x="365" y="50"/>
                </a:cxn>
                <a:cxn ang="0">
                  <a:pos x="391" y="79"/>
                </a:cxn>
                <a:cxn ang="0">
                  <a:pos x="410" y="118"/>
                </a:cxn>
                <a:cxn ang="0">
                  <a:pos x="422" y="172"/>
                </a:cxn>
                <a:cxn ang="0">
                  <a:pos x="427" y="239"/>
                </a:cxn>
                <a:cxn ang="0">
                  <a:pos x="337" y="202"/>
                </a:cxn>
                <a:cxn ang="0">
                  <a:pos x="332" y="156"/>
                </a:cxn>
                <a:cxn ang="0">
                  <a:pos x="321" y="118"/>
                </a:cxn>
                <a:cxn ang="0">
                  <a:pos x="300" y="90"/>
                </a:cxn>
                <a:cxn ang="0">
                  <a:pos x="271" y="72"/>
                </a:cxn>
                <a:cxn ang="0">
                  <a:pos x="234" y="64"/>
                </a:cxn>
                <a:cxn ang="0">
                  <a:pos x="191" y="65"/>
                </a:cxn>
                <a:cxn ang="0">
                  <a:pos x="154" y="79"/>
                </a:cxn>
                <a:cxn ang="0">
                  <a:pos x="125" y="101"/>
                </a:cxn>
                <a:cxn ang="0">
                  <a:pos x="104" y="134"/>
                </a:cxn>
                <a:cxn ang="0">
                  <a:pos x="93" y="173"/>
                </a:cxn>
              </a:cxnLst>
              <a:rect l="0" t="0" r="r" b="b"/>
              <a:pathLst>
                <a:path w="427" h="500">
                  <a:moveTo>
                    <a:pt x="427" y="265"/>
                  </a:moveTo>
                  <a:lnTo>
                    <a:pt x="88" y="265"/>
                  </a:lnTo>
                  <a:lnTo>
                    <a:pt x="86" y="283"/>
                  </a:lnTo>
                  <a:lnTo>
                    <a:pt x="88" y="300"/>
                  </a:lnTo>
                  <a:lnTo>
                    <a:pt x="90" y="316"/>
                  </a:lnTo>
                  <a:lnTo>
                    <a:pt x="93" y="332"/>
                  </a:lnTo>
                  <a:lnTo>
                    <a:pt x="95" y="339"/>
                  </a:lnTo>
                  <a:lnTo>
                    <a:pt x="96" y="346"/>
                  </a:lnTo>
                  <a:lnTo>
                    <a:pt x="100" y="354"/>
                  </a:lnTo>
                  <a:lnTo>
                    <a:pt x="102" y="359"/>
                  </a:lnTo>
                  <a:lnTo>
                    <a:pt x="105" y="366"/>
                  </a:lnTo>
                  <a:lnTo>
                    <a:pt x="109" y="373"/>
                  </a:lnTo>
                  <a:lnTo>
                    <a:pt x="112" y="378"/>
                  </a:lnTo>
                  <a:lnTo>
                    <a:pt x="116" y="384"/>
                  </a:lnTo>
                  <a:lnTo>
                    <a:pt x="121" y="391"/>
                  </a:lnTo>
                  <a:lnTo>
                    <a:pt x="125" y="396"/>
                  </a:lnTo>
                  <a:lnTo>
                    <a:pt x="130" y="402"/>
                  </a:lnTo>
                  <a:lnTo>
                    <a:pt x="135" y="406"/>
                  </a:lnTo>
                  <a:lnTo>
                    <a:pt x="141" y="412"/>
                  </a:lnTo>
                  <a:lnTo>
                    <a:pt x="147" y="416"/>
                  </a:lnTo>
                  <a:lnTo>
                    <a:pt x="153" y="420"/>
                  </a:lnTo>
                  <a:lnTo>
                    <a:pt x="160" y="423"/>
                  </a:lnTo>
                  <a:lnTo>
                    <a:pt x="167" y="426"/>
                  </a:lnTo>
                  <a:lnTo>
                    <a:pt x="173" y="429"/>
                  </a:lnTo>
                  <a:lnTo>
                    <a:pt x="181" y="431"/>
                  </a:lnTo>
                  <a:lnTo>
                    <a:pt x="189" y="432"/>
                  </a:lnTo>
                  <a:lnTo>
                    <a:pt x="197" y="434"/>
                  </a:lnTo>
                  <a:lnTo>
                    <a:pt x="205" y="435"/>
                  </a:lnTo>
                  <a:lnTo>
                    <a:pt x="213" y="435"/>
                  </a:lnTo>
                  <a:lnTo>
                    <a:pt x="223" y="435"/>
                  </a:lnTo>
                  <a:lnTo>
                    <a:pt x="234" y="435"/>
                  </a:lnTo>
                  <a:lnTo>
                    <a:pt x="245" y="434"/>
                  </a:lnTo>
                  <a:lnTo>
                    <a:pt x="257" y="433"/>
                  </a:lnTo>
                  <a:lnTo>
                    <a:pt x="267" y="430"/>
                  </a:lnTo>
                  <a:lnTo>
                    <a:pt x="275" y="426"/>
                  </a:lnTo>
                  <a:lnTo>
                    <a:pt x="284" y="422"/>
                  </a:lnTo>
                  <a:lnTo>
                    <a:pt x="292" y="417"/>
                  </a:lnTo>
                  <a:lnTo>
                    <a:pt x="300" y="411"/>
                  </a:lnTo>
                  <a:lnTo>
                    <a:pt x="305" y="405"/>
                  </a:lnTo>
                  <a:lnTo>
                    <a:pt x="312" y="397"/>
                  </a:lnTo>
                  <a:lnTo>
                    <a:pt x="318" y="390"/>
                  </a:lnTo>
                  <a:lnTo>
                    <a:pt x="322" y="381"/>
                  </a:lnTo>
                  <a:lnTo>
                    <a:pt x="325" y="372"/>
                  </a:lnTo>
                  <a:lnTo>
                    <a:pt x="329" y="361"/>
                  </a:lnTo>
                  <a:lnTo>
                    <a:pt x="331" y="349"/>
                  </a:lnTo>
                  <a:lnTo>
                    <a:pt x="333" y="337"/>
                  </a:lnTo>
                  <a:lnTo>
                    <a:pt x="422" y="337"/>
                  </a:lnTo>
                  <a:lnTo>
                    <a:pt x="420" y="352"/>
                  </a:lnTo>
                  <a:lnTo>
                    <a:pt x="418" y="364"/>
                  </a:lnTo>
                  <a:lnTo>
                    <a:pt x="415" y="374"/>
                  </a:lnTo>
                  <a:lnTo>
                    <a:pt x="413" y="382"/>
                  </a:lnTo>
                  <a:lnTo>
                    <a:pt x="408" y="396"/>
                  </a:lnTo>
                  <a:lnTo>
                    <a:pt x="401" y="411"/>
                  </a:lnTo>
                  <a:lnTo>
                    <a:pt x="392" y="424"/>
                  </a:lnTo>
                  <a:lnTo>
                    <a:pt x="382" y="436"/>
                  </a:lnTo>
                  <a:lnTo>
                    <a:pt x="373" y="444"/>
                  </a:lnTo>
                  <a:lnTo>
                    <a:pt x="367" y="452"/>
                  </a:lnTo>
                  <a:lnTo>
                    <a:pt x="358" y="459"/>
                  </a:lnTo>
                  <a:lnTo>
                    <a:pt x="350" y="464"/>
                  </a:lnTo>
                  <a:lnTo>
                    <a:pt x="340" y="470"/>
                  </a:lnTo>
                  <a:lnTo>
                    <a:pt x="331" y="475"/>
                  </a:lnTo>
                  <a:lnTo>
                    <a:pt x="321" y="480"/>
                  </a:lnTo>
                  <a:lnTo>
                    <a:pt x="312" y="483"/>
                  </a:lnTo>
                  <a:lnTo>
                    <a:pt x="301" y="488"/>
                  </a:lnTo>
                  <a:lnTo>
                    <a:pt x="291" y="491"/>
                  </a:lnTo>
                  <a:lnTo>
                    <a:pt x="279" y="494"/>
                  </a:lnTo>
                  <a:lnTo>
                    <a:pt x="268" y="495"/>
                  </a:lnTo>
                  <a:lnTo>
                    <a:pt x="255" y="498"/>
                  </a:lnTo>
                  <a:lnTo>
                    <a:pt x="244" y="499"/>
                  </a:lnTo>
                  <a:lnTo>
                    <a:pt x="231" y="500"/>
                  </a:lnTo>
                  <a:lnTo>
                    <a:pt x="219" y="500"/>
                  </a:lnTo>
                  <a:lnTo>
                    <a:pt x="204" y="500"/>
                  </a:lnTo>
                  <a:lnTo>
                    <a:pt x="191" y="499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4" y="493"/>
                  </a:lnTo>
                  <a:lnTo>
                    <a:pt x="142" y="490"/>
                  </a:lnTo>
                  <a:lnTo>
                    <a:pt x="132" y="488"/>
                  </a:lnTo>
                  <a:lnTo>
                    <a:pt x="121" y="483"/>
                  </a:lnTo>
                  <a:lnTo>
                    <a:pt x="111" y="479"/>
                  </a:lnTo>
                  <a:lnTo>
                    <a:pt x="101" y="473"/>
                  </a:lnTo>
                  <a:lnTo>
                    <a:pt x="91" y="469"/>
                  </a:lnTo>
                  <a:lnTo>
                    <a:pt x="83" y="462"/>
                  </a:lnTo>
                  <a:lnTo>
                    <a:pt x="74" y="455"/>
                  </a:lnTo>
                  <a:lnTo>
                    <a:pt x="65" y="449"/>
                  </a:lnTo>
                  <a:lnTo>
                    <a:pt x="59" y="441"/>
                  </a:lnTo>
                  <a:lnTo>
                    <a:pt x="51" y="432"/>
                  </a:lnTo>
                  <a:lnTo>
                    <a:pt x="44" y="425"/>
                  </a:lnTo>
                  <a:lnTo>
                    <a:pt x="39" y="416"/>
                  </a:lnTo>
                  <a:lnTo>
                    <a:pt x="33" y="408"/>
                  </a:lnTo>
                  <a:lnTo>
                    <a:pt x="29" y="398"/>
                  </a:lnTo>
                  <a:lnTo>
                    <a:pt x="23" y="390"/>
                  </a:lnTo>
                  <a:lnTo>
                    <a:pt x="19" y="379"/>
                  </a:lnTo>
                  <a:lnTo>
                    <a:pt x="15" y="368"/>
                  </a:lnTo>
                  <a:lnTo>
                    <a:pt x="12" y="357"/>
                  </a:lnTo>
                  <a:lnTo>
                    <a:pt x="9" y="347"/>
                  </a:lnTo>
                  <a:lnTo>
                    <a:pt x="6" y="335"/>
                  </a:lnTo>
                  <a:lnTo>
                    <a:pt x="4" y="324"/>
                  </a:lnTo>
                  <a:lnTo>
                    <a:pt x="3" y="310"/>
                  </a:lnTo>
                  <a:lnTo>
                    <a:pt x="1" y="298"/>
                  </a:lnTo>
                  <a:lnTo>
                    <a:pt x="0" y="285"/>
                  </a:lnTo>
                  <a:lnTo>
                    <a:pt x="0" y="271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1" y="219"/>
                  </a:lnTo>
                  <a:lnTo>
                    <a:pt x="2" y="202"/>
                  </a:lnTo>
                  <a:lnTo>
                    <a:pt x="5" y="185"/>
                  </a:lnTo>
                  <a:lnTo>
                    <a:pt x="8" y="168"/>
                  </a:lnTo>
                  <a:lnTo>
                    <a:pt x="12" y="152"/>
                  </a:lnTo>
                  <a:lnTo>
                    <a:pt x="18" y="138"/>
                  </a:lnTo>
                  <a:lnTo>
                    <a:pt x="23" y="123"/>
                  </a:lnTo>
                  <a:lnTo>
                    <a:pt x="29" y="110"/>
                  </a:lnTo>
                  <a:lnTo>
                    <a:pt x="35" y="97"/>
                  </a:lnTo>
                  <a:lnTo>
                    <a:pt x="43" y="85"/>
                  </a:lnTo>
                  <a:lnTo>
                    <a:pt x="51" y="73"/>
                  </a:lnTo>
                  <a:lnTo>
                    <a:pt x="61" y="63"/>
                  </a:lnTo>
                  <a:lnTo>
                    <a:pt x="70" y="53"/>
                  </a:lnTo>
                  <a:lnTo>
                    <a:pt x="81" y="43"/>
                  </a:lnTo>
                  <a:lnTo>
                    <a:pt x="93" y="34"/>
                  </a:lnTo>
                  <a:lnTo>
                    <a:pt x="105" y="26"/>
                  </a:lnTo>
                  <a:lnTo>
                    <a:pt x="119" y="20"/>
                  </a:lnTo>
                  <a:lnTo>
                    <a:pt x="133" y="14"/>
                  </a:lnTo>
                  <a:lnTo>
                    <a:pt x="150" y="9"/>
                  </a:lnTo>
                  <a:lnTo>
                    <a:pt x="165" y="5"/>
                  </a:lnTo>
                  <a:lnTo>
                    <a:pt x="183" y="2"/>
                  </a:lnTo>
                  <a:lnTo>
                    <a:pt x="202" y="1"/>
                  </a:lnTo>
                  <a:lnTo>
                    <a:pt x="222" y="0"/>
                  </a:lnTo>
                  <a:lnTo>
                    <a:pt x="238" y="1"/>
                  </a:lnTo>
                  <a:lnTo>
                    <a:pt x="254" y="2"/>
                  </a:lnTo>
                  <a:lnTo>
                    <a:pt x="269" y="4"/>
                  </a:lnTo>
                  <a:lnTo>
                    <a:pt x="284" y="6"/>
                  </a:lnTo>
                  <a:lnTo>
                    <a:pt x="298" y="11"/>
                  </a:lnTo>
                  <a:lnTo>
                    <a:pt x="311" y="15"/>
                  </a:lnTo>
                  <a:lnTo>
                    <a:pt x="323" y="20"/>
                  </a:lnTo>
                  <a:lnTo>
                    <a:pt x="335" y="25"/>
                  </a:lnTo>
                  <a:lnTo>
                    <a:pt x="345" y="33"/>
                  </a:lnTo>
                  <a:lnTo>
                    <a:pt x="357" y="41"/>
                  </a:lnTo>
                  <a:lnTo>
                    <a:pt x="365" y="50"/>
                  </a:lnTo>
                  <a:lnTo>
                    <a:pt x="375" y="59"/>
                  </a:lnTo>
                  <a:lnTo>
                    <a:pt x="383" y="69"/>
                  </a:lnTo>
                  <a:lnTo>
                    <a:pt x="391" y="79"/>
                  </a:lnTo>
                  <a:lnTo>
                    <a:pt x="398" y="91"/>
                  </a:lnTo>
                  <a:lnTo>
                    <a:pt x="404" y="103"/>
                  </a:lnTo>
                  <a:lnTo>
                    <a:pt x="410" y="118"/>
                  </a:lnTo>
                  <a:lnTo>
                    <a:pt x="414" y="134"/>
                  </a:lnTo>
                  <a:lnTo>
                    <a:pt x="419" y="153"/>
                  </a:lnTo>
                  <a:lnTo>
                    <a:pt x="422" y="172"/>
                  </a:lnTo>
                  <a:lnTo>
                    <a:pt x="424" y="193"/>
                  </a:lnTo>
                  <a:lnTo>
                    <a:pt x="427" y="216"/>
                  </a:lnTo>
                  <a:lnTo>
                    <a:pt x="427" y="239"/>
                  </a:lnTo>
                  <a:lnTo>
                    <a:pt x="427" y="265"/>
                  </a:lnTo>
                  <a:close/>
                  <a:moveTo>
                    <a:pt x="91" y="202"/>
                  </a:moveTo>
                  <a:lnTo>
                    <a:pt x="337" y="202"/>
                  </a:lnTo>
                  <a:lnTo>
                    <a:pt x="335" y="186"/>
                  </a:lnTo>
                  <a:lnTo>
                    <a:pt x="334" y="170"/>
                  </a:lnTo>
                  <a:lnTo>
                    <a:pt x="332" y="156"/>
                  </a:lnTo>
                  <a:lnTo>
                    <a:pt x="330" y="142"/>
                  </a:lnTo>
                  <a:lnTo>
                    <a:pt x="325" y="130"/>
                  </a:lnTo>
                  <a:lnTo>
                    <a:pt x="321" y="118"/>
                  </a:lnTo>
                  <a:lnTo>
                    <a:pt x="314" y="108"/>
                  </a:lnTo>
                  <a:lnTo>
                    <a:pt x="308" y="98"/>
                  </a:lnTo>
                  <a:lnTo>
                    <a:pt x="300" y="90"/>
                  </a:lnTo>
                  <a:lnTo>
                    <a:pt x="291" y="83"/>
                  </a:lnTo>
                  <a:lnTo>
                    <a:pt x="281" y="78"/>
                  </a:lnTo>
                  <a:lnTo>
                    <a:pt x="271" y="72"/>
                  </a:lnTo>
                  <a:lnTo>
                    <a:pt x="260" y="69"/>
                  </a:lnTo>
                  <a:lnTo>
                    <a:pt x="248" y="65"/>
                  </a:lnTo>
                  <a:lnTo>
                    <a:pt x="234" y="64"/>
                  </a:lnTo>
                  <a:lnTo>
                    <a:pt x="220" y="63"/>
                  </a:lnTo>
                  <a:lnTo>
                    <a:pt x="204" y="64"/>
                  </a:lnTo>
                  <a:lnTo>
                    <a:pt x="191" y="65"/>
                  </a:lnTo>
                  <a:lnTo>
                    <a:pt x="178" y="69"/>
                  </a:lnTo>
                  <a:lnTo>
                    <a:pt x="165" y="73"/>
                  </a:lnTo>
                  <a:lnTo>
                    <a:pt x="154" y="79"/>
                  </a:lnTo>
                  <a:lnTo>
                    <a:pt x="144" y="85"/>
                  </a:lnTo>
                  <a:lnTo>
                    <a:pt x="134" y="93"/>
                  </a:lnTo>
                  <a:lnTo>
                    <a:pt x="125" y="101"/>
                  </a:lnTo>
                  <a:lnTo>
                    <a:pt x="116" y="112"/>
                  </a:lnTo>
                  <a:lnTo>
                    <a:pt x="110" y="122"/>
                  </a:lnTo>
                  <a:lnTo>
                    <a:pt x="104" y="134"/>
                  </a:lnTo>
                  <a:lnTo>
                    <a:pt x="100" y="146"/>
                  </a:lnTo>
                  <a:lnTo>
                    <a:pt x="95" y="159"/>
                  </a:lnTo>
                  <a:lnTo>
                    <a:pt x="93" y="173"/>
                  </a:lnTo>
                  <a:lnTo>
                    <a:pt x="91" y="188"/>
                  </a:lnTo>
                  <a:lnTo>
                    <a:pt x="91" y="20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Freeform 22"/>
            <p:cNvSpPr>
              <a:spLocks/>
            </p:cNvSpPr>
            <p:nvPr userDrawn="1"/>
          </p:nvSpPr>
          <p:spPr bwMode="auto">
            <a:xfrm>
              <a:off x="1093" y="3795"/>
              <a:ext cx="50" cy="62"/>
            </a:xfrm>
            <a:custGeom>
              <a:avLst/>
              <a:gdLst/>
              <a:ahLst/>
              <a:cxnLst>
                <a:cxn ang="0">
                  <a:pos x="308" y="152"/>
                </a:cxn>
                <a:cxn ang="0">
                  <a:pos x="300" y="120"/>
                </a:cxn>
                <a:cxn ang="0">
                  <a:pos x="286" y="97"/>
                </a:cxn>
                <a:cxn ang="0">
                  <a:pos x="268" y="79"/>
                </a:cxn>
                <a:cxn ang="0">
                  <a:pos x="243" y="69"/>
                </a:cxn>
                <a:cxn ang="0">
                  <a:pos x="215" y="64"/>
                </a:cxn>
                <a:cxn ang="0">
                  <a:pos x="173" y="71"/>
                </a:cxn>
                <a:cxn ang="0">
                  <a:pos x="140" y="90"/>
                </a:cxn>
                <a:cxn ang="0">
                  <a:pos x="119" y="115"/>
                </a:cxn>
                <a:cxn ang="0">
                  <a:pos x="110" y="134"/>
                </a:cxn>
                <a:cxn ang="0">
                  <a:pos x="96" y="182"/>
                </a:cxn>
                <a:cxn ang="0">
                  <a:pos x="93" y="242"/>
                </a:cxn>
                <a:cxn ang="0">
                  <a:pos x="96" y="307"/>
                </a:cxn>
                <a:cxn ang="0">
                  <a:pos x="109" y="358"/>
                </a:cxn>
                <a:cxn ang="0">
                  <a:pos x="117" y="378"/>
                </a:cxn>
                <a:cxn ang="0">
                  <a:pos x="130" y="395"/>
                </a:cxn>
                <a:cxn ang="0">
                  <a:pos x="143" y="410"/>
                </a:cxn>
                <a:cxn ang="0">
                  <a:pos x="159" y="418"/>
                </a:cxn>
                <a:cxn ang="0">
                  <a:pos x="176" y="426"/>
                </a:cxn>
                <a:cxn ang="0">
                  <a:pos x="210" y="431"/>
                </a:cxn>
                <a:cxn ang="0">
                  <a:pos x="242" y="427"/>
                </a:cxn>
                <a:cxn ang="0">
                  <a:pos x="269" y="415"/>
                </a:cxn>
                <a:cxn ang="0">
                  <a:pos x="290" y="396"/>
                </a:cxn>
                <a:cxn ang="0">
                  <a:pos x="304" y="371"/>
                </a:cxn>
                <a:cxn ang="0">
                  <a:pos x="311" y="339"/>
                </a:cxn>
                <a:cxn ang="0">
                  <a:pos x="400" y="347"/>
                </a:cxn>
                <a:cxn ang="0">
                  <a:pos x="385" y="398"/>
                </a:cxn>
                <a:cxn ang="0">
                  <a:pos x="362" y="434"/>
                </a:cxn>
                <a:cxn ang="0">
                  <a:pos x="344" y="452"/>
                </a:cxn>
                <a:cxn ang="0">
                  <a:pos x="308" y="476"/>
                </a:cxn>
                <a:cxn ang="0">
                  <a:pos x="284" y="486"/>
                </a:cxn>
                <a:cxn ang="0">
                  <a:pos x="231" y="498"/>
                </a:cxn>
                <a:cxn ang="0">
                  <a:pos x="184" y="496"/>
                </a:cxn>
                <a:cxn ang="0">
                  <a:pos x="149" y="491"/>
                </a:cxn>
                <a:cxn ang="0">
                  <a:pos x="116" y="481"/>
                </a:cxn>
                <a:cxn ang="0">
                  <a:pos x="87" y="466"/>
                </a:cxn>
                <a:cxn ang="0">
                  <a:pos x="63" y="445"/>
                </a:cxn>
                <a:cxn ang="0">
                  <a:pos x="43" y="421"/>
                </a:cxn>
                <a:cxn ang="0">
                  <a:pos x="27" y="395"/>
                </a:cxn>
                <a:cxn ang="0">
                  <a:pos x="14" y="365"/>
                </a:cxn>
                <a:cxn ang="0">
                  <a:pos x="5" y="332"/>
                </a:cxn>
                <a:cxn ang="0">
                  <a:pos x="0" y="283"/>
                </a:cxn>
                <a:cxn ang="0">
                  <a:pos x="0" y="228"/>
                </a:cxn>
                <a:cxn ang="0">
                  <a:pos x="4" y="191"/>
                </a:cxn>
                <a:cxn ang="0">
                  <a:pos x="12" y="156"/>
                </a:cxn>
                <a:cxn ang="0">
                  <a:pos x="23" y="123"/>
                </a:cxn>
                <a:cxn ang="0">
                  <a:pos x="39" y="94"/>
                </a:cxn>
                <a:cxn ang="0">
                  <a:pos x="59" y="66"/>
                </a:cxn>
                <a:cxn ang="0">
                  <a:pos x="82" y="43"/>
                </a:cxn>
                <a:cxn ang="0">
                  <a:pos x="110" y="24"/>
                </a:cxn>
                <a:cxn ang="0">
                  <a:pos x="141" y="11"/>
                </a:cxn>
                <a:cxn ang="0">
                  <a:pos x="187" y="2"/>
                </a:cxn>
                <a:cxn ang="0">
                  <a:pos x="252" y="2"/>
                </a:cxn>
                <a:cxn ang="0">
                  <a:pos x="302" y="16"/>
                </a:cxn>
                <a:cxn ang="0">
                  <a:pos x="344" y="42"/>
                </a:cxn>
                <a:cxn ang="0">
                  <a:pos x="374" y="79"/>
                </a:cxn>
                <a:cxn ang="0">
                  <a:pos x="392" y="127"/>
                </a:cxn>
              </a:cxnLst>
              <a:rect l="0" t="0" r="r" b="b"/>
              <a:pathLst>
                <a:path w="402" h="498">
                  <a:moveTo>
                    <a:pt x="399" y="163"/>
                  </a:moveTo>
                  <a:lnTo>
                    <a:pt x="309" y="163"/>
                  </a:lnTo>
                  <a:lnTo>
                    <a:pt x="308" y="152"/>
                  </a:lnTo>
                  <a:lnTo>
                    <a:pt x="305" y="141"/>
                  </a:lnTo>
                  <a:lnTo>
                    <a:pt x="302" y="130"/>
                  </a:lnTo>
                  <a:lnTo>
                    <a:pt x="300" y="120"/>
                  </a:lnTo>
                  <a:lnTo>
                    <a:pt x="295" y="112"/>
                  </a:lnTo>
                  <a:lnTo>
                    <a:pt x="291" y="104"/>
                  </a:lnTo>
                  <a:lnTo>
                    <a:pt x="286" y="97"/>
                  </a:lnTo>
                  <a:lnTo>
                    <a:pt x="281" y="90"/>
                  </a:lnTo>
                  <a:lnTo>
                    <a:pt x="274" y="84"/>
                  </a:lnTo>
                  <a:lnTo>
                    <a:pt x="268" y="79"/>
                  </a:lnTo>
                  <a:lnTo>
                    <a:pt x="260" y="74"/>
                  </a:lnTo>
                  <a:lnTo>
                    <a:pt x="252" y="71"/>
                  </a:lnTo>
                  <a:lnTo>
                    <a:pt x="243" y="69"/>
                  </a:lnTo>
                  <a:lnTo>
                    <a:pt x="234" y="66"/>
                  </a:lnTo>
                  <a:lnTo>
                    <a:pt x="225" y="65"/>
                  </a:lnTo>
                  <a:lnTo>
                    <a:pt x="215" y="64"/>
                  </a:lnTo>
                  <a:lnTo>
                    <a:pt x="200" y="65"/>
                  </a:lnTo>
                  <a:lnTo>
                    <a:pt x="185" y="68"/>
                  </a:lnTo>
                  <a:lnTo>
                    <a:pt x="173" y="71"/>
                  </a:lnTo>
                  <a:lnTo>
                    <a:pt x="161" y="76"/>
                  </a:lnTo>
                  <a:lnTo>
                    <a:pt x="150" y="83"/>
                  </a:lnTo>
                  <a:lnTo>
                    <a:pt x="140" y="90"/>
                  </a:lnTo>
                  <a:lnTo>
                    <a:pt x="131" y="99"/>
                  </a:lnTo>
                  <a:lnTo>
                    <a:pt x="123" y="110"/>
                  </a:lnTo>
                  <a:lnTo>
                    <a:pt x="119" y="115"/>
                  </a:lnTo>
                  <a:lnTo>
                    <a:pt x="115" y="121"/>
                  </a:lnTo>
                  <a:lnTo>
                    <a:pt x="112" y="129"/>
                  </a:lnTo>
                  <a:lnTo>
                    <a:pt x="110" y="134"/>
                  </a:lnTo>
                  <a:lnTo>
                    <a:pt x="104" y="149"/>
                  </a:lnTo>
                  <a:lnTo>
                    <a:pt x="100" y="166"/>
                  </a:lnTo>
                  <a:lnTo>
                    <a:pt x="96" y="182"/>
                  </a:lnTo>
                  <a:lnTo>
                    <a:pt x="94" y="201"/>
                  </a:lnTo>
                  <a:lnTo>
                    <a:pt x="93" y="221"/>
                  </a:lnTo>
                  <a:lnTo>
                    <a:pt x="93" y="242"/>
                  </a:lnTo>
                  <a:lnTo>
                    <a:pt x="93" y="266"/>
                  </a:lnTo>
                  <a:lnTo>
                    <a:pt x="94" y="287"/>
                  </a:lnTo>
                  <a:lnTo>
                    <a:pt x="96" y="307"/>
                  </a:lnTo>
                  <a:lnTo>
                    <a:pt x="100" y="325"/>
                  </a:lnTo>
                  <a:lnTo>
                    <a:pt x="104" y="343"/>
                  </a:lnTo>
                  <a:lnTo>
                    <a:pt x="109" y="358"/>
                  </a:lnTo>
                  <a:lnTo>
                    <a:pt x="112" y="365"/>
                  </a:lnTo>
                  <a:lnTo>
                    <a:pt x="114" y="372"/>
                  </a:lnTo>
                  <a:lnTo>
                    <a:pt x="117" y="378"/>
                  </a:lnTo>
                  <a:lnTo>
                    <a:pt x="122" y="384"/>
                  </a:lnTo>
                  <a:lnTo>
                    <a:pt x="125" y="391"/>
                  </a:lnTo>
                  <a:lnTo>
                    <a:pt x="130" y="395"/>
                  </a:lnTo>
                  <a:lnTo>
                    <a:pt x="133" y="401"/>
                  </a:lnTo>
                  <a:lnTo>
                    <a:pt x="137" y="405"/>
                  </a:lnTo>
                  <a:lnTo>
                    <a:pt x="143" y="410"/>
                  </a:lnTo>
                  <a:lnTo>
                    <a:pt x="147" y="413"/>
                  </a:lnTo>
                  <a:lnTo>
                    <a:pt x="153" y="416"/>
                  </a:lnTo>
                  <a:lnTo>
                    <a:pt x="159" y="418"/>
                  </a:lnTo>
                  <a:lnTo>
                    <a:pt x="164" y="422"/>
                  </a:lnTo>
                  <a:lnTo>
                    <a:pt x="170" y="424"/>
                  </a:lnTo>
                  <a:lnTo>
                    <a:pt x="176" y="426"/>
                  </a:lnTo>
                  <a:lnTo>
                    <a:pt x="182" y="429"/>
                  </a:lnTo>
                  <a:lnTo>
                    <a:pt x="195" y="431"/>
                  </a:lnTo>
                  <a:lnTo>
                    <a:pt x="210" y="431"/>
                  </a:lnTo>
                  <a:lnTo>
                    <a:pt x="221" y="431"/>
                  </a:lnTo>
                  <a:lnTo>
                    <a:pt x="232" y="430"/>
                  </a:lnTo>
                  <a:lnTo>
                    <a:pt x="242" y="427"/>
                  </a:lnTo>
                  <a:lnTo>
                    <a:pt x="252" y="424"/>
                  </a:lnTo>
                  <a:lnTo>
                    <a:pt x="261" y="421"/>
                  </a:lnTo>
                  <a:lnTo>
                    <a:pt x="269" y="415"/>
                  </a:lnTo>
                  <a:lnTo>
                    <a:pt x="276" y="410"/>
                  </a:lnTo>
                  <a:lnTo>
                    <a:pt x="284" y="403"/>
                  </a:lnTo>
                  <a:lnTo>
                    <a:pt x="290" y="396"/>
                  </a:lnTo>
                  <a:lnTo>
                    <a:pt x="295" y="388"/>
                  </a:lnTo>
                  <a:lnTo>
                    <a:pt x="300" y="379"/>
                  </a:lnTo>
                  <a:lnTo>
                    <a:pt x="304" y="371"/>
                  </a:lnTo>
                  <a:lnTo>
                    <a:pt x="308" y="361"/>
                  </a:lnTo>
                  <a:lnTo>
                    <a:pt x="310" y="351"/>
                  </a:lnTo>
                  <a:lnTo>
                    <a:pt x="311" y="339"/>
                  </a:lnTo>
                  <a:lnTo>
                    <a:pt x="313" y="328"/>
                  </a:lnTo>
                  <a:lnTo>
                    <a:pt x="402" y="328"/>
                  </a:lnTo>
                  <a:lnTo>
                    <a:pt x="400" y="347"/>
                  </a:lnTo>
                  <a:lnTo>
                    <a:pt x="396" y="366"/>
                  </a:lnTo>
                  <a:lnTo>
                    <a:pt x="391" y="383"/>
                  </a:lnTo>
                  <a:lnTo>
                    <a:pt x="385" y="398"/>
                  </a:lnTo>
                  <a:lnTo>
                    <a:pt x="376" y="414"/>
                  </a:lnTo>
                  <a:lnTo>
                    <a:pt x="368" y="427"/>
                  </a:lnTo>
                  <a:lnTo>
                    <a:pt x="362" y="434"/>
                  </a:lnTo>
                  <a:lnTo>
                    <a:pt x="356" y="441"/>
                  </a:lnTo>
                  <a:lnTo>
                    <a:pt x="350" y="446"/>
                  </a:lnTo>
                  <a:lnTo>
                    <a:pt x="344" y="452"/>
                  </a:lnTo>
                  <a:lnTo>
                    <a:pt x="330" y="463"/>
                  </a:lnTo>
                  <a:lnTo>
                    <a:pt x="315" y="472"/>
                  </a:lnTo>
                  <a:lnTo>
                    <a:pt x="308" y="476"/>
                  </a:lnTo>
                  <a:lnTo>
                    <a:pt x="300" y="481"/>
                  </a:lnTo>
                  <a:lnTo>
                    <a:pt x="292" y="483"/>
                  </a:lnTo>
                  <a:lnTo>
                    <a:pt x="284" y="486"/>
                  </a:lnTo>
                  <a:lnTo>
                    <a:pt x="266" y="492"/>
                  </a:lnTo>
                  <a:lnTo>
                    <a:pt x="249" y="495"/>
                  </a:lnTo>
                  <a:lnTo>
                    <a:pt x="231" y="498"/>
                  </a:lnTo>
                  <a:lnTo>
                    <a:pt x="211" y="498"/>
                  </a:lnTo>
                  <a:lnTo>
                    <a:pt x="197" y="498"/>
                  </a:lnTo>
                  <a:lnTo>
                    <a:pt x="184" y="496"/>
                  </a:lnTo>
                  <a:lnTo>
                    <a:pt x="172" y="495"/>
                  </a:lnTo>
                  <a:lnTo>
                    <a:pt x="161" y="493"/>
                  </a:lnTo>
                  <a:lnTo>
                    <a:pt x="149" y="491"/>
                  </a:lnTo>
                  <a:lnTo>
                    <a:pt x="137" y="488"/>
                  </a:lnTo>
                  <a:lnTo>
                    <a:pt x="126" y="485"/>
                  </a:lnTo>
                  <a:lnTo>
                    <a:pt x="116" y="481"/>
                  </a:lnTo>
                  <a:lnTo>
                    <a:pt x="106" y="476"/>
                  </a:lnTo>
                  <a:lnTo>
                    <a:pt x="96" y="471"/>
                  </a:lnTo>
                  <a:lnTo>
                    <a:pt x="87" y="466"/>
                  </a:lnTo>
                  <a:lnTo>
                    <a:pt x="80" y="460"/>
                  </a:lnTo>
                  <a:lnTo>
                    <a:pt x="71" y="453"/>
                  </a:lnTo>
                  <a:lnTo>
                    <a:pt x="63" y="445"/>
                  </a:lnTo>
                  <a:lnTo>
                    <a:pt x="55" y="437"/>
                  </a:lnTo>
                  <a:lnTo>
                    <a:pt x="49" y="429"/>
                  </a:lnTo>
                  <a:lnTo>
                    <a:pt x="43" y="421"/>
                  </a:lnTo>
                  <a:lnTo>
                    <a:pt x="36" y="413"/>
                  </a:lnTo>
                  <a:lnTo>
                    <a:pt x="32" y="404"/>
                  </a:lnTo>
                  <a:lnTo>
                    <a:pt x="27" y="395"/>
                  </a:lnTo>
                  <a:lnTo>
                    <a:pt x="22" y="385"/>
                  </a:lnTo>
                  <a:lnTo>
                    <a:pt x="17" y="375"/>
                  </a:lnTo>
                  <a:lnTo>
                    <a:pt x="14" y="365"/>
                  </a:lnTo>
                  <a:lnTo>
                    <a:pt x="11" y="354"/>
                  </a:lnTo>
                  <a:lnTo>
                    <a:pt x="9" y="344"/>
                  </a:lnTo>
                  <a:lnTo>
                    <a:pt x="5" y="332"/>
                  </a:lnTo>
                  <a:lnTo>
                    <a:pt x="3" y="320"/>
                  </a:lnTo>
                  <a:lnTo>
                    <a:pt x="2" y="308"/>
                  </a:lnTo>
                  <a:lnTo>
                    <a:pt x="0" y="283"/>
                  </a:lnTo>
                  <a:lnTo>
                    <a:pt x="0" y="255"/>
                  </a:lnTo>
                  <a:lnTo>
                    <a:pt x="0" y="242"/>
                  </a:lnTo>
                  <a:lnTo>
                    <a:pt x="0" y="228"/>
                  </a:lnTo>
                  <a:lnTo>
                    <a:pt x="1" y="216"/>
                  </a:lnTo>
                  <a:lnTo>
                    <a:pt x="3" y="202"/>
                  </a:lnTo>
                  <a:lnTo>
                    <a:pt x="4" y="191"/>
                  </a:lnTo>
                  <a:lnTo>
                    <a:pt x="6" y="179"/>
                  </a:lnTo>
                  <a:lnTo>
                    <a:pt x="9" y="167"/>
                  </a:lnTo>
                  <a:lnTo>
                    <a:pt x="12" y="156"/>
                  </a:lnTo>
                  <a:lnTo>
                    <a:pt x="15" y="144"/>
                  </a:lnTo>
                  <a:lnTo>
                    <a:pt x="19" y="133"/>
                  </a:lnTo>
                  <a:lnTo>
                    <a:pt x="23" y="123"/>
                  </a:lnTo>
                  <a:lnTo>
                    <a:pt x="29" y="113"/>
                  </a:lnTo>
                  <a:lnTo>
                    <a:pt x="33" y="104"/>
                  </a:lnTo>
                  <a:lnTo>
                    <a:pt x="39" y="94"/>
                  </a:lnTo>
                  <a:lnTo>
                    <a:pt x="44" y="85"/>
                  </a:lnTo>
                  <a:lnTo>
                    <a:pt x="51" y="75"/>
                  </a:lnTo>
                  <a:lnTo>
                    <a:pt x="59" y="66"/>
                  </a:lnTo>
                  <a:lnTo>
                    <a:pt x="66" y="59"/>
                  </a:lnTo>
                  <a:lnTo>
                    <a:pt x="74" y="51"/>
                  </a:lnTo>
                  <a:lnTo>
                    <a:pt x="82" y="43"/>
                  </a:lnTo>
                  <a:lnTo>
                    <a:pt x="91" y="36"/>
                  </a:lnTo>
                  <a:lnTo>
                    <a:pt x="100" y="30"/>
                  </a:lnTo>
                  <a:lnTo>
                    <a:pt x="110" y="24"/>
                  </a:lnTo>
                  <a:lnTo>
                    <a:pt x="120" y="19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2" y="7"/>
                  </a:lnTo>
                  <a:lnTo>
                    <a:pt x="163" y="4"/>
                  </a:lnTo>
                  <a:lnTo>
                    <a:pt x="187" y="2"/>
                  </a:lnTo>
                  <a:lnTo>
                    <a:pt x="214" y="0"/>
                  </a:lnTo>
                  <a:lnTo>
                    <a:pt x="233" y="1"/>
                  </a:lnTo>
                  <a:lnTo>
                    <a:pt x="252" y="2"/>
                  </a:lnTo>
                  <a:lnTo>
                    <a:pt x="270" y="6"/>
                  </a:lnTo>
                  <a:lnTo>
                    <a:pt x="286" y="11"/>
                  </a:lnTo>
                  <a:lnTo>
                    <a:pt x="302" y="16"/>
                  </a:lnTo>
                  <a:lnTo>
                    <a:pt x="318" y="24"/>
                  </a:lnTo>
                  <a:lnTo>
                    <a:pt x="331" y="33"/>
                  </a:lnTo>
                  <a:lnTo>
                    <a:pt x="344" y="42"/>
                  </a:lnTo>
                  <a:lnTo>
                    <a:pt x="355" y="53"/>
                  </a:lnTo>
                  <a:lnTo>
                    <a:pt x="365" y="66"/>
                  </a:lnTo>
                  <a:lnTo>
                    <a:pt x="374" y="79"/>
                  </a:lnTo>
                  <a:lnTo>
                    <a:pt x="382" y="93"/>
                  </a:lnTo>
                  <a:lnTo>
                    <a:pt x="388" y="110"/>
                  </a:lnTo>
                  <a:lnTo>
                    <a:pt x="392" y="127"/>
                  </a:lnTo>
                  <a:lnTo>
                    <a:pt x="396" y="144"/>
                  </a:lnTo>
                  <a:lnTo>
                    <a:pt x="399" y="16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Freeform 23"/>
            <p:cNvSpPr>
              <a:spLocks/>
            </p:cNvSpPr>
            <p:nvPr userDrawn="1"/>
          </p:nvSpPr>
          <p:spPr bwMode="auto">
            <a:xfrm>
              <a:off x="1151" y="3770"/>
              <a:ext cx="51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277"/>
                </a:cxn>
                <a:cxn ang="0">
                  <a:pos x="101" y="259"/>
                </a:cxn>
                <a:cxn ang="0">
                  <a:pos x="117" y="243"/>
                </a:cxn>
                <a:cxn ang="0">
                  <a:pos x="132" y="229"/>
                </a:cxn>
                <a:cxn ang="0">
                  <a:pos x="151" y="218"/>
                </a:cxn>
                <a:cxn ang="0">
                  <a:pos x="171" y="210"/>
                </a:cxn>
                <a:cxn ang="0">
                  <a:pos x="194" y="204"/>
                </a:cxn>
                <a:cxn ang="0">
                  <a:pos x="244" y="198"/>
                </a:cxn>
                <a:cxn ang="0">
                  <a:pos x="295" y="204"/>
                </a:cxn>
                <a:cxn ang="0">
                  <a:pos x="337" y="217"/>
                </a:cxn>
                <a:cxn ang="0">
                  <a:pos x="369" y="241"/>
                </a:cxn>
                <a:cxn ang="0">
                  <a:pos x="381" y="257"/>
                </a:cxn>
                <a:cxn ang="0">
                  <a:pos x="392" y="274"/>
                </a:cxn>
                <a:cxn ang="0">
                  <a:pos x="399" y="293"/>
                </a:cxn>
                <a:cxn ang="0">
                  <a:pos x="404" y="318"/>
                </a:cxn>
                <a:cxn ang="0">
                  <a:pos x="407" y="348"/>
                </a:cxn>
                <a:cxn ang="0">
                  <a:pos x="408" y="384"/>
                </a:cxn>
                <a:cxn ang="0">
                  <a:pos x="318" y="680"/>
                </a:cxn>
                <a:cxn ang="0">
                  <a:pos x="317" y="374"/>
                </a:cxn>
                <a:cxn ang="0">
                  <a:pos x="310" y="333"/>
                </a:cxn>
                <a:cxn ang="0">
                  <a:pos x="299" y="306"/>
                </a:cxn>
                <a:cxn ang="0">
                  <a:pos x="281" y="287"/>
                </a:cxn>
                <a:cxn ang="0">
                  <a:pos x="260" y="274"/>
                </a:cxn>
                <a:cxn ang="0">
                  <a:pos x="231" y="267"/>
                </a:cxn>
                <a:cxn ang="0">
                  <a:pos x="207" y="267"/>
                </a:cxn>
                <a:cxn ang="0">
                  <a:pos x="189" y="269"/>
                </a:cxn>
                <a:cxn ang="0">
                  <a:pos x="165" y="276"/>
                </a:cxn>
                <a:cxn ang="0">
                  <a:pos x="137" y="292"/>
                </a:cxn>
                <a:cxn ang="0">
                  <a:pos x="119" y="308"/>
                </a:cxn>
                <a:cxn ang="0">
                  <a:pos x="109" y="322"/>
                </a:cxn>
                <a:cxn ang="0">
                  <a:pos x="101" y="337"/>
                </a:cxn>
                <a:cxn ang="0">
                  <a:pos x="96" y="357"/>
                </a:cxn>
                <a:cxn ang="0">
                  <a:pos x="91" y="382"/>
                </a:cxn>
                <a:cxn ang="0">
                  <a:pos x="90" y="412"/>
                </a:cxn>
                <a:cxn ang="0">
                  <a:pos x="90" y="680"/>
                </a:cxn>
              </a:cxnLst>
              <a:rect l="0" t="0" r="r" b="b"/>
              <a:pathLst>
                <a:path w="408" h="680">
                  <a:moveTo>
                    <a:pt x="0" y="680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90" y="277"/>
                  </a:lnTo>
                  <a:lnTo>
                    <a:pt x="96" y="268"/>
                  </a:lnTo>
                  <a:lnTo>
                    <a:pt x="101" y="259"/>
                  </a:lnTo>
                  <a:lnTo>
                    <a:pt x="109" y="250"/>
                  </a:lnTo>
                  <a:lnTo>
                    <a:pt x="117" y="243"/>
                  </a:lnTo>
                  <a:lnTo>
                    <a:pt x="124" y="236"/>
                  </a:lnTo>
                  <a:lnTo>
                    <a:pt x="132" y="229"/>
                  </a:lnTo>
                  <a:lnTo>
                    <a:pt x="141" y="224"/>
                  </a:lnTo>
                  <a:lnTo>
                    <a:pt x="151" y="218"/>
                  </a:lnTo>
                  <a:lnTo>
                    <a:pt x="160" y="214"/>
                  </a:lnTo>
                  <a:lnTo>
                    <a:pt x="171" y="210"/>
                  </a:lnTo>
                  <a:lnTo>
                    <a:pt x="181" y="207"/>
                  </a:lnTo>
                  <a:lnTo>
                    <a:pt x="194" y="204"/>
                  </a:lnTo>
                  <a:lnTo>
                    <a:pt x="217" y="200"/>
                  </a:lnTo>
                  <a:lnTo>
                    <a:pt x="244" y="198"/>
                  </a:lnTo>
                  <a:lnTo>
                    <a:pt x="270" y="200"/>
                  </a:lnTo>
                  <a:lnTo>
                    <a:pt x="295" y="204"/>
                  </a:lnTo>
                  <a:lnTo>
                    <a:pt x="317" y="209"/>
                  </a:lnTo>
                  <a:lnTo>
                    <a:pt x="337" y="217"/>
                  </a:lnTo>
                  <a:lnTo>
                    <a:pt x="354" y="228"/>
                  </a:lnTo>
                  <a:lnTo>
                    <a:pt x="369" y="241"/>
                  </a:lnTo>
                  <a:lnTo>
                    <a:pt x="375" y="249"/>
                  </a:lnTo>
                  <a:lnTo>
                    <a:pt x="381" y="257"/>
                  </a:lnTo>
                  <a:lnTo>
                    <a:pt x="387" y="265"/>
                  </a:lnTo>
                  <a:lnTo>
                    <a:pt x="392" y="274"/>
                  </a:lnTo>
                  <a:lnTo>
                    <a:pt x="395" y="283"/>
                  </a:lnTo>
                  <a:lnTo>
                    <a:pt x="399" y="293"/>
                  </a:lnTo>
                  <a:lnTo>
                    <a:pt x="401" y="305"/>
                  </a:lnTo>
                  <a:lnTo>
                    <a:pt x="404" y="318"/>
                  </a:lnTo>
                  <a:lnTo>
                    <a:pt x="406" y="333"/>
                  </a:lnTo>
                  <a:lnTo>
                    <a:pt x="407" y="348"/>
                  </a:lnTo>
                  <a:lnTo>
                    <a:pt x="407" y="366"/>
                  </a:lnTo>
                  <a:lnTo>
                    <a:pt x="408" y="384"/>
                  </a:lnTo>
                  <a:lnTo>
                    <a:pt x="408" y="680"/>
                  </a:lnTo>
                  <a:lnTo>
                    <a:pt x="318" y="680"/>
                  </a:lnTo>
                  <a:lnTo>
                    <a:pt x="318" y="401"/>
                  </a:lnTo>
                  <a:lnTo>
                    <a:pt x="317" y="374"/>
                  </a:lnTo>
                  <a:lnTo>
                    <a:pt x="315" y="352"/>
                  </a:lnTo>
                  <a:lnTo>
                    <a:pt x="310" y="333"/>
                  </a:lnTo>
                  <a:lnTo>
                    <a:pt x="306" y="317"/>
                  </a:lnTo>
                  <a:lnTo>
                    <a:pt x="299" y="306"/>
                  </a:lnTo>
                  <a:lnTo>
                    <a:pt x="291" y="295"/>
                  </a:lnTo>
                  <a:lnTo>
                    <a:pt x="281" y="287"/>
                  </a:lnTo>
                  <a:lnTo>
                    <a:pt x="271" y="279"/>
                  </a:lnTo>
                  <a:lnTo>
                    <a:pt x="260" y="274"/>
                  </a:lnTo>
                  <a:lnTo>
                    <a:pt x="247" y="269"/>
                  </a:lnTo>
                  <a:lnTo>
                    <a:pt x="231" y="267"/>
                  </a:lnTo>
                  <a:lnTo>
                    <a:pt x="216" y="266"/>
                  </a:lnTo>
                  <a:lnTo>
                    <a:pt x="207" y="267"/>
                  </a:lnTo>
                  <a:lnTo>
                    <a:pt x="197" y="267"/>
                  </a:lnTo>
                  <a:lnTo>
                    <a:pt x="189" y="269"/>
                  </a:lnTo>
                  <a:lnTo>
                    <a:pt x="180" y="270"/>
                  </a:lnTo>
                  <a:lnTo>
                    <a:pt x="165" y="276"/>
                  </a:lnTo>
                  <a:lnTo>
                    <a:pt x="150" y="282"/>
                  </a:lnTo>
                  <a:lnTo>
                    <a:pt x="137" y="292"/>
                  </a:lnTo>
                  <a:lnTo>
                    <a:pt x="125" y="302"/>
                  </a:lnTo>
                  <a:lnTo>
                    <a:pt x="119" y="308"/>
                  </a:lnTo>
                  <a:lnTo>
                    <a:pt x="114" y="315"/>
                  </a:lnTo>
                  <a:lnTo>
                    <a:pt x="109" y="322"/>
                  </a:lnTo>
                  <a:lnTo>
                    <a:pt x="105" y="329"/>
                  </a:lnTo>
                  <a:lnTo>
                    <a:pt x="101" y="337"/>
                  </a:lnTo>
                  <a:lnTo>
                    <a:pt x="98" y="346"/>
                  </a:lnTo>
                  <a:lnTo>
                    <a:pt x="96" y="357"/>
                  </a:lnTo>
                  <a:lnTo>
                    <a:pt x="93" y="368"/>
                  </a:lnTo>
                  <a:lnTo>
                    <a:pt x="91" y="382"/>
                  </a:lnTo>
                  <a:lnTo>
                    <a:pt x="90" y="396"/>
                  </a:lnTo>
                  <a:lnTo>
                    <a:pt x="90" y="412"/>
                  </a:lnTo>
                  <a:lnTo>
                    <a:pt x="90" y="430"/>
                  </a:lnTo>
                  <a:lnTo>
                    <a:pt x="90" y="680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Freeform 24"/>
            <p:cNvSpPr>
              <a:spLocks/>
            </p:cNvSpPr>
            <p:nvPr userDrawn="1"/>
          </p:nvSpPr>
          <p:spPr bwMode="auto">
            <a:xfrm>
              <a:off x="1223" y="3795"/>
              <a:ext cx="52" cy="6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88" y="86"/>
                </a:cxn>
                <a:cxn ang="0">
                  <a:pos x="100" y="67"/>
                </a:cxn>
                <a:cxn ang="0">
                  <a:pos x="115" y="49"/>
                </a:cxn>
                <a:cxn ang="0">
                  <a:pos x="130" y="34"/>
                </a:cxn>
                <a:cxn ang="0">
                  <a:pos x="149" y="22"/>
                </a:cxn>
                <a:cxn ang="0">
                  <a:pos x="168" y="13"/>
                </a:cxn>
                <a:cxn ang="0">
                  <a:pos x="190" y="7"/>
                </a:cxn>
                <a:cxn ang="0">
                  <a:pos x="214" y="2"/>
                </a:cxn>
                <a:cxn ang="0">
                  <a:pos x="240" y="0"/>
                </a:cxn>
                <a:cxn ang="0">
                  <a:pos x="267" y="2"/>
                </a:cxn>
                <a:cxn ang="0">
                  <a:pos x="294" y="8"/>
                </a:cxn>
                <a:cxn ang="0">
                  <a:pos x="318" y="15"/>
                </a:cxn>
                <a:cxn ang="0">
                  <a:pos x="341" y="27"/>
                </a:cxn>
                <a:cxn ang="0">
                  <a:pos x="371" y="51"/>
                </a:cxn>
                <a:cxn ang="0">
                  <a:pos x="394" y="81"/>
                </a:cxn>
                <a:cxn ang="0">
                  <a:pos x="401" y="99"/>
                </a:cxn>
                <a:cxn ang="0">
                  <a:pos x="406" y="118"/>
                </a:cxn>
                <a:cxn ang="0">
                  <a:pos x="411" y="161"/>
                </a:cxn>
                <a:cxn ang="0">
                  <a:pos x="321" y="483"/>
                </a:cxn>
                <a:cxn ang="0">
                  <a:pos x="320" y="169"/>
                </a:cxn>
                <a:cxn ang="0">
                  <a:pos x="317" y="145"/>
                </a:cxn>
                <a:cxn ang="0">
                  <a:pos x="310" y="123"/>
                </a:cxn>
                <a:cxn ang="0">
                  <a:pos x="299" y="106"/>
                </a:cxn>
                <a:cxn ang="0">
                  <a:pos x="286" y="91"/>
                </a:cxn>
                <a:cxn ang="0">
                  <a:pos x="269" y="81"/>
                </a:cxn>
                <a:cxn ang="0">
                  <a:pos x="248" y="73"/>
                </a:cxn>
                <a:cxn ang="0">
                  <a:pos x="225" y="70"/>
                </a:cxn>
                <a:cxn ang="0">
                  <a:pos x="197" y="70"/>
                </a:cxn>
                <a:cxn ang="0">
                  <a:pos x="171" y="76"/>
                </a:cxn>
                <a:cxn ang="0">
                  <a:pos x="148" y="87"/>
                </a:cxn>
                <a:cxn ang="0">
                  <a:pos x="128" y="102"/>
                </a:cxn>
                <a:cxn ang="0">
                  <a:pos x="112" y="122"/>
                </a:cxn>
                <a:cxn ang="0">
                  <a:pos x="100" y="145"/>
                </a:cxn>
                <a:cxn ang="0">
                  <a:pos x="92" y="169"/>
                </a:cxn>
                <a:cxn ang="0">
                  <a:pos x="88" y="197"/>
                </a:cxn>
                <a:cxn ang="0">
                  <a:pos x="88" y="483"/>
                </a:cxn>
              </a:cxnLst>
              <a:rect l="0" t="0" r="r" b="b"/>
              <a:pathLst>
                <a:path w="411" h="483">
                  <a:moveTo>
                    <a:pt x="0" y="483"/>
                  </a:moveTo>
                  <a:lnTo>
                    <a:pt x="0" y="10"/>
                  </a:lnTo>
                  <a:lnTo>
                    <a:pt x="88" y="10"/>
                  </a:lnTo>
                  <a:lnTo>
                    <a:pt x="88" y="86"/>
                  </a:lnTo>
                  <a:lnTo>
                    <a:pt x="93" y="77"/>
                  </a:lnTo>
                  <a:lnTo>
                    <a:pt x="100" y="67"/>
                  </a:lnTo>
                  <a:lnTo>
                    <a:pt x="107" y="58"/>
                  </a:lnTo>
                  <a:lnTo>
                    <a:pt x="115" y="49"/>
                  </a:lnTo>
                  <a:lnTo>
                    <a:pt x="121" y="42"/>
                  </a:lnTo>
                  <a:lnTo>
                    <a:pt x="130" y="34"/>
                  </a:lnTo>
                  <a:lnTo>
                    <a:pt x="139" y="28"/>
                  </a:lnTo>
                  <a:lnTo>
                    <a:pt x="149" y="22"/>
                  </a:lnTo>
                  <a:lnTo>
                    <a:pt x="158" y="18"/>
                  </a:lnTo>
                  <a:lnTo>
                    <a:pt x="168" y="13"/>
                  </a:lnTo>
                  <a:lnTo>
                    <a:pt x="179" y="10"/>
                  </a:lnTo>
                  <a:lnTo>
                    <a:pt x="190" y="7"/>
                  </a:lnTo>
                  <a:lnTo>
                    <a:pt x="202" y="4"/>
                  </a:lnTo>
                  <a:lnTo>
                    <a:pt x="214" y="2"/>
                  </a:lnTo>
                  <a:lnTo>
                    <a:pt x="227" y="1"/>
                  </a:lnTo>
                  <a:lnTo>
                    <a:pt x="240" y="0"/>
                  </a:lnTo>
                  <a:lnTo>
                    <a:pt x="254" y="1"/>
                  </a:lnTo>
                  <a:lnTo>
                    <a:pt x="267" y="2"/>
                  </a:lnTo>
                  <a:lnTo>
                    <a:pt x="280" y="5"/>
                  </a:lnTo>
                  <a:lnTo>
                    <a:pt x="294" y="8"/>
                  </a:lnTo>
                  <a:lnTo>
                    <a:pt x="306" y="11"/>
                  </a:lnTo>
                  <a:lnTo>
                    <a:pt x="318" y="15"/>
                  </a:lnTo>
                  <a:lnTo>
                    <a:pt x="330" y="21"/>
                  </a:lnTo>
                  <a:lnTo>
                    <a:pt x="341" y="27"/>
                  </a:lnTo>
                  <a:lnTo>
                    <a:pt x="357" y="39"/>
                  </a:lnTo>
                  <a:lnTo>
                    <a:pt x="371" y="51"/>
                  </a:lnTo>
                  <a:lnTo>
                    <a:pt x="384" y="64"/>
                  </a:lnTo>
                  <a:lnTo>
                    <a:pt x="394" y="81"/>
                  </a:lnTo>
                  <a:lnTo>
                    <a:pt x="397" y="90"/>
                  </a:lnTo>
                  <a:lnTo>
                    <a:pt x="401" y="99"/>
                  </a:lnTo>
                  <a:lnTo>
                    <a:pt x="404" y="109"/>
                  </a:lnTo>
                  <a:lnTo>
                    <a:pt x="406" y="118"/>
                  </a:lnTo>
                  <a:lnTo>
                    <a:pt x="409" y="139"/>
                  </a:lnTo>
                  <a:lnTo>
                    <a:pt x="411" y="161"/>
                  </a:lnTo>
                  <a:lnTo>
                    <a:pt x="411" y="483"/>
                  </a:lnTo>
                  <a:lnTo>
                    <a:pt x="321" y="483"/>
                  </a:lnTo>
                  <a:lnTo>
                    <a:pt x="321" y="183"/>
                  </a:lnTo>
                  <a:lnTo>
                    <a:pt x="320" y="169"/>
                  </a:lnTo>
                  <a:lnTo>
                    <a:pt x="319" y="156"/>
                  </a:lnTo>
                  <a:lnTo>
                    <a:pt x="317" y="145"/>
                  </a:lnTo>
                  <a:lnTo>
                    <a:pt x="314" y="134"/>
                  </a:lnTo>
                  <a:lnTo>
                    <a:pt x="310" y="123"/>
                  </a:lnTo>
                  <a:lnTo>
                    <a:pt x="305" y="113"/>
                  </a:lnTo>
                  <a:lnTo>
                    <a:pt x="299" y="106"/>
                  </a:lnTo>
                  <a:lnTo>
                    <a:pt x="294" y="98"/>
                  </a:lnTo>
                  <a:lnTo>
                    <a:pt x="286" y="91"/>
                  </a:lnTo>
                  <a:lnTo>
                    <a:pt x="278" y="86"/>
                  </a:lnTo>
                  <a:lnTo>
                    <a:pt x="269" y="81"/>
                  </a:lnTo>
                  <a:lnTo>
                    <a:pt x="259" y="77"/>
                  </a:lnTo>
                  <a:lnTo>
                    <a:pt x="248" y="73"/>
                  </a:lnTo>
                  <a:lnTo>
                    <a:pt x="237" y="71"/>
                  </a:lnTo>
                  <a:lnTo>
                    <a:pt x="225" y="70"/>
                  </a:lnTo>
                  <a:lnTo>
                    <a:pt x="211" y="69"/>
                  </a:lnTo>
                  <a:lnTo>
                    <a:pt x="197" y="70"/>
                  </a:lnTo>
                  <a:lnTo>
                    <a:pt x="184" y="72"/>
                  </a:lnTo>
                  <a:lnTo>
                    <a:pt x="171" y="76"/>
                  </a:lnTo>
                  <a:lnTo>
                    <a:pt x="159" y="80"/>
                  </a:lnTo>
                  <a:lnTo>
                    <a:pt x="148" y="87"/>
                  </a:lnTo>
                  <a:lnTo>
                    <a:pt x="138" y="93"/>
                  </a:lnTo>
                  <a:lnTo>
                    <a:pt x="128" y="102"/>
                  </a:lnTo>
                  <a:lnTo>
                    <a:pt x="120" y="111"/>
                  </a:lnTo>
                  <a:lnTo>
                    <a:pt x="112" y="122"/>
                  </a:lnTo>
                  <a:lnTo>
                    <a:pt x="106" y="132"/>
                  </a:lnTo>
                  <a:lnTo>
                    <a:pt x="100" y="145"/>
                  </a:lnTo>
                  <a:lnTo>
                    <a:pt x="96" y="156"/>
                  </a:lnTo>
                  <a:lnTo>
                    <a:pt x="92" y="169"/>
                  </a:lnTo>
                  <a:lnTo>
                    <a:pt x="90" y="183"/>
                  </a:lnTo>
                  <a:lnTo>
                    <a:pt x="88" y="197"/>
                  </a:lnTo>
                  <a:lnTo>
                    <a:pt x="88" y="210"/>
                  </a:lnTo>
                  <a:lnTo>
                    <a:pt x="88" y="483"/>
                  </a:lnTo>
                  <a:lnTo>
                    <a:pt x="0" y="48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Freeform 25"/>
            <p:cNvSpPr>
              <a:spLocks noEditPoints="1"/>
            </p:cNvSpPr>
            <p:nvPr userDrawn="1"/>
          </p:nvSpPr>
          <p:spPr bwMode="auto">
            <a:xfrm>
              <a:off x="1291" y="3795"/>
              <a:ext cx="59" cy="62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5" y="187"/>
                </a:cxn>
                <a:cxn ang="0">
                  <a:pos x="15" y="150"/>
                </a:cxn>
                <a:cxn ang="0">
                  <a:pos x="28" y="118"/>
                </a:cxn>
                <a:cxn ang="0">
                  <a:pos x="46" y="88"/>
                </a:cxn>
                <a:cxn ang="0">
                  <a:pos x="68" y="62"/>
                </a:cxn>
                <a:cxn ang="0">
                  <a:pos x="96" y="40"/>
                </a:cxn>
                <a:cxn ang="0">
                  <a:pos x="125" y="23"/>
                </a:cxn>
                <a:cxn ang="0">
                  <a:pos x="160" y="10"/>
                </a:cxn>
                <a:cxn ang="0">
                  <a:pos x="211" y="2"/>
                </a:cxn>
                <a:cxn ang="0">
                  <a:pos x="292" y="4"/>
                </a:cxn>
                <a:cxn ang="0">
                  <a:pos x="327" y="14"/>
                </a:cxn>
                <a:cxn ang="0">
                  <a:pos x="378" y="40"/>
                </a:cxn>
                <a:cxn ang="0">
                  <a:pos x="426" y="87"/>
                </a:cxn>
                <a:cxn ang="0">
                  <a:pos x="456" y="148"/>
                </a:cxn>
                <a:cxn ang="0">
                  <a:pos x="470" y="220"/>
                </a:cxn>
                <a:cxn ang="0">
                  <a:pos x="470" y="276"/>
                </a:cxn>
                <a:cxn ang="0">
                  <a:pos x="461" y="327"/>
                </a:cxn>
                <a:cxn ang="0">
                  <a:pos x="435" y="394"/>
                </a:cxn>
                <a:cxn ang="0">
                  <a:pos x="415" y="423"/>
                </a:cxn>
                <a:cxn ang="0">
                  <a:pos x="391" y="449"/>
                </a:cxn>
                <a:cxn ang="0">
                  <a:pos x="364" y="469"/>
                </a:cxn>
                <a:cxn ang="0">
                  <a:pos x="332" y="484"/>
                </a:cxn>
                <a:cxn ang="0">
                  <a:pos x="297" y="495"/>
                </a:cxn>
                <a:cxn ang="0">
                  <a:pos x="259" y="501"/>
                </a:cxn>
                <a:cxn ang="0">
                  <a:pos x="218" y="501"/>
                </a:cxn>
                <a:cxn ang="0">
                  <a:pos x="179" y="498"/>
                </a:cxn>
                <a:cxn ang="0">
                  <a:pos x="143" y="489"/>
                </a:cxn>
                <a:cxn ang="0">
                  <a:pos x="111" y="475"/>
                </a:cxn>
                <a:cxn ang="0">
                  <a:pos x="83" y="456"/>
                </a:cxn>
                <a:cxn ang="0">
                  <a:pos x="59" y="432"/>
                </a:cxn>
                <a:cxn ang="0">
                  <a:pos x="38" y="406"/>
                </a:cxn>
                <a:cxn ang="0">
                  <a:pos x="22" y="377"/>
                </a:cxn>
                <a:cxn ang="0">
                  <a:pos x="10" y="344"/>
                </a:cxn>
                <a:cxn ang="0">
                  <a:pos x="3" y="308"/>
                </a:cxn>
                <a:cxn ang="0">
                  <a:pos x="0" y="268"/>
                </a:cxn>
                <a:cxn ang="0">
                  <a:pos x="91" y="268"/>
                </a:cxn>
                <a:cxn ang="0">
                  <a:pos x="99" y="320"/>
                </a:cxn>
                <a:cxn ang="0">
                  <a:pos x="116" y="364"/>
                </a:cxn>
                <a:cxn ang="0">
                  <a:pos x="132" y="391"/>
                </a:cxn>
                <a:cxn ang="0">
                  <a:pos x="149" y="408"/>
                </a:cxn>
                <a:cxn ang="0">
                  <a:pos x="169" y="421"/>
                </a:cxn>
                <a:cxn ang="0">
                  <a:pos x="191" y="431"/>
                </a:cxn>
                <a:cxn ang="0">
                  <a:pos x="216" y="435"/>
                </a:cxn>
                <a:cxn ang="0">
                  <a:pos x="242" y="435"/>
                </a:cxn>
                <a:cxn ang="0">
                  <a:pos x="268" y="432"/>
                </a:cxn>
                <a:cxn ang="0">
                  <a:pos x="290" y="424"/>
                </a:cxn>
                <a:cxn ang="0">
                  <a:pos x="311" y="412"/>
                </a:cxn>
                <a:cxn ang="0">
                  <a:pos x="328" y="396"/>
                </a:cxn>
                <a:cxn ang="0">
                  <a:pos x="345" y="375"/>
                </a:cxn>
                <a:cxn ang="0">
                  <a:pos x="364" y="334"/>
                </a:cxn>
                <a:cxn ang="0">
                  <a:pos x="375" y="284"/>
                </a:cxn>
                <a:cxn ang="0">
                  <a:pos x="376" y="227"/>
                </a:cxn>
                <a:cxn ang="0">
                  <a:pos x="369" y="176"/>
                </a:cxn>
                <a:cxn ang="0">
                  <a:pos x="354" y="133"/>
                </a:cxn>
                <a:cxn ang="0">
                  <a:pos x="326" y="97"/>
                </a:cxn>
                <a:cxn ang="0">
                  <a:pos x="288" y="73"/>
                </a:cxn>
                <a:cxn ang="0">
                  <a:pos x="239" y="64"/>
                </a:cxn>
                <a:cxn ang="0">
                  <a:pos x="189" y="73"/>
                </a:cxn>
                <a:cxn ang="0">
                  <a:pos x="148" y="97"/>
                </a:cxn>
                <a:cxn ang="0">
                  <a:pos x="118" y="134"/>
                </a:cxn>
                <a:cxn ang="0">
                  <a:pos x="100" y="179"/>
                </a:cxn>
                <a:cxn ang="0">
                  <a:pos x="92" y="230"/>
                </a:cxn>
              </a:cxnLst>
              <a:rect l="0" t="0" r="r" b="b"/>
              <a:pathLst>
                <a:path w="471" h="501">
                  <a:moveTo>
                    <a:pt x="0" y="254"/>
                  </a:moveTo>
                  <a:lnTo>
                    <a:pt x="0" y="240"/>
                  </a:lnTo>
                  <a:lnTo>
                    <a:pt x="0" y="226"/>
                  </a:lnTo>
                  <a:lnTo>
                    <a:pt x="1" y="214"/>
                  </a:lnTo>
                  <a:lnTo>
                    <a:pt x="3" y="199"/>
                  </a:lnTo>
                  <a:lnTo>
                    <a:pt x="5" y="187"/>
                  </a:lnTo>
                  <a:lnTo>
                    <a:pt x="8" y="175"/>
                  </a:lnTo>
                  <a:lnTo>
                    <a:pt x="10" y="162"/>
                  </a:lnTo>
                  <a:lnTo>
                    <a:pt x="15" y="150"/>
                  </a:lnTo>
                  <a:lnTo>
                    <a:pt x="19" y="139"/>
                  </a:lnTo>
                  <a:lnTo>
                    <a:pt x="23" y="128"/>
                  </a:lnTo>
                  <a:lnTo>
                    <a:pt x="28" y="118"/>
                  </a:lnTo>
                  <a:lnTo>
                    <a:pt x="33" y="107"/>
                  </a:lnTo>
                  <a:lnTo>
                    <a:pt x="40" y="98"/>
                  </a:lnTo>
                  <a:lnTo>
                    <a:pt x="46" y="88"/>
                  </a:lnTo>
                  <a:lnTo>
                    <a:pt x="52" y="79"/>
                  </a:lnTo>
                  <a:lnTo>
                    <a:pt x="60" y="70"/>
                  </a:lnTo>
                  <a:lnTo>
                    <a:pt x="68" y="62"/>
                  </a:lnTo>
                  <a:lnTo>
                    <a:pt x="77" y="54"/>
                  </a:lnTo>
                  <a:lnTo>
                    <a:pt x="86" y="48"/>
                  </a:lnTo>
                  <a:lnTo>
                    <a:pt x="96" y="40"/>
                  </a:lnTo>
                  <a:lnTo>
                    <a:pt x="105" y="34"/>
                  </a:lnTo>
                  <a:lnTo>
                    <a:pt x="115" y="27"/>
                  </a:lnTo>
                  <a:lnTo>
                    <a:pt x="125" y="23"/>
                  </a:lnTo>
                  <a:lnTo>
                    <a:pt x="137" y="17"/>
                  </a:lnTo>
                  <a:lnTo>
                    <a:pt x="148" y="14"/>
                  </a:lnTo>
                  <a:lnTo>
                    <a:pt x="160" y="10"/>
                  </a:lnTo>
                  <a:lnTo>
                    <a:pt x="172" y="7"/>
                  </a:lnTo>
                  <a:lnTo>
                    <a:pt x="185" y="4"/>
                  </a:lnTo>
                  <a:lnTo>
                    <a:pt x="211" y="2"/>
                  </a:lnTo>
                  <a:lnTo>
                    <a:pt x="239" y="0"/>
                  </a:lnTo>
                  <a:lnTo>
                    <a:pt x="267" y="2"/>
                  </a:lnTo>
                  <a:lnTo>
                    <a:pt x="292" y="4"/>
                  </a:lnTo>
                  <a:lnTo>
                    <a:pt x="304" y="7"/>
                  </a:lnTo>
                  <a:lnTo>
                    <a:pt x="316" y="10"/>
                  </a:lnTo>
                  <a:lnTo>
                    <a:pt x="327" y="14"/>
                  </a:lnTo>
                  <a:lnTo>
                    <a:pt x="338" y="17"/>
                  </a:lnTo>
                  <a:lnTo>
                    <a:pt x="359" y="27"/>
                  </a:lnTo>
                  <a:lnTo>
                    <a:pt x="378" y="40"/>
                  </a:lnTo>
                  <a:lnTo>
                    <a:pt x="396" y="53"/>
                  </a:lnTo>
                  <a:lnTo>
                    <a:pt x="412" y="70"/>
                  </a:lnTo>
                  <a:lnTo>
                    <a:pt x="426" y="87"/>
                  </a:lnTo>
                  <a:lnTo>
                    <a:pt x="438" y="105"/>
                  </a:lnTo>
                  <a:lnTo>
                    <a:pt x="448" y="125"/>
                  </a:lnTo>
                  <a:lnTo>
                    <a:pt x="456" y="148"/>
                  </a:lnTo>
                  <a:lnTo>
                    <a:pt x="462" y="170"/>
                  </a:lnTo>
                  <a:lnTo>
                    <a:pt x="467" y="195"/>
                  </a:lnTo>
                  <a:lnTo>
                    <a:pt x="470" y="220"/>
                  </a:lnTo>
                  <a:lnTo>
                    <a:pt x="471" y="248"/>
                  </a:lnTo>
                  <a:lnTo>
                    <a:pt x="470" y="263"/>
                  </a:lnTo>
                  <a:lnTo>
                    <a:pt x="470" y="276"/>
                  </a:lnTo>
                  <a:lnTo>
                    <a:pt x="468" y="289"/>
                  </a:lnTo>
                  <a:lnTo>
                    <a:pt x="467" y="303"/>
                  </a:lnTo>
                  <a:lnTo>
                    <a:pt x="461" y="327"/>
                  </a:lnTo>
                  <a:lnTo>
                    <a:pt x="455" y="351"/>
                  </a:lnTo>
                  <a:lnTo>
                    <a:pt x="446" y="374"/>
                  </a:lnTo>
                  <a:lnTo>
                    <a:pt x="435" y="394"/>
                  </a:lnTo>
                  <a:lnTo>
                    <a:pt x="429" y="405"/>
                  </a:lnTo>
                  <a:lnTo>
                    <a:pt x="422" y="414"/>
                  </a:lnTo>
                  <a:lnTo>
                    <a:pt x="415" y="423"/>
                  </a:lnTo>
                  <a:lnTo>
                    <a:pt x="408" y="432"/>
                  </a:lnTo>
                  <a:lnTo>
                    <a:pt x="399" y="441"/>
                  </a:lnTo>
                  <a:lnTo>
                    <a:pt x="391" y="449"/>
                  </a:lnTo>
                  <a:lnTo>
                    <a:pt x="382" y="456"/>
                  </a:lnTo>
                  <a:lnTo>
                    <a:pt x="374" y="462"/>
                  </a:lnTo>
                  <a:lnTo>
                    <a:pt x="364" y="469"/>
                  </a:lnTo>
                  <a:lnTo>
                    <a:pt x="354" y="475"/>
                  </a:lnTo>
                  <a:lnTo>
                    <a:pt x="342" y="480"/>
                  </a:lnTo>
                  <a:lnTo>
                    <a:pt x="332" y="484"/>
                  </a:lnTo>
                  <a:lnTo>
                    <a:pt x="320" y="489"/>
                  </a:lnTo>
                  <a:lnTo>
                    <a:pt x="309" y="492"/>
                  </a:lnTo>
                  <a:lnTo>
                    <a:pt x="297" y="495"/>
                  </a:lnTo>
                  <a:lnTo>
                    <a:pt x="285" y="498"/>
                  </a:lnTo>
                  <a:lnTo>
                    <a:pt x="271" y="500"/>
                  </a:lnTo>
                  <a:lnTo>
                    <a:pt x="259" y="501"/>
                  </a:lnTo>
                  <a:lnTo>
                    <a:pt x="246" y="501"/>
                  </a:lnTo>
                  <a:lnTo>
                    <a:pt x="231" y="501"/>
                  </a:lnTo>
                  <a:lnTo>
                    <a:pt x="218" y="501"/>
                  </a:lnTo>
                  <a:lnTo>
                    <a:pt x="205" y="501"/>
                  </a:lnTo>
                  <a:lnTo>
                    <a:pt x="191" y="500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5" y="492"/>
                  </a:lnTo>
                  <a:lnTo>
                    <a:pt x="143" y="489"/>
                  </a:lnTo>
                  <a:lnTo>
                    <a:pt x="132" y="484"/>
                  </a:lnTo>
                  <a:lnTo>
                    <a:pt x="122" y="480"/>
                  </a:lnTo>
                  <a:lnTo>
                    <a:pt x="111" y="475"/>
                  </a:lnTo>
                  <a:lnTo>
                    <a:pt x="102" y="470"/>
                  </a:lnTo>
                  <a:lnTo>
                    <a:pt x="92" y="463"/>
                  </a:lnTo>
                  <a:lnTo>
                    <a:pt x="83" y="456"/>
                  </a:lnTo>
                  <a:lnTo>
                    <a:pt x="75" y="450"/>
                  </a:lnTo>
                  <a:lnTo>
                    <a:pt x="66" y="441"/>
                  </a:lnTo>
                  <a:lnTo>
                    <a:pt x="59" y="432"/>
                  </a:lnTo>
                  <a:lnTo>
                    <a:pt x="51" y="424"/>
                  </a:lnTo>
                  <a:lnTo>
                    <a:pt x="45" y="416"/>
                  </a:lnTo>
                  <a:lnTo>
                    <a:pt x="38" y="406"/>
                  </a:lnTo>
                  <a:lnTo>
                    <a:pt x="32" y="397"/>
                  </a:lnTo>
                  <a:lnTo>
                    <a:pt x="27" y="387"/>
                  </a:lnTo>
                  <a:lnTo>
                    <a:pt x="22" y="377"/>
                  </a:lnTo>
                  <a:lnTo>
                    <a:pt x="18" y="366"/>
                  </a:lnTo>
                  <a:lnTo>
                    <a:pt x="15" y="355"/>
                  </a:lnTo>
                  <a:lnTo>
                    <a:pt x="10" y="344"/>
                  </a:lnTo>
                  <a:lnTo>
                    <a:pt x="8" y="333"/>
                  </a:lnTo>
                  <a:lnTo>
                    <a:pt x="5" y="320"/>
                  </a:lnTo>
                  <a:lnTo>
                    <a:pt x="3" y="308"/>
                  </a:lnTo>
                  <a:lnTo>
                    <a:pt x="1" y="295"/>
                  </a:lnTo>
                  <a:lnTo>
                    <a:pt x="0" y="283"/>
                  </a:lnTo>
                  <a:lnTo>
                    <a:pt x="0" y="268"/>
                  </a:lnTo>
                  <a:lnTo>
                    <a:pt x="0" y="254"/>
                  </a:lnTo>
                  <a:close/>
                  <a:moveTo>
                    <a:pt x="91" y="248"/>
                  </a:moveTo>
                  <a:lnTo>
                    <a:pt x="91" y="268"/>
                  </a:lnTo>
                  <a:lnTo>
                    <a:pt x="93" y="286"/>
                  </a:lnTo>
                  <a:lnTo>
                    <a:pt x="96" y="304"/>
                  </a:lnTo>
                  <a:lnTo>
                    <a:pt x="99" y="320"/>
                  </a:lnTo>
                  <a:lnTo>
                    <a:pt x="103" y="336"/>
                  </a:lnTo>
                  <a:lnTo>
                    <a:pt x="109" y="351"/>
                  </a:lnTo>
                  <a:lnTo>
                    <a:pt x="116" y="364"/>
                  </a:lnTo>
                  <a:lnTo>
                    <a:pt x="122" y="376"/>
                  </a:lnTo>
                  <a:lnTo>
                    <a:pt x="127" y="384"/>
                  </a:lnTo>
                  <a:lnTo>
                    <a:pt x="132" y="391"/>
                  </a:lnTo>
                  <a:lnTo>
                    <a:pt x="138" y="397"/>
                  </a:lnTo>
                  <a:lnTo>
                    <a:pt x="143" y="403"/>
                  </a:lnTo>
                  <a:lnTo>
                    <a:pt x="149" y="408"/>
                  </a:lnTo>
                  <a:lnTo>
                    <a:pt x="156" y="413"/>
                  </a:lnTo>
                  <a:lnTo>
                    <a:pt x="161" y="417"/>
                  </a:lnTo>
                  <a:lnTo>
                    <a:pt x="169" y="421"/>
                  </a:lnTo>
                  <a:lnTo>
                    <a:pt x="176" y="424"/>
                  </a:lnTo>
                  <a:lnTo>
                    <a:pt x="183" y="427"/>
                  </a:lnTo>
                  <a:lnTo>
                    <a:pt x="191" y="431"/>
                  </a:lnTo>
                  <a:lnTo>
                    <a:pt x="199" y="432"/>
                  </a:lnTo>
                  <a:lnTo>
                    <a:pt x="207" y="434"/>
                  </a:lnTo>
                  <a:lnTo>
                    <a:pt x="216" y="435"/>
                  </a:lnTo>
                  <a:lnTo>
                    <a:pt x="225" y="435"/>
                  </a:lnTo>
                  <a:lnTo>
                    <a:pt x="233" y="435"/>
                  </a:lnTo>
                  <a:lnTo>
                    <a:pt x="242" y="435"/>
                  </a:lnTo>
                  <a:lnTo>
                    <a:pt x="251" y="435"/>
                  </a:lnTo>
                  <a:lnTo>
                    <a:pt x="259" y="434"/>
                  </a:lnTo>
                  <a:lnTo>
                    <a:pt x="268" y="432"/>
                  </a:lnTo>
                  <a:lnTo>
                    <a:pt x="275" y="431"/>
                  </a:lnTo>
                  <a:lnTo>
                    <a:pt x="284" y="427"/>
                  </a:lnTo>
                  <a:lnTo>
                    <a:pt x="290" y="424"/>
                  </a:lnTo>
                  <a:lnTo>
                    <a:pt x="298" y="421"/>
                  </a:lnTo>
                  <a:lnTo>
                    <a:pt x="305" y="416"/>
                  </a:lnTo>
                  <a:lnTo>
                    <a:pt x="311" y="412"/>
                  </a:lnTo>
                  <a:lnTo>
                    <a:pt x="317" y="407"/>
                  </a:lnTo>
                  <a:lnTo>
                    <a:pt x="324" y="402"/>
                  </a:lnTo>
                  <a:lnTo>
                    <a:pt x="328" y="396"/>
                  </a:lnTo>
                  <a:lnTo>
                    <a:pt x="335" y="390"/>
                  </a:lnTo>
                  <a:lnTo>
                    <a:pt x="339" y="383"/>
                  </a:lnTo>
                  <a:lnTo>
                    <a:pt x="345" y="375"/>
                  </a:lnTo>
                  <a:lnTo>
                    <a:pt x="351" y="363"/>
                  </a:lnTo>
                  <a:lnTo>
                    <a:pt x="358" y="348"/>
                  </a:lnTo>
                  <a:lnTo>
                    <a:pt x="364" y="334"/>
                  </a:lnTo>
                  <a:lnTo>
                    <a:pt x="369" y="317"/>
                  </a:lnTo>
                  <a:lnTo>
                    <a:pt x="371" y="300"/>
                  </a:lnTo>
                  <a:lnTo>
                    <a:pt x="375" y="284"/>
                  </a:lnTo>
                  <a:lnTo>
                    <a:pt x="376" y="265"/>
                  </a:lnTo>
                  <a:lnTo>
                    <a:pt x="377" y="245"/>
                  </a:lnTo>
                  <a:lnTo>
                    <a:pt x="376" y="227"/>
                  </a:lnTo>
                  <a:lnTo>
                    <a:pt x="375" y="209"/>
                  </a:lnTo>
                  <a:lnTo>
                    <a:pt x="371" y="192"/>
                  </a:lnTo>
                  <a:lnTo>
                    <a:pt x="369" y="176"/>
                  </a:lnTo>
                  <a:lnTo>
                    <a:pt x="365" y="161"/>
                  </a:lnTo>
                  <a:lnTo>
                    <a:pt x="359" y="147"/>
                  </a:lnTo>
                  <a:lnTo>
                    <a:pt x="354" y="133"/>
                  </a:lnTo>
                  <a:lnTo>
                    <a:pt x="347" y="121"/>
                  </a:lnTo>
                  <a:lnTo>
                    <a:pt x="337" y="109"/>
                  </a:lnTo>
                  <a:lnTo>
                    <a:pt x="326" y="97"/>
                  </a:lnTo>
                  <a:lnTo>
                    <a:pt x="314" y="88"/>
                  </a:lnTo>
                  <a:lnTo>
                    <a:pt x="301" y="79"/>
                  </a:lnTo>
                  <a:lnTo>
                    <a:pt x="288" y="73"/>
                  </a:lnTo>
                  <a:lnTo>
                    <a:pt x="272" y="69"/>
                  </a:lnTo>
                  <a:lnTo>
                    <a:pt x="256" y="65"/>
                  </a:lnTo>
                  <a:lnTo>
                    <a:pt x="239" y="64"/>
                  </a:lnTo>
                  <a:lnTo>
                    <a:pt x="221" y="65"/>
                  </a:lnTo>
                  <a:lnTo>
                    <a:pt x="205" y="69"/>
                  </a:lnTo>
                  <a:lnTo>
                    <a:pt x="189" y="73"/>
                  </a:lnTo>
                  <a:lnTo>
                    <a:pt x="175" y="79"/>
                  </a:lnTo>
                  <a:lnTo>
                    <a:pt x="160" y="88"/>
                  </a:lnTo>
                  <a:lnTo>
                    <a:pt x="148" y="97"/>
                  </a:lnTo>
                  <a:lnTo>
                    <a:pt x="137" y="109"/>
                  </a:lnTo>
                  <a:lnTo>
                    <a:pt x="127" y="121"/>
                  </a:lnTo>
                  <a:lnTo>
                    <a:pt x="118" y="134"/>
                  </a:lnTo>
                  <a:lnTo>
                    <a:pt x="110" y="149"/>
                  </a:lnTo>
                  <a:lnTo>
                    <a:pt x="105" y="163"/>
                  </a:lnTo>
                  <a:lnTo>
                    <a:pt x="100" y="179"/>
                  </a:lnTo>
                  <a:lnTo>
                    <a:pt x="97" y="196"/>
                  </a:lnTo>
                  <a:lnTo>
                    <a:pt x="93" y="212"/>
                  </a:lnTo>
                  <a:lnTo>
                    <a:pt x="92" y="230"/>
                  </a:lnTo>
                  <a:lnTo>
                    <a:pt x="91" y="24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Rectangle 26"/>
            <p:cNvSpPr>
              <a:spLocks noChangeArrowheads="1"/>
            </p:cNvSpPr>
            <p:nvPr userDrawn="1"/>
          </p:nvSpPr>
          <p:spPr bwMode="auto">
            <a:xfrm>
              <a:off x="1367" y="3770"/>
              <a:ext cx="11" cy="86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3" name="Freeform 27"/>
            <p:cNvSpPr>
              <a:spLocks noEditPoints="1"/>
            </p:cNvSpPr>
            <p:nvPr userDrawn="1"/>
          </p:nvSpPr>
          <p:spPr bwMode="auto">
            <a:xfrm>
              <a:off x="1395" y="3795"/>
              <a:ext cx="59" cy="62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5" y="187"/>
                </a:cxn>
                <a:cxn ang="0">
                  <a:pos x="15" y="150"/>
                </a:cxn>
                <a:cxn ang="0">
                  <a:pos x="29" y="118"/>
                </a:cxn>
                <a:cxn ang="0">
                  <a:pos x="47" y="88"/>
                </a:cxn>
                <a:cxn ang="0">
                  <a:pos x="69" y="62"/>
                </a:cxn>
                <a:cxn ang="0">
                  <a:pos x="96" y="40"/>
                </a:cxn>
                <a:cxn ang="0">
                  <a:pos x="126" y="23"/>
                </a:cxn>
                <a:cxn ang="0">
                  <a:pos x="160" y="10"/>
                </a:cxn>
                <a:cxn ang="0">
                  <a:pos x="211" y="2"/>
                </a:cxn>
                <a:cxn ang="0">
                  <a:pos x="292" y="4"/>
                </a:cxn>
                <a:cxn ang="0">
                  <a:pos x="327" y="14"/>
                </a:cxn>
                <a:cxn ang="0">
                  <a:pos x="379" y="40"/>
                </a:cxn>
                <a:cxn ang="0">
                  <a:pos x="427" y="87"/>
                </a:cxn>
                <a:cxn ang="0">
                  <a:pos x="457" y="148"/>
                </a:cxn>
                <a:cxn ang="0">
                  <a:pos x="470" y="220"/>
                </a:cxn>
                <a:cxn ang="0">
                  <a:pos x="470" y="276"/>
                </a:cxn>
                <a:cxn ang="0">
                  <a:pos x="462" y="327"/>
                </a:cxn>
                <a:cxn ang="0">
                  <a:pos x="436" y="394"/>
                </a:cxn>
                <a:cxn ang="0">
                  <a:pos x="416" y="423"/>
                </a:cxn>
                <a:cxn ang="0">
                  <a:pos x="391" y="449"/>
                </a:cxn>
                <a:cxn ang="0">
                  <a:pos x="363" y="469"/>
                </a:cxn>
                <a:cxn ang="0">
                  <a:pos x="332" y="484"/>
                </a:cxn>
                <a:cxn ang="0">
                  <a:pos x="297" y="495"/>
                </a:cxn>
                <a:cxn ang="0">
                  <a:pos x="259" y="501"/>
                </a:cxn>
                <a:cxn ang="0">
                  <a:pos x="218" y="501"/>
                </a:cxn>
                <a:cxn ang="0">
                  <a:pos x="179" y="498"/>
                </a:cxn>
                <a:cxn ang="0">
                  <a:pos x="143" y="489"/>
                </a:cxn>
                <a:cxn ang="0">
                  <a:pos x="112" y="475"/>
                </a:cxn>
                <a:cxn ang="0">
                  <a:pos x="83" y="456"/>
                </a:cxn>
                <a:cxn ang="0">
                  <a:pos x="59" y="432"/>
                </a:cxn>
                <a:cxn ang="0">
                  <a:pos x="38" y="406"/>
                </a:cxn>
                <a:cxn ang="0">
                  <a:pos x="22" y="377"/>
                </a:cxn>
                <a:cxn ang="0">
                  <a:pos x="11" y="344"/>
                </a:cxn>
                <a:cxn ang="0">
                  <a:pos x="3" y="308"/>
                </a:cxn>
                <a:cxn ang="0">
                  <a:pos x="0" y="268"/>
                </a:cxn>
                <a:cxn ang="0">
                  <a:pos x="92" y="268"/>
                </a:cxn>
                <a:cxn ang="0">
                  <a:pos x="100" y="320"/>
                </a:cxn>
                <a:cxn ang="0">
                  <a:pos x="116" y="364"/>
                </a:cxn>
                <a:cxn ang="0">
                  <a:pos x="132" y="391"/>
                </a:cxn>
                <a:cxn ang="0">
                  <a:pos x="150" y="408"/>
                </a:cxn>
                <a:cxn ang="0">
                  <a:pos x="170" y="421"/>
                </a:cxn>
                <a:cxn ang="0">
                  <a:pos x="191" y="431"/>
                </a:cxn>
                <a:cxn ang="0">
                  <a:pos x="216" y="435"/>
                </a:cxn>
                <a:cxn ang="0">
                  <a:pos x="242" y="435"/>
                </a:cxn>
                <a:cxn ang="0">
                  <a:pos x="268" y="432"/>
                </a:cxn>
                <a:cxn ang="0">
                  <a:pos x="291" y="424"/>
                </a:cxn>
                <a:cxn ang="0">
                  <a:pos x="311" y="412"/>
                </a:cxn>
                <a:cxn ang="0">
                  <a:pos x="329" y="396"/>
                </a:cxn>
                <a:cxn ang="0">
                  <a:pos x="346" y="375"/>
                </a:cxn>
                <a:cxn ang="0">
                  <a:pos x="364" y="334"/>
                </a:cxn>
                <a:cxn ang="0">
                  <a:pos x="374" y="284"/>
                </a:cxn>
                <a:cxn ang="0">
                  <a:pos x="377" y="227"/>
                </a:cxn>
                <a:cxn ang="0">
                  <a:pos x="369" y="176"/>
                </a:cxn>
                <a:cxn ang="0">
                  <a:pos x="353" y="133"/>
                </a:cxn>
                <a:cxn ang="0">
                  <a:pos x="327" y="97"/>
                </a:cxn>
                <a:cxn ang="0">
                  <a:pos x="288" y="73"/>
                </a:cxn>
                <a:cxn ang="0">
                  <a:pos x="240" y="64"/>
                </a:cxn>
                <a:cxn ang="0">
                  <a:pos x="189" y="73"/>
                </a:cxn>
                <a:cxn ang="0">
                  <a:pos x="149" y="97"/>
                </a:cxn>
                <a:cxn ang="0">
                  <a:pos x="118" y="134"/>
                </a:cxn>
                <a:cxn ang="0">
                  <a:pos x="100" y="179"/>
                </a:cxn>
                <a:cxn ang="0">
                  <a:pos x="92" y="230"/>
                </a:cxn>
              </a:cxnLst>
              <a:rect l="0" t="0" r="r" b="b"/>
              <a:pathLst>
                <a:path w="471" h="501">
                  <a:moveTo>
                    <a:pt x="0" y="254"/>
                  </a:moveTo>
                  <a:lnTo>
                    <a:pt x="0" y="240"/>
                  </a:lnTo>
                  <a:lnTo>
                    <a:pt x="0" y="226"/>
                  </a:lnTo>
                  <a:lnTo>
                    <a:pt x="1" y="214"/>
                  </a:lnTo>
                  <a:lnTo>
                    <a:pt x="3" y="199"/>
                  </a:lnTo>
                  <a:lnTo>
                    <a:pt x="5" y="187"/>
                  </a:lnTo>
                  <a:lnTo>
                    <a:pt x="8" y="175"/>
                  </a:lnTo>
                  <a:lnTo>
                    <a:pt x="11" y="162"/>
                  </a:lnTo>
                  <a:lnTo>
                    <a:pt x="15" y="150"/>
                  </a:lnTo>
                  <a:lnTo>
                    <a:pt x="19" y="139"/>
                  </a:lnTo>
                  <a:lnTo>
                    <a:pt x="23" y="128"/>
                  </a:lnTo>
                  <a:lnTo>
                    <a:pt x="29" y="118"/>
                  </a:lnTo>
                  <a:lnTo>
                    <a:pt x="34" y="107"/>
                  </a:lnTo>
                  <a:lnTo>
                    <a:pt x="40" y="98"/>
                  </a:lnTo>
                  <a:lnTo>
                    <a:pt x="47" y="88"/>
                  </a:lnTo>
                  <a:lnTo>
                    <a:pt x="53" y="79"/>
                  </a:lnTo>
                  <a:lnTo>
                    <a:pt x="61" y="70"/>
                  </a:lnTo>
                  <a:lnTo>
                    <a:pt x="69" y="62"/>
                  </a:lnTo>
                  <a:lnTo>
                    <a:pt x="77" y="54"/>
                  </a:lnTo>
                  <a:lnTo>
                    <a:pt x="87" y="48"/>
                  </a:lnTo>
                  <a:lnTo>
                    <a:pt x="96" y="40"/>
                  </a:lnTo>
                  <a:lnTo>
                    <a:pt x="106" y="34"/>
                  </a:lnTo>
                  <a:lnTo>
                    <a:pt x="114" y="27"/>
                  </a:lnTo>
                  <a:lnTo>
                    <a:pt x="126" y="23"/>
                  </a:lnTo>
                  <a:lnTo>
                    <a:pt x="137" y="17"/>
                  </a:lnTo>
                  <a:lnTo>
                    <a:pt x="148" y="14"/>
                  </a:lnTo>
                  <a:lnTo>
                    <a:pt x="160" y="10"/>
                  </a:lnTo>
                  <a:lnTo>
                    <a:pt x="172" y="7"/>
                  </a:lnTo>
                  <a:lnTo>
                    <a:pt x="186" y="4"/>
                  </a:lnTo>
                  <a:lnTo>
                    <a:pt x="211" y="2"/>
                  </a:lnTo>
                  <a:lnTo>
                    <a:pt x="240" y="0"/>
                  </a:lnTo>
                  <a:lnTo>
                    <a:pt x="267" y="2"/>
                  </a:lnTo>
                  <a:lnTo>
                    <a:pt x="292" y="4"/>
                  </a:lnTo>
                  <a:lnTo>
                    <a:pt x="303" y="7"/>
                  </a:lnTo>
                  <a:lnTo>
                    <a:pt x="317" y="10"/>
                  </a:lnTo>
                  <a:lnTo>
                    <a:pt x="327" y="14"/>
                  </a:lnTo>
                  <a:lnTo>
                    <a:pt x="339" y="17"/>
                  </a:lnTo>
                  <a:lnTo>
                    <a:pt x="359" y="27"/>
                  </a:lnTo>
                  <a:lnTo>
                    <a:pt x="379" y="40"/>
                  </a:lnTo>
                  <a:lnTo>
                    <a:pt x="397" y="53"/>
                  </a:lnTo>
                  <a:lnTo>
                    <a:pt x="413" y="70"/>
                  </a:lnTo>
                  <a:lnTo>
                    <a:pt x="427" y="87"/>
                  </a:lnTo>
                  <a:lnTo>
                    <a:pt x="438" y="105"/>
                  </a:lnTo>
                  <a:lnTo>
                    <a:pt x="448" y="125"/>
                  </a:lnTo>
                  <a:lnTo>
                    <a:pt x="457" y="148"/>
                  </a:lnTo>
                  <a:lnTo>
                    <a:pt x="462" y="170"/>
                  </a:lnTo>
                  <a:lnTo>
                    <a:pt x="468" y="195"/>
                  </a:lnTo>
                  <a:lnTo>
                    <a:pt x="470" y="220"/>
                  </a:lnTo>
                  <a:lnTo>
                    <a:pt x="471" y="248"/>
                  </a:lnTo>
                  <a:lnTo>
                    <a:pt x="470" y="263"/>
                  </a:lnTo>
                  <a:lnTo>
                    <a:pt x="470" y="276"/>
                  </a:lnTo>
                  <a:lnTo>
                    <a:pt x="469" y="289"/>
                  </a:lnTo>
                  <a:lnTo>
                    <a:pt x="467" y="303"/>
                  </a:lnTo>
                  <a:lnTo>
                    <a:pt x="462" y="327"/>
                  </a:lnTo>
                  <a:lnTo>
                    <a:pt x="456" y="351"/>
                  </a:lnTo>
                  <a:lnTo>
                    <a:pt x="446" y="374"/>
                  </a:lnTo>
                  <a:lnTo>
                    <a:pt x="436" y="394"/>
                  </a:lnTo>
                  <a:lnTo>
                    <a:pt x="429" y="405"/>
                  </a:lnTo>
                  <a:lnTo>
                    <a:pt x="423" y="414"/>
                  </a:lnTo>
                  <a:lnTo>
                    <a:pt x="416" y="423"/>
                  </a:lnTo>
                  <a:lnTo>
                    <a:pt x="408" y="432"/>
                  </a:lnTo>
                  <a:lnTo>
                    <a:pt x="400" y="441"/>
                  </a:lnTo>
                  <a:lnTo>
                    <a:pt x="391" y="449"/>
                  </a:lnTo>
                  <a:lnTo>
                    <a:pt x="382" y="456"/>
                  </a:lnTo>
                  <a:lnTo>
                    <a:pt x="373" y="462"/>
                  </a:lnTo>
                  <a:lnTo>
                    <a:pt x="363" y="469"/>
                  </a:lnTo>
                  <a:lnTo>
                    <a:pt x="353" y="475"/>
                  </a:lnTo>
                  <a:lnTo>
                    <a:pt x="343" y="480"/>
                  </a:lnTo>
                  <a:lnTo>
                    <a:pt x="332" y="484"/>
                  </a:lnTo>
                  <a:lnTo>
                    <a:pt x="321" y="489"/>
                  </a:lnTo>
                  <a:lnTo>
                    <a:pt x="310" y="492"/>
                  </a:lnTo>
                  <a:lnTo>
                    <a:pt x="297" y="495"/>
                  </a:lnTo>
                  <a:lnTo>
                    <a:pt x="286" y="498"/>
                  </a:lnTo>
                  <a:lnTo>
                    <a:pt x="272" y="500"/>
                  </a:lnTo>
                  <a:lnTo>
                    <a:pt x="259" y="501"/>
                  </a:lnTo>
                  <a:lnTo>
                    <a:pt x="246" y="501"/>
                  </a:lnTo>
                  <a:lnTo>
                    <a:pt x="232" y="501"/>
                  </a:lnTo>
                  <a:lnTo>
                    <a:pt x="218" y="501"/>
                  </a:lnTo>
                  <a:lnTo>
                    <a:pt x="204" y="501"/>
                  </a:lnTo>
                  <a:lnTo>
                    <a:pt x="192" y="500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6" y="492"/>
                  </a:lnTo>
                  <a:lnTo>
                    <a:pt x="143" y="489"/>
                  </a:lnTo>
                  <a:lnTo>
                    <a:pt x="133" y="484"/>
                  </a:lnTo>
                  <a:lnTo>
                    <a:pt x="122" y="480"/>
                  </a:lnTo>
                  <a:lnTo>
                    <a:pt x="112" y="475"/>
                  </a:lnTo>
                  <a:lnTo>
                    <a:pt x="102" y="470"/>
                  </a:lnTo>
                  <a:lnTo>
                    <a:pt x="93" y="463"/>
                  </a:lnTo>
                  <a:lnTo>
                    <a:pt x="83" y="456"/>
                  </a:lnTo>
                  <a:lnTo>
                    <a:pt x="74" y="450"/>
                  </a:lnTo>
                  <a:lnTo>
                    <a:pt x="67" y="441"/>
                  </a:lnTo>
                  <a:lnTo>
                    <a:pt x="59" y="432"/>
                  </a:lnTo>
                  <a:lnTo>
                    <a:pt x="51" y="424"/>
                  </a:lnTo>
                  <a:lnTo>
                    <a:pt x="44" y="416"/>
                  </a:lnTo>
                  <a:lnTo>
                    <a:pt x="38" y="406"/>
                  </a:lnTo>
                  <a:lnTo>
                    <a:pt x="33" y="397"/>
                  </a:lnTo>
                  <a:lnTo>
                    <a:pt x="28" y="387"/>
                  </a:lnTo>
                  <a:lnTo>
                    <a:pt x="22" y="377"/>
                  </a:lnTo>
                  <a:lnTo>
                    <a:pt x="18" y="366"/>
                  </a:lnTo>
                  <a:lnTo>
                    <a:pt x="14" y="355"/>
                  </a:lnTo>
                  <a:lnTo>
                    <a:pt x="11" y="344"/>
                  </a:lnTo>
                  <a:lnTo>
                    <a:pt x="8" y="333"/>
                  </a:lnTo>
                  <a:lnTo>
                    <a:pt x="5" y="320"/>
                  </a:lnTo>
                  <a:lnTo>
                    <a:pt x="3" y="308"/>
                  </a:lnTo>
                  <a:lnTo>
                    <a:pt x="1" y="295"/>
                  </a:lnTo>
                  <a:lnTo>
                    <a:pt x="0" y="283"/>
                  </a:lnTo>
                  <a:lnTo>
                    <a:pt x="0" y="268"/>
                  </a:lnTo>
                  <a:lnTo>
                    <a:pt x="0" y="254"/>
                  </a:lnTo>
                  <a:close/>
                  <a:moveTo>
                    <a:pt x="92" y="248"/>
                  </a:moveTo>
                  <a:lnTo>
                    <a:pt x="92" y="268"/>
                  </a:lnTo>
                  <a:lnTo>
                    <a:pt x="93" y="286"/>
                  </a:lnTo>
                  <a:lnTo>
                    <a:pt x="96" y="304"/>
                  </a:lnTo>
                  <a:lnTo>
                    <a:pt x="100" y="320"/>
                  </a:lnTo>
                  <a:lnTo>
                    <a:pt x="103" y="336"/>
                  </a:lnTo>
                  <a:lnTo>
                    <a:pt x="109" y="351"/>
                  </a:lnTo>
                  <a:lnTo>
                    <a:pt x="116" y="364"/>
                  </a:lnTo>
                  <a:lnTo>
                    <a:pt x="123" y="376"/>
                  </a:lnTo>
                  <a:lnTo>
                    <a:pt x="128" y="384"/>
                  </a:lnTo>
                  <a:lnTo>
                    <a:pt x="132" y="391"/>
                  </a:lnTo>
                  <a:lnTo>
                    <a:pt x="138" y="397"/>
                  </a:lnTo>
                  <a:lnTo>
                    <a:pt x="144" y="403"/>
                  </a:lnTo>
                  <a:lnTo>
                    <a:pt x="150" y="408"/>
                  </a:lnTo>
                  <a:lnTo>
                    <a:pt x="156" y="413"/>
                  </a:lnTo>
                  <a:lnTo>
                    <a:pt x="162" y="417"/>
                  </a:lnTo>
                  <a:lnTo>
                    <a:pt x="170" y="421"/>
                  </a:lnTo>
                  <a:lnTo>
                    <a:pt x="177" y="424"/>
                  </a:lnTo>
                  <a:lnTo>
                    <a:pt x="183" y="427"/>
                  </a:lnTo>
                  <a:lnTo>
                    <a:pt x="191" y="431"/>
                  </a:lnTo>
                  <a:lnTo>
                    <a:pt x="200" y="432"/>
                  </a:lnTo>
                  <a:lnTo>
                    <a:pt x="208" y="434"/>
                  </a:lnTo>
                  <a:lnTo>
                    <a:pt x="216" y="435"/>
                  </a:lnTo>
                  <a:lnTo>
                    <a:pt x="224" y="435"/>
                  </a:lnTo>
                  <a:lnTo>
                    <a:pt x="234" y="435"/>
                  </a:lnTo>
                  <a:lnTo>
                    <a:pt x="242" y="435"/>
                  </a:lnTo>
                  <a:lnTo>
                    <a:pt x="252" y="435"/>
                  </a:lnTo>
                  <a:lnTo>
                    <a:pt x="260" y="434"/>
                  </a:lnTo>
                  <a:lnTo>
                    <a:pt x="268" y="432"/>
                  </a:lnTo>
                  <a:lnTo>
                    <a:pt x="276" y="431"/>
                  </a:lnTo>
                  <a:lnTo>
                    <a:pt x="283" y="427"/>
                  </a:lnTo>
                  <a:lnTo>
                    <a:pt x="291" y="424"/>
                  </a:lnTo>
                  <a:lnTo>
                    <a:pt x="298" y="421"/>
                  </a:lnTo>
                  <a:lnTo>
                    <a:pt x="304" y="416"/>
                  </a:lnTo>
                  <a:lnTo>
                    <a:pt x="311" y="412"/>
                  </a:lnTo>
                  <a:lnTo>
                    <a:pt x="317" y="407"/>
                  </a:lnTo>
                  <a:lnTo>
                    <a:pt x="323" y="402"/>
                  </a:lnTo>
                  <a:lnTo>
                    <a:pt x="329" y="396"/>
                  </a:lnTo>
                  <a:lnTo>
                    <a:pt x="334" y="390"/>
                  </a:lnTo>
                  <a:lnTo>
                    <a:pt x="340" y="383"/>
                  </a:lnTo>
                  <a:lnTo>
                    <a:pt x="346" y="375"/>
                  </a:lnTo>
                  <a:lnTo>
                    <a:pt x="352" y="363"/>
                  </a:lnTo>
                  <a:lnTo>
                    <a:pt x="359" y="348"/>
                  </a:lnTo>
                  <a:lnTo>
                    <a:pt x="364" y="334"/>
                  </a:lnTo>
                  <a:lnTo>
                    <a:pt x="369" y="317"/>
                  </a:lnTo>
                  <a:lnTo>
                    <a:pt x="372" y="300"/>
                  </a:lnTo>
                  <a:lnTo>
                    <a:pt x="374" y="284"/>
                  </a:lnTo>
                  <a:lnTo>
                    <a:pt x="377" y="265"/>
                  </a:lnTo>
                  <a:lnTo>
                    <a:pt x="377" y="245"/>
                  </a:lnTo>
                  <a:lnTo>
                    <a:pt x="377" y="227"/>
                  </a:lnTo>
                  <a:lnTo>
                    <a:pt x="374" y="209"/>
                  </a:lnTo>
                  <a:lnTo>
                    <a:pt x="372" y="192"/>
                  </a:lnTo>
                  <a:lnTo>
                    <a:pt x="369" y="176"/>
                  </a:lnTo>
                  <a:lnTo>
                    <a:pt x="364" y="161"/>
                  </a:lnTo>
                  <a:lnTo>
                    <a:pt x="360" y="147"/>
                  </a:lnTo>
                  <a:lnTo>
                    <a:pt x="353" y="133"/>
                  </a:lnTo>
                  <a:lnTo>
                    <a:pt x="347" y="121"/>
                  </a:lnTo>
                  <a:lnTo>
                    <a:pt x="337" y="109"/>
                  </a:lnTo>
                  <a:lnTo>
                    <a:pt x="327" y="97"/>
                  </a:lnTo>
                  <a:lnTo>
                    <a:pt x="314" y="88"/>
                  </a:lnTo>
                  <a:lnTo>
                    <a:pt x="302" y="79"/>
                  </a:lnTo>
                  <a:lnTo>
                    <a:pt x="288" y="73"/>
                  </a:lnTo>
                  <a:lnTo>
                    <a:pt x="272" y="69"/>
                  </a:lnTo>
                  <a:lnTo>
                    <a:pt x="257" y="65"/>
                  </a:lnTo>
                  <a:lnTo>
                    <a:pt x="240" y="64"/>
                  </a:lnTo>
                  <a:lnTo>
                    <a:pt x="221" y="65"/>
                  </a:lnTo>
                  <a:lnTo>
                    <a:pt x="206" y="69"/>
                  </a:lnTo>
                  <a:lnTo>
                    <a:pt x="189" y="73"/>
                  </a:lnTo>
                  <a:lnTo>
                    <a:pt x="174" y="79"/>
                  </a:lnTo>
                  <a:lnTo>
                    <a:pt x="161" y="88"/>
                  </a:lnTo>
                  <a:lnTo>
                    <a:pt x="149" y="97"/>
                  </a:lnTo>
                  <a:lnTo>
                    <a:pt x="137" y="109"/>
                  </a:lnTo>
                  <a:lnTo>
                    <a:pt x="127" y="121"/>
                  </a:lnTo>
                  <a:lnTo>
                    <a:pt x="118" y="134"/>
                  </a:lnTo>
                  <a:lnTo>
                    <a:pt x="111" y="149"/>
                  </a:lnTo>
                  <a:lnTo>
                    <a:pt x="106" y="163"/>
                  </a:lnTo>
                  <a:lnTo>
                    <a:pt x="100" y="179"/>
                  </a:lnTo>
                  <a:lnTo>
                    <a:pt x="97" y="196"/>
                  </a:lnTo>
                  <a:lnTo>
                    <a:pt x="94" y="212"/>
                  </a:lnTo>
                  <a:lnTo>
                    <a:pt x="92" y="230"/>
                  </a:lnTo>
                  <a:lnTo>
                    <a:pt x="92" y="24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4" name="Freeform 28"/>
            <p:cNvSpPr>
              <a:spLocks noEditPoints="1"/>
            </p:cNvSpPr>
            <p:nvPr userDrawn="1"/>
          </p:nvSpPr>
          <p:spPr bwMode="auto">
            <a:xfrm>
              <a:off x="1467" y="3796"/>
              <a:ext cx="56" cy="83"/>
            </a:xfrm>
            <a:custGeom>
              <a:avLst/>
              <a:gdLst/>
              <a:ahLst/>
              <a:cxnLst>
                <a:cxn ang="0">
                  <a:pos x="123" y="549"/>
                </a:cxn>
                <a:cxn ang="0">
                  <a:pos x="149" y="586"/>
                </a:cxn>
                <a:cxn ang="0">
                  <a:pos x="192" y="606"/>
                </a:cxn>
                <a:cxn ang="0">
                  <a:pos x="249" y="610"/>
                </a:cxn>
                <a:cxn ang="0">
                  <a:pos x="290" y="598"/>
                </a:cxn>
                <a:cxn ang="0">
                  <a:pos x="321" y="576"/>
                </a:cxn>
                <a:cxn ang="0">
                  <a:pos x="341" y="538"/>
                </a:cxn>
                <a:cxn ang="0">
                  <a:pos x="352" y="446"/>
                </a:cxn>
                <a:cxn ang="0">
                  <a:pos x="335" y="419"/>
                </a:cxn>
                <a:cxn ang="0">
                  <a:pos x="295" y="451"/>
                </a:cxn>
                <a:cxn ang="0">
                  <a:pos x="239" y="470"/>
                </a:cxn>
                <a:cxn ang="0">
                  <a:pos x="173" y="471"/>
                </a:cxn>
                <a:cxn ang="0">
                  <a:pos x="119" y="459"/>
                </a:cxn>
                <a:cxn ang="0">
                  <a:pos x="74" y="435"/>
                </a:cxn>
                <a:cxn ang="0">
                  <a:pos x="40" y="398"/>
                </a:cxn>
                <a:cxn ang="0">
                  <a:pos x="17" y="353"/>
                </a:cxn>
                <a:cxn ang="0">
                  <a:pos x="3" y="301"/>
                </a:cxn>
                <a:cxn ang="0">
                  <a:pos x="0" y="214"/>
                </a:cxn>
                <a:cxn ang="0">
                  <a:pos x="9" y="156"/>
                </a:cxn>
                <a:cxn ang="0">
                  <a:pos x="29" y="105"/>
                </a:cxn>
                <a:cxn ang="0">
                  <a:pos x="57" y="63"/>
                </a:cxn>
                <a:cxn ang="0">
                  <a:pos x="99" y="28"/>
                </a:cxn>
                <a:cxn ang="0">
                  <a:pos x="149" y="8"/>
                </a:cxn>
                <a:cxn ang="0">
                  <a:pos x="253" y="5"/>
                </a:cxn>
                <a:cxn ang="0">
                  <a:pos x="343" y="56"/>
                </a:cxn>
                <a:cxn ang="0">
                  <a:pos x="442" y="389"/>
                </a:cxn>
                <a:cxn ang="0">
                  <a:pos x="432" y="537"/>
                </a:cxn>
                <a:cxn ang="0">
                  <a:pos x="406" y="605"/>
                </a:cxn>
                <a:cxn ang="0">
                  <a:pos x="360" y="643"/>
                </a:cxn>
                <a:cxn ang="0">
                  <a:pos x="292" y="664"/>
                </a:cxn>
                <a:cxn ang="0">
                  <a:pos x="206" y="670"/>
                </a:cxn>
                <a:cxn ang="0">
                  <a:pos x="141" y="663"/>
                </a:cxn>
                <a:cxn ang="0">
                  <a:pos x="89" y="646"/>
                </a:cxn>
                <a:cxn ang="0">
                  <a:pos x="54" y="617"/>
                </a:cxn>
                <a:cxn ang="0">
                  <a:pos x="37" y="590"/>
                </a:cxn>
                <a:cxn ang="0">
                  <a:pos x="24" y="517"/>
                </a:cxn>
                <a:cxn ang="0">
                  <a:pos x="266" y="400"/>
                </a:cxn>
                <a:cxn ang="0">
                  <a:pos x="296" y="386"/>
                </a:cxn>
                <a:cxn ang="0">
                  <a:pos x="336" y="336"/>
                </a:cxn>
                <a:cxn ang="0">
                  <a:pos x="355" y="245"/>
                </a:cxn>
                <a:cxn ang="0">
                  <a:pos x="348" y="158"/>
                </a:cxn>
                <a:cxn ang="0">
                  <a:pos x="313" y="99"/>
                </a:cxn>
                <a:cxn ang="0">
                  <a:pos x="251" y="67"/>
                </a:cxn>
                <a:cxn ang="0">
                  <a:pos x="171" y="71"/>
                </a:cxn>
                <a:cxn ang="0">
                  <a:pos x="125" y="106"/>
                </a:cxn>
                <a:cxn ang="0">
                  <a:pos x="101" y="157"/>
                </a:cxn>
                <a:cxn ang="0">
                  <a:pos x="91" y="236"/>
                </a:cxn>
                <a:cxn ang="0">
                  <a:pos x="103" y="327"/>
                </a:cxn>
                <a:cxn ang="0">
                  <a:pos x="123" y="363"/>
                </a:cxn>
                <a:cxn ang="0">
                  <a:pos x="146" y="387"/>
                </a:cxn>
                <a:cxn ang="0">
                  <a:pos x="175" y="400"/>
                </a:cxn>
              </a:cxnLst>
              <a:rect l="0" t="0" r="r" b="b"/>
              <a:pathLst>
                <a:path w="445" h="670">
                  <a:moveTo>
                    <a:pt x="24" y="517"/>
                  </a:moveTo>
                  <a:lnTo>
                    <a:pt x="119" y="517"/>
                  </a:lnTo>
                  <a:lnTo>
                    <a:pt x="119" y="528"/>
                  </a:lnTo>
                  <a:lnTo>
                    <a:pt x="121" y="539"/>
                  </a:lnTo>
                  <a:lnTo>
                    <a:pt x="123" y="549"/>
                  </a:lnTo>
                  <a:lnTo>
                    <a:pt x="128" y="558"/>
                  </a:lnTo>
                  <a:lnTo>
                    <a:pt x="131" y="566"/>
                  </a:lnTo>
                  <a:lnTo>
                    <a:pt x="136" y="574"/>
                  </a:lnTo>
                  <a:lnTo>
                    <a:pt x="142" y="581"/>
                  </a:lnTo>
                  <a:lnTo>
                    <a:pt x="149" y="586"/>
                  </a:lnTo>
                  <a:lnTo>
                    <a:pt x="155" y="592"/>
                  </a:lnTo>
                  <a:lnTo>
                    <a:pt x="164" y="597"/>
                  </a:lnTo>
                  <a:lnTo>
                    <a:pt x="172" y="601"/>
                  </a:lnTo>
                  <a:lnTo>
                    <a:pt x="182" y="604"/>
                  </a:lnTo>
                  <a:lnTo>
                    <a:pt x="192" y="606"/>
                  </a:lnTo>
                  <a:lnTo>
                    <a:pt x="203" y="608"/>
                  </a:lnTo>
                  <a:lnTo>
                    <a:pt x="215" y="610"/>
                  </a:lnTo>
                  <a:lnTo>
                    <a:pt x="229" y="610"/>
                  </a:lnTo>
                  <a:lnTo>
                    <a:pt x="238" y="610"/>
                  </a:lnTo>
                  <a:lnTo>
                    <a:pt x="249" y="610"/>
                  </a:lnTo>
                  <a:lnTo>
                    <a:pt x="256" y="608"/>
                  </a:lnTo>
                  <a:lnTo>
                    <a:pt x="266" y="606"/>
                  </a:lnTo>
                  <a:lnTo>
                    <a:pt x="274" y="604"/>
                  </a:lnTo>
                  <a:lnTo>
                    <a:pt x="283" y="602"/>
                  </a:lnTo>
                  <a:lnTo>
                    <a:pt x="290" y="598"/>
                  </a:lnTo>
                  <a:lnTo>
                    <a:pt x="298" y="595"/>
                  </a:lnTo>
                  <a:lnTo>
                    <a:pt x="304" y="591"/>
                  </a:lnTo>
                  <a:lnTo>
                    <a:pt x="310" y="586"/>
                  </a:lnTo>
                  <a:lnTo>
                    <a:pt x="315" y="582"/>
                  </a:lnTo>
                  <a:lnTo>
                    <a:pt x="321" y="576"/>
                  </a:lnTo>
                  <a:lnTo>
                    <a:pt x="325" y="571"/>
                  </a:lnTo>
                  <a:lnTo>
                    <a:pt x="330" y="564"/>
                  </a:lnTo>
                  <a:lnTo>
                    <a:pt x="333" y="557"/>
                  </a:lnTo>
                  <a:lnTo>
                    <a:pt x="338" y="549"/>
                  </a:lnTo>
                  <a:lnTo>
                    <a:pt x="341" y="538"/>
                  </a:lnTo>
                  <a:lnTo>
                    <a:pt x="344" y="525"/>
                  </a:lnTo>
                  <a:lnTo>
                    <a:pt x="346" y="509"/>
                  </a:lnTo>
                  <a:lnTo>
                    <a:pt x="350" y="490"/>
                  </a:lnTo>
                  <a:lnTo>
                    <a:pt x="351" y="470"/>
                  </a:lnTo>
                  <a:lnTo>
                    <a:pt x="352" y="446"/>
                  </a:lnTo>
                  <a:lnTo>
                    <a:pt x="353" y="420"/>
                  </a:lnTo>
                  <a:lnTo>
                    <a:pt x="353" y="391"/>
                  </a:lnTo>
                  <a:lnTo>
                    <a:pt x="348" y="401"/>
                  </a:lnTo>
                  <a:lnTo>
                    <a:pt x="342" y="411"/>
                  </a:lnTo>
                  <a:lnTo>
                    <a:pt x="335" y="419"/>
                  </a:lnTo>
                  <a:lnTo>
                    <a:pt x="329" y="427"/>
                  </a:lnTo>
                  <a:lnTo>
                    <a:pt x="321" y="435"/>
                  </a:lnTo>
                  <a:lnTo>
                    <a:pt x="313" y="441"/>
                  </a:lnTo>
                  <a:lnTo>
                    <a:pt x="304" y="447"/>
                  </a:lnTo>
                  <a:lnTo>
                    <a:pt x="295" y="451"/>
                  </a:lnTo>
                  <a:lnTo>
                    <a:pt x="284" y="457"/>
                  </a:lnTo>
                  <a:lnTo>
                    <a:pt x="274" y="461"/>
                  </a:lnTo>
                  <a:lnTo>
                    <a:pt x="263" y="465"/>
                  </a:lnTo>
                  <a:lnTo>
                    <a:pt x="251" y="467"/>
                  </a:lnTo>
                  <a:lnTo>
                    <a:pt x="239" y="470"/>
                  </a:lnTo>
                  <a:lnTo>
                    <a:pt x="225" y="470"/>
                  </a:lnTo>
                  <a:lnTo>
                    <a:pt x="212" y="471"/>
                  </a:lnTo>
                  <a:lnTo>
                    <a:pt x="198" y="471"/>
                  </a:lnTo>
                  <a:lnTo>
                    <a:pt x="185" y="471"/>
                  </a:lnTo>
                  <a:lnTo>
                    <a:pt x="173" y="471"/>
                  </a:lnTo>
                  <a:lnTo>
                    <a:pt x="162" y="470"/>
                  </a:lnTo>
                  <a:lnTo>
                    <a:pt x="151" y="468"/>
                  </a:lnTo>
                  <a:lnTo>
                    <a:pt x="140" y="466"/>
                  </a:lnTo>
                  <a:lnTo>
                    <a:pt x="129" y="463"/>
                  </a:lnTo>
                  <a:lnTo>
                    <a:pt x="119" y="459"/>
                  </a:lnTo>
                  <a:lnTo>
                    <a:pt x="110" y="456"/>
                  </a:lnTo>
                  <a:lnTo>
                    <a:pt x="100" y="451"/>
                  </a:lnTo>
                  <a:lnTo>
                    <a:pt x="91" y="446"/>
                  </a:lnTo>
                  <a:lnTo>
                    <a:pt x="82" y="440"/>
                  </a:lnTo>
                  <a:lnTo>
                    <a:pt x="74" y="435"/>
                  </a:lnTo>
                  <a:lnTo>
                    <a:pt x="66" y="428"/>
                  </a:lnTo>
                  <a:lnTo>
                    <a:pt x="59" y="420"/>
                  </a:lnTo>
                  <a:lnTo>
                    <a:pt x="52" y="413"/>
                  </a:lnTo>
                  <a:lnTo>
                    <a:pt x="45" y="405"/>
                  </a:lnTo>
                  <a:lnTo>
                    <a:pt x="40" y="398"/>
                  </a:lnTo>
                  <a:lnTo>
                    <a:pt x="34" y="389"/>
                  </a:lnTo>
                  <a:lnTo>
                    <a:pt x="30" y="381"/>
                  </a:lnTo>
                  <a:lnTo>
                    <a:pt x="25" y="372"/>
                  </a:lnTo>
                  <a:lnTo>
                    <a:pt x="21" y="363"/>
                  </a:lnTo>
                  <a:lnTo>
                    <a:pt x="17" y="353"/>
                  </a:lnTo>
                  <a:lnTo>
                    <a:pt x="14" y="343"/>
                  </a:lnTo>
                  <a:lnTo>
                    <a:pt x="11" y="333"/>
                  </a:lnTo>
                  <a:lnTo>
                    <a:pt x="7" y="323"/>
                  </a:lnTo>
                  <a:lnTo>
                    <a:pt x="5" y="312"/>
                  </a:lnTo>
                  <a:lnTo>
                    <a:pt x="3" y="301"/>
                  </a:lnTo>
                  <a:lnTo>
                    <a:pt x="2" y="289"/>
                  </a:lnTo>
                  <a:lnTo>
                    <a:pt x="0" y="265"/>
                  </a:lnTo>
                  <a:lnTo>
                    <a:pt x="0" y="239"/>
                  </a:lnTo>
                  <a:lnTo>
                    <a:pt x="0" y="226"/>
                  </a:lnTo>
                  <a:lnTo>
                    <a:pt x="0" y="214"/>
                  </a:lnTo>
                  <a:lnTo>
                    <a:pt x="1" y="202"/>
                  </a:lnTo>
                  <a:lnTo>
                    <a:pt x="3" y="190"/>
                  </a:lnTo>
                  <a:lnTo>
                    <a:pt x="4" y="178"/>
                  </a:lnTo>
                  <a:lnTo>
                    <a:pt x="6" y="166"/>
                  </a:lnTo>
                  <a:lnTo>
                    <a:pt x="9" y="156"/>
                  </a:lnTo>
                  <a:lnTo>
                    <a:pt x="13" y="144"/>
                  </a:lnTo>
                  <a:lnTo>
                    <a:pt x="15" y="135"/>
                  </a:lnTo>
                  <a:lnTo>
                    <a:pt x="20" y="125"/>
                  </a:lnTo>
                  <a:lnTo>
                    <a:pt x="23" y="115"/>
                  </a:lnTo>
                  <a:lnTo>
                    <a:pt x="29" y="105"/>
                  </a:lnTo>
                  <a:lnTo>
                    <a:pt x="33" y="96"/>
                  </a:lnTo>
                  <a:lnTo>
                    <a:pt x="39" y="87"/>
                  </a:lnTo>
                  <a:lnTo>
                    <a:pt x="45" y="79"/>
                  </a:lnTo>
                  <a:lnTo>
                    <a:pt x="52" y="70"/>
                  </a:lnTo>
                  <a:lnTo>
                    <a:pt x="57" y="63"/>
                  </a:lnTo>
                  <a:lnTo>
                    <a:pt x="65" y="55"/>
                  </a:lnTo>
                  <a:lnTo>
                    <a:pt x="73" y="47"/>
                  </a:lnTo>
                  <a:lnTo>
                    <a:pt x="82" y="40"/>
                  </a:lnTo>
                  <a:lnTo>
                    <a:pt x="90" y="35"/>
                  </a:lnTo>
                  <a:lnTo>
                    <a:pt x="99" y="28"/>
                  </a:lnTo>
                  <a:lnTo>
                    <a:pt x="109" y="22"/>
                  </a:lnTo>
                  <a:lnTo>
                    <a:pt x="119" y="18"/>
                  </a:lnTo>
                  <a:lnTo>
                    <a:pt x="128" y="15"/>
                  </a:lnTo>
                  <a:lnTo>
                    <a:pt x="139" y="10"/>
                  </a:lnTo>
                  <a:lnTo>
                    <a:pt x="149" y="8"/>
                  </a:lnTo>
                  <a:lnTo>
                    <a:pt x="161" y="5"/>
                  </a:lnTo>
                  <a:lnTo>
                    <a:pt x="184" y="2"/>
                  </a:lnTo>
                  <a:lnTo>
                    <a:pt x="209" y="0"/>
                  </a:lnTo>
                  <a:lnTo>
                    <a:pt x="231" y="2"/>
                  </a:lnTo>
                  <a:lnTo>
                    <a:pt x="253" y="5"/>
                  </a:lnTo>
                  <a:lnTo>
                    <a:pt x="273" y="10"/>
                  </a:lnTo>
                  <a:lnTo>
                    <a:pt x="293" y="18"/>
                  </a:lnTo>
                  <a:lnTo>
                    <a:pt x="310" y="29"/>
                  </a:lnTo>
                  <a:lnTo>
                    <a:pt x="328" y="41"/>
                  </a:lnTo>
                  <a:lnTo>
                    <a:pt x="343" y="56"/>
                  </a:lnTo>
                  <a:lnTo>
                    <a:pt x="358" y="71"/>
                  </a:lnTo>
                  <a:lnTo>
                    <a:pt x="358" y="7"/>
                  </a:lnTo>
                  <a:lnTo>
                    <a:pt x="445" y="7"/>
                  </a:lnTo>
                  <a:lnTo>
                    <a:pt x="442" y="93"/>
                  </a:lnTo>
                  <a:lnTo>
                    <a:pt x="442" y="389"/>
                  </a:lnTo>
                  <a:lnTo>
                    <a:pt x="441" y="426"/>
                  </a:lnTo>
                  <a:lnTo>
                    <a:pt x="440" y="459"/>
                  </a:lnTo>
                  <a:lnTo>
                    <a:pt x="439" y="489"/>
                  </a:lnTo>
                  <a:lnTo>
                    <a:pt x="436" y="515"/>
                  </a:lnTo>
                  <a:lnTo>
                    <a:pt x="432" y="537"/>
                  </a:lnTo>
                  <a:lnTo>
                    <a:pt x="429" y="557"/>
                  </a:lnTo>
                  <a:lnTo>
                    <a:pt x="424" y="573"/>
                  </a:lnTo>
                  <a:lnTo>
                    <a:pt x="420" y="585"/>
                  </a:lnTo>
                  <a:lnTo>
                    <a:pt x="413" y="596"/>
                  </a:lnTo>
                  <a:lnTo>
                    <a:pt x="406" y="605"/>
                  </a:lnTo>
                  <a:lnTo>
                    <a:pt x="399" y="614"/>
                  </a:lnTo>
                  <a:lnTo>
                    <a:pt x="390" y="623"/>
                  </a:lnTo>
                  <a:lnTo>
                    <a:pt x="381" y="630"/>
                  </a:lnTo>
                  <a:lnTo>
                    <a:pt x="371" y="637"/>
                  </a:lnTo>
                  <a:lnTo>
                    <a:pt x="360" y="643"/>
                  </a:lnTo>
                  <a:lnTo>
                    <a:pt x="348" y="649"/>
                  </a:lnTo>
                  <a:lnTo>
                    <a:pt x="334" y="654"/>
                  </a:lnTo>
                  <a:lnTo>
                    <a:pt x="321" y="659"/>
                  </a:lnTo>
                  <a:lnTo>
                    <a:pt x="306" y="662"/>
                  </a:lnTo>
                  <a:lnTo>
                    <a:pt x="292" y="664"/>
                  </a:lnTo>
                  <a:lnTo>
                    <a:pt x="275" y="667"/>
                  </a:lnTo>
                  <a:lnTo>
                    <a:pt x="259" y="669"/>
                  </a:lnTo>
                  <a:lnTo>
                    <a:pt x="241" y="670"/>
                  </a:lnTo>
                  <a:lnTo>
                    <a:pt x="223" y="670"/>
                  </a:lnTo>
                  <a:lnTo>
                    <a:pt x="206" y="670"/>
                  </a:lnTo>
                  <a:lnTo>
                    <a:pt x="192" y="670"/>
                  </a:lnTo>
                  <a:lnTo>
                    <a:pt x="179" y="669"/>
                  </a:lnTo>
                  <a:lnTo>
                    <a:pt x="165" y="666"/>
                  </a:lnTo>
                  <a:lnTo>
                    <a:pt x="152" y="665"/>
                  </a:lnTo>
                  <a:lnTo>
                    <a:pt x="141" y="663"/>
                  </a:lnTo>
                  <a:lnTo>
                    <a:pt x="129" y="661"/>
                  </a:lnTo>
                  <a:lnTo>
                    <a:pt x="119" y="657"/>
                  </a:lnTo>
                  <a:lnTo>
                    <a:pt x="107" y="654"/>
                  </a:lnTo>
                  <a:lnTo>
                    <a:pt x="99" y="651"/>
                  </a:lnTo>
                  <a:lnTo>
                    <a:pt x="89" y="646"/>
                  </a:lnTo>
                  <a:lnTo>
                    <a:pt x="81" y="641"/>
                  </a:lnTo>
                  <a:lnTo>
                    <a:pt x="73" y="636"/>
                  </a:lnTo>
                  <a:lnTo>
                    <a:pt x="66" y="631"/>
                  </a:lnTo>
                  <a:lnTo>
                    <a:pt x="60" y="624"/>
                  </a:lnTo>
                  <a:lnTo>
                    <a:pt x="54" y="617"/>
                  </a:lnTo>
                  <a:lnTo>
                    <a:pt x="51" y="614"/>
                  </a:lnTo>
                  <a:lnTo>
                    <a:pt x="47" y="611"/>
                  </a:lnTo>
                  <a:lnTo>
                    <a:pt x="44" y="605"/>
                  </a:lnTo>
                  <a:lnTo>
                    <a:pt x="42" y="601"/>
                  </a:lnTo>
                  <a:lnTo>
                    <a:pt x="37" y="590"/>
                  </a:lnTo>
                  <a:lnTo>
                    <a:pt x="33" y="577"/>
                  </a:lnTo>
                  <a:lnTo>
                    <a:pt x="30" y="564"/>
                  </a:lnTo>
                  <a:lnTo>
                    <a:pt x="26" y="549"/>
                  </a:lnTo>
                  <a:lnTo>
                    <a:pt x="25" y="534"/>
                  </a:lnTo>
                  <a:lnTo>
                    <a:pt x="24" y="517"/>
                  </a:lnTo>
                  <a:close/>
                  <a:moveTo>
                    <a:pt x="221" y="406"/>
                  </a:moveTo>
                  <a:lnTo>
                    <a:pt x="236" y="406"/>
                  </a:lnTo>
                  <a:lnTo>
                    <a:pt x="252" y="403"/>
                  </a:lnTo>
                  <a:lnTo>
                    <a:pt x="259" y="402"/>
                  </a:lnTo>
                  <a:lnTo>
                    <a:pt x="266" y="400"/>
                  </a:lnTo>
                  <a:lnTo>
                    <a:pt x="273" y="398"/>
                  </a:lnTo>
                  <a:lnTo>
                    <a:pt x="280" y="395"/>
                  </a:lnTo>
                  <a:lnTo>
                    <a:pt x="285" y="392"/>
                  </a:lnTo>
                  <a:lnTo>
                    <a:pt x="292" y="389"/>
                  </a:lnTo>
                  <a:lnTo>
                    <a:pt x="296" y="386"/>
                  </a:lnTo>
                  <a:lnTo>
                    <a:pt x="303" y="381"/>
                  </a:lnTo>
                  <a:lnTo>
                    <a:pt x="313" y="371"/>
                  </a:lnTo>
                  <a:lnTo>
                    <a:pt x="322" y="360"/>
                  </a:lnTo>
                  <a:lnTo>
                    <a:pt x="330" y="349"/>
                  </a:lnTo>
                  <a:lnTo>
                    <a:pt x="336" y="336"/>
                  </a:lnTo>
                  <a:lnTo>
                    <a:pt x="342" y="320"/>
                  </a:lnTo>
                  <a:lnTo>
                    <a:pt x="348" y="303"/>
                  </a:lnTo>
                  <a:lnTo>
                    <a:pt x="351" y="285"/>
                  </a:lnTo>
                  <a:lnTo>
                    <a:pt x="353" y="266"/>
                  </a:lnTo>
                  <a:lnTo>
                    <a:pt x="355" y="245"/>
                  </a:lnTo>
                  <a:lnTo>
                    <a:pt x="356" y="223"/>
                  </a:lnTo>
                  <a:lnTo>
                    <a:pt x="355" y="205"/>
                  </a:lnTo>
                  <a:lnTo>
                    <a:pt x="354" y="188"/>
                  </a:lnTo>
                  <a:lnTo>
                    <a:pt x="351" y="174"/>
                  </a:lnTo>
                  <a:lnTo>
                    <a:pt x="348" y="158"/>
                  </a:lnTo>
                  <a:lnTo>
                    <a:pt x="343" y="145"/>
                  </a:lnTo>
                  <a:lnTo>
                    <a:pt x="338" y="133"/>
                  </a:lnTo>
                  <a:lnTo>
                    <a:pt x="331" y="120"/>
                  </a:lnTo>
                  <a:lnTo>
                    <a:pt x="323" y="109"/>
                  </a:lnTo>
                  <a:lnTo>
                    <a:pt x="313" y="99"/>
                  </a:lnTo>
                  <a:lnTo>
                    <a:pt x="303" y="89"/>
                  </a:lnTo>
                  <a:lnTo>
                    <a:pt x="291" y="82"/>
                  </a:lnTo>
                  <a:lnTo>
                    <a:pt x="279" y="75"/>
                  </a:lnTo>
                  <a:lnTo>
                    <a:pt x="265" y="70"/>
                  </a:lnTo>
                  <a:lnTo>
                    <a:pt x="251" y="67"/>
                  </a:lnTo>
                  <a:lnTo>
                    <a:pt x="234" y="65"/>
                  </a:lnTo>
                  <a:lnTo>
                    <a:pt x="218" y="64"/>
                  </a:lnTo>
                  <a:lnTo>
                    <a:pt x="201" y="65"/>
                  </a:lnTo>
                  <a:lnTo>
                    <a:pt x="185" y="67"/>
                  </a:lnTo>
                  <a:lnTo>
                    <a:pt x="171" y="71"/>
                  </a:lnTo>
                  <a:lnTo>
                    <a:pt x="159" y="78"/>
                  </a:lnTo>
                  <a:lnTo>
                    <a:pt x="146" y="86"/>
                  </a:lnTo>
                  <a:lnTo>
                    <a:pt x="135" y="95"/>
                  </a:lnTo>
                  <a:lnTo>
                    <a:pt x="130" y="100"/>
                  </a:lnTo>
                  <a:lnTo>
                    <a:pt x="125" y="106"/>
                  </a:lnTo>
                  <a:lnTo>
                    <a:pt x="121" y="113"/>
                  </a:lnTo>
                  <a:lnTo>
                    <a:pt x="117" y="118"/>
                  </a:lnTo>
                  <a:lnTo>
                    <a:pt x="111" y="132"/>
                  </a:lnTo>
                  <a:lnTo>
                    <a:pt x="105" y="144"/>
                  </a:lnTo>
                  <a:lnTo>
                    <a:pt x="101" y="157"/>
                  </a:lnTo>
                  <a:lnTo>
                    <a:pt x="97" y="171"/>
                  </a:lnTo>
                  <a:lnTo>
                    <a:pt x="94" y="186"/>
                  </a:lnTo>
                  <a:lnTo>
                    <a:pt x="92" y="202"/>
                  </a:lnTo>
                  <a:lnTo>
                    <a:pt x="91" y="220"/>
                  </a:lnTo>
                  <a:lnTo>
                    <a:pt x="91" y="236"/>
                  </a:lnTo>
                  <a:lnTo>
                    <a:pt x="91" y="258"/>
                  </a:lnTo>
                  <a:lnTo>
                    <a:pt x="92" y="278"/>
                  </a:lnTo>
                  <a:lnTo>
                    <a:pt x="95" y="295"/>
                  </a:lnTo>
                  <a:lnTo>
                    <a:pt x="99" y="311"/>
                  </a:lnTo>
                  <a:lnTo>
                    <a:pt x="103" y="327"/>
                  </a:lnTo>
                  <a:lnTo>
                    <a:pt x="109" y="340"/>
                  </a:lnTo>
                  <a:lnTo>
                    <a:pt x="112" y="347"/>
                  </a:lnTo>
                  <a:lnTo>
                    <a:pt x="115" y="353"/>
                  </a:lnTo>
                  <a:lnTo>
                    <a:pt x="119" y="359"/>
                  </a:lnTo>
                  <a:lnTo>
                    <a:pt x="123" y="363"/>
                  </a:lnTo>
                  <a:lnTo>
                    <a:pt x="128" y="369"/>
                  </a:lnTo>
                  <a:lnTo>
                    <a:pt x="131" y="374"/>
                  </a:lnTo>
                  <a:lnTo>
                    <a:pt x="135" y="379"/>
                  </a:lnTo>
                  <a:lnTo>
                    <a:pt x="141" y="382"/>
                  </a:lnTo>
                  <a:lnTo>
                    <a:pt x="146" y="387"/>
                  </a:lnTo>
                  <a:lnTo>
                    <a:pt x="152" y="390"/>
                  </a:lnTo>
                  <a:lnTo>
                    <a:pt x="158" y="393"/>
                  </a:lnTo>
                  <a:lnTo>
                    <a:pt x="163" y="396"/>
                  </a:lnTo>
                  <a:lnTo>
                    <a:pt x="170" y="398"/>
                  </a:lnTo>
                  <a:lnTo>
                    <a:pt x="175" y="400"/>
                  </a:lnTo>
                  <a:lnTo>
                    <a:pt x="182" y="402"/>
                  </a:lnTo>
                  <a:lnTo>
                    <a:pt x="190" y="403"/>
                  </a:lnTo>
                  <a:lnTo>
                    <a:pt x="204" y="406"/>
                  </a:lnTo>
                  <a:lnTo>
                    <a:pt x="221" y="40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5" name="Freeform 29"/>
            <p:cNvSpPr>
              <a:spLocks/>
            </p:cNvSpPr>
            <p:nvPr userDrawn="1"/>
          </p:nvSpPr>
          <p:spPr bwMode="auto">
            <a:xfrm>
              <a:off x="1534" y="3796"/>
              <a:ext cx="62" cy="82"/>
            </a:xfrm>
            <a:custGeom>
              <a:avLst/>
              <a:gdLst/>
              <a:ahLst/>
              <a:cxnLst>
                <a:cxn ang="0">
                  <a:pos x="493" y="0"/>
                </a:cxn>
                <a:cxn ang="0">
                  <a:pos x="284" y="476"/>
                </a:cxn>
                <a:cxn ang="0">
                  <a:pos x="216" y="653"/>
                </a:cxn>
                <a:cxn ang="0">
                  <a:pos x="125" y="653"/>
                </a:cxn>
                <a:cxn ang="0">
                  <a:pos x="196" y="471"/>
                </a:cxn>
                <a:cxn ang="0">
                  <a:pos x="0" y="0"/>
                </a:cxn>
                <a:cxn ang="0">
                  <a:pos x="100" y="0"/>
                </a:cxn>
                <a:cxn ang="0">
                  <a:pos x="247" y="374"/>
                </a:cxn>
                <a:cxn ang="0">
                  <a:pos x="397" y="0"/>
                </a:cxn>
                <a:cxn ang="0">
                  <a:pos x="493" y="0"/>
                </a:cxn>
              </a:cxnLst>
              <a:rect l="0" t="0" r="r" b="b"/>
              <a:pathLst>
                <a:path w="493" h="653">
                  <a:moveTo>
                    <a:pt x="493" y="0"/>
                  </a:moveTo>
                  <a:lnTo>
                    <a:pt x="284" y="476"/>
                  </a:lnTo>
                  <a:lnTo>
                    <a:pt x="216" y="653"/>
                  </a:lnTo>
                  <a:lnTo>
                    <a:pt x="125" y="653"/>
                  </a:lnTo>
                  <a:lnTo>
                    <a:pt x="196" y="471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247" y="374"/>
                  </a:lnTo>
                  <a:lnTo>
                    <a:pt x="397" y="0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6" name="Freeform 30"/>
            <p:cNvSpPr>
              <a:spLocks noEditPoints="1"/>
            </p:cNvSpPr>
            <p:nvPr userDrawn="1"/>
          </p:nvSpPr>
          <p:spPr bwMode="auto">
            <a:xfrm>
              <a:off x="1637" y="3795"/>
              <a:ext cx="50" cy="62"/>
            </a:xfrm>
            <a:custGeom>
              <a:avLst/>
              <a:gdLst/>
              <a:ahLst/>
              <a:cxnLst>
                <a:cxn ang="0">
                  <a:pos x="317" y="473"/>
                </a:cxn>
                <a:cxn ang="0">
                  <a:pos x="312" y="417"/>
                </a:cxn>
                <a:cxn ang="0">
                  <a:pos x="286" y="455"/>
                </a:cxn>
                <a:cxn ang="0">
                  <a:pos x="252" y="482"/>
                </a:cxn>
                <a:cxn ang="0">
                  <a:pos x="212" y="498"/>
                </a:cxn>
                <a:cxn ang="0">
                  <a:pos x="167" y="504"/>
                </a:cxn>
                <a:cxn ang="0">
                  <a:pos x="102" y="495"/>
                </a:cxn>
                <a:cxn ang="0">
                  <a:pos x="62" y="478"/>
                </a:cxn>
                <a:cxn ang="0">
                  <a:pos x="38" y="460"/>
                </a:cxn>
                <a:cxn ang="0">
                  <a:pos x="19" y="437"/>
                </a:cxn>
                <a:cxn ang="0">
                  <a:pos x="7" y="411"/>
                </a:cxn>
                <a:cxn ang="0">
                  <a:pos x="0" y="381"/>
                </a:cxn>
                <a:cxn ang="0">
                  <a:pos x="1" y="342"/>
                </a:cxn>
                <a:cxn ang="0">
                  <a:pos x="11" y="302"/>
                </a:cxn>
                <a:cxn ang="0">
                  <a:pos x="32" y="268"/>
                </a:cxn>
                <a:cxn ang="0">
                  <a:pos x="62" y="238"/>
                </a:cxn>
                <a:cxn ang="0">
                  <a:pos x="114" y="212"/>
                </a:cxn>
                <a:cxn ang="0">
                  <a:pos x="195" y="196"/>
                </a:cxn>
                <a:cxn ang="0">
                  <a:pos x="274" y="195"/>
                </a:cxn>
                <a:cxn ang="0">
                  <a:pos x="309" y="160"/>
                </a:cxn>
                <a:cxn ang="0">
                  <a:pos x="301" y="107"/>
                </a:cxn>
                <a:cxn ang="0">
                  <a:pos x="279" y="78"/>
                </a:cxn>
                <a:cxn ang="0">
                  <a:pos x="238" y="63"/>
                </a:cxn>
                <a:cxn ang="0">
                  <a:pos x="190" y="63"/>
                </a:cxn>
                <a:cxn ang="0">
                  <a:pos x="155" y="73"/>
                </a:cxn>
                <a:cxn ang="0">
                  <a:pos x="131" y="93"/>
                </a:cxn>
                <a:cxn ang="0">
                  <a:pos x="118" y="123"/>
                </a:cxn>
                <a:cxn ang="0">
                  <a:pos x="29" y="127"/>
                </a:cxn>
                <a:cxn ang="0">
                  <a:pos x="39" y="87"/>
                </a:cxn>
                <a:cxn ang="0">
                  <a:pos x="65" y="47"/>
                </a:cxn>
                <a:cxn ang="0">
                  <a:pos x="105" y="20"/>
                </a:cxn>
                <a:cxn ang="0">
                  <a:pos x="161" y="5"/>
                </a:cxn>
                <a:cxn ang="0">
                  <a:pos x="238" y="1"/>
                </a:cxn>
                <a:cxn ang="0">
                  <a:pos x="319" y="20"/>
                </a:cxn>
                <a:cxn ang="0">
                  <a:pos x="361" y="45"/>
                </a:cxn>
                <a:cxn ang="0">
                  <a:pos x="388" y="86"/>
                </a:cxn>
                <a:cxn ang="0">
                  <a:pos x="394" y="369"/>
                </a:cxn>
                <a:cxn ang="0">
                  <a:pos x="401" y="488"/>
                </a:cxn>
                <a:cxn ang="0">
                  <a:pos x="272" y="255"/>
                </a:cxn>
                <a:cxn ang="0">
                  <a:pos x="201" y="259"/>
                </a:cxn>
                <a:cxn ang="0">
                  <a:pos x="142" y="274"/>
                </a:cxn>
                <a:cxn ang="0">
                  <a:pos x="106" y="301"/>
                </a:cxn>
                <a:cxn ang="0">
                  <a:pos x="90" y="340"/>
                </a:cxn>
                <a:cxn ang="0">
                  <a:pos x="94" y="379"/>
                </a:cxn>
                <a:cxn ang="0">
                  <a:pos x="111" y="408"/>
                </a:cxn>
                <a:cxn ang="0">
                  <a:pos x="141" y="426"/>
                </a:cxn>
                <a:cxn ang="0">
                  <a:pos x="177" y="434"/>
                </a:cxn>
                <a:cxn ang="0">
                  <a:pos x="210" y="433"/>
                </a:cxn>
                <a:cxn ang="0">
                  <a:pos x="240" y="424"/>
                </a:cxn>
                <a:cxn ang="0">
                  <a:pos x="264" y="410"/>
                </a:cxn>
                <a:cxn ang="0">
                  <a:pos x="284" y="389"/>
                </a:cxn>
                <a:cxn ang="0">
                  <a:pos x="302" y="347"/>
                </a:cxn>
                <a:cxn ang="0">
                  <a:pos x="309" y="284"/>
                </a:cxn>
              </a:cxnLst>
              <a:rect l="0" t="0" r="r" b="b"/>
              <a:pathLst>
                <a:path w="401" h="504">
                  <a:moveTo>
                    <a:pt x="401" y="488"/>
                  </a:moveTo>
                  <a:lnTo>
                    <a:pt x="321" y="488"/>
                  </a:lnTo>
                  <a:lnTo>
                    <a:pt x="319" y="481"/>
                  </a:lnTo>
                  <a:lnTo>
                    <a:pt x="317" y="473"/>
                  </a:lnTo>
                  <a:lnTo>
                    <a:pt x="316" y="465"/>
                  </a:lnTo>
                  <a:lnTo>
                    <a:pt x="315" y="456"/>
                  </a:lnTo>
                  <a:lnTo>
                    <a:pt x="312" y="437"/>
                  </a:lnTo>
                  <a:lnTo>
                    <a:pt x="312" y="417"/>
                  </a:lnTo>
                  <a:lnTo>
                    <a:pt x="306" y="428"/>
                  </a:lnTo>
                  <a:lnTo>
                    <a:pt x="299" y="438"/>
                  </a:lnTo>
                  <a:lnTo>
                    <a:pt x="292" y="447"/>
                  </a:lnTo>
                  <a:lnTo>
                    <a:pt x="286" y="455"/>
                  </a:lnTo>
                  <a:lnTo>
                    <a:pt x="277" y="464"/>
                  </a:lnTo>
                  <a:lnTo>
                    <a:pt x="269" y="471"/>
                  </a:lnTo>
                  <a:lnTo>
                    <a:pt x="261" y="477"/>
                  </a:lnTo>
                  <a:lnTo>
                    <a:pt x="252" y="482"/>
                  </a:lnTo>
                  <a:lnTo>
                    <a:pt x="242" y="487"/>
                  </a:lnTo>
                  <a:lnTo>
                    <a:pt x="234" y="492"/>
                  </a:lnTo>
                  <a:lnTo>
                    <a:pt x="224" y="495"/>
                  </a:lnTo>
                  <a:lnTo>
                    <a:pt x="212" y="498"/>
                  </a:lnTo>
                  <a:lnTo>
                    <a:pt x="201" y="501"/>
                  </a:lnTo>
                  <a:lnTo>
                    <a:pt x="190" y="503"/>
                  </a:lnTo>
                  <a:lnTo>
                    <a:pt x="178" y="504"/>
                  </a:lnTo>
                  <a:lnTo>
                    <a:pt x="167" y="504"/>
                  </a:lnTo>
                  <a:lnTo>
                    <a:pt x="149" y="503"/>
                  </a:lnTo>
                  <a:lnTo>
                    <a:pt x="132" y="502"/>
                  </a:lnTo>
                  <a:lnTo>
                    <a:pt x="117" y="498"/>
                  </a:lnTo>
                  <a:lnTo>
                    <a:pt x="102" y="495"/>
                  </a:lnTo>
                  <a:lnTo>
                    <a:pt x="88" y="491"/>
                  </a:lnTo>
                  <a:lnTo>
                    <a:pt x="75" y="485"/>
                  </a:lnTo>
                  <a:lnTo>
                    <a:pt x="68" y="482"/>
                  </a:lnTo>
                  <a:lnTo>
                    <a:pt x="62" y="478"/>
                  </a:lnTo>
                  <a:lnTo>
                    <a:pt x="56" y="474"/>
                  </a:lnTo>
                  <a:lnTo>
                    <a:pt x="51" y="469"/>
                  </a:lnTo>
                  <a:lnTo>
                    <a:pt x="45" y="465"/>
                  </a:lnTo>
                  <a:lnTo>
                    <a:pt x="38" y="460"/>
                  </a:lnTo>
                  <a:lnTo>
                    <a:pt x="32" y="455"/>
                  </a:lnTo>
                  <a:lnTo>
                    <a:pt x="28" y="449"/>
                  </a:lnTo>
                  <a:lnTo>
                    <a:pt x="23" y="444"/>
                  </a:lnTo>
                  <a:lnTo>
                    <a:pt x="19" y="437"/>
                  </a:lnTo>
                  <a:lnTo>
                    <a:pt x="16" y="432"/>
                  </a:lnTo>
                  <a:lnTo>
                    <a:pt x="12" y="425"/>
                  </a:lnTo>
                  <a:lnTo>
                    <a:pt x="9" y="418"/>
                  </a:lnTo>
                  <a:lnTo>
                    <a:pt x="7" y="411"/>
                  </a:lnTo>
                  <a:lnTo>
                    <a:pt x="5" y="404"/>
                  </a:lnTo>
                  <a:lnTo>
                    <a:pt x="3" y="396"/>
                  </a:lnTo>
                  <a:lnTo>
                    <a:pt x="1" y="389"/>
                  </a:lnTo>
                  <a:lnTo>
                    <a:pt x="0" y="381"/>
                  </a:lnTo>
                  <a:lnTo>
                    <a:pt x="0" y="372"/>
                  </a:lnTo>
                  <a:lnTo>
                    <a:pt x="0" y="364"/>
                  </a:lnTo>
                  <a:lnTo>
                    <a:pt x="0" y="354"/>
                  </a:lnTo>
                  <a:lnTo>
                    <a:pt x="1" y="342"/>
                  </a:lnTo>
                  <a:lnTo>
                    <a:pt x="2" y="331"/>
                  </a:lnTo>
                  <a:lnTo>
                    <a:pt x="5" y="321"/>
                  </a:lnTo>
                  <a:lnTo>
                    <a:pt x="7" y="311"/>
                  </a:lnTo>
                  <a:lnTo>
                    <a:pt x="11" y="302"/>
                  </a:lnTo>
                  <a:lnTo>
                    <a:pt x="15" y="293"/>
                  </a:lnTo>
                  <a:lnTo>
                    <a:pt x="20" y="283"/>
                  </a:lnTo>
                  <a:lnTo>
                    <a:pt x="26" y="276"/>
                  </a:lnTo>
                  <a:lnTo>
                    <a:pt x="32" y="268"/>
                  </a:lnTo>
                  <a:lnTo>
                    <a:pt x="38" y="260"/>
                  </a:lnTo>
                  <a:lnTo>
                    <a:pt x="46" y="252"/>
                  </a:lnTo>
                  <a:lnTo>
                    <a:pt x="54" y="245"/>
                  </a:lnTo>
                  <a:lnTo>
                    <a:pt x="62" y="238"/>
                  </a:lnTo>
                  <a:lnTo>
                    <a:pt x="72" y="232"/>
                  </a:lnTo>
                  <a:lnTo>
                    <a:pt x="82" y="225"/>
                  </a:lnTo>
                  <a:lnTo>
                    <a:pt x="97" y="219"/>
                  </a:lnTo>
                  <a:lnTo>
                    <a:pt x="114" y="212"/>
                  </a:lnTo>
                  <a:lnTo>
                    <a:pt x="131" y="206"/>
                  </a:lnTo>
                  <a:lnTo>
                    <a:pt x="151" y="202"/>
                  </a:lnTo>
                  <a:lnTo>
                    <a:pt x="172" y="199"/>
                  </a:lnTo>
                  <a:lnTo>
                    <a:pt x="195" y="196"/>
                  </a:lnTo>
                  <a:lnTo>
                    <a:pt x="219" y="194"/>
                  </a:lnTo>
                  <a:lnTo>
                    <a:pt x="247" y="194"/>
                  </a:lnTo>
                  <a:lnTo>
                    <a:pt x="259" y="194"/>
                  </a:lnTo>
                  <a:lnTo>
                    <a:pt x="274" y="195"/>
                  </a:lnTo>
                  <a:lnTo>
                    <a:pt x="290" y="196"/>
                  </a:lnTo>
                  <a:lnTo>
                    <a:pt x="310" y="196"/>
                  </a:lnTo>
                  <a:lnTo>
                    <a:pt x="310" y="178"/>
                  </a:lnTo>
                  <a:lnTo>
                    <a:pt x="309" y="160"/>
                  </a:lnTo>
                  <a:lnTo>
                    <a:pt x="308" y="144"/>
                  </a:lnTo>
                  <a:lnTo>
                    <a:pt x="306" y="130"/>
                  </a:lnTo>
                  <a:lnTo>
                    <a:pt x="304" y="117"/>
                  </a:lnTo>
                  <a:lnTo>
                    <a:pt x="301" y="107"/>
                  </a:lnTo>
                  <a:lnTo>
                    <a:pt x="297" y="98"/>
                  </a:lnTo>
                  <a:lnTo>
                    <a:pt x="294" y="92"/>
                  </a:lnTo>
                  <a:lnTo>
                    <a:pt x="287" y="85"/>
                  </a:lnTo>
                  <a:lnTo>
                    <a:pt x="279" y="78"/>
                  </a:lnTo>
                  <a:lnTo>
                    <a:pt x="270" y="74"/>
                  </a:lnTo>
                  <a:lnTo>
                    <a:pt x="261" y="69"/>
                  </a:lnTo>
                  <a:lnTo>
                    <a:pt x="249" y="66"/>
                  </a:lnTo>
                  <a:lnTo>
                    <a:pt x="238" y="63"/>
                  </a:lnTo>
                  <a:lnTo>
                    <a:pt x="225" y="62"/>
                  </a:lnTo>
                  <a:lnTo>
                    <a:pt x="211" y="61"/>
                  </a:lnTo>
                  <a:lnTo>
                    <a:pt x="200" y="62"/>
                  </a:lnTo>
                  <a:lnTo>
                    <a:pt x="190" y="63"/>
                  </a:lnTo>
                  <a:lnTo>
                    <a:pt x="180" y="64"/>
                  </a:lnTo>
                  <a:lnTo>
                    <a:pt x="171" y="66"/>
                  </a:lnTo>
                  <a:lnTo>
                    <a:pt x="162" y="69"/>
                  </a:lnTo>
                  <a:lnTo>
                    <a:pt x="155" y="73"/>
                  </a:lnTo>
                  <a:lnTo>
                    <a:pt x="148" y="77"/>
                  </a:lnTo>
                  <a:lnTo>
                    <a:pt x="141" y="82"/>
                  </a:lnTo>
                  <a:lnTo>
                    <a:pt x="136" y="87"/>
                  </a:lnTo>
                  <a:lnTo>
                    <a:pt x="131" y="93"/>
                  </a:lnTo>
                  <a:lnTo>
                    <a:pt x="127" y="100"/>
                  </a:lnTo>
                  <a:lnTo>
                    <a:pt x="124" y="106"/>
                  </a:lnTo>
                  <a:lnTo>
                    <a:pt x="120" y="114"/>
                  </a:lnTo>
                  <a:lnTo>
                    <a:pt x="118" y="123"/>
                  </a:lnTo>
                  <a:lnTo>
                    <a:pt x="117" y="132"/>
                  </a:lnTo>
                  <a:lnTo>
                    <a:pt x="117" y="141"/>
                  </a:lnTo>
                  <a:lnTo>
                    <a:pt x="28" y="141"/>
                  </a:lnTo>
                  <a:lnTo>
                    <a:pt x="29" y="127"/>
                  </a:lnTo>
                  <a:lnTo>
                    <a:pt x="31" y="116"/>
                  </a:lnTo>
                  <a:lnTo>
                    <a:pt x="34" y="106"/>
                  </a:lnTo>
                  <a:lnTo>
                    <a:pt x="36" y="98"/>
                  </a:lnTo>
                  <a:lnTo>
                    <a:pt x="39" y="87"/>
                  </a:lnTo>
                  <a:lnTo>
                    <a:pt x="45" y="76"/>
                  </a:lnTo>
                  <a:lnTo>
                    <a:pt x="50" y="66"/>
                  </a:lnTo>
                  <a:lnTo>
                    <a:pt x="57" y="56"/>
                  </a:lnTo>
                  <a:lnTo>
                    <a:pt x="65" y="47"/>
                  </a:lnTo>
                  <a:lnTo>
                    <a:pt x="74" y="39"/>
                  </a:lnTo>
                  <a:lnTo>
                    <a:pt x="84" y="33"/>
                  </a:lnTo>
                  <a:lnTo>
                    <a:pt x="94" y="25"/>
                  </a:lnTo>
                  <a:lnTo>
                    <a:pt x="105" y="20"/>
                  </a:lnTo>
                  <a:lnTo>
                    <a:pt x="118" y="15"/>
                  </a:lnTo>
                  <a:lnTo>
                    <a:pt x="131" y="10"/>
                  </a:lnTo>
                  <a:lnTo>
                    <a:pt x="146" y="7"/>
                  </a:lnTo>
                  <a:lnTo>
                    <a:pt x="161" y="5"/>
                  </a:lnTo>
                  <a:lnTo>
                    <a:pt x="178" y="3"/>
                  </a:lnTo>
                  <a:lnTo>
                    <a:pt x="195" y="1"/>
                  </a:lnTo>
                  <a:lnTo>
                    <a:pt x="214" y="0"/>
                  </a:lnTo>
                  <a:lnTo>
                    <a:pt x="238" y="1"/>
                  </a:lnTo>
                  <a:lnTo>
                    <a:pt x="261" y="5"/>
                  </a:lnTo>
                  <a:lnTo>
                    <a:pt x="285" y="9"/>
                  </a:lnTo>
                  <a:lnTo>
                    <a:pt x="307" y="15"/>
                  </a:lnTo>
                  <a:lnTo>
                    <a:pt x="319" y="20"/>
                  </a:lnTo>
                  <a:lnTo>
                    <a:pt x="331" y="25"/>
                  </a:lnTo>
                  <a:lnTo>
                    <a:pt x="342" y="32"/>
                  </a:lnTo>
                  <a:lnTo>
                    <a:pt x="353" y="38"/>
                  </a:lnTo>
                  <a:lnTo>
                    <a:pt x="361" y="45"/>
                  </a:lnTo>
                  <a:lnTo>
                    <a:pt x="369" y="53"/>
                  </a:lnTo>
                  <a:lnTo>
                    <a:pt x="376" y="61"/>
                  </a:lnTo>
                  <a:lnTo>
                    <a:pt x="381" y="68"/>
                  </a:lnTo>
                  <a:lnTo>
                    <a:pt x="388" y="86"/>
                  </a:lnTo>
                  <a:lnTo>
                    <a:pt x="394" y="104"/>
                  </a:lnTo>
                  <a:lnTo>
                    <a:pt x="396" y="123"/>
                  </a:lnTo>
                  <a:lnTo>
                    <a:pt x="397" y="143"/>
                  </a:lnTo>
                  <a:lnTo>
                    <a:pt x="394" y="369"/>
                  </a:lnTo>
                  <a:lnTo>
                    <a:pt x="393" y="398"/>
                  </a:lnTo>
                  <a:lnTo>
                    <a:pt x="395" y="428"/>
                  </a:lnTo>
                  <a:lnTo>
                    <a:pt x="397" y="458"/>
                  </a:lnTo>
                  <a:lnTo>
                    <a:pt x="401" y="488"/>
                  </a:lnTo>
                  <a:close/>
                  <a:moveTo>
                    <a:pt x="310" y="258"/>
                  </a:moveTo>
                  <a:lnTo>
                    <a:pt x="298" y="258"/>
                  </a:lnTo>
                  <a:lnTo>
                    <a:pt x="286" y="257"/>
                  </a:lnTo>
                  <a:lnTo>
                    <a:pt x="272" y="255"/>
                  </a:lnTo>
                  <a:lnTo>
                    <a:pt x="260" y="255"/>
                  </a:lnTo>
                  <a:lnTo>
                    <a:pt x="238" y="255"/>
                  </a:lnTo>
                  <a:lnTo>
                    <a:pt x="219" y="257"/>
                  </a:lnTo>
                  <a:lnTo>
                    <a:pt x="201" y="259"/>
                  </a:lnTo>
                  <a:lnTo>
                    <a:pt x="185" y="261"/>
                  </a:lnTo>
                  <a:lnTo>
                    <a:pt x="169" y="266"/>
                  </a:lnTo>
                  <a:lnTo>
                    <a:pt x="155" y="269"/>
                  </a:lnTo>
                  <a:lnTo>
                    <a:pt x="142" y="274"/>
                  </a:lnTo>
                  <a:lnTo>
                    <a:pt x="131" y="280"/>
                  </a:lnTo>
                  <a:lnTo>
                    <a:pt x="121" y="287"/>
                  </a:lnTo>
                  <a:lnTo>
                    <a:pt x="112" y="293"/>
                  </a:lnTo>
                  <a:lnTo>
                    <a:pt x="106" y="301"/>
                  </a:lnTo>
                  <a:lnTo>
                    <a:pt x="100" y="310"/>
                  </a:lnTo>
                  <a:lnTo>
                    <a:pt x="95" y="319"/>
                  </a:lnTo>
                  <a:lnTo>
                    <a:pt x="91" y="329"/>
                  </a:lnTo>
                  <a:lnTo>
                    <a:pt x="90" y="340"/>
                  </a:lnTo>
                  <a:lnTo>
                    <a:pt x="89" y="351"/>
                  </a:lnTo>
                  <a:lnTo>
                    <a:pt x="89" y="361"/>
                  </a:lnTo>
                  <a:lnTo>
                    <a:pt x="90" y="370"/>
                  </a:lnTo>
                  <a:lnTo>
                    <a:pt x="94" y="379"/>
                  </a:lnTo>
                  <a:lnTo>
                    <a:pt x="97" y="387"/>
                  </a:lnTo>
                  <a:lnTo>
                    <a:pt x="100" y="395"/>
                  </a:lnTo>
                  <a:lnTo>
                    <a:pt x="106" y="401"/>
                  </a:lnTo>
                  <a:lnTo>
                    <a:pt x="111" y="408"/>
                  </a:lnTo>
                  <a:lnTo>
                    <a:pt x="119" y="413"/>
                  </a:lnTo>
                  <a:lnTo>
                    <a:pt x="126" y="418"/>
                  </a:lnTo>
                  <a:lnTo>
                    <a:pt x="134" y="423"/>
                  </a:lnTo>
                  <a:lnTo>
                    <a:pt x="141" y="426"/>
                  </a:lnTo>
                  <a:lnTo>
                    <a:pt x="150" y="428"/>
                  </a:lnTo>
                  <a:lnTo>
                    <a:pt x="158" y="432"/>
                  </a:lnTo>
                  <a:lnTo>
                    <a:pt x="167" y="433"/>
                  </a:lnTo>
                  <a:lnTo>
                    <a:pt x="177" y="434"/>
                  </a:lnTo>
                  <a:lnTo>
                    <a:pt x="187" y="434"/>
                  </a:lnTo>
                  <a:lnTo>
                    <a:pt x="195" y="434"/>
                  </a:lnTo>
                  <a:lnTo>
                    <a:pt x="204" y="434"/>
                  </a:lnTo>
                  <a:lnTo>
                    <a:pt x="210" y="433"/>
                  </a:lnTo>
                  <a:lnTo>
                    <a:pt x="219" y="430"/>
                  </a:lnTo>
                  <a:lnTo>
                    <a:pt x="226" y="429"/>
                  </a:lnTo>
                  <a:lnTo>
                    <a:pt x="234" y="427"/>
                  </a:lnTo>
                  <a:lnTo>
                    <a:pt x="240" y="424"/>
                  </a:lnTo>
                  <a:lnTo>
                    <a:pt x="247" y="420"/>
                  </a:lnTo>
                  <a:lnTo>
                    <a:pt x="252" y="418"/>
                  </a:lnTo>
                  <a:lnTo>
                    <a:pt x="258" y="414"/>
                  </a:lnTo>
                  <a:lnTo>
                    <a:pt x="264" y="410"/>
                  </a:lnTo>
                  <a:lnTo>
                    <a:pt x="269" y="405"/>
                  </a:lnTo>
                  <a:lnTo>
                    <a:pt x="274" y="400"/>
                  </a:lnTo>
                  <a:lnTo>
                    <a:pt x="279" y="395"/>
                  </a:lnTo>
                  <a:lnTo>
                    <a:pt x="284" y="389"/>
                  </a:lnTo>
                  <a:lnTo>
                    <a:pt x="288" y="382"/>
                  </a:lnTo>
                  <a:lnTo>
                    <a:pt x="294" y="371"/>
                  </a:lnTo>
                  <a:lnTo>
                    <a:pt x="299" y="360"/>
                  </a:lnTo>
                  <a:lnTo>
                    <a:pt x="302" y="347"/>
                  </a:lnTo>
                  <a:lnTo>
                    <a:pt x="306" y="333"/>
                  </a:lnTo>
                  <a:lnTo>
                    <a:pt x="307" y="322"/>
                  </a:lnTo>
                  <a:lnTo>
                    <a:pt x="308" y="306"/>
                  </a:lnTo>
                  <a:lnTo>
                    <a:pt x="309" y="284"/>
                  </a:lnTo>
                  <a:lnTo>
                    <a:pt x="310" y="25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Freeform 31"/>
            <p:cNvSpPr>
              <a:spLocks/>
            </p:cNvSpPr>
            <p:nvPr userDrawn="1"/>
          </p:nvSpPr>
          <p:spPr bwMode="auto">
            <a:xfrm>
              <a:off x="1707" y="3795"/>
              <a:ext cx="51" cy="6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88" y="86"/>
                </a:cxn>
                <a:cxn ang="0">
                  <a:pos x="100" y="67"/>
                </a:cxn>
                <a:cxn ang="0">
                  <a:pos x="115" y="49"/>
                </a:cxn>
                <a:cxn ang="0">
                  <a:pos x="130" y="34"/>
                </a:cxn>
                <a:cxn ang="0">
                  <a:pos x="148" y="22"/>
                </a:cxn>
                <a:cxn ang="0">
                  <a:pos x="168" y="13"/>
                </a:cxn>
                <a:cxn ang="0">
                  <a:pos x="190" y="7"/>
                </a:cxn>
                <a:cxn ang="0">
                  <a:pos x="214" y="2"/>
                </a:cxn>
                <a:cxn ang="0">
                  <a:pos x="240" y="0"/>
                </a:cxn>
                <a:cxn ang="0">
                  <a:pos x="267" y="2"/>
                </a:cxn>
                <a:cxn ang="0">
                  <a:pos x="294" y="8"/>
                </a:cxn>
                <a:cxn ang="0">
                  <a:pos x="318" y="15"/>
                </a:cxn>
                <a:cxn ang="0">
                  <a:pos x="341" y="27"/>
                </a:cxn>
                <a:cxn ang="0">
                  <a:pos x="371" y="51"/>
                </a:cxn>
                <a:cxn ang="0">
                  <a:pos x="394" y="81"/>
                </a:cxn>
                <a:cxn ang="0">
                  <a:pos x="401" y="99"/>
                </a:cxn>
                <a:cxn ang="0">
                  <a:pos x="406" y="118"/>
                </a:cxn>
                <a:cxn ang="0">
                  <a:pos x="411" y="161"/>
                </a:cxn>
                <a:cxn ang="0">
                  <a:pos x="320" y="483"/>
                </a:cxn>
                <a:cxn ang="0">
                  <a:pos x="320" y="169"/>
                </a:cxn>
                <a:cxn ang="0">
                  <a:pos x="316" y="145"/>
                </a:cxn>
                <a:cxn ang="0">
                  <a:pos x="309" y="123"/>
                </a:cxn>
                <a:cxn ang="0">
                  <a:pos x="299" y="106"/>
                </a:cxn>
                <a:cxn ang="0">
                  <a:pos x="286" y="91"/>
                </a:cxn>
                <a:cxn ang="0">
                  <a:pos x="268" y="81"/>
                </a:cxn>
                <a:cxn ang="0">
                  <a:pos x="248" y="73"/>
                </a:cxn>
                <a:cxn ang="0">
                  <a:pos x="225" y="70"/>
                </a:cxn>
                <a:cxn ang="0">
                  <a:pos x="197" y="70"/>
                </a:cxn>
                <a:cxn ang="0">
                  <a:pos x="170" y="76"/>
                </a:cxn>
                <a:cxn ang="0">
                  <a:pos x="148" y="87"/>
                </a:cxn>
                <a:cxn ang="0">
                  <a:pos x="128" y="102"/>
                </a:cxn>
                <a:cxn ang="0">
                  <a:pos x="111" y="122"/>
                </a:cxn>
                <a:cxn ang="0">
                  <a:pos x="100" y="145"/>
                </a:cxn>
                <a:cxn ang="0">
                  <a:pos x="92" y="169"/>
                </a:cxn>
                <a:cxn ang="0">
                  <a:pos x="88" y="197"/>
                </a:cxn>
                <a:cxn ang="0">
                  <a:pos x="88" y="483"/>
                </a:cxn>
              </a:cxnLst>
              <a:rect l="0" t="0" r="r" b="b"/>
              <a:pathLst>
                <a:path w="411" h="483">
                  <a:moveTo>
                    <a:pt x="0" y="483"/>
                  </a:moveTo>
                  <a:lnTo>
                    <a:pt x="0" y="10"/>
                  </a:lnTo>
                  <a:lnTo>
                    <a:pt x="88" y="10"/>
                  </a:lnTo>
                  <a:lnTo>
                    <a:pt x="88" y="86"/>
                  </a:lnTo>
                  <a:lnTo>
                    <a:pt x="94" y="77"/>
                  </a:lnTo>
                  <a:lnTo>
                    <a:pt x="100" y="67"/>
                  </a:lnTo>
                  <a:lnTo>
                    <a:pt x="107" y="58"/>
                  </a:lnTo>
                  <a:lnTo>
                    <a:pt x="115" y="49"/>
                  </a:lnTo>
                  <a:lnTo>
                    <a:pt x="121" y="42"/>
                  </a:lnTo>
                  <a:lnTo>
                    <a:pt x="130" y="34"/>
                  </a:lnTo>
                  <a:lnTo>
                    <a:pt x="139" y="28"/>
                  </a:lnTo>
                  <a:lnTo>
                    <a:pt x="148" y="22"/>
                  </a:lnTo>
                  <a:lnTo>
                    <a:pt x="158" y="18"/>
                  </a:lnTo>
                  <a:lnTo>
                    <a:pt x="168" y="13"/>
                  </a:lnTo>
                  <a:lnTo>
                    <a:pt x="179" y="10"/>
                  </a:lnTo>
                  <a:lnTo>
                    <a:pt x="190" y="7"/>
                  </a:lnTo>
                  <a:lnTo>
                    <a:pt x="201" y="4"/>
                  </a:lnTo>
                  <a:lnTo>
                    <a:pt x="214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54" y="1"/>
                  </a:lnTo>
                  <a:lnTo>
                    <a:pt x="267" y="2"/>
                  </a:lnTo>
                  <a:lnTo>
                    <a:pt x="280" y="5"/>
                  </a:lnTo>
                  <a:lnTo>
                    <a:pt x="294" y="8"/>
                  </a:lnTo>
                  <a:lnTo>
                    <a:pt x="306" y="11"/>
                  </a:lnTo>
                  <a:lnTo>
                    <a:pt x="318" y="15"/>
                  </a:lnTo>
                  <a:lnTo>
                    <a:pt x="329" y="21"/>
                  </a:lnTo>
                  <a:lnTo>
                    <a:pt x="341" y="27"/>
                  </a:lnTo>
                  <a:lnTo>
                    <a:pt x="357" y="39"/>
                  </a:lnTo>
                  <a:lnTo>
                    <a:pt x="371" y="51"/>
                  </a:lnTo>
                  <a:lnTo>
                    <a:pt x="383" y="64"/>
                  </a:lnTo>
                  <a:lnTo>
                    <a:pt x="394" y="81"/>
                  </a:lnTo>
                  <a:lnTo>
                    <a:pt x="397" y="90"/>
                  </a:lnTo>
                  <a:lnTo>
                    <a:pt x="401" y="99"/>
                  </a:lnTo>
                  <a:lnTo>
                    <a:pt x="404" y="109"/>
                  </a:lnTo>
                  <a:lnTo>
                    <a:pt x="406" y="118"/>
                  </a:lnTo>
                  <a:lnTo>
                    <a:pt x="409" y="139"/>
                  </a:lnTo>
                  <a:lnTo>
                    <a:pt x="411" y="161"/>
                  </a:lnTo>
                  <a:lnTo>
                    <a:pt x="411" y="483"/>
                  </a:lnTo>
                  <a:lnTo>
                    <a:pt x="320" y="483"/>
                  </a:lnTo>
                  <a:lnTo>
                    <a:pt x="320" y="183"/>
                  </a:lnTo>
                  <a:lnTo>
                    <a:pt x="320" y="169"/>
                  </a:lnTo>
                  <a:lnTo>
                    <a:pt x="319" y="156"/>
                  </a:lnTo>
                  <a:lnTo>
                    <a:pt x="316" y="145"/>
                  </a:lnTo>
                  <a:lnTo>
                    <a:pt x="314" y="134"/>
                  </a:lnTo>
                  <a:lnTo>
                    <a:pt x="309" y="123"/>
                  </a:lnTo>
                  <a:lnTo>
                    <a:pt x="305" y="113"/>
                  </a:lnTo>
                  <a:lnTo>
                    <a:pt x="299" y="106"/>
                  </a:lnTo>
                  <a:lnTo>
                    <a:pt x="294" y="98"/>
                  </a:lnTo>
                  <a:lnTo>
                    <a:pt x="286" y="91"/>
                  </a:lnTo>
                  <a:lnTo>
                    <a:pt x="278" y="86"/>
                  </a:lnTo>
                  <a:lnTo>
                    <a:pt x="268" y="81"/>
                  </a:lnTo>
                  <a:lnTo>
                    <a:pt x="259" y="77"/>
                  </a:lnTo>
                  <a:lnTo>
                    <a:pt x="248" y="73"/>
                  </a:lnTo>
                  <a:lnTo>
                    <a:pt x="237" y="71"/>
                  </a:lnTo>
                  <a:lnTo>
                    <a:pt x="225" y="70"/>
                  </a:lnTo>
                  <a:lnTo>
                    <a:pt x="211" y="69"/>
                  </a:lnTo>
                  <a:lnTo>
                    <a:pt x="197" y="70"/>
                  </a:lnTo>
                  <a:lnTo>
                    <a:pt x="184" y="72"/>
                  </a:lnTo>
                  <a:lnTo>
                    <a:pt x="170" y="76"/>
                  </a:lnTo>
                  <a:lnTo>
                    <a:pt x="159" y="80"/>
                  </a:lnTo>
                  <a:lnTo>
                    <a:pt x="148" y="87"/>
                  </a:lnTo>
                  <a:lnTo>
                    <a:pt x="138" y="93"/>
                  </a:lnTo>
                  <a:lnTo>
                    <a:pt x="128" y="102"/>
                  </a:lnTo>
                  <a:lnTo>
                    <a:pt x="119" y="111"/>
                  </a:lnTo>
                  <a:lnTo>
                    <a:pt x="111" y="122"/>
                  </a:lnTo>
                  <a:lnTo>
                    <a:pt x="106" y="132"/>
                  </a:lnTo>
                  <a:lnTo>
                    <a:pt x="100" y="145"/>
                  </a:lnTo>
                  <a:lnTo>
                    <a:pt x="96" y="156"/>
                  </a:lnTo>
                  <a:lnTo>
                    <a:pt x="92" y="169"/>
                  </a:lnTo>
                  <a:lnTo>
                    <a:pt x="90" y="183"/>
                  </a:lnTo>
                  <a:lnTo>
                    <a:pt x="88" y="197"/>
                  </a:lnTo>
                  <a:lnTo>
                    <a:pt x="88" y="210"/>
                  </a:lnTo>
                  <a:lnTo>
                    <a:pt x="88" y="483"/>
                  </a:lnTo>
                  <a:lnTo>
                    <a:pt x="0" y="48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Freeform 32"/>
            <p:cNvSpPr>
              <a:spLocks noEditPoints="1"/>
            </p:cNvSpPr>
            <p:nvPr userDrawn="1"/>
          </p:nvSpPr>
          <p:spPr bwMode="auto">
            <a:xfrm>
              <a:off x="1774" y="3770"/>
              <a:ext cx="57" cy="87"/>
            </a:xfrm>
            <a:custGeom>
              <a:avLst/>
              <a:gdLst/>
              <a:ahLst/>
              <a:cxnLst>
                <a:cxn ang="0">
                  <a:pos x="449" y="0"/>
                </a:cxn>
                <a:cxn ang="0">
                  <a:pos x="449" y="637"/>
                </a:cxn>
                <a:cxn ang="0">
                  <a:pos x="365" y="680"/>
                </a:cxn>
                <a:cxn ang="0">
                  <a:pos x="349" y="628"/>
                </a:cxn>
                <a:cxn ang="0">
                  <a:pos x="329" y="650"/>
                </a:cxn>
                <a:cxn ang="0">
                  <a:pos x="306" y="666"/>
                </a:cxn>
                <a:cxn ang="0">
                  <a:pos x="280" y="679"/>
                </a:cxn>
                <a:cxn ang="0">
                  <a:pos x="250" y="686"/>
                </a:cxn>
                <a:cxn ang="0">
                  <a:pos x="216" y="689"/>
                </a:cxn>
                <a:cxn ang="0">
                  <a:pos x="169" y="687"/>
                </a:cxn>
                <a:cxn ang="0">
                  <a:pos x="121" y="674"/>
                </a:cxn>
                <a:cxn ang="0">
                  <a:pos x="91" y="658"/>
                </a:cxn>
                <a:cxn ang="0">
                  <a:pos x="69" y="639"/>
                </a:cxn>
                <a:cxn ang="0">
                  <a:pos x="44" y="612"/>
                </a:cxn>
                <a:cxn ang="0">
                  <a:pos x="25" y="580"/>
                </a:cxn>
                <a:cxn ang="0">
                  <a:pos x="10" y="541"/>
                </a:cxn>
                <a:cxn ang="0">
                  <a:pos x="3" y="498"/>
                </a:cxn>
                <a:cxn ang="0">
                  <a:pos x="0" y="449"/>
                </a:cxn>
                <a:cxn ang="0">
                  <a:pos x="1" y="410"/>
                </a:cxn>
                <a:cxn ang="0">
                  <a:pos x="7" y="373"/>
                </a:cxn>
                <a:cxn ang="0">
                  <a:pos x="16" y="338"/>
                </a:cxn>
                <a:cxn ang="0">
                  <a:pos x="28" y="307"/>
                </a:cxn>
                <a:cxn ang="0">
                  <a:pos x="45" y="278"/>
                </a:cxn>
                <a:cxn ang="0">
                  <a:pos x="66" y="251"/>
                </a:cxn>
                <a:cxn ang="0">
                  <a:pos x="90" y="228"/>
                </a:cxn>
                <a:cxn ang="0">
                  <a:pos x="119" y="210"/>
                </a:cxn>
                <a:cxn ang="0">
                  <a:pos x="151" y="199"/>
                </a:cxn>
                <a:cxn ang="0">
                  <a:pos x="214" y="191"/>
                </a:cxn>
                <a:cxn ang="0">
                  <a:pos x="270" y="199"/>
                </a:cxn>
                <a:cxn ang="0">
                  <a:pos x="300" y="210"/>
                </a:cxn>
                <a:cxn ang="0">
                  <a:pos x="326" y="229"/>
                </a:cxn>
                <a:cxn ang="0">
                  <a:pos x="348" y="253"/>
                </a:cxn>
                <a:cxn ang="0">
                  <a:pos x="364" y="436"/>
                </a:cxn>
                <a:cxn ang="0">
                  <a:pos x="358" y="384"/>
                </a:cxn>
                <a:cxn ang="0">
                  <a:pos x="346" y="338"/>
                </a:cxn>
                <a:cxn ang="0">
                  <a:pos x="324" y="299"/>
                </a:cxn>
                <a:cxn ang="0">
                  <a:pos x="288" y="271"/>
                </a:cxn>
                <a:cxn ang="0">
                  <a:pos x="242" y="258"/>
                </a:cxn>
                <a:cxn ang="0">
                  <a:pos x="194" y="260"/>
                </a:cxn>
                <a:cxn ang="0">
                  <a:pos x="155" y="276"/>
                </a:cxn>
                <a:cxn ang="0">
                  <a:pos x="127" y="304"/>
                </a:cxn>
                <a:cxn ang="0">
                  <a:pos x="106" y="347"/>
                </a:cxn>
                <a:cxn ang="0">
                  <a:pos x="96" y="402"/>
                </a:cxn>
                <a:cxn ang="0">
                  <a:pos x="95" y="469"/>
                </a:cxn>
                <a:cxn ang="0">
                  <a:pos x="103" y="525"/>
                </a:cxn>
                <a:cxn ang="0">
                  <a:pos x="118" y="570"/>
                </a:cxn>
                <a:cxn ang="0">
                  <a:pos x="135" y="593"/>
                </a:cxn>
                <a:cxn ang="0">
                  <a:pos x="149" y="607"/>
                </a:cxn>
                <a:cxn ang="0">
                  <a:pos x="167" y="617"/>
                </a:cxn>
                <a:cxn ang="0">
                  <a:pos x="186" y="624"/>
                </a:cxn>
                <a:cxn ang="0">
                  <a:pos x="225" y="627"/>
                </a:cxn>
                <a:cxn ang="0">
                  <a:pos x="263" y="624"/>
                </a:cxn>
                <a:cxn ang="0">
                  <a:pos x="285" y="616"/>
                </a:cxn>
                <a:cxn ang="0">
                  <a:pos x="303" y="606"/>
                </a:cxn>
                <a:cxn ang="0">
                  <a:pos x="328" y="580"/>
                </a:cxn>
                <a:cxn ang="0">
                  <a:pos x="349" y="538"/>
                </a:cxn>
                <a:cxn ang="0">
                  <a:pos x="360" y="482"/>
                </a:cxn>
              </a:cxnLst>
              <a:rect l="0" t="0" r="r" b="b"/>
              <a:pathLst>
                <a:path w="453" h="689">
                  <a:moveTo>
                    <a:pt x="360" y="270"/>
                  </a:moveTo>
                  <a:lnTo>
                    <a:pt x="360" y="0"/>
                  </a:lnTo>
                  <a:lnTo>
                    <a:pt x="449" y="0"/>
                  </a:lnTo>
                  <a:lnTo>
                    <a:pt x="449" y="605"/>
                  </a:lnTo>
                  <a:lnTo>
                    <a:pt x="449" y="620"/>
                  </a:lnTo>
                  <a:lnTo>
                    <a:pt x="449" y="637"/>
                  </a:lnTo>
                  <a:lnTo>
                    <a:pt x="450" y="658"/>
                  </a:lnTo>
                  <a:lnTo>
                    <a:pt x="453" y="680"/>
                  </a:lnTo>
                  <a:lnTo>
                    <a:pt x="365" y="680"/>
                  </a:lnTo>
                  <a:lnTo>
                    <a:pt x="365" y="605"/>
                  </a:lnTo>
                  <a:lnTo>
                    <a:pt x="356" y="619"/>
                  </a:lnTo>
                  <a:lnTo>
                    <a:pt x="349" y="628"/>
                  </a:lnTo>
                  <a:lnTo>
                    <a:pt x="343" y="636"/>
                  </a:lnTo>
                  <a:lnTo>
                    <a:pt x="336" y="644"/>
                  </a:lnTo>
                  <a:lnTo>
                    <a:pt x="329" y="650"/>
                  </a:lnTo>
                  <a:lnTo>
                    <a:pt x="322" y="656"/>
                  </a:lnTo>
                  <a:lnTo>
                    <a:pt x="314" y="661"/>
                  </a:lnTo>
                  <a:lnTo>
                    <a:pt x="306" y="666"/>
                  </a:lnTo>
                  <a:lnTo>
                    <a:pt x="298" y="670"/>
                  </a:lnTo>
                  <a:lnTo>
                    <a:pt x="289" y="675"/>
                  </a:lnTo>
                  <a:lnTo>
                    <a:pt x="280" y="679"/>
                  </a:lnTo>
                  <a:lnTo>
                    <a:pt x="270" y="683"/>
                  </a:lnTo>
                  <a:lnTo>
                    <a:pt x="260" y="685"/>
                  </a:lnTo>
                  <a:lnTo>
                    <a:pt x="250" y="686"/>
                  </a:lnTo>
                  <a:lnTo>
                    <a:pt x="238" y="688"/>
                  </a:lnTo>
                  <a:lnTo>
                    <a:pt x="228" y="689"/>
                  </a:lnTo>
                  <a:lnTo>
                    <a:pt x="216" y="689"/>
                  </a:lnTo>
                  <a:lnTo>
                    <a:pt x="205" y="689"/>
                  </a:lnTo>
                  <a:lnTo>
                    <a:pt x="187" y="689"/>
                  </a:lnTo>
                  <a:lnTo>
                    <a:pt x="169" y="687"/>
                  </a:lnTo>
                  <a:lnTo>
                    <a:pt x="153" y="684"/>
                  </a:lnTo>
                  <a:lnTo>
                    <a:pt x="137" y="679"/>
                  </a:lnTo>
                  <a:lnTo>
                    <a:pt x="121" y="674"/>
                  </a:lnTo>
                  <a:lnTo>
                    <a:pt x="107" y="666"/>
                  </a:lnTo>
                  <a:lnTo>
                    <a:pt x="99" y="663"/>
                  </a:lnTo>
                  <a:lnTo>
                    <a:pt x="91" y="658"/>
                  </a:lnTo>
                  <a:lnTo>
                    <a:pt x="85" y="652"/>
                  </a:lnTo>
                  <a:lnTo>
                    <a:pt x="79" y="647"/>
                  </a:lnTo>
                  <a:lnTo>
                    <a:pt x="69" y="639"/>
                  </a:lnTo>
                  <a:lnTo>
                    <a:pt x="59" y="631"/>
                  </a:lnTo>
                  <a:lnTo>
                    <a:pt x="51" y="621"/>
                  </a:lnTo>
                  <a:lnTo>
                    <a:pt x="44" y="612"/>
                  </a:lnTo>
                  <a:lnTo>
                    <a:pt x="37" y="601"/>
                  </a:lnTo>
                  <a:lnTo>
                    <a:pt x="30" y="591"/>
                  </a:lnTo>
                  <a:lnTo>
                    <a:pt x="25" y="580"/>
                  </a:lnTo>
                  <a:lnTo>
                    <a:pt x="19" y="567"/>
                  </a:lnTo>
                  <a:lnTo>
                    <a:pt x="15" y="554"/>
                  </a:lnTo>
                  <a:lnTo>
                    <a:pt x="10" y="541"/>
                  </a:lnTo>
                  <a:lnTo>
                    <a:pt x="7" y="528"/>
                  </a:lnTo>
                  <a:lnTo>
                    <a:pt x="5" y="512"/>
                  </a:lnTo>
                  <a:lnTo>
                    <a:pt x="3" y="498"/>
                  </a:lnTo>
                  <a:lnTo>
                    <a:pt x="1" y="482"/>
                  </a:lnTo>
                  <a:lnTo>
                    <a:pt x="0" y="466"/>
                  </a:lnTo>
                  <a:lnTo>
                    <a:pt x="0" y="449"/>
                  </a:lnTo>
                  <a:lnTo>
                    <a:pt x="0" y="436"/>
                  </a:lnTo>
                  <a:lnTo>
                    <a:pt x="0" y="423"/>
                  </a:lnTo>
                  <a:lnTo>
                    <a:pt x="1" y="410"/>
                  </a:lnTo>
                  <a:lnTo>
                    <a:pt x="4" y="397"/>
                  </a:lnTo>
                  <a:lnTo>
                    <a:pt x="5" y="385"/>
                  </a:lnTo>
                  <a:lnTo>
                    <a:pt x="7" y="373"/>
                  </a:lnTo>
                  <a:lnTo>
                    <a:pt x="9" y="362"/>
                  </a:lnTo>
                  <a:lnTo>
                    <a:pt x="13" y="349"/>
                  </a:lnTo>
                  <a:lnTo>
                    <a:pt x="16" y="338"/>
                  </a:lnTo>
                  <a:lnTo>
                    <a:pt x="19" y="327"/>
                  </a:lnTo>
                  <a:lnTo>
                    <a:pt x="24" y="317"/>
                  </a:lnTo>
                  <a:lnTo>
                    <a:pt x="28" y="307"/>
                  </a:lnTo>
                  <a:lnTo>
                    <a:pt x="34" y="297"/>
                  </a:lnTo>
                  <a:lnTo>
                    <a:pt x="38" y="287"/>
                  </a:lnTo>
                  <a:lnTo>
                    <a:pt x="45" y="278"/>
                  </a:lnTo>
                  <a:lnTo>
                    <a:pt x="51" y="269"/>
                  </a:lnTo>
                  <a:lnTo>
                    <a:pt x="58" y="260"/>
                  </a:lnTo>
                  <a:lnTo>
                    <a:pt x="66" y="251"/>
                  </a:lnTo>
                  <a:lnTo>
                    <a:pt x="74" y="243"/>
                  </a:lnTo>
                  <a:lnTo>
                    <a:pt x="81" y="235"/>
                  </a:lnTo>
                  <a:lnTo>
                    <a:pt x="90" y="228"/>
                  </a:lnTo>
                  <a:lnTo>
                    <a:pt x="99" y="222"/>
                  </a:lnTo>
                  <a:lnTo>
                    <a:pt x="109" y="217"/>
                  </a:lnTo>
                  <a:lnTo>
                    <a:pt x="119" y="210"/>
                  </a:lnTo>
                  <a:lnTo>
                    <a:pt x="129" y="206"/>
                  </a:lnTo>
                  <a:lnTo>
                    <a:pt x="140" y="202"/>
                  </a:lnTo>
                  <a:lnTo>
                    <a:pt x="151" y="199"/>
                  </a:lnTo>
                  <a:lnTo>
                    <a:pt x="164" y="196"/>
                  </a:lnTo>
                  <a:lnTo>
                    <a:pt x="187" y="192"/>
                  </a:lnTo>
                  <a:lnTo>
                    <a:pt x="214" y="191"/>
                  </a:lnTo>
                  <a:lnTo>
                    <a:pt x="238" y="192"/>
                  </a:lnTo>
                  <a:lnTo>
                    <a:pt x="260" y="196"/>
                  </a:lnTo>
                  <a:lnTo>
                    <a:pt x="270" y="199"/>
                  </a:lnTo>
                  <a:lnTo>
                    <a:pt x="282" y="202"/>
                  </a:lnTo>
                  <a:lnTo>
                    <a:pt x="290" y="207"/>
                  </a:lnTo>
                  <a:lnTo>
                    <a:pt x="300" y="210"/>
                  </a:lnTo>
                  <a:lnTo>
                    <a:pt x="309" y="217"/>
                  </a:lnTo>
                  <a:lnTo>
                    <a:pt x="318" y="222"/>
                  </a:lnTo>
                  <a:lnTo>
                    <a:pt x="326" y="229"/>
                  </a:lnTo>
                  <a:lnTo>
                    <a:pt x="334" y="236"/>
                  </a:lnTo>
                  <a:lnTo>
                    <a:pt x="340" y="244"/>
                  </a:lnTo>
                  <a:lnTo>
                    <a:pt x="348" y="253"/>
                  </a:lnTo>
                  <a:lnTo>
                    <a:pt x="354" y="261"/>
                  </a:lnTo>
                  <a:lnTo>
                    <a:pt x="360" y="270"/>
                  </a:lnTo>
                  <a:close/>
                  <a:moveTo>
                    <a:pt x="364" y="436"/>
                  </a:moveTo>
                  <a:lnTo>
                    <a:pt x="363" y="419"/>
                  </a:lnTo>
                  <a:lnTo>
                    <a:pt x="362" y="401"/>
                  </a:lnTo>
                  <a:lnTo>
                    <a:pt x="358" y="384"/>
                  </a:lnTo>
                  <a:lnTo>
                    <a:pt x="356" y="367"/>
                  </a:lnTo>
                  <a:lnTo>
                    <a:pt x="352" y="353"/>
                  </a:lnTo>
                  <a:lnTo>
                    <a:pt x="346" y="338"/>
                  </a:lnTo>
                  <a:lnTo>
                    <a:pt x="339" y="325"/>
                  </a:lnTo>
                  <a:lnTo>
                    <a:pt x="333" y="313"/>
                  </a:lnTo>
                  <a:lnTo>
                    <a:pt x="324" y="299"/>
                  </a:lnTo>
                  <a:lnTo>
                    <a:pt x="313" y="288"/>
                  </a:lnTo>
                  <a:lnTo>
                    <a:pt x="300" y="279"/>
                  </a:lnTo>
                  <a:lnTo>
                    <a:pt x="288" y="271"/>
                  </a:lnTo>
                  <a:lnTo>
                    <a:pt x="274" y="265"/>
                  </a:lnTo>
                  <a:lnTo>
                    <a:pt x="258" y="260"/>
                  </a:lnTo>
                  <a:lnTo>
                    <a:pt x="242" y="258"/>
                  </a:lnTo>
                  <a:lnTo>
                    <a:pt x="225" y="257"/>
                  </a:lnTo>
                  <a:lnTo>
                    <a:pt x="208" y="258"/>
                  </a:lnTo>
                  <a:lnTo>
                    <a:pt x="194" y="260"/>
                  </a:lnTo>
                  <a:lnTo>
                    <a:pt x="179" y="264"/>
                  </a:lnTo>
                  <a:lnTo>
                    <a:pt x="167" y="269"/>
                  </a:lnTo>
                  <a:lnTo>
                    <a:pt x="155" y="276"/>
                  </a:lnTo>
                  <a:lnTo>
                    <a:pt x="145" y="284"/>
                  </a:lnTo>
                  <a:lnTo>
                    <a:pt x="135" y="294"/>
                  </a:lnTo>
                  <a:lnTo>
                    <a:pt x="127" y="304"/>
                  </a:lnTo>
                  <a:lnTo>
                    <a:pt x="118" y="317"/>
                  </a:lnTo>
                  <a:lnTo>
                    <a:pt x="111" y="332"/>
                  </a:lnTo>
                  <a:lnTo>
                    <a:pt x="106" y="347"/>
                  </a:lnTo>
                  <a:lnTo>
                    <a:pt x="103" y="364"/>
                  </a:lnTo>
                  <a:lnTo>
                    <a:pt x="98" y="383"/>
                  </a:lnTo>
                  <a:lnTo>
                    <a:pt x="96" y="402"/>
                  </a:lnTo>
                  <a:lnTo>
                    <a:pt x="95" y="423"/>
                  </a:lnTo>
                  <a:lnTo>
                    <a:pt x="95" y="446"/>
                  </a:lnTo>
                  <a:lnTo>
                    <a:pt x="95" y="469"/>
                  </a:lnTo>
                  <a:lnTo>
                    <a:pt x="96" y="489"/>
                  </a:lnTo>
                  <a:lnTo>
                    <a:pt x="98" y="509"/>
                  </a:lnTo>
                  <a:lnTo>
                    <a:pt x="103" y="525"/>
                  </a:lnTo>
                  <a:lnTo>
                    <a:pt x="106" y="542"/>
                  </a:lnTo>
                  <a:lnTo>
                    <a:pt x="111" y="557"/>
                  </a:lnTo>
                  <a:lnTo>
                    <a:pt x="118" y="570"/>
                  </a:lnTo>
                  <a:lnTo>
                    <a:pt x="127" y="582"/>
                  </a:lnTo>
                  <a:lnTo>
                    <a:pt x="130" y="588"/>
                  </a:lnTo>
                  <a:lnTo>
                    <a:pt x="135" y="593"/>
                  </a:lnTo>
                  <a:lnTo>
                    <a:pt x="139" y="598"/>
                  </a:lnTo>
                  <a:lnTo>
                    <a:pt x="145" y="602"/>
                  </a:lnTo>
                  <a:lnTo>
                    <a:pt x="149" y="607"/>
                  </a:lnTo>
                  <a:lnTo>
                    <a:pt x="155" y="610"/>
                  </a:lnTo>
                  <a:lnTo>
                    <a:pt x="160" y="613"/>
                  </a:lnTo>
                  <a:lnTo>
                    <a:pt x="167" y="617"/>
                  </a:lnTo>
                  <a:lnTo>
                    <a:pt x="173" y="619"/>
                  </a:lnTo>
                  <a:lnTo>
                    <a:pt x="179" y="621"/>
                  </a:lnTo>
                  <a:lnTo>
                    <a:pt x="186" y="624"/>
                  </a:lnTo>
                  <a:lnTo>
                    <a:pt x="194" y="625"/>
                  </a:lnTo>
                  <a:lnTo>
                    <a:pt x="208" y="627"/>
                  </a:lnTo>
                  <a:lnTo>
                    <a:pt x="225" y="627"/>
                  </a:lnTo>
                  <a:lnTo>
                    <a:pt x="240" y="627"/>
                  </a:lnTo>
                  <a:lnTo>
                    <a:pt x="256" y="625"/>
                  </a:lnTo>
                  <a:lnTo>
                    <a:pt x="263" y="624"/>
                  </a:lnTo>
                  <a:lnTo>
                    <a:pt x="270" y="621"/>
                  </a:lnTo>
                  <a:lnTo>
                    <a:pt x="277" y="619"/>
                  </a:lnTo>
                  <a:lnTo>
                    <a:pt x="285" y="616"/>
                  </a:lnTo>
                  <a:lnTo>
                    <a:pt x="290" y="612"/>
                  </a:lnTo>
                  <a:lnTo>
                    <a:pt x="297" y="609"/>
                  </a:lnTo>
                  <a:lnTo>
                    <a:pt x="303" y="606"/>
                  </a:lnTo>
                  <a:lnTo>
                    <a:pt x="308" y="601"/>
                  </a:lnTo>
                  <a:lnTo>
                    <a:pt x="318" y="591"/>
                  </a:lnTo>
                  <a:lnTo>
                    <a:pt x="328" y="580"/>
                  </a:lnTo>
                  <a:lnTo>
                    <a:pt x="336" y="568"/>
                  </a:lnTo>
                  <a:lnTo>
                    <a:pt x="343" y="553"/>
                  </a:lnTo>
                  <a:lnTo>
                    <a:pt x="349" y="538"/>
                  </a:lnTo>
                  <a:lnTo>
                    <a:pt x="354" y="520"/>
                  </a:lnTo>
                  <a:lnTo>
                    <a:pt x="358" y="502"/>
                  </a:lnTo>
                  <a:lnTo>
                    <a:pt x="360" y="482"/>
                  </a:lnTo>
                  <a:lnTo>
                    <a:pt x="363" y="461"/>
                  </a:lnTo>
                  <a:lnTo>
                    <a:pt x="364" y="4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Freeform 33"/>
            <p:cNvSpPr>
              <a:spLocks/>
            </p:cNvSpPr>
            <p:nvPr userDrawn="1"/>
          </p:nvSpPr>
          <p:spPr bwMode="auto">
            <a:xfrm>
              <a:off x="1879" y="3769"/>
              <a:ext cx="65" cy="88"/>
            </a:xfrm>
            <a:custGeom>
              <a:avLst/>
              <a:gdLst/>
              <a:ahLst/>
              <a:cxnLst>
                <a:cxn ang="0">
                  <a:pos x="102" y="534"/>
                </a:cxn>
                <a:cxn ang="0">
                  <a:pos x="123" y="581"/>
                </a:cxn>
                <a:cxn ang="0">
                  <a:pos x="153" y="607"/>
                </a:cxn>
                <a:cxn ang="0">
                  <a:pos x="194" y="624"/>
                </a:cxn>
                <a:cxn ang="0">
                  <a:pos x="277" y="630"/>
                </a:cxn>
                <a:cxn ang="0">
                  <a:pos x="347" y="615"/>
                </a:cxn>
                <a:cxn ang="0">
                  <a:pos x="402" y="575"/>
                </a:cxn>
                <a:cxn ang="0">
                  <a:pos x="422" y="508"/>
                </a:cxn>
                <a:cxn ang="0">
                  <a:pos x="404" y="455"/>
                </a:cxn>
                <a:cxn ang="0">
                  <a:pos x="337" y="414"/>
                </a:cxn>
                <a:cxn ang="0">
                  <a:pos x="176" y="370"/>
                </a:cxn>
                <a:cxn ang="0">
                  <a:pos x="93" y="341"/>
                </a:cxn>
                <a:cxn ang="0">
                  <a:pos x="56" y="314"/>
                </a:cxn>
                <a:cxn ang="0">
                  <a:pos x="27" y="275"/>
                </a:cxn>
                <a:cxn ang="0">
                  <a:pos x="12" y="231"/>
                </a:cxn>
                <a:cxn ang="0">
                  <a:pos x="11" y="175"/>
                </a:cxn>
                <a:cxn ang="0">
                  <a:pos x="25" y="122"/>
                </a:cxn>
                <a:cxn ang="0">
                  <a:pos x="57" y="76"/>
                </a:cxn>
                <a:cxn ang="0">
                  <a:pos x="111" y="36"/>
                </a:cxn>
                <a:cxn ang="0">
                  <a:pos x="218" y="4"/>
                </a:cxn>
                <a:cxn ang="0">
                  <a:pos x="314" y="3"/>
                </a:cxn>
                <a:cxn ang="0">
                  <a:pos x="381" y="17"/>
                </a:cxn>
                <a:cxn ang="0">
                  <a:pos x="434" y="45"/>
                </a:cxn>
                <a:cxn ang="0">
                  <a:pos x="475" y="89"/>
                </a:cxn>
                <a:cxn ang="0">
                  <a:pos x="498" y="165"/>
                </a:cxn>
                <a:cxn ang="0">
                  <a:pos x="395" y="148"/>
                </a:cxn>
                <a:cxn ang="0">
                  <a:pos x="364" y="105"/>
                </a:cxn>
                <a:cxn ang="0">
                  <a:pos x="306" y="84"/>
                </a:cxn>
                <a:cxn ang="0">
                  <a:pos x="231" y="80"/>
                </a:cxn>
                <a:cxn ang="0">
                  <a:pos x="168" y="98"/>
                </a:cxn>
                <a:cxn ang="0">
                  <a:pos x="122" y="140"/>
                </a:cxn>
                <a:cxn ang="0">
                  <a:pos x="111" y="176"/>
                </a:cxn>
                <a:cxn ang="0">
                  <a:pos x="115" y="222"/>
                </a:cxn>
                <a:cxn ang="0">
                  <a:pos x="136" y="252"/>
                </a:cxn>
                <a:cxn ang="0">
                  <a:pos x="182" y="275"/>
                </a:cxn>
                <a:cxn ang="0">
                  <a:pos x="365" y="326"/>
                </a:cxn>
                <a:cxn ang="0">
                  <a:pos x="452" y="362"/>
                </a:cxn>
                <a:cxn ang="0">
                  <a:pos x="486" y="396"/>
                </a:cxn>
                <a:cxn ang="0">
                  <a:pos x="510" y="437"/>
                </a:cxn>
                <a:cxn ang="0">
                  <a:pos x="518" y="512"/>
                </a:cxn>
                <a:cxn ang="0">
                  <a:pos x="506" y="572"/>
                </a:cxn>
                <a:cxn ang="0">
                  <a:pos x="478" y="622"/>
                </a:cxn>
                <a:cxn ang="0">
                  <a:pos x="434" y="661"/>
                </a:cxn>
                <a:cxn ang="0">
                  <a:pos x="374" y="692"/>
                </a:cxn>
                <a:cxn ang="0">
                  <a:pos x="303" y="708"/>
                </a:cxn>
                <a:cxn ang="0">
                  <a:pos x="205" y="709"/>
                </a:cxn>
                <a:cxn ang="0">
                  <a:pos x="141" y="698"/>
                </a:cxn>
                <a:cxn ang="0">
                  <a:pos x="87" y="675"/>
                </a:cxn>
                <a:cxn ang="0">
                  <a:pos x="47" y="643"/>
                </a:cxn>
                <a:cxn ang="0">
                  <a:pos x="19" y="600"/>
                </a:cxn>
                <a:cxn ang="0">
                  <a:pos x="4" y="546"/>
                </a:cxn>
              </a:cxnLst>
              <a:rect l="0" t="0" r="r" b="b"/>
              <a:pathLst>
                <a:path w="518" h="710">
                  <a:moveTo>
                    <a:pt x="0" y="495"/>
                  </a:moveTo>
                  <a:lnTo>
                    <a:pt x="98" y="495"/>
                  </a:lnTo>
                  <a:lnTo>
                    <a:pt x="98" y="509"/>
                  </a:lnTo>
                  <a:lnTo>
                    <a:pt x="101" y="522"/>
                  </a:lnTo>
                  <a:lnTo>
                    <a:pt x="102" y="534"/>
                  </a:lnTo>
                  <a:lnTo>
                    <a:pt x="105" y="544"/>
                  </a:lnTo>
                  <a:lnTo>
                    <a:pt x="108" y="555"/>
                  </a:lnTo>
                  <a:lnTo>
                    <a:pt x="112" y="564"/>
                  </a:lnTo>
                  <a:lnTo>
                    <a:pt x="117" y="573"/>
                  </a:lnTo>
                  <a:lnTo>
                    <a:pt x="123" y="581"/>
                  </a:lnTo>
                  <a:lnTo>
                    <a:pt x="127" y="586"/>
                  </a:lnTo>
                  <a:lnTo>
                    <a:pt x="133" y="593"/>
                  </a:lnTo>
                  <a:lnTo>
                    <a:pt x="138" y="597"/>
                  </a:lnTo>
                  <a:lnTo>
                    <a:pt x="145" y="602"/>
                  </a:lnTo>
                  <a:lnTo>
                    <a:pt x="153" y="607"/>
                  </a:lnTo>
                  <a:lnTo>
                    <a:pt x="159" y="612"/>
                  </a:lnTo>
                  <a:lnTo>
                    <a:pt x="167" y="615"/>
                  </a:lnTo>
                  <a:lnTo>
                    <a:pt x="176" y="619"/>
                  </a:lnTo>
                  <a:lnTo>
                    <a:pt x="185" y="621"/>
                  </a:lnTo>
                  <a:lnTo>
                    <a:pt x="194" y="624"/>
                  </a:lnTo>
                  <a:lnTo>
                    <a:pt x="205" y="626"/>
                  </a:lnTo>
                  <a:lnTo>
                    <a:pt x="215" y="627"/>
                  </a:lnTo>
                  <a:lnTo>
                    <a:pt x="237" y="630"/>
                  </a:lnTo>
                  <a:lnTo>
                    <a:pt x="262" y="630"/>
                  </a:lnTo>
                  <a:lnTo>
                    <a:pt x="277" y="630"/>
                  </a:lnTo>
                  <a:lnTo>
                    <a:pt x="293" y="629"/>
                  </a:lnTo>
                  <a:lnTo>
                    <a:pt x="307" y="626"/>
                  </a:lnTo>
                  <a:lnTo>
                    <a:pt x="322" y="623"/>
                  </a:lnTo>
                  <a:lnTo>
                    <a:pt x="335" y="620"/>
                  </a:lnTo>
                  <a:lnTo>
                    <a:pt x="347" y="615"/>
                  </a:lnTo>
                  <a:lnTo>
                    <a:pt x="360" y="610"/>
                  </a:lnTo>
                  <a:lnTo>
                    <a:pt x="371" y="603"/>
                  </a:lnTo>
                  <a:lnTo>
                    <a:pt x="383" y="595"/>
                  </a:lnTo>
                  <a:lnTo>
                    <a:pt x="393" y="585"/>
                  </a:lnTo>
                  <a:lnTo>
                    <a:pt x="402" y="575"/>
                  </a:lnTo>
                  <a:lnTo>
                    <a:pt x="408" y="563"/>
                  </a:lnTo>
                  <a:lnTo>
                    <a:pt x="414" y="552"/>
                  </a:lnTo>
                  <a:lnTo>
                    <a:pt x="418" y="538"/>
                  </a:lnTo>
                  <a:lnTo>
                    <a:pt x="421" y="524"/>
                  </a:lnTo>
                  <a:lnTo>
                    <a:pt x="422" y="508"/>
                  </a:lnTo>
                  <a:lnTo>
                    <a:pt x="421" y="496"/>
                  </a:lnTo>
                  <a:lnTo>
                    <a:pt x="418" y="485"/>
                  </a:lnTo>
                  <a:lnTo>
                    <a:pt x="415" y="474"/>
                  </a:lnTo>
                  <a:lnTo>
                    <a:pt x="411" y="464"/>
                  </a:lnTo>
                  <a:lnTo>
                    <a:pt x="404" y="455"/>
                  </a:lnTo>
                  <a:lnTo>
                    <a:pt x="397" y="446"/>
                  </a:lnTo>
                  <a:lnTo>
                    <a:pt x="388" y="438"/>
                  </a:lnTo>
                  <a:lnTo>
                    <a:pt x="378" y="431"/>
                  </a:lnTo>
                  <a:lnTo>
                    <a:pt x="362" y="423"/>
                  </a:lnTo>
                  <a:lnTo>
                    <a:pt x="337" y="414"/>
                  </a:lnTo>
                  <a:lnTo>
                    <a:pt x="306" y="405"/>
                  </a:lnTo>
                  <a:lnTo>
                    <a:pt x="267" y="394"/>
                  </a:lnTo>
                  <a:lnTo>
                    <a:pt x="237" y="386"/>
                  </a:lnTo>
                  <a:lnTo>
                    <a:pt x="207" y="378"/>
                  </a:lnTo>
                  <a:lnTo>
                    <a:pt x="176" y="370"/>
                  </a:lnTo>
                  <a:lnTo>
                    <a:pt x="147" y="362"/>
                  </a:lnTo>
                  <a:lnTo>
                    <a:pt x="126" y="356"/>
                  </a:lnTo>
                  <a:lnTo>
                    <a:pt x="108" y="349"/>
                  </a:lnTo>
                  <a:lnTo>
                    <a:pt x="101" y="346"/>
                  </a:lnTo>
                  <a:lnTo>
                    <a:pt x="93" y="341"/>
                  </a:lnTo>
                  <a:lnTo>
                    <a:pt x="86" y="337"/>
                  </a:lnTo>
                  <a:lnTo>
                    <a:pt x="81" y="332"/>
                  </a:lnTo>
                  <a:lnTo>
                    <a:pt x="72" y="327"/>
                  </a:lnTo>
                  <a:lnTo>
                    <a:pt x="64" y="321"/>
                  </a:lnTo>
                  <a:lnTo>
                    <a:pt x="56" y="314"/>
                  </a:lnTo>
                  <a:lnTo>
                    <a:pt x="49" y="307"/>
                  </a:lnTo>
                  <a:lnTo>
                    <a:pt x="43" y="300"/>
                  </a:lnTo>
                  <a:lnTo>
                    <a:pt x="36" y="292"/>
                  </a:lnTo>
                  <a:lnTo>
                    <a:pt x="32" y="284"/>
                  </a:lnTo>
                  <a:lnTo>
                    <a:pt x="27" y="275"/>
                  </a:lnTo>
                  <a:lnTo>
                    <a:pt x="23" y="268"/>
                  </a:lnTo>
                  <a:lnTo>
                    <a:pt x="19" y="259"/>
                  </a:lnTo>
                  <a:lnTo>
                    <a:pt x="16" y="250"/>
                  </a:lnTo>
                  <a:lnTo>
                    <a:pt x="14" y="240"/>
                  </a:lnTo>
                  <a:lnTo>
                    <a:pt x="12" y="231"/>
                  </a:lnTo>
                  <a:lnTo>
                    <a:pt x="11" y="221"/>
                  </a:lnTo>
                  <a:lnTo>
                    <a:pt x="9" y="210"/>
                  </a:lnTo>
                  <a:lnTo>
                    <a:pt x="9" y="199"/>
                  </a:lnTo>
                  <a:lnTo>
                    <a:pt x="9" y="187"/>
                  </a:lnTo>
                  <a:lnTo>
                    <a:pt x="11" y="175"/>
                  </a:lnTo>
                  <a:lnTo>
                    <a:pt x="13" y="164"/>
                  </a:lnTo>
                  <a:lnTo>
                    <a:pt x="15" y="153"/>
                  </a:lnTo>
                  <a:lnTo>
                    <a:pt x="17" y="142"/>
                  </a:lnTo>
                  <a:lnTo>
                    <a:pt x="22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6" y="103"/>
                  </a:lnTo>
                  <a:lnTo>
                    <a:pt x="42" y="93"/>
                  </a:lnTo>
                  <a:lnTo>
                    <a:pt x="49" y="85"/>
                  </a:lnTo>
                  <a:lnTo>
                    <a:pt x="57" y="76"/>
                  </a:lnTo>
                  <a:lnTo>
                    <a:pt x="65" y="68"/>
                  </a:lnTo>
                  <a:lnTo>
                    <a:pt x="74" y="60"/>
                  </a:lnTo>
                  <a:lnTo>
                    <a:pt x="83" y="54"/>
                  </a:lnTo>
                  <a:lnTo>
                    <a:pt x="94" y="46"/>
                  </a:lnTo>
                  <a:lnTo>
                    <a:pt x="111" y="36"/>
                  </a:lnTo>
                  <a:lnTo>
                    <a:pt x="131" y="26"/>
                  </a:lnTo>
                  <a:lnTo>
                    <a:pt x="151" y="18"/>
                  </a:lnTo>
                  <a:lnTo>
                    <a:pt x="173" y="11"/>
                  </a:lnTo>
                  <a:lnTo>
                    <a:pt x="194" y="7"/>
                  </a:lnTo>
                  <a:lnTo>
                    <a:pt x="218" y="4"/>
                  </a:lnTo>
                  <a:lnTo>
                    <a:pt x="243" y="1"/>
                  </a:lnTo>
                  <a:lnTo>
                    <a:pt x="268" y="0"/>
                  </a:lnTo>
                  <a:lnTo>
                    <a:pt x="284" y="0"/>
                  </a:lnTo>
                  <a:lnTo>
                    <a:pt x="299" y="1"/>
                  </a:lnTo>
                  <a:lnTo>
                    <a:pt x="314" y="3"/>
                  </a:lnTo>
                  <a:lnTo>
                    <a:pt x="328" y="5"/>
                  </a:lnTo>
                  <a:lnTo>
                    <a:pt x="342" y="7"/>
                  </a:lnTo>
                  <a:lnTo>
                    <a:pt x="356" y="9"/>
                  </a:lnTo>
                  <a:lnTo>
                    <a:pt x="368" y="14"/>
                  </a:lnTo>
                  <a:lnTo>
                    <a:pt x="381" y="17"/>
                  </a:lnTo>
                  <a:lnTo>
                    <a:pt x="392" y="21"/>
                  </a:lnTo>
                  <a:lnTo>
                    <a:pt x="403" y="26"/>
                  </a:lnTo>
                  <a:lnTo>
                    <a:pt x="414" y="33"/>
                  </a:lnTo>
                  <a:lnTo>
                    <a:pt x="424" y="38"/>
                  </a:lnTo>
                  <a:lnTo>
                    <a:pt x="434" y="45"/>
                  </a:lnTo>
                  <a:lnTo>
                    <a:pt x="443" y="52"/>
                  </a:lnTo>
                  <a:lnTo>
                    <a:pt x="452" y="59"/>
                  </a:lnTo>
                  <a:lnTo>
                    <a:pt x="460" y="67"/>
                  </a:lnTo>
                  <a:lnTo>
                    <a:pt x="467" y="77"/>
                  </a:lnTo>
                  <a:lnTo>
                    <a:pt x="475" y="89"/>
                  </a:lnTo>
                  <a:lnTo>
                    <a:pt x="482" y="103"/>
                  </a:lnTo>
                  <a:lnTo>
                    <a:pt x="488" y="116"/>
                  </a:lnTo>
                  <a:lnTo>
                    <a:pt x="493" y="132"/>
                  </a:lnTo>
                  <a:lnTo>
                    <a:pt x="496" y="147"/>
                  </a:lnTo>
                  <a:lnTo>
                    <a:pt x="498" y="165"/>
                  </a:lnTo>
                  <a:lnTo>
                    <a:pt x="501" y="183"/>
                  </a:lnTo>
                  <a:lnTo>
                    <a:pt x="403" y="183"/>
                  </a:lnTo>
                  <a:lnTo>
                    <a:pt x="402" y="171"/>
                  </a:lnTo>
                  <a:lnTo>
                    <a:pt x="398" y="160"/>
                  </a:lnTo>
                  <a:lnTo>
                    <a:pt x="395" y="148"/>
                  </a:lnTo>
                  <a:lnTo>
                    <a:pt x="392" y="138"/>
                  </a:lnTo>
                  <a:lnTo>
                    <a:pt x="386" y="130"/>
                  </a:lnTo>
                  <a:lnTo>
                    <a:pt x="380" y="121"/>
                  </a:lnTo>
                  <a:lnTo>
                    <a:pt x="372" y="113"/>
                  </a:lnTo>
                  <a:lnTo>
                    <a:pt x="364" y="105"/>
                  </a:lnTo>
                  <a:lnTo>
                    <a:pt x="354" y="99"/>
                  </a:lnTo>
                  <a:lnTo>
                    <a:pt x="344" y="94"/>
                  </a:lnTo>
                  <a:lnTo>
                    <a:pt x="333" y="89"/>
                  </a:lnTo>
                  <a:lnTo>
                    <a:pt x="321" y="86"/>
                  </a:lnTo>
                  <a:lnTo>
                    <a:pt x="306" y="84"/>
                  </a:lnTo>
                  <a:lnTo>
                    <a:pt x="292" y="82"/>
                  </a:lnTo>
                  <a:lnTo>
                    <a:pt x="276" y="79"/>
                  </a:lnTo>
                  <a:lnTo>
                    <a:pt x="261" y="79"/>
                  </a:lnTo>
                  <a:lnTo>
                    <a:pt x="245" y="79"/>
                  </a:lnTo>
                  <a:lnTo>
                    <a:pt x="231" y="80"/>
                  </a:lnTo>
                  <a:lnTo>
                    <a:pt x="216" y="83"/>
                  </a:lnTo>
                  <a:lnTo>
                    <a:pt x="204" y="85"/>
                  </a:lnTo>
                  <a:lnTo>
                    <a:pt x="191" y="89"/>
                  </a:lnTo>
                  <a:lnTo>
                    <a:pt x="179" y="93"/>
                  </a:lnTo>
                  <a:lnTo>
                    <a:pt x="168" y="98"/>
                  </a:lnTo>
                  <a:lnTo>
                    <a:pt x="158" y="103"/>
                  </a:lnTo>
                  <a:lnTo>
                    <a:pt x="146" y="111"/>
                  </a:lnTo>
                  <a:lnTo>
                    <a:pt x="136" y="119"/>
                  </a:lnTo>
                  <a:lnTo>
                    <a:pt x="128" y="130"/>
                  </a:lnTo>
                  <a:lnTo>
                    <a:pt x="122" y="140"/>
                  </a:lnTo>
                  <a:lnTo>
                    <a:pt x="118" y="146"/>
                  </a:lnTo>
                  <a:lnTo>
                    <a:pt x="116" y="151"/>
                  </a:lnTo>
                  <a:lnTo>
                    <a:pt x="114" y="157"/>
                  </a:lnTo>
                  <a:lnTo>
                    <a:pt x="112" y="163"/>
                  </a:lnTo>
                  <a:lnTo>
                    <a:pt x="111" y="176"/>
                  </a:lnTo>
                  <a:lnTo>
                    <a:pt x="109" y="190"/>
                  </a:lnTo>
                  <a:lnTo>
                    <a:pt x="111" y="202"/>
                  </a:lnTo>
                  <a:lnTo>
                    <a:pt x="112" y="212"/>
                  </a:lnTo>
                  <a:lnTo>
                    <a:pt x="113" y="218"/>
                  </a:lnTo>
                  <a:lnTo>
                    <a:pt x="115" y="222"/>
                  </a:lnTo>
                  <a:lnTo>
                    <a:pt x="117" y="228"/>
                  </a:lnTo>
                  <a:lnTo>
                    <a:pt x="119" y="231"/>
                  </a:lnTo>
                  <a:lnTo>
                    <a:pt x="125" y="240"/>
                  </a:lnTo>
                  <a:lnTo>
                    <a:pt x="132" y="248"/>
                  </a:lnTo>
                  <a:lnTo>
                    <a:pt x="136" y="252"/>
                  </a:lnTo>
                  <a:lnTo>
                    <a:pt x="139" y="255"/>
                  </a:lnTo>
                  <a:lnTo>
                    <a:pt x="145" y="259"/>
                  </a:lnTo>
                  <a:lnTo>
                    <a:pt x="149" y="261"/>
                  </a:lnTo>
                  <a:lnTo>
                    <a:pt x="163" y="269"/>
                  </a:lnTo>
                  <a:lnTo>
                    <a:pt x="182" y="275"/>
                  </a:lnTo>
                  <a:lnTo>
                    <a:pt x="204" y="283"/>
                  </a:lnTo>
                  <a:lnTo>
                    <a:pt x="232" y="291"/>
                  </a:lnTo>
                  <a:lnTo>
                    <a:pt x="288" y="306"/>
                  </a:lnTo>
                  <a:lnTo>
                    <a:pt x="333" y="317"/>
                  </a:lnTo>
                  <a:lnTo>
                    <a:pt x="365" y="326"/>
                  </a:lnTo>
                  <a:lnTo>
                    <a:pt x="387" y="332"/>
                  </a:lnTo>
                  <a:lnTo>
                    <a:pt x="405" y="339"/>
                  </a:lnTo>
                  <a:lnTo>
                    <a:pt x="422" y="346"/>
                  </a:lnTo>
                  <a:lnTo>
                    <a:pt x="436" y="355"/>
                  </a:lnTo>
                  <a:lnTo>
                    <a:pt x="452" y="362"/>
                  </a:lnTo>
                  <a:lnTo>
                    <a:pt x="460" y="369"/>
                  </a:lnTo>
                  <a:lnTo>
                    <a:pt x="467" y="375"/>
                  </a:lnTo>
                  <a:lnTo>
                    <a:pt x="474" y="381"/>
                  </a:lnTo>
                  <a:lnTo>
                    <a:pt x="481" y="388"/>
                  </a:lnTo>
                  <a:lnTo>
                    <a:pt x="486" y="396"/>
                  </a:lnTo>
                  <a:lnTo>
                    <a:pt x="492" y="402"/>
                  </a:lnTo>
                  <a:lnTo>
                    <a:pt x="497" y="411"/>
                  </a:lnTo>
                  <a:lnTo>
                    <a:pt x="502" y="419"/>
                  </a:lnTo>
                  <a:lnTo>
                    <a:pt x="505" y="428"/>
                  </a:lnTo>
                  <a:lnTo>
                    <a:pt x="510" y="437"/>
                  </a:lnTo>
                  <a:lnTo>
                    <a:pt x="512" y="447"/>
                  </a:lnTo>
                  <a:lnTo>
                    <a:pt x="514" y="456"/>
                  </a:lnTo>
                  <a:lnTo>
                    <a:pt x="517" y="476"/>
                  </a:lnTo>
                  <a:lnTo>
                    <a:pt x="518" y="498"/>
                  </a:lnTo>
                  <a:lnTo>
                    <a:pt x="518" y="512"/>
                  </a:lnTo>
                  <a:lnTo>
                    <a:pt x="517" y="524"/>
                  </a:lnTo>
                  <a:lnTo>
                    <a:pt x="515" y="537"/>
                  </a:lnTo>
                  <a:lnTo>
                    <a:pt x="513" y="548"/>
                  </a:lnTo>
                  <a:lnTo>
                    <a:pt x="510" y="561"/>
                  </a:lnTo>
                  <a:lnTo>
                    <a:pt x="506" y="572"/>
                  </a:lnTo>
                  <a:lnTo>
                    <a:pt x="502" y="582"/>
                  </a:lnTo>
                  <a:lnTo>
                    <a:pt x="497" y="592"/>
                  </a:lnTo>
                  <a:lnTo>
                    <a:pt x="492" y="603"/>
                  </a:lnTo>
                  <a:lnTo>
                    <a:pt x="485" y="612"/>
                  </a:lnTo>
                  <a:lnTo>
                    <a:pt x="478" y="622"/>
                  </a:lnTo>
                  <a:lnTo>
                    <a:pt x="471" y="630"/>
                  </a:lnTo>
                  <a:lnTo>
                    <a:pt x="462" y="639"/>
                  </a:lnTo>
                  <a:lnTo>
                    <a:pt x="454" y="646"/>
                  </a:lnTo>
                  <a:lnTo>
                    <a:pt x="444" y="654"/>
                  </a:lnTo>
                  <a:lnTo>
                    <a:pt x="434" y="661"/>
                  </a:lnTo>
                  <a:lnTo>
                    <a:pt x="424" y="668"/>
                  </a:lnTo>
                  <a:lnTo>
                    <a:pt x="415" y="673"/>
                  </a:lnTo>
                  <a:lnTo>
                    <a:pt x="405" y="679"/>
                  </a:lnTo>
                  <a:lnTo>
                    <a:pt x="395" y="683"/>
                  </a:lnTo>
                  <a:lnTo>
                    <a:pt x="374" y="692"/>
                  </a:lnTo>
                  <a:lnTo>
                    <a:pt x="352" y="699"/>
                  </a:lnTo>
                  <a:lnTo>
                    <a:pt x="340" y="702"/>
                  </a:lnTo>
                  <a:lnTo>
                    <a:pt x="327" y="704"/>
                  </a:lnTo>
                  <a:lnTo>
                    <a:pt x="315" y="707"/>
                  </a:lnTo>
                  <a:lnTo>
                    <a:pt x="303" y="708"/>
                  </a:lnTo>
                  <a:lnTo>
                    <a:pt x="277" y="710"/>
                  </a:lnTo>
                  <a:lnTo>
                    <a:pt x="251" y="710"/>
                  </a:lnTo>
                  <a:lnTo>
                    <a:pt x="235" y="710"/>
                  </a:lnTo>
                  <a:lnTo>
                    <a:pt x="219" y="710"/>
                  </a:lnTo>
                  <a:lnTo>
                    <a:pt x="205" y="709"/>
                  </a:lnTo>
                  <a:lnTo>
                    <a:pt x="192" y="708"/>
                  </a:lnTo>
                  <a:lnTo>
                    <a:pt x="177" y="705"/>
                  </a:lnTo>
                  <a:lnTo>
                    <a:pt x="165" y="703"/>
                  </a:lnTo>
                  <a:lnTo>
                    <a:pt x="152" y="701"/>
                  </a:lnTo>
                  <a:lnTo>
                    <a:pt x="141" y="698"/>
                  </a:lnTo>
                  <a:lnTo>
                    <a:pt x="128" y="694"/>
                  </a:lnTo>
                  <a:lnTo>
                    <a:pt x="117" y="690"/>
                  </a:lnTo>
                  <a:lnTo>
                    <a:pt x="107" y="685"/>
                  </a:lnTo>
                  <a:lnTo>
                    <a:pt x="97" y="681"/>
                  </a:lnTo>
                  <a:lnTo>
                    <a:pt x="87" y="675"/>
                  </a:lnTo>
                  <a:lnTo>
                    <a:pt x="78" y="670"/>
                  </a:lnTo>
                  <a:lnTo>
                    <a:pt x="71" y="664"/>
                  </a:lnTo>
                  <a:lnTo>
                    <a:pt x="63" y="656"/>
                  </a:lnTo>
                  <a:lnTo>
                    <a:pt x="55" y="651"/>
                  </a:lnTo>
                  <a:lnTo>
                    <a:pt x="47" y="643"/>
                  </a:lnTo>
                  <a:lnTo>
                    <a:pt x="41" y="635"/>
                  </a:lnTo>
                  <a:lnTo>
                    <a:pt x="35" y="626"/>
                  </a:lnTo>
                  <a:lnTo>
                    <a:pt x="29" y="619"/>
                  </a:lnTo>
                  <a:lnTo>
                    <a:pt x="24" y="610"/>
                  </a:lnTo>
                  <a:lnTo>
                    <a:pt x="19" y="600"/>
                  </a:lnTo>
                  <a:lnTo>
                    <a:pt x="15" y="590"/>
                  </a:lnTo>
                  <a:lnTo>
                    <a:pt x="12" y="580"/>
                  </a:lnTo>
                  <a:lnTo>
                    <a:pt x="8" y="570"/>
                  </a:lnTo>
                  <a:lnTo>
                    <a:pt x="6" y="557"/>
                  </a:lnTo>
                  <a:lnTo>
                    <a:pt x="4" y="546"/>
                  </a:lnTo>
                  <a:lnTo>
                    <a:pt x="2" y="534"/>
                  </a:lnTo>
                  <a:lnTo>
                    <a:pt x="0" y="522"/>
                  </a:lnTo>
                  <a:lnTo>
                    <a:pt x="0" y="509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Freeform 34"/>
            <p:cNvSpPr>
              <a:spLocks noEditPoints="1"/>
            </p:cNvSpPr>
            <p:nvPr userDrawn="1"/>
          </p:nvSpPr>
          <p:spPr bwMode="auto">
            <a:xfrm>
              <a:off x="1955" y="3795"/>
              <a:ext cx="53" cy="62"/>
            </a:xfrm>
            <a:custGeom>
              <a:avLst/>
              <a:gdLst/>
              <a:ahLst/>
              <a:cxnLst>
                <a:cxn ang="0">
                  <a:pos x="88" y="283"/>
                </a:cxn>
                <a:cxn ang="0">
                  <a:pos x="94" y="332"/>
                </a:cxn>
                <a:cxn ang="0">
                  <a:pos x="100" y="354"/>
                </a:cxn>
                <a:cxn ang="0">
                  <a:pos x="109" y="373"/>
                </a:cxn>
                <a:cxn ang="0">
                  <a:pos x="121" y="391"/>
                </a:cxn>
                <a:cxn ang="0">
                  <a:pos x="137" y="406"/>
                </a:cxn>
                <a:cxn ang="0">
                  <a:pos x="154" y="420"/>
                </a:cxn>
                <a:cxn ang="0">
                  <a:pos x="175" y="429"/>
                </a:cxn>
                <a:cxn ang="0">
                  <a:pos x="198" y="434"/>
                </a:cxn>
                <a:cxn ang="0">
                  <a:pos x="224" y="435"/>
                </a:cxn>
                <a:cxn ang="0">
                  <a:pos x="257" y="433"/>
                </a:cxn>
                <a:cxn ang="0">
                  <a:pos x="286" y="422"/>
                </a:cxn>
                <a:cxn ang="0">
                  <a:pos x="307" y="405"/>
                </a:cxn>
                <a:cxn ang="0">
                  <a:pos x="322" y="381"/>
                </a:cxn>
                <a:cxn ang="0">
                  <a:pos x="331" y="349"/>
                </a:cxn>
                <a:cxn ang="0">
                  <a:pos x="420" y="352"/>
                </a:cxn>
                <a:cxn ang="0">
                  <a:pos x="415" y="382"/>
                </a:cxn>
                <a:cxn ang="0">
                  <a:pos x="393" y="424"/>
                </a:cxn>
                <a:cxn ang="0">
                  <a:pos x="367" y="452"/>
                </a:cxn>
                <a:cxn ang="0">
                  <a:pos x="341" y="470"/>
                </a:cxn>
                <a:cxn ang="0">
                  <a:pos x="312" y="483"/>
                </a:cxn>
                <a:cxn ang="0">
                  <a:pos x="280" y="494"/>
                </a:cxn>
                <a:cxn ang="0">
                  <a:pos x="245" y="499"/>
                </a:cxn>
                <a:cxn ang="0">
                  <a:pos x="206" y="500"/>
                </a:cxn>
                <a:cxn ang="0">
                  <a:pos x="167" y="495"/>
                </a:cxn>
                <a:cxn ang="0">
                  <a:pos x="132" y="488"/>
                </a:cxn>
                <a:cxn ang="0">
                  <a:pos x="101" y="473"/>
                </a:cxn>
                <a:cxn ang="0">
                  <a:pos x="75" y="455"/>
                </a:cxn>
                <a:cxn ang="0">
                  <a:pos x="52" y="432"/>
                </a:cxn>
                <a:cxn ang="0">
                  <a:pos x="34" y="408"/>
                </a:cxn>
                <a:cxn ang="0">
                  <a:pos x="20" y="379"/>
                </a:cxn>
                <a:cxn ang="0">
                  <a:pos x="10" y="347"/>
                </a:cxn>
                <a:cxn ang="0">
                  <a:pos x="3" y="310"/>
                </a:cxn>
                <a:cxn ang="0">
                  <a:pos x="0" y="271"/>
                </a:cxn>
                <a:cxn ang="0">
                  <a:pos x="1" y="219"/>
                </a:cxn>
                <a:cxn ang="0">
                  <a:pos x="9" y="168"/>
                </a:cxn>
                <a:cxn ang="0">
                  <a:pos x="23" y="123"/>
                </a:cxn>
                <a:cxn ang="0">
                  <a:pos x="44" y="85"/>
                </a:cxn>
                <a:cxn ang="0">
                  <a:pos x="71" y="53"/>
                </a:cxn>
                <a:cxn ang="0">
                  <a:pos x="106" y="26"/>
                </a:cxn>
                <a:cxn ang="0">
                  <a:pos x="150" y="9"/>
                </a:cxn>
                <a:cxn ang="0">
                  <a:pos x="202" y="1"/>
                </a:cxn>
                <a:cxn ang="0">
                  <a:pos x="255" y="2"/>
                </a:cxn>
                <a:cxn ang="0">
                  <a:pos x="298" y="11"/>
                </a:cxn>
                <a:cxn ang="0">
                  <a:pos x="336" y="25"/>
                </a:cxn>
                <a:cxn ang="0">
                  <a:pos x="367" y="50"/>
                </a:cxn>
                <a:cxn ang="0">
                  <a:pos x="391" y="79"/>
                </a:cxn>
                <a:cxn ang="0">
                  <a:pos x="410" y="118"/>
                </a:cxn>
                <a:cxn ang="0">
                  <a:pos x="424" y="172"/>
                </a:cxn>
                <a:cxn ang="0">
                  <a:pos x="427" y="239"/>
                </a:cxn>
                <a:cxn ang="0">
                  <a:pos x="337" y="202"/>
                </a:cxn>
                <a:cxn ang="0">
                  <a:pos x="332" y="156"/>
                </a:cxn>
                <a:cxn ang="0">
                  <a:pos x="321" y="118"/>
                </a:cxn>
                <a:cxn ang="0">
                  <a:pos x="300" y="90"/>
                </a:cxn>
                <a:cxn ang="0">
                  <a:pos x="272" y="72"/>
                </a:cxn>
                <a:cxn ang="0">
                  <a:pos x="235" y="64"/>
                </a:cxn>
                <a:cxn ang="0">
                  <a:pos x="191" y="65"/>
                </a:cxn>
                <a:cxn ang="0">
                  <a:pos x="155" y="79"/>
                </a:cxn>
                <a:cxn ang="0">
                  <a:pos x="127" y="101"/>
                </a:cxn>
                <a:cxn ang="0">
                  <a:pos x="105" y="134"/>
                </a:cxn>
                <a:cxn ang="0">
                  <a:pos x="94" y="173"/>
                </a:cxn>
              </a:cxnLst>
              <a:rect l="0" t="0" r="r" b="b"/>
              <a:pathLst>
                <a:path w="427" h="500">
                  <a:moveTo>
                    <a:pt x="427" y="265"/>
                  </a:moveTo>
                  <a:lnTo>
                    <a:pt x="88" y="265"/>
                  </a:lnTo>
                  <a:lnTo>
                    <a:pt x="88" y="283"/>
                  </a:lnTo>
                  <a:lnTo>
                    <a:pt x="89" y="300"/>
                  </a:lnTo>
                  <a:lnTo>
                    <a:pt x="90" y="316"/>
                  </a:lnTo>
                  <a:lnTo>
                    <a:pt x="94" y="332"/>
                  </a:lnTo>
                  <a:lnTo>
                    <a:pt x="96" y="339"/>
                  </a:lnTo>
                  <a:lnTo>
                    <a:pt x="98" y="346"/>
                  </a:lnTo>
                  <a:lnTo>
                    <a:pt x="100" y="354"/>
                  </a:lnTo>
                  <a:lnTo>
                    <a:pt x="104" y="359"/>
                  </a:lnTo>
                  <a:lnTo>
                    <a:pt x="106" y="366"/>
                  </a:lnTo>
                  <a:lnTo>
                    <a:pt x="109" y="373"/>
                  </a:lnTo>
                  <a:lnTo>
                    <a:pt x="112" y="378"/>
                  </a:lnTo>
                  <a:lnTo>
                    <a:pt x="117" y="384"/>
                  </a:lnTo>
                  <a:lnTo>
                    <a:pt x="121" y="391"/>
                  </a:lnTo>
                  <a:lnTo>
                    <a:pt x="126" y="396"/>
                  </a:lnTo>
                  <a:lnTo>
                    <a:pt x="131" y="402"/>
                  </a:lnTo>
                  <a:lnTo>
                    <a:pt x="137" y="406"/>
                  </a:lnTo>
                  <a:lnTo>
                    <a:pt x="141" y="412"/>
                  </a:lnTo>
                  <a:lnTo>
                    <a:pt x="148" y="416"/>
                  </a:lnTo>
                  <a:lnTo>
                    <a:pt x="154" y="420"/>
                  </a:lnTo>
                  <a:lnTo>
                    <a:pt x="160" y="423"/>
                  </a:lnTo>
                  <a:lnTo>
                    <a:pt x="167" y="426"/>
                  </a:lnTo>
                  <a:lnTo>
                    <a:pt x="175" y="429"/>
                  </a:lnTo>
                  <a:lnTo>
                    <a:pt x="181" y="431"/>
                  </a:lnTo>
                  <a:lnTo>
                    <a:pt x="190" y="432"/>
                  </a:lnTo>
                  <a:lnTo>
                    <a:pt x="198" y="434"/>
                  </a:lnTo>
                  <a:lnTo>
                    <a:pt x="206" y="435"/>
                  </a:lnTo>
                  <a:lnTo>
                    <a:pt x="215" y="435"/>
                  </a:lnTo>
                  <a:lnTo>
                    <a:pt x="224" y="435"/>
                  </a:lnTo>
                  <a:lnTo>
                    <a:pt x="235" y="435"/>
                  </a:lnTo>
                  <a:lnTo>
                    <a:pt x="247" y="434"/>
                  </a:lnTo>
                  <a:lnTo>
                    <a:pt x="257" y="433"/>
                  </a:lnTo>
                  <a:lnTo>
                    <a:pt x="268" y="430"/>
                  </a:lnTo>
                  <a:lnTo>
                    <a:pt x="276" y="426"/>
                  </a:lnTo>
                  <a:lnTo>
                    <a:pt x="286" y="422"/>
                  </a:lnTo>
                  <a:lnTo>
                    <a:pt x="294" y="417"/>
                  </a:lnTo>
                  <a:lnTo>
                    <a:pt x="300" y="411"/>
                  </a:lnTo>
                  <a:lnTo>
                    <a:pt x="307" y="405"/>
                  </a:lnTo>
                  <a:lnTo>
                    <a:pt x="312" y="397"/>
                  </a:lnTo>
                  <a:lnTo>
                    <a:pt x="318" y="390"/>
                  </a:lnTo>
                  <a:lnTo>
                    <a:pt x="322" y="381"/>
                  </a:lnTo>
                  <a:lnTo>
                    <a:pt x="326" y="372"/>
                  </a:lnTo>
                  <a:lnTo>
                    <a:pt x="329" y="361"/>
                  </a:lnTo>
                  <a:lnTo>
                    <a:pt x="331" y="349"/>
                  </a:lnTo>
                  <a:lnTo>
                    <a:pt x="335" y="337"/>
                  </a:lnTo>
                  <a:lnTo>
                    <a:pt x="423" y="337"/>
                  </a:lnTo>
                  <a:lnTo>
                    <a:pt x="420" y="352"/>
                  </a:lnTo>
                  <a:lnTo>
                    <a:pt x="418" y="364"/>
                  </a:lnTo>
                  <a:lnTo>
                    <a:pt x="416" y="374"/>
                  </a:lnTo>
                  <a:lnTo>
                    <a:pt x="415" y="382"/>
                  </a:lnTo>
                  <a:lnTo>
                    <a:pt x="408" y="396"/>
                  </a:lnTo>
                  <a:lnTo>
                    <a:pt x="401" y="411"/>
                  </a:lnTo>
                  <a:lnTo>
                    <a:pt x="393" y="424"/>
                  </a:lnTo>
                  <a:lnTo>
                    <a:pt x="383" y="436"/>
                  </a:lnTo>
                  <a:lnTo>
                    <a:pt x="375" y="444"/>
                  </a:lnTo>
                  <a:lnTo>
                    <a:pt x="367" y="452"/>
                  </a:lnTo>
                  <a:lnTo>
                    <a:pt x="358" y="459"/>
                  </a:lnTo>
                  <a:lnTo>
                    <a:pt x="350" y="464"/>
                  </a:lnTo>
                  <a:lnTo>
                    <a:pt x="341" y="470"/>
                  </a:lnTo>
                  <a:lnTo>
                    <a:pt x="332" y="475"/>
                  </a:lnTo>
                  <a:lnTo>
                    <a:pt x="322" y="480"/>
                  </a:lnTo>
                  <a:lnTo>
                    <a:pt x="312" y="483"/>
                  </a:lnTo>
                  <a:lnTo>
                    <a:pt x="301" y="488"/>
                  </a:lnTo>
                  <a:lnTo>
                    <a:pt x="291" y="491"/>
                  </a:lnTo>
                  <a:lnTo>
                    <a:pt x="280" y="494"/>
                  </a:lnTo>
                  <a:lnTo>
                    <a:pt x="269" y="495"/>
                  </a:lnTo>
                  <a:lnTo>
                    <a:pt x="257" y="498"/>
                  </a:lnTo>
                  <a:lnTo>
                    <a:pt x="245" y="499"/>
                  </a:lnTo>
                  <a:lnTo>
                    <a:pt x="232" y="500"/>
                  </a:lnTo>
                  <a:lnTo>
                    <a:pt x="219" y="500"/>
                  </a:lnTo>
                  <a:lnTo>
                    <a:pt x="206" y="500"/>
                  </a:lnTo>
                  <a:lnTo>
                    <a:pt x="192" y="499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5" y="493"/>
                  </a:lnTo>
                  <a:lnTo>
                    <a:pt x="144" y="490"/>
                  </a:lnTo>
                  <a:lnTo>
                    <a:pt x="132" y="488"/>
                  </a:lnTo>
                  <a:lnTo>
                    <a:pt x="122" y="483"/>
                  </a:lnTo>
                  <a:lnTo>
                    <a:pt x="111" y="479"/>
                  </a:lnTo>
                  <a:lnTo>
                    <a:pt x="101" y="473"/>
                  </a:lnTo>
                  <a:lnTo>
                    <a:pt x="91" y="469"/>
                  </a:lnTo>
                  <a:lnTo>
                    <a:pt x="84" y="462"/>
                  </a:lnTo>
                  <a:lnTo>
                    <a:pt x="75" y="455"/>
                  </a:lnTo>
                  <a:lnTo>
                    <a:pt x="67" y="449"/>
                  </a:lnTo>
                  <a:lnTo>
                    <a:pt x="59" y="441"/>
                  </a:lnTo>
                  <a:lnTo>
                    <a:pt x="52" y="432"/>
                  </a:lnTo>
                  <a:lnTo>
                    <a:pt x="46" y="425"/>
                  </a:lnTo>
                  <a:lnTo>
                    <a:pt x="39" y="416"/>
                  </a:lnTo>
                  <a:lnTo>
                    <a:pt x="34" y="408"/>
                  </a:lnTo>
                  <a:lnTo>
                    <a:pt x="29" y="398"/>
                  </a:lnTo>
                  <a:lnTo>
                    <a:pt x="23" y="390"/>
                  </a:lnTo>
                  <a:lnTo>
                    <a:pt x="20" y="379"/>
                  </a:lnTo>
                  <a:lnTo>
                    <a:pt x="16" y="368"/>
                  </a:lnTo>
                  <a:lnTo>
                    <a:pt x="13" y="357"/>
                  </a:lnTo>
                  <a:lnTo>
                    <a:pt x="10" y="347"/>
                  </a:lnTo>
                  <a:lnTo>
                    <a:pt x="7" y="335"/>
                  </a:lnTo>
                  <a:lnTo>
                    <a:pt x="5" y="324"/>
                  </a:lnTo>
                  <a:lnTo>
                    <a:pt x="3" y="310"/>
                  </a:lnTo>
                  <a:lnTo>
                    <a:pt x="1" y="298"/>
                  </a:lnTo>
                  <a:lnTo>
                    <a:pt x="1" y="285"/>
                  </a:lnTo>
                  <a:lnTo>
                    <a:pt x="0" y="271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1" y="219"/>
                  </a:lnTo>
                  <a:lnTo>
                    <a:pt x="3" y="202"/>
                  </a:lnTo>
                  <a:lnTo>
                    <a:pt x="6" y="185"/>
                  </a:lnTo>
                  <a:lnTo>
                    <a:pt x="9" y="168"/>
                  </a:lnTo>
                  <a:lnTo>
                    <a:pt x="13" y="152"/>
                  </a:lnTo>
                  <a:lnTo>
                    <a:pt x="18" y="138"/>
                  </a:lnTo>
                  <a:lnTo>
                    <a:pt x="23" y="123"/>
                  </a:lnTo>
                  <a:lnTo>
                    <a:pt x="29" y="110"/>
                  </a:lnTo>
                  <a:lnTo>
                    <a:pt x="36" y="97"/>
                  </a:lnTo>
                  <a:lnTo>
                    <a:pt x="44" y="85"/>
                  </a:lnTo>
                  <a:lnTo>
                    <a:pt x="52" y="73"/>
                  </a:lnTo>
                  <a:lnTo>
                    <a:pt x="61" y="63"/>
                  </a:lnTo>
                  <a:lnTo>
                    <a:pt x="71" y="53"/>
                  </a:lnTo>
                  <a:lnTo>
                    <a:pt x="81" y="43"/>
                  </a:lnTo>
                  <a:lnTo>
                    <a:pt x="94" y="34"/>
                  </a:lnTo>
                  <a:lnTo>
                    <a:pt x="106" y="26"/>
                  </a:lnTo>
                  <a:lnTo>
                    <a:pt x="120" y="20"/>
                  </a:lnTo>
                  <a:lnTo>
                    <a:pt x="135" y="14"/>
                  </a:lnTo>
                  <a:lnTo>
                    <a:pt x="150" y="9"/>
                  </a:lnTo>
                  <a:lnTo>
                    <a:pt x="167" y="5"/>
                  </a:lnTo>
                  <a:lnTo>
                    <a:pt x="185" y="2"/>
                  </a:lnTo>
                  <a:lnTo>
                    <a:pt x="202" y="1"/>
                  </a:lnTo>
                  <a:lnTo>
                    <a:pt x="222" y="0"/>
                  </a:lnTo>
                  <a:lnTo>
                    <a:pt x="238" y="1"/>
                  </a:lnTo>
                  <a:lnTo>
                    <a:pt x="255" y="2"/>
                  </a:lnTo>
                  <a:lnTo>
                    <a:pt x="269" y="4"/>
                  </a:lnTo>
                  <a:lnTo>
                    <a:pt x="285" y="6"/>
                  </a:lnTo>
                  <a:lnTo>
                    <a:pt x="298" y="11"/>
                  </a:lnTo>
                  <a:lnTo>
                    <a:pt x="311" y="15"/>
                  </a:lnTo>
                  <a:lnTo>
                    <a:pt x="324" y="20"/>
                  </a:lnTo>
                  <a:lnTo>
                    <a:pt x="336" y="25"/>
                  </a:lnTo>
                  <a:lnTo>
                    <a:pt x="347" y="33"/>
                  </a:lnTo>
                  <a:lnTo>
                    <a:pt x="357" y="41"/>
                  </a:lnTo>
                  <a:lnTo>
                    <a:pt x="367" y="50"/>
                  </a:lnTo>
                  <a:lnTo>
                    <a:pt x="376" y="59"/>
                  </a:lnTo>
                  <a:lnTo>
                    <a:pt x="384" y="69"/>
                  </a:lnTo>
                  <a:lnTo>
                    <a:pt x="391" y="79"/>
                  </a:lnTo>
                  <a:lnTo>
                    <a:pt x="398" y="91"/>
                  </a:lnTo>
                  <a:lnTo>
                    <a:pt x="405" y="103"/>
                  </a:lnTo>
                  <a:lnTo>
                    <a:pt x="410" y="118"/>
                  </a:lnTo>
                  <a:lnTo>
                    <a:pt x="416" y="134"/>
                  </a:lnTo>
                  <a:lnTo>
                    <a:pt x="419" y="153"/>
                  </a:lnTo>
                  <a:lnTo>
                    <a:pt x="424" y="172"/>
                  </a:lnTo>
                  <a:lnTo>
                    <a:pt x="426" y="193"/>
                  </a:lnTo>
                  <a:lnTo>
                    <a:pt x="427" y="216"/>
                  </a:lnTo>
                  <a:lnTo>
                    <a:pt x="427" y="239"/>
                  </a:lnTo>
                  <a:lnTo>
                    <a:pt x="427" y="265"/>
                  </a:lnTo>
                  <a:close/>
                  <a:moveTo>
                    <a:pt x="91" y="202"/>
                  </a:moveTo>
                  <a:lnTo>
                    <a:pt x="337" y="202"/>
                  </a:lnTo>
                  <a:lnTo>
                    <a:pt x="337" y="186"/>
                  </a:lnTo>
                  <a:lnTo>
                    <a:pt x="336" y="170"/>
                  </a:lnTo>
                  <a:lnTo>
                    <a:pt x="332" y="156"/>
                  </a:lnTo>
                  <a:lnTo>
                    <a:pt x="330" y="142"/>
                  </a:lnTo>
                  <a:lnTo>
                    <a:pt x="326" y="130"/>
                  </a:lnTo>
                  <a:lnTo>
                    <a:pt x="321" y="118"/>
                  </a:lnTo>
                  <a:lnTo>
                    <a:pt x="316" y="108"/>
                  </a:lnTo>
                  <a:lnTo>
                    <a:pt x="309" y="98"/>
                  </a:lnTo>
                  <a:lnTo>
                    <a:pt x="300" y="90"/>
                  </a:lnTo>
                  <a:lnTo>
                    <a:pt x="292" y="83"/>
                  </a:lnTo>
                  <a:lnTo>
                    <a:pt x="282" y="78"/>
                  </a:lnTo>
                  <a:lnTo>
                    <a:pt x="272" y="72"/>
                  </a:lnTo>
                  <a:lnTo>
                    <a:pt x="260" y="69"/>
                  </a:lnTo>
                  <a:lnTo>
                    <a:pt x="248" y="65"/>
                  </a:lnTo>
                  <a:lnTo>
                    <a:pt x="235" y="64"/>
                  </a:lnTo>
                  <a:lnTo>
                    <a:pt x="220" y="63"/>
                  </a:lnTo>
                  <a:lnTo>
                    <a:pt x="206" y="64"/>
                  </a:lnTo>
                  <a:lnTo>
                    <a:pt x="191" y="65"/>
                  </a:lnTo>
                  <a:lnTo>
                    <a:pt x="179" y="69"/>
                  </a:lnTo>
                  <a:lnTo>
                    <a:pt x="167" y="73"/>
                  </a:lnTo>
                  <a:lnTo>
                    <a:pt x="155" y="79"/>
                  </a:lnTo>
                  <a:lnTo>
                    <a:pt x="145" y="85"/>
                  </a:lnTo>
                  <a:lnTo>
                    <a:pt x="135" y="93"/>
                  </a:lnTo>
                  <a:lnTo>
                    <a:pt x="127" y="101"/>
                  </a:lnTo>
                  <a:lnTo>
                    <a:pt x="118" y="112"/>
                  </a:lnTo>
                  <a:lnTo>
                    <a:pt x="110" y="122"/>
                  </a:lnTo>
                  <a:lnTo>
                    <a:pt x="105" y="134"/>
                  </a:lnTo>
                  <a:lnTo>
                    <a:pt x="100" y="146"/>
                  </a:lnTo>
                  <a:lnTo>
                    <a:pt x="97" y="159"/>
                  </a:lnTo>
                  <a:lnTo>
                    <a:pt x="94" y="173"/>
                  </a:lnTo>
                  <a:lnTo>
                    <a:pt x="92" y="188"/>
                  </a:lnTo>
                  <a:lnTo>
                    <a:pt x="91" y="20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Freeform 35"/>
            <p:cNvSpPr>
              <a:spLocks/>
            </p:cNvSpPr>
            <p:nvPr userDrawn="1"/>
          </p:nvSpPr>
          <p:spPr bwMode="auto">
            <a:xfrm>
              <a:off x="2025" y="3796"/>
              <a:ext cx="33" cy="60"/>
            </a:xfrm>
            <a:custGeom>
              <a:avLst/>
              <a:gdLst/>
              <a:ahLst/>
              <a:cxnLst>
                <a:cxn ang="0">
                  <a:pos x="5" y="478"/>
                </a:cxn>
                <a:cxn ang="0">
                  <a:pos x="5" y="101"/>
                </a:cxn>
                <a:cxn ang="0">
                  <a:pos x="3" y="78"/>
                </a:cxn>
                <a:cxn ang="0">
                  <a:pos x="2" y="55"/>
                </a:cxn>
                <a:cxn ang="0">
                  <a:pos x="1" y="30"/>
                </a:cxn>
                <a:cxn ang="0">
                  <a:pos x="0" y="5"/>
                </a:cxn>
                <a:cxn ang="0">
                  <a:pos x="91" y="5"/>
                </a:cxn>
                <a:cxn ang="0">
                  <a:pos x="91" y="96"/>
                </a:cxn>
                <a:cxn ang="0">
                  <a:pos x="95" y="84"/>
                </a:cxn>
                <a:cxn ang="0">
                  <a:pos x="99" y="72"/>
                </a:cxn>
                <a:cxn ang="0">
                  <a:pos x="105" y="62"/>
                </a:cxn>
                <a:cxn ang="0">
                  <a:pos x="111" y="52"/>
                </a:cxn>
                <a:cxn ang="0">
                  <a:pos x="118" y="43"/>
                </a:cxn>
                <a:cxn ang="0">
                  <a:pos x="127" y="35"/>
                </a:cxn>
                <a:cxn ang="0">
                  <a:pos x="137" y="27"/>
                </a:cxn>
                <a:cxn ang="0">
                  <a:pos x="148" y="20"/>
                </a:cxn>
                <a:cxn ang="0">
                  <a:pos x="158" y="16"/>
                </a:cxn>
                <a:cxn ang="0">
                  <a:pos x="170" y="10"/>
                </a:cxn>
                <a:cxn ang="0">
                  <a:pos x="184" y="7"/>
                </a:cxn>
                <a:cxn ang="0">
                  <a:pos x="199" y="4"/>
                </a:cxn>
                <a:cxn ang="0">
                  <a:pos x="214" y="3"/>
                </a:cxn>
                <a:cxn ang="0">
                  <a:pos x="229" y="2"/>
                </a:cxn>
                <a:cxn ang="0">
                  <a:pos x="247" y="0"/>
                </a:cxn>
                <a:cxn ang="0">
                  <a:pos x="265" y="2"/>
                </a:cxn>
                <a:cxn ang="0">
                  <a:pos x="265" y="87"/>
                </a:cxn>
                <a:cxn ang="0">
                  <a:pos x="258" y="86"/>
                </a:cxn>
                <a:cxn ang="0">
                  <a:pos x="249" y="85"/>
                </a:cxn>
                <a:cxn ang="0">
                  <a:pos x="237" y="84"/>
                </a:cxn>
                <a:cxn ang="0">
                  <a:pos x="222" y="83"/>
                </a:cxn>
                <a:cxn ang="0">
                  <a:pos x="207" y="84"/>
                </a:cxn>
                <a:cxn ang="0">
                  <a:pos x="192" y="86"/>
                </a:cxn>
                <a:cxn ang="0">
                  <a:pos x="178" y="88"/>
                </a:cxn>
                <a:cxn ang="0">
                  <a:pos x="166" y="92"/>
                </a:cxn>
                <a:cxn ang="0">
                  <a:pos x="154" y="97"/>
                </a:cxn>
                <a:cxn ang="0">
                  <a:pos x="144" y="104"/>
                </a:cxn>
                <a:cxn ang="0">
                  <a:pos x="134" y="111"/>
                </a:cxn>
                <a:cxn ang="0">
                  <a:pos x="126" y="118"/>
                </a:cxn>
                <a:cxn ang="0">
                  <a:pos x="117" y="129"/>
                </a:cxn>
                <a:cxn ang="0">
                  <a:pos x="110" y="140"/>
                </a:cxn>
                <a:cxn ang="0">
                  <a:pos x="105" y="152"/>
                </a:cxn>
                <a:cxn ang="0">
                  <a:pos x="101" y="164"/>
                </a:cxn>
                <a:cxn ang="0">
                  <a:pos x="98" y="179"/>
                </a:cxn>
                <a:cxn ang="0">
                  <a:pos x="95" y="193"/>
                </a:cxn>
                <a:cxn ang="0">
                  <a:pos x="93" y="210"/>
                </a:cxn>
                <a:cxn ang="0">
                  <a:pos x="93" y="227"/>
                </a:cxn>
                <a:cxn ang="0">
                  <a:pos x="93" y="478"/>
                </a:cxn>
                <a:cxn ang="0">
                  <a:pos x="5" y="478"/>
                </a:cxn>
              </a:cxnLst>
              <a:rect l="0" t="0" r="r" b="b"/>
              <a:pathLst>
                <a:path w="265" h="478">
                  <a:moveTo>
                    <a:pt x="5" y="478"/>
                  </a:moveTo>
                  <a:lnTo>
                    <a:pt x="5" y="101"/>
                  </a:lnTo>
                  <a:lnTo>
                    <a:pt x="3" y="78"/>
                  </a:lnTo>
                  <a:lnTo>
                    <a:pt x="2" y="55"/>
                  </a:lnTo>
                  <a:lnTo>
                    <a:pt x="1" y="30"/>
                  </a:lnTo>
                  <a:lnTo>
                    <a:pt x="0" y="5"/>
                  </a:lnTo>
                  <a:lnTo>
                    <a:pt x="91" y="5"/>
                  </a:lnTo>
                  <a:lnTo>
                    <a:pt x="91" y="96"/>
                  </a:lnTo>
                  <a:lnTo>
                    <a:pt x="95" y="84"/>
                  </a:lnTo>
                  <a:lnTo>
                    <a:pt x="99" y="72"/>
                  </a:lnTo>
                  <a:lnTo>
                    <a:pt x="105" y="62"/>
                  </a:lnTo>
                  <a:lnTo>
                    <a:pt x="111" y="52"/>
                  </a:lnTo>
                  <a:lnTo>
                    <a:pt x="118" y="43"/>
                  </a:lnTo>
                  <a:lnTo>
                    <a:pt x="127" y="35"/>
                  </a:lnTo>
                  <a:lnTo>
                    <a:pt x="137" y="27"/>
                  </a:lnTo>
                  <a:lnTo>
                    <a:pt x="148" y="20"/>
                  </a:lnTo>
                  <a:lnTo>
                    <a:pt x="158" y="16"/>
                  </a:lnTo>
                  <a:lnTo>
                    <a:pt x="170" y="10"/>
                  </a:lnTo>
                  <a:lnTo>
                    <a:pt x="184" y="7"/>
                  </a:lnTo>
                  <a:lnTo>
                    <a:pt x="199" y="4"/>
                  </a:lnTo>
                  <a:lnTo>
                    <a:pt x="214" y="3"/>
                  </a:lnTo>
                  <a:lnTo>
                    <a:pt x="229" y="2"/>
                  </a:lnTo>
                  <a:lnTo>
                    <a:pt x="247" y="0"/>
                  </a:lnTo>
                  <a:lnTo>
                    <a:pt x="265" y="2"/>
                  </a:lnTo>
                  <a:lnTo>
                    <a:pt x="265" y="87"/>
                  </a:lnTo>
                  <a:lnTo>
                    <a:pt x="258" y="86"/>
                  </a:lnTo>
                  <a:lnTo>
                    <a:pt x="249" y="85"/>
                  </a:lnTo>
                  <a:lnTo>
                    <a:pt x="237" y="84"/>
                  </a:lnTo>
                  <a:lnTo>
                    <a:pt x="222" y="83"/>
                  </a:lnTo>
                  <a:lnTo>
                    <a:pt x="207" y="84"/>
                  </a:lnTo>
                  <a:lnTo>
                    <a:pt x="192" y="86"/>
                  </a:lnTo>
                  <a:lnTo>
                    <a:pt x="178" y="88"/>
                  </a:lnTo>
                  <a:lnTo>
                    <a:pt x="166" y="92"/>
                  </a:lnTo>
                  <a:lnTo>
                    <a:pt x="154" y="97"/>
                  </a:lnTo>
                  <a:lnTo>
                    <a:pt x="144" y="104"/>
                  </a:lnTo>
                  <a:lnTo>
                    <a:pt x="134" y="111"/>
                  </a:lnTo>
                  <a:lnTo>
                    <a:pt x="126" y="118"/>
                  </a:lnTo>
                  <a:lnTo>
                    <a:pt x="117" y="129"/>
                  </a:lnTo>
                  <a:lnTo>
                    <a:pt x="110" y="140"/>
                  </a:lnTo>
                  <a:lnTo>
                    <a:pt x="105" y="152"/>
                  </a:lnTo>
                  <a:lnTo>
                    <a:pt x="101" y="164"/>
                  </a:lnTo>
                  <a:lnTo>
                    <a:pt x="98" y="179"/>
                  </a:lnTo>
                  <a:lnTo>
                    <a:pt x="95" y="193"/>
                  </a:lnTo>
                  <a:lnTo>
                    <a:pt x="93" y="210"/>
                  </a:lnTo>
                  <a:lnTo>
                    <a:pt x="93" y="227"/>
                  </a:lnTo>
                  <a:lnTo>
                    <a:pt x="93" y="478"/>
                  </a:lnTo>
                  <a:lnTo>
                    <a:pt x="5" y="47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Freeform 36"/>
            <p:cNvSpPr>
              <a:spLocks/>
            </p:cNvSpPr>
            <p:nvPr userDrawn="1"/>
          </p:nvSpPr>
          <p:spPr bwMode="auto">
            <a:xfrm>
              <a:off x="2061" y="3796"/>
              <a:ext cx="62" cy="60"/>
            </a:xfrm>
            <a:custGeom>
              <a:avLst/>
              <a:gdLst/>
              <a:ahLst/>
              <a:cxnLst>
                <a:cxn ang="0">
                  <a:pos x="198" y="473"/>
                </a:cxn>
                <a:cxn ang="0">
                  <a:pos x="0" y="0"/>
                </a:cxn>
                <a:cxn ang="0">
                  <a:pos x="99" y="0"/>
                </a:cxn>
                <a:cxn ang="0">
                  <a:pos x="249" y="375"/>
                </a:cxn>
                <a:cxn ang="0">
                  <a:pos x="395" y="0"/>
                </a:cxn>
                <a:cxn ang="0">
                  <a:pos x="493" y="0"/>
                </a:cxn>
                <a:cxn ang="0">
                  <a:pos x="286" y="473"/>
                </a:cxn>
                <a:cxn ang="0">
                  <a:pos x="198" y="473"/>
                </a:cxn>
              </a:cxnLst>
              <a:rect l="0" t="0" r="r" b="b"/>
              <a:pathLst>
                <a:path w="493" h="473">
                  <a:moveTo>
                    <a:pt x="198" y="473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249" y="375"/>
                  </a:lnTo>
                  <a:lnTo>
                    <a:pt x="395" y="0"/>
                  </a:lnTo>
                  <a:lnTo>
                    <a:pt x="493" y="0"/>
                  </a:lnTo>
                  <a:lnTo>
                    <a:pt x="286" y="473"/>
                  </a:lnTo>
                  <a:lnTo>
                    <a:pt x="198" y="47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Freeform 37"/>
            <p:cNvSpPr>
              <a:spLocks noEditPoints="1"/>
            </p:cNvSpPr>
            <p:nvPr userDrawn="1"/>
          </p:nvSpPr>
          <p:spPr bwMode="auto">
            <a:xfrm>
              <a:off x="2135" y="3771"/>
              <a:ext cx="13" cy="8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0" y="0"/>
                </a:cxn>
                <a:cxn ang="0">
                  <a:pos x="107" y="0"/>
                </a:cxn>
                <a:cxn ang="0">
                  <a:pos x="107" y="98"/>
                </a:cxn>
                <a:cxn ang="0">
                  <a:pos x="0" y="98"/>
                </a:cxn>
                <a:cxn ang="0">
                  <a:pos x="10" y="679"/>
                </a:cxn>
                <a:cxn ang="0">
                  <a:pos x="10" y="206"/>
                </a:cxn>
                <a:cxn ang="0">
                  <a:pos x="98" y="206"/>
                </a:cxn>
                <a:cxn ang="0">
                  <a:pos x="98" y="679"/>
                </a:cxn>
                <a:cxn ang="0">
                  <a:pos x="10" y="679"/>
                </a:cxn>
              </a:cxnLst>
              <a:rect l="0" t="0" r="r" b="b"/>
              <a:pathLst>
                <a:path w="107" h="679">
                  <a:moveTo>
                    <a:pt x="0" y="98"/>
                  </a:moveTo>
                  <a:lnTo>
                    <a:pt x="0" y="0"/>
                  </a:lnTo>
                  <a:lnTo>
                    <a:pt x="107" y="0"/>
                  </a:lnTo>
                  <a:lnTo>
                    <a:pt x="107" y="98"/>
                  </a:lnTo>
                  <a:lnTo>
                    <a:pt x="0" y="98"/>
                  </a:lnTo>
                  <a:close/>
                  <a:moveTo>
                    <a:pt x="10" y="679"/>
                  </a:moveTo>
                  <a:lnTo>
                    <a:pt x="10" y="206"/>
                  </a:lnTo>
                  <a:lnTo>
                    <a:pt x="98" y="206"/>
                  </a:lnTo>
                  <a:lnTo>
                    <a:pt x="98" y="679"/>
                  </a:lnTo>
                  <a:lnTo>
                    <a:pt x="10" y="67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Freeform 38"/>
            <p:cNvSpPr>
              <a:spLocks/>
            </p:cNvSpPr>
            <p:nvPr userDrawn="1"/>
          </p:nvSpPr>
          <p:spPr bwMode="auto">
            <a:xfrm>
              <a:off x="2163" y="3795"/>
              <a:ext cx="51" cy="62"/>
            </a:xfrm>
            <a:custGeom>
              <a:avLst/>
              <a:gdLst/>
              <a:ahLst/>
              <a:cxnLst>
                <a:cxn ang="0">
                  <a:pos x="307" y="152"/>
                </a:cxn>
                <a:cxn ang="0">
                  <a:pos x="300" y="120"/>
                </a:cxn>
                <a:cxn ang="0">
                  <a:pos x="286" y="97"/>
                </a:cxn>
                <a:cxn ang="0">
                  <a:pos x="267" y="79"/>
                </a:cxn>
                <a:cxn ang="0">
                  <a:pos x="243" y="69"/>
                </a:cxn>
                <a:cxn ang="0">
                  <a:pos x="215" y="64"/>
                </a:cxn>
                <a:cxn ang="0">
                  <a:pos x="173" y="71"/>
                </a:cxn>
                <a:cxn ang="0">
                  <a:pos x="140" y="90"/>
                </a:cxn>
                <a:cxn ang="0">
                  <a:pos x="118" y="115"/>
                </a:cxn>
                <a:cxn ang="0">
                  <a:pos x="110" y="134"/>
                </a:cxn>
                <a:cxn ang="0">
                  <a:pos x="96" y="182"/>
                </a:cxn>
                <a:cxn ang="0">
                  <a:pos x="93" y="242"/>
                </a:cxn>
                <a:cxn ang="0">
                  <a:pos x="96" y="307"/>
                </a:cxn>
                <a:cxn ang="0">
                  <a:pos x="108" y="358"/>
                </a:cxn>
                <a:cxn ang="0">
                  <a:pos x="117" y="378"/>
                </a:cxn>
                <a:cxn ang="0">
                  <a:pos x="130" y="395"/>
                </a:cxn>
                <a:cxn ang="0">
                  <a:pos x="143" y="410"/>
                </a:cxn>
                <a:cxn ang="0">
                  <a:pos x="158" y="418"/>
                </a:cxn>
                <a:cxn ang="0">
                  <a:pos x="175" y="426"/>
                </a:cxn>
                <a:cxn ang="0">
                  <a:pos x="210" y="431"/>
                </a:cxn>
                <a:cxn ang="0">
                  <a:pos x="242" y="427"/>
                </a:cxn>
                <a:cxn ang="0">
                  <a:pos x="269" y="415"/>
                </a:cxn>
                <a:cxn ang="0">
                  <a:pos x="290" y="396"/>
                </a:cxn>
                <a:cxn ang="0">
                  <a:pos x="304" y="371"/>
                </a:cxn>
                <a:cxn ang="0">
                  <a:pos x="311" y="339"/>
                </a:cxn>
                <a:cxn ang="0">
                  <a:pos x="400" y="347"/>
                </a:cxn>
                <a:cxn ang="0">
                  <a:pos x="385" y="398"/>
                </a:cxn>
                <a:cxn ang="0">
                  <a:pos x="362" y="434"/>
                </a:cxn>
                <a:cxn ang="0">
                  <a:pos x="344" y="452"/>
                </a:cxn>
                <a:cxn ang="0">
                  <a:pos x="307" y="476"/>
                </a:cxn>
                <a:cxn ang="0">
                  <a:pos x="284" y="486"/>
                </a:cxn>
                <a:cxn ang="0">
                  <a:pos x="231" y="498"/>
                </a:cxn>
                <a:cxn ang="0">
                  <a:pos x="184" y="496"/>
                </a:cxn>
                <a:cxn ang="0">
                  <a:pos x="148" y="491"/>
                </a:cxn>
                <a:cxn ang="0">
                  <a:pos x="116" y="481"/>
                </a:cxn>
                <a:cxn ang="0">
                  <a:pos x="87" y="466"/>
                </a:cxn>
                <a:cxn ang="0">
                  <a:pos x="63" y="445"/>
                </a:cxn>
                <a:cxn ang="0">
                  <a:pos x="43" y="421"/>
                </a:cxn>
                <a:cxn ang="0">
                  <a:pos x="27" y="395"/>
                </a:cxn>
                <a:cxn ang="0">
                  <a:pos x="14" y="365"/>
                </a:cxn>
                <a:cxn ang="0">
                  <a:pos x="5" y="332"/>
                </a:cxn>
                <a:cxn ang="0">
                  <a:pos x="0" y="283"/>
                </a:cxn>
                <a:cxn ang="0">
                  <a:pos x="0" y="228"/>
                </a:cxn>
                <a:cxn ang="0">
                  <a:pos x="4" y="191"/>
                </a:cxn>
                <a:cxn ang="0">
                  <a:pos x="12" y="156"/>
                </a:cxn>
                <a:cxn ang="0">
                  <a:pos x="23" y="123"/>
                </a:cxn>
                <a:cxn ang="0">
                  <a:pos x="38" y="94"/>
                </a:cxn>
                <a:cxn ang="0">
                  <a:pos x="58" y="66"/>
                </a:cxn>
                <a:cxn ang="0">
                  <a:pos x="82" y="43"/>
                </a:cxn>
                <a:cxn ang="0">
                  <a:pos x="110" y="24"/>
                </a:cxn>
                <a:cxn ang="0">
                  <a:pos x="141" y="11"/>
                </a:cxn>
                <a:cxn ang="0">
                  <a:pos x="187" y="2"/>
                </a:cxn>
                <a:cxn ang="0">
                  <a:pos x="252" y="2"/>
                </a:cxn>
                <a:cxn ang="0">
                  <a:pos x="302" y="16"/>
                </a:cxn>
                <a:cxn ang="0">
                  <a:pos x="344" y="42"/>
                </a:cxn>
                <a:cxn ang="0">
                  <a:pos x="374" y="79"/>
                </a:cxn>
                <a:cxn ang="0">
                  <a:pos x="392" y="127"/>
                </a:cxn>
              </a:cxnLst>
              <a:rect l="0" t="0" r="r" b="b"/>
              <a:pathLst>
                <a:path w="402" h="498">
                  <a:moveTo>
                    <a:pt x="399" y="163"/>
                  </a:moveTo>
                  <a:lnTo>
                    <a:pt x="309" y="163"/>
                  </a:lnTo>
                  <a:lnTo>
                    <a:pt x="307" y="152"/>
                  </a:lnTo>
                  <a:lnTo>
                    <a:pt x="305" y="141"/>
                  </a:lnTo>
                  <a:lnTo>
                    <a:pt x="302" y="130"/>
                  </a:lnTo>
                  <a:lnTo>
                    <a:pt x="300" y="120"/>
                  </a:lnTo>
                  <a:lnTo>
                    <a:pt x="295" y="112"/>
                  </a:lnTo>
                  <a:lnTo>
                    <a:pt x="291" y="104"/>
                  </a:lnTo>
                  <a:lnTo>
                    <a:pt x="286" y="97"/>
                  </a:lnTo>
                  <a:lnTo>
                    <a:pt x="281" y="90"/>
                  </a:lnTo>
                  <a:lnTo>
                    <a:pt x="274" y="84"/>
                  </a:lnTo>
                  <a:lnTo>
                    <a:pt x="267" y="79"/>
                  </a:lnTo>
                  <a:lnTo>
                    <a:pt x="260" y="74"/>
                  </a:lnTo>
                  <a:lnTo>
                    <a:pt x="252" y="71"/>
                  </a:lnTo>
                  <a:lnTo>
                    <a:pt x="243" y="69"/>
                  </a:lnTo>
                  <a:lnTo>
                    <a:pt x="234" y="66"/>
                  </a:lnTo>
                  <a:lnTo>
                    <a:pt x="225" y="65"/>
                  </a:lnTo>
                  <a:lnTo>
                    <a:pt x="215" y="64"/>
                  </a:lnTo>
                  <a:lnTo>
                    <a:pt x="200" y="65"/>
                  </a:lnTo>
                  <a:lnTo>
                    <a:pt x="185" y="68"/>
                  </a:lnTo>
                  <a:lnTo>
                    <a:pt x="173" y="71"/>
                  </a:lnTo>
                  <a:lnTo>
                    <a:pt x="161" y="76"/>
                  </a:lnTo>
                  <a:lnTo>
                    <a:pt x="150" y="83"/>
                  </a:lnTo>
                  <a:lnTo>
                    <a:pt x="140" y="90"/>
                  </a:lnTo>
                  <a:lnTo>
                    <a:pt x="131" y="99"/>
                  </a:lnTo>
                  <a:lnTo>
                    <a:pt x="123" y="110"/>
                  </a:lnTo>
                  <a:lnTo>
                    <a:pt x="118" y="115"/>
                  </a:lnTo>
                  <a:lnTo>
                    <a:pt x="115" y="121"/>
                  </a:lnTo>
                  <a:lnTo>
                    <a:pt x="112" y="129"/>
                  </a:lnTo>
                  <a:lnTo>
                    <a:pt x="110" y="134"/>
                  </a:lnTo>
                  <a:lnTo>
                    <a:pt x="104" y="149"/>
                  </a:lnTo>
                  <a:lnTo>
                    <a:pt x="100" y="166"/>
                  </a:lnTo>
                  <a:lnTo>
                    <a:pt x="96" y="182"/>
                  </a:lnTo>
                  <a:lnTo>
                    <a:pt x="94" y="201"/>
                  </a:lnTo>
                  <a:lnTo>
                    <a:pt x="93" y="221"/>
                  </a:lnTo>
                  <a:lnTo>
                    <a:pt x="93" y="242"/>
                  </a:lnTo>
                  <a:lnTo>
                    <a:pt x="93" y="266"/>
                  </a:lnTo>
                  <a:lnTo>
                    <a:pt x="94" y="287"/>
                  </a:lnTo>
                  <a:lnTo>
                    <a:pt x="96" y="307"/>
                  </a:lnTo>
                  <a:lnTo>
                    <a:pt x="100" y="325"/>
                  </a:lnTo>
                  <a:lnTo>
                    <a:pt x="104" y="343"/>
                  </a:lnTo>
                  <a:lnTo>
                    <a:pt x="108" y="358"/>
                  </a:lnTo>
                  <a:lnTo>
                    <a:pt x="112" y="365"/>
                  </a:lnTo>
                  <a:lnTo>
                    <a:pt x="114" y="372"/>
                  </a:lnTo>
                  <a:lnTo>
                    <a:pt x="117" y="378"/>
                  </a:lnTo>
                  <a:lnTo>
                    <a:pt x="122" y="384"/>
                  </a:lnTo>
                  <a:lnTo>
                    <a:pt x="125" y="391"/>
                  </a:lnTo>
                  <a:lnTo>
                    <a:pt x="130" y="395"/>
                  </a:lnTo>
                  <a:lnTo>
                    <a:pt x="133" y="401"/>
                  </a:lnTo>
                  <a:lnTo>
                    <a:pt x="137" y="405"/>
                  </a:lnTo>
                  <a:lnTo>
                    <a:pt x="143" y="410"/>
                  </a:lnTo>
                  <a:lnTo>
                    <a:pt x="147" y="413"/>
                  </a:lnTo>
                  <a:lnTo>
                    <a:pt x="153" y="416"/>
                  </a:lnTo>
                  <a:lnTo>
                    <a:pt x="158" y="418"/>
                  </a:lnTo>
                  <a:lnTo>
                    <a:pt x="164" y="422"/>
                  </a:lnTo>
                  <a:lnTo>
                    <a:pt x="170" y="424"/>
                  </a:lnTo>
                  <a:lnTo>
                    <a:pt x="175" y="426"/>
                  </a:lnTo>
                  <a:lnTo>
                    <a:pt x="182" y="429"/>
                  </a:lnTo>
                  <a:lnTo>
                    <a:pt x="195" y="431"/>
                  </a:lnTo>
                  <a:lnTo>
                    <a:pt x="210" y="431"/>
                  </a:lnTo>
                  <a:lnTo>
                    <a:pt x="221" y="431"/>
                  </a:lnTo>
                  <a:lnTo>
                    <a:pt x="232" y="430"/>
                  </a:lnTo>
                  <a:lnTo>
                    <a:pt x="242" y="427"/>
                  </a:lnTo>
                  <a:lnTo>
                    <a:pt x="252" y="424"/>
                  </a:lnTo>
                  <a:lnTo>
                    <a:pt x="261" y="421"/>
                  </a:lnTo>
                  <a:lnTo>
                    <a:pt x="269" y="415"/>
                  </a:lnTo>
                  <a:lnTo>
                    <a:pt x="276" y="410"/>
                  </a:lnTo>
                  <a:lnTo>
                    <a:pt x="284" y="403"/>
                  </a:lnTo>
                  <a:lnTo>
                    <a:pt x="290" y="396"/>
                  </a:lnTo>
                  <a:lnTo>
                    <a:pt x="295" y="388"/>
                  </a:lnTo>
                  <a:lnTo>
                    <a:pt x="300" y="379"/>
                  </a:lnTo>
                  <a:lnTo>
                    <a:pt x="304" y="371"/>
                  </a:lnTo>
                  <a:lnTo>
                    <a:pt x="307" y="361"/>
                  </a:lnTo>
                  <a:lnTo>
                    <a:pt x="310" y="351"/>
                  </a:lnTo>
                  <a:lnTo>
                    <a:pt x="311" y="339"/>
                  </a:lnTo>
                  <a:lnTo>
                    <a:pt x="313" y="328"/>
                  </a:lnTo>
                  <a:lnTo>
                    <a:pt x="402" y="328"/>
                  </a:lnTo>
                  <a:lnTo>
                    <a:pt x="400" y="347"/>
                  </a:lnTo>
                  <a:lnTo>
                    <a:pt x="396" y="366"/>
                  </a:lnTo>
                  <a:lnTo>
                    <a:pt x="391" y="383"/>
                  </a:lnTo>
                  <a:lnTo>
                    <a:pt x="385" y="398"/>
                  </a:lnTo>
                  <a:lnTo>
                    <a:pt x="376" y="414"/>
                  </a:lnTo>
                  <a:lnTo>
                    <a:pt x="367" y="427"/>
                  </a:lnTo>
                  <a:lnTo>
                    <a:pt x="362" y="434"/>
                  </a:lnTo>
                  <a:lnTo>
                    <a:pt x="356" y="441"/>
                  </a:lnTo>
                  <a:lnTo>
                    <a:pt x="350" y="446"/>
                  </a:lnTo>
                  <a:lnTo>
                    <a:pt x="344" y="452"/>
                  </a:lnTo>
                  <a:lnTo>
                    <a:pt x="330" y="463"/>
                  </a:lnTo>
                  <a:lnTo>
                    <a:pt x="315" y="472"/>
                  </a:lnTo>
                  <a:lnTo>
                    <a:pt x="307" y="476"/>
                  </a:lnTo>
                  <a:lnTo>
                    <a:pt x="300" y="481"/>
                  </a:lnTo>
                  <a:lnTo>
                    <a:pt x="292" y="483"/>
                  </a:lnTo>
                  <a:lnTo>
                    <a:pt x="284" y="486"/>
                  </a:lnTo>
                  <a:lnTo>
                    <a:pt x="266" y="492"/>
                  </a:lnTo>
                  <a:lnTo>
                    <a:pt x="248" y="495"/>
                  </a:lnTo>
                  <a:lnTo>
                    <a:pt x="231" y="498"/>
                  </a:lnTo>
                  <a:lnTo>
                    <a:pt x="211" y="498"/>
                  </a:lnTo>
                  <a:lnTo>
                    <a:pt x="197" y="498"/>
                  </a:lnTo>
                  <a:lnTo>
                    <a:pt x="184" y="496"/>
                  </a:lnTo>
                  <a:lnTo>
                    <a:pt x="172" y="495"/>
                  </a:lnTo>
                  <a:lnTo>
                    <a:pt x="161" y="493"/>
                  </a:lnTo>
                  <a:lnTo>
                    <a:pt x="148" y="491"/>
                  </a:lnTo>
                  <a:lnTo>
                    <a:pt x="137" y="488"/>
                  </a:lnTo>
                  <a:lnTo>
                    <a:pt x="126" y="485"/>
                  </a:lnTo>
                  <a:lnTo>
                    <a:pt x="116" y="481"/>
                  </a:lnTo>
                  <a:lnTo>
                    <a:pt x="106" y="476"/>
                  </a:lnTo>
                  <a:lnTo>
                    <a:pt x="96" y="471"/>
                  </a:lnTo>
                  <a:lnTo>
                    <a:pt x="87" y="466"/>
                  </a:lnTo>
                  <a:lnTo>
                    <a:pt x="80" y="460"/>
                  </a:lnTo>
                  <a:lnTo>
                    <a:pt x="71" y="453"/>
                  </a:lnTo>
                  <a:lnTo>
                    <a:pt x="63" y="445"/>
                  </a:lnTo>
                  <a:lnTo>
                    <a:pt x="55" y="437"/>
                  </a:lnTo>
                  <a:lnTo>
                    <a:pt x="48" y="429"/>
                  </a:lnTo>
                  <a:lnTo>
                    <a:pt x="43" y="421"/>
                  </a:lnTo>
                  <a:lnTo>
                    <a:pt x="36" y="413"/>
                  </a:lnTo>
                  <a:lnTo>
                    <a:pt x="32" y="404"/>
                  </a:lnTo>
                  <a:lnTo>
                    <a:pt x="27" y="395"/>
                  </a:lnTo>
                  <a:lnTo>
                    <a:pt x="22" y="385"/>
                  </a:lnTo>
                  <a:lnTo>
                    <a:pt x="17" y="375"/>
                  </a:lnTo>
                  <a:lnTo>
                    <a:pt x="14" y="365"/>
                  </a:lnTo>
                  <a:lnTo>
                    <a:pt x="11" y="354"/>
                  </a:lnTo>
                  <a:lnTo>
                    <a:pt x="8" y="344"/>
                  </a:lnTo>
                  <a:lnTo>
                    <a:pt x="5" y="332"/>
                  </a:lnTo>
                  <a:lnTo>
                    <a:pt x="3" y="320"/>
                  </a:lnTo>
                  <a:lnTo>
                    <a:pt x="2" y="308"/>
                  </a:lnTo>
                  <a:lnTo>
                    <a:pt x="0" y="283"/>
                  </a:lnTo>
                  <a:lnTo>
                    <a:pt x="0" y="255"/>
                  </a:lnTo>
                  <a:lnTo>
                    <a:pt x="0" y="242"/>
                  </a:lnTo>
                  <a:lnTo>
                    <a:pt x="0" y="228"/>
                  </a:lnTo>
                  <a:lnTo>
                    <a:pt x="1" y="216"/>
                  </a:lnTo>
                  <a:lnTo>
                    <a:pt x="3" y="202"/>
                  </a:lnTo>
                  <a:lnTo>
                    <a:pt x="4" y="191"/>
                  </a:lnTo>
                  <a:lnTo>
                    <a:pt x="6" y="179"/>
                  </a:lnTo>
                  <a:lnTo>
                    <a:pt x="8" y="167"/>
                  </a:lnTo>
                  <a:lnTo>
                    <a:pt x="12" y="156"/>
                  </a:lnTo>
                  <a:lnTo>
                    <a:pt x="15" y="144"/>
                  </a:lnTo>
                  <a:lnTo>
                    <a:pt x="18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4"/>
                  </a:lnTo>
                  <a:lnTo>
                    <a:pt x="38" y="94"/>
                  </a:lnTo>
                  <a:lnTo>
                    <a:pt x="44" y="85"/>
                  </a:lnTo>
                  <a:lnTo>
                    <a:pt x="51" y="75"/>
                  </a:lnTo>
                  <a:lnTo>
                    <a:pt x="58" y="66"/>
                  </a:lnTo>
                  <a:lnTo>
                    <a:pt x="66" y="59"/>
                  </a:lnTo>
                  <a:lnTo>
                    <a:pt x="74" y="51"/>
                  </a:lnTo>
                  <a:lnTo>
                    <a:pt x="82" y="43"/>
                  </a:lnTo>
                  <a:lnTo>
                    <a:pt x="91" y="36"/>
                  </a:lnTo>
                  <a:lnTo>
                    <a:pt x="100" y="30"/>
                  </a:lnTo>
                  <a:lnTo>
                    <a:pt x="110" y="24"/>
                  </a:lnTo>
                  <a:lnTo>
                    <a:pt x="120" y="19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2" y="7"/>
                  </a:lnTo>
                  <a:lnTo>
                    <a:pt x="163" y="4"/>
                  </a:lnTo>
                  <a:lnTo>
                    <a:pt x="187" y="2"/>
                  </a:lnTo>
                  <a:lnTo>
                    <a:pt x="214" y="0"/>
                  </a:lnTo>
                  <a:lnTo>
                    <a:pt x="233" y="1"/>
                  </a:lnTo>
                  <a:lnTo>
                    <a:pt x="252" y="2"/>
                  </a:lnTo>
                  <a:lnTo>
                    <a:pt x="270" y="6"/>
                  </a:lnTo>
                  <a:lnTo>
                    <a:pt x="286" y="11"/>
                  </a:lnTo>
                  <a:lnTo>
                    <a:pt x="302" y="16"/>
                  </a:lnTo>
                  <a:lnTo>
                    <a:pt x="317" y="24"/>
                  </a:lnTo>
                  <a:lnTo>
                    <a:pt x="331" y="33"/>
                  </a:lnTo>
                  <a:lnTo>
                    <a:pt x="344" y="42"/>
                  </a:lnTo>
                  <a:lnTo>
                    <a:pt x="355" y="53"/>
                  </a:lnTo>
                  <a:lnTo>
                    <a:pt x="365" y="66"/>
                  </a:lnTo>
                  <a:lnTo>
                    <a:pt x="374" y="79"/>
                  </a:lnTo>
                  <a:lnTo>
                    <a:pt x="382" y="93"/>
                  </a:lnTo>
                  <a:lnTo>
                    <a:pt x="387" y="110"/>
                  </a:lnTo>
                  <a:lnTo>
                    <a:pt x="392" y="127"/>
                  </a:lnTo>
                  <a:lnTo>
                    <a:pt x="396" y="144"/>
                  </a:lnTo>
                  <a:lnTo>
                    <a:pt x="399" y="16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Freeform 39"/>
            <p:cNvSpPr>
              <a:spLocks noEditPoints="1"/>
            </p:cNvSpPr>
            <p:nvPr userDrawn="1"/>
          </p:nvSpPr>
          <p:spPr bwMode="auto">
            <a:xfrm>
              <a:off x="2223" y="3795"/>
              <a:ext cx="53" cy="62"/>
            </a:xfrm>
            <a:custGeom>
              <a:avLst/>
              <a:gdLst/>
              <a:ahLst/>
              <a:cxnLst>
                <a:cxn ang="0">
                  <a:pos x="87" y="283"/>
                </a:cxn>
                <a:cxn ang="0">
                  <a:pos x="94" y="332"/>
                </a:cxn>
                <a:cxn ang="0">
                  <a:pos x="100" y="354"/>
                </a:cxn>
                <a:cxn ang="0">
                  <a:pos x="109" y="373"/>
                </a:cxn>
                <a:cxn ang="0">
                  <a:pos x="122" y="391"/>
                </a:cxn>
                <a:cxn ang="0">
                  <a:pos x="137" y="406"/>
                </a:cxn>
                <a:cxn ang="0">
                  <a:pos x="154" y="420"/>
                </a:cxn>
                <a:cxn ang="0">
                  <a:pos x="175" y="429"/>
                </a:cxn>
                <a:cxn ang="0">
                  <a:pos x="197" y="434"/>
                </a:cxn>
                <a:cxn ang="0">
                  <a:pos x="224" y="435"/>
                </a:cxn>
                <a:cxn ang="0">
                  <a:pos x="257" y="433"/>
                </a:cxn>
                <a:cxn ang="0">
                  <a:pos x="285" y="422"/>
                </a:cxn>
                <a:cxn ang="0">
                  <a:pos x="307" y="405"/>
                </a:cxn>
                <a:cxn ang="0">
                  <a:pos x="323" y="381"/>
                </a:cxn>
                <a:cxn ang="0">
                  <a:pos x="332" y="349"/>
                </a:cxn>
                <a:cxn ang="0">
                  <a:pos x="420" y="352"/>
                </a:cxn>
                <a:cxn ang="0">
                  <a:pos x="414" y="382"/>
                </a:cxn>
                <a:cxn ang="0">
                  <a:pos x="393" y="424"/>
                </a:cxn>
                <a:cxn ang="0">
                  <a:pos x="367" y="452"/>
                </a:cxn>
                <a:cxn ang="0">
                  <a:pos x="342" y="470"/>
                </a:cxn>
                <a:cxn ang="0">
                  <a:pos x="313" y="483"/>
                </a:cxn>
                <a:cxn ang="0">
                  <a:pos x="279" y="494"/>
                </a:cxn>
                <a:cxn ang="0">
                  <a:pos x="245" y="499"/>
                </a:cxn>
                <a:cxn ang="0">
                  <a:pos x="206" y="500"/>
                </a:cxn>
                <a:cxn ang="0">
                  <a:pos x="167" y="495"/>
                </a:cxn>
                <a:cxn ang="0">
                  <a:pos x="133" y="488"/>
                </a:cxn>
                <a:cxn ang="0">
                  <a:pos x="101" y="473"/>
                </a:cxn>
                <a:cxn ang="0">
                  <a:pos x="75" y="455"/>
                </a:cxn>
                <a:cxn ang="0">
                  <a:pos x="53" y="432"/>
                </a:cxn>
                <a:cxn ang="0">
                  <a:pos x="34" y="408"/>
                </a:cxn>
                <a:cxn ang="0">
                  <a:pos x="19" y="379"/>
                </a:cxn>
                <a:cxn ang="0">
                  <a:pos x="10" y="347"/>
                </a:cxn>
                <a:cxn ang="0">
                  <a:pos x="4" y="310"/>
                </a:cxn>
                <a:cxn ang="0">
                  <a:pos x="0" y="271"/>
                </a:cxn>
                <a:cxn ang="0">
                  <a:pos x="1" y="219"/>
                </a:cxn>
                <a:cxn ang="0">
                  <a:pos x="9" y="168"/>
                </a:cxn>
                <a:cxn ang="0">
                  <a:pos x="24" y="123"/>
                </a:cxn>
                <a:cxn ang="0">
                  <a:pos x="44" y="85"/>
                </a:cxn>
                <a:cxn ang="0">
                  <a:pos x="71" y="53"/>
                </a:cxn>
                <a:cxn ang="0">
                  <a:pos x="106" y="26"/>
                </a:cxn>
                <a:cxn ang="0">
                  <a:pos x="150" y="9"/>
                </a:cxn>
                <a:cxn ang="0">
                  <a:pos x="203" y="1"/>
                </a:cxn>
                <a:cxn ang="0">
                  <a:pos x="255" y="2"/>
                </a:cxn>
                <a:cxn ang="0">
                  <a:pos x="298" y="11"/>
                </a:cxn>
                <a:cxn ang="0">
                  <a:pos x="336" y="25"/>
                </a:cxn>
                <a:cxn ang="0">
                  <a:pos x="367" y="50"/>
                </a:cxn>
                <a:cxn ang="0">
                  <a:pos x="392" y="79"/>
                </a:cxn>
                <a:cxn ang="0">
                  <a:pos x="410" y="118"/>
                </a:cxn>
                <a:cxn ang="0">
                  <a:pos x="424" y="172"/>
                </a:cxn>
                <a:cxn ang="0">
                  <a:pos x="427" y="239"/>
                </a:cxn>
                <a:cxn ang="0">
                  <a:pos x="337" y="202"/>
                </a:cxn>
                <a:cxn ang="0">
                  <a:pos x="333" y="156"/>
                </a:cxn>
                <a:cxn ang="0">
                  <a:pos x="322" y="118"/>
                </a:cxn>
                <a:cxn ang="0">
                  <a:pos x="300" y="90"/>
                </a:cxn>
                <a:cxn ang="0">
                  <a:pos x="272" y="72"/>
                </a:cxn>
                <a:cxn ang="0">
                  <a:pos x="235" y="64"/>
                </a:cxn>
                <a:cxn ang="0">
                  <a:pos x="192" y="65"/>
                </a:cxn>
                <a:cxn ang="0">
                  <a:pos x="155" y="79"/>
                </a:cxn>
                <a:cxn ang="0">
                  <a:pos x="126" y="101"/>
                </a:cxn>
                <a:cxn ang="0">
                  <a:pos x="105" y="134"/>
                </a:cxn>
                <a:cxn ang="0">
                  <a:pos x="94" y="173"/>
                </a:cxn>
              </a:cxnLst>
              <a:rect l="0" t="0" r="r" b="b"/>
              <a:pathLst>
                <a:path w="427" h="500">
                  <a:moveTo>
                    <a:pt x="427" y="265"/>
                  </a:moveTo>
                  <a:lnTo>
                    <a:pt x="88" y="265"/>
                  </a:lnTo>
                  <a:lnTo>
                    <a:pt x="87" y="283"/>
                  </a:lnTo>
                  <a:lnTo>
                    <a:pt x="88" y="300"/>
                  </a:lnTo>
                  <a:lnTo>
                    <a:pt x="90" y="316"/>
                  </a:lnTo>
                  <a:lnTo>
                    <a:pt x="94" y="332"/>
                  </a:lnTo>
                  <a:lnTo>
                    <a:pt x="96" y="339"/>
                  </a:lnTo>
                  <a:lnTo>
                    <a:pt x="98" y="346"/>
                  </a:lnTo>
                  <a:lnTo>
                    <a:pt x="100" y="354"/>
                  </a:lnTo>
                  <a:lnTo>
                    <a:pt x="104" y="359"/>
                  </a:lnTo>
                  <a:lnTo>
                    <a:pt x="106" y="366"/>
                  </a:lnTo>
                  <a:lnTo>
                    <a:pt x="109" y="373"/>
                  </a:lnTo>
                  <a:lnTo>
                    <a:pt x="113" y="378"/>
                  </a:lnTo>
                  <a:lnTo>
                    <a:pt x="117" y="384"/>
                  </a:lnTo>
                  <a:lnTo>
                    <a:pt x="122" y="391"/>
                  </a:lnTo>
                  <a:lnTo>
                    <a:pt x="126" y="396"/>
                  </a:lnTo>
                  <a:lnTo>
                    <a:pt x="132" y="402"/>
                  </a:lnTo>
                  <a:lnTo>
                    <a:pt x="137" y="406"/>
                  </a:lnTo>
                  <a:lnTo>
                    <a:pt x="142" y="412"/>
                  </a:lnTo>
                  <a:lnTo>
                    <a:pt x="148" y="416"/>
                  </a:lnTo>
                  <a:lnTo>
                    <a:pt x="154" y="420"/>
                  </a:lnTo>
                  <a:lnTo>
                    <a:pt x="160" y="423"/>
                  </a:lnTo>
                  <a:lnTo>
                    <a:pt x="167" y="426"/>
                  </a:lnTo>
                  <a:lnTo>
                    <a:pt x="175" y="429"/>
                  </a:lnTo>
                  <a:lnTo>
                    <a:pt x="182" y="431"/>
                  </a:lnTo>
                  <a:lnTo>
                    <a:pt x="189" y="432"/>
                  </a:lnTo>
                  <a:lnTo>
                    <a:pt x="197" y="434"/>
                  </a:lnTo>
                  <a:lnTo>
                    <a:pt x="206" y="435"/>
                  </a:lnTo>
                  <a:lnTo>
                    <a:pt x="215" y="435"/>
                  </a:lnTo>
                  <a:lnTo>
                    <a:pt x="224" y="435"/>
                  </a:lnTo>
                  <a:lnTo>
                    <a:pt x="235" y="435"/>
                  </a:lnTo>
                  <a:lnTo>
                    <a:pt x="246" y="434"/>
                  </a:lnTo>
                  <a:lnTo>
                    <a:pt x="257" y="433"/>
                  </a:lnTo>
                  <a:lnTo>
                    <a:pt x="267" y="430"/>
                  </a:lnTo>
                  <a:lnTo>
                    <a:pt x="276" y="426"/>
                  </a:lnTo>
                  <a:lnTo>
                    <a:pt x="285" y="422"/>
                  </a:lnTo>
                  <a:lnTo>
                    <a:pt x="293" y="417"/>
                  </a:lnTo>
                  <a:lnTo>
                    <a:pt x="300" y="411"/>
                  </a:lnTo>
                  <a:lnTo>
                    <a:pt x="307" y="405"/>
                  </a:lnTo>
                  <a:lnTo>
                    <a:pt x="313" y="397"/>
                  </a:lnTo>
                  <a:lnTo>
                    <a:pt x="318" y="390"/>
                  </a:lnTo>
                  <a:lnTo>
                    <a:pt x="323" y="381"/>
                  </a:lnTo>
                  <a:lnTo>
                    <a:pt x="326" y="372"/>
                  </a:lnTo>
                  <a:lnTo>
                    <a:pt x="329" y="361"/>
                  </a:lnTo>
                  <a:lnTo>
                    <a:pt x="332" y="349"/>
                  </a:lnTo>
                  <a:lnTo>
                    <a:pt x="335" y="337"/>
                  </a:lnTo>
                  <a:lnTo>
                    <a:pt x="423" y="337"/>
                  </a:lnTo>
                  <a:lnTo>
                    <a:pt x="420" y="352"/>
                  </a:lnTo>
                  <a:lnTo>
                    <a:pt x="418" y="364"/>
                  </a:lnTo>
                  <a:lnTo>
                    <a:pt x="416" y="374"/>
                  </a:lnTo>
                  <a:lnTo>
                    <a:pt x="414" y="382"/>
                  </a:lnTo>
                  <a:lnTo>
                    <a:pt x="408" y="396"/>
                  </a:lnTo>
                  <a:lnTo>
                    <a:pt x="402" y="411"/>
                  </a:lnTo>
                  <a:lnTo>
                    <a:pt x="393" y="424"/>
                  </a:lnTo>
                  <a:lnTo>
                    <a:pt x="383" y="436"/>
                  </a:lnTo>
                  <a:lnTo>
                    <a:pt x="374" y="444"/>
                  </a:lnTo>
                  <a:lnTo>
                    <a:pt x="367" y="452"/>
                  </a:lnTo>
                  <a:lnTo>
                    <a:pt x="358" y="459"/>
                  </a:lnTo>
                  <a:lnTo>
                    <a:pt x="350" y="464"/>
                  </a:lnTo>
                  <a:lnTo>
                    <a:pt x="342" y="470"/>
                  </a:lnTo>
                  <a:lnTo>
                    <a:pt x="333" y="475"/>
                  </a:lnTo>
                  <a:lnTo>
                    <a:pt x="323" y="480"/>
                  </a:lnTo>
                  <a:lnTo>
                    <a:pt x="313" y="483"/>
                  </a:lnTo>
                  <a:lnTo>
                    <a:pt x="302" y="488"/>
                  </a:lnTo>
                  <a:lnTo>
                    <a:pt x="292" y="491"/>
                  </a:lnTo>
                  <a:lnTo>
                    <a:pt x="279" y="494"/>
                  </a:lnTo>
                  <a:lnTo>
                    <a:pt x="269" y="495"/>
                  </a:lnTo>
                  <a:lnTo>
                    <a:pt x="257" y="498"/>
                  </a:lnTo>
                  <a:lnTo>
                    <a:pt x="245" y="499"/>
                  </a:lnTo>
                  <a:lnTo>
                    <a:pt x="233" y="500"/>
                  </a:lnTo>
                  <a:lnTo>
                    <a:pt x="219" y="500"/>
                  </a:lnTo>
                  <a:lnTo>
                    <a:pt x="206" y="500"/>
                  </a:lnTo>
                  <a:lnTo>
                    <a:pt x="193" y="499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5" y="493"/>
                  </a:lnTo>
                  <a:lnTo>
                    <a:pt x="144" y="490"/>
                  </a:lnTo>
                  <a:lnTo>
                    <a:pt x="133" y="488"/>
                  </a:lnTo>
                  <a:lnTo>
                    <a:pt x="122" y="483"/>
                  </a:lnTo>
                  <a:lnTo>
                    <a:pt x="112" y="479"/>
                  </a:lnTo>
                  <a:lnTo>
                    <a:pt x="101" y="473"/>
                  </a:lnTo>
                  <a:lnTo>
                    <a:pt x="91" y="469"/>
                  </a:lnTo>
                  <a:lnTo>
                    <a:pt x="84" y="462"/>
                  </a:lnTo>
                  <a:lnTo>
                    <a:pt x="75" y="455"/>
                  </a:lnTo>
                  <a:lnTo>
                    <a:pt x="67" y="449"/>
                  </a:lnTo>
                  <a:lnTo>
                    <a:pt x="59" y="441"/>
                  </a:lnTo>
                  <a:lnTo>
                    <a:pt x="53" y="432"/>
                  </a:lnTo>
                  <a:lnTo>
                    <a:pt x="46" y="425"/>
                  </a:lnTo>
                  <a:lnTo>
                    <a:pt x="39" y="416"/>
                  </a:lnTo>
                  <a:lnTo>
                    <a:pt x="34" y="408"/>
                  </a:lnTo>
                  <a:lnTo>
                    <a:pt x="29" y="398"/>
                  </a:lnTo>
                  <a:lnTo>
                    <a:pt x="24" y="390"/>
                  </a:lnTo>
                  <a:lnTo>
                    <a:pt x="19" y="379"/>
                  </a:lnTo>
                  <a:lnTo>
                    <a:pt x="16" y="368"/>
                  </a:lnTo>
                  <a:lnTo>
                    <a:pt x="13" y="357"/>
                  </a:lnTo>
                  <a:lnTo>
                    <a:pt x="10" y="347"/>
                  </a:lnTo>
                  <a:lnTo>
                    <a:pt x="7" y="335"/>
                  </a:lnTo>
                  <a:lnTo>
                    <a:pt x="5" y="324"/>
                  </a:lnTo>
                  <a:lnTo>
                    <a:pt x="4" y="310"/>
                  </a:lnTo>
                  <a:lnTo>
                    <a:pt x="1" y="298"/>
                  </a:lnTo>
                  <a:lnTo>
                    <a:pt x="0" y="285"/>
                  </a:lnTo>
                  <a:lnTo>
                    <a:pt x="0" y="271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1" y="219"/>
                  </a:lnTo>
                  <a:lnTo>
                    <a:pt x="4" y="202"/>
                  </a:lnTo>
                  <a:lnTo>
                    <a:pt x="6" y="185"/>
                  </a:lnTo>
                  <a:lnTo>
                    <a:pt x="9" y="168"/>
                  </a:lnTo>
                  <a:lnTo>
                    <a:pt x="13" y="152"/>
                  </a:lnTo>
                  <a:lnTo>
                    <a:pt x="18" y="138"/>
                  </a:lnTo>
                  <a:lnTo>
                    <a:pt x="24" y="123"/>
                  </a:lnTo>
                  <a:lnTo>
                    <a:pt x="29" y="110"/>
                  </a:lnTo>
                  <a:lnTo>
                    <a:pt x="36" y="97"/>
                  </a:lnTo>
                  <a:lnTo>
                    <a:pt x="44" y="85"/>
                  </a:lnTo>
                  <a:lnTo>
                    <a:pt x="53" y="73"/>
                  </a:lnTo>
                  <a:lnTo>
                    <a:pt x="61" y="63"/>
                  </a:lnTo>
                  <a:lnTo>
                    <a:pt x="71" y="53"/>
                  </a:lnTo>
                  <a:lnTo>
                    <a:pt x="81" y="43"/>
                  </a:lnTo>
                  <a:lnTo>
                    <a:pt x="94" y="34"/>
                  </a:lnTo>
                  <a:lnTo>
                    <a:pt x="106" y="26"/>
                  </a:lnTo>
                  <a:lnTo>
                    <a:pt x="119" y="20"/>
                  </a:lnTo>
                  <a:lnTo>
                    <a:pt x="134" y="14"/>
                  </a:lnTo>
                  <a:lnTo>
                    <a:pt x="150" y="9"/>
                  </a:lnTo>
                  <a:lnTo>
                    <a:pt x="167" y="5"/>
                  </a:lnTo>
                  <a:lnTo>
                    <a:pt x="184" y="2"/>
                  </a:lnTo>
                  <a:lnTo>
                    <a:pt x="203" y="1"/>
                  </a:lnTo>
                  <a:lnTo>
                    <a:pt x="223" y="0"/>
                  </a:lnTo>
                  <a:lnTo>
                    <a:pt x="238" y="1"/>
                  </a:lnTo>
                  <a:lnTo>
                    <a:pt x="255" y="2"/>
                  </a:lnTo>
                  <a:lnTo>
                    <a:pt x="269" y="4"/>
                  </a:lnTo>
                  <a:lnTo>
                    <a:pt x="285" y="6"/>
                  </a:lnTo>
                  <a:lnTo>
                    <a:pt x="298" y="11"/>
                  </a:lnTo>
                  <a:lnTo>
                    <a:pt x="312" y="15"/>
                  </a:lnTo>
                  <a:lnTo>
                    <a:pt x="324" y="20"/>
                  </a:lnTo>
                  <a:lnTo>
                    <a:pt x="336" y="25"/>
                  </a:lnTo>
                  <a:lnTo>
                    <a:pt x="347" y="33"/>
                  </a:lnTo>
                  <a:lnTo>
                    <a:pt x="357" y="41"/>
                  </a:lnTo>
                  <a:lnTo>
                    <a:pt x="367" y="50"/>
                  </a:lnTo>
                  <a:lnTo>
                    <a:pt x="376" y="59"/>
                  </a:lnTo>
                  <a:lnTo>
                    <a:pt x="384" y="69"/>
                  </a:lnTo>
                  <a:lnTo>
                    <a:pt x="392" y="79"/>
                  </a:lnTo>
                  <a:lnTo>
                    <a:pt x="398" y="91"/>
                  </a:lnTo>
                  <a:lnTo>
                    <a:pt x="405" y="103"/>
                  </a:lnTo>
                  <a:lnTo>
                    <a:pt x="410" y="118"/>
                  </a:lnTo>
                  <a:lnTo>
                    <a:pt x="416" y="134"/>
                  </a:lnTo>
                  <a:lnTo>
                    <a:pt x="419" y="153"/>
                  </a:lnTo>
                  <a:lnTo>
                    <a:pt x="424" y="172"/>
                  </a:lnTo>
                  <a:lnTo>
                    <a:pt x="425" y="193"/>
                  </a:lnTo>
                  <a:lnTo>
                    <a:pt x="427" y="216"/>
                  </a:lnTo>
                  <a:lnTo>
                    <a:pt x="427" y="239"/>
                  </a:lnTo>
                  <a:lnTo>
                    <a:pt x="427" y="265"/>
                  </a:lnTo>
                  <a:close/>
                  <a:moveTo>
                    <a:pt x="91" y="202"/>
                  </a:moveTo>
                  <a:lnTo>
                    <a:pt x="337" y="202"/>
                  </a:lnTo>
                  <a:lnTo>
                    <a:pt x="336" y="186"/>
                  </a:lnTo>
                  <a:lnTo>
                    <a:pt x="335" y="170"/>
                  </a:lnTo>
                  <a:lnTo>
                    <a:pt x="333" y="156"/>
                  </a:lnTo>
                  <a:lnTo>
                    <a:pt x="330" y="142"/>
                  </a:lnTo>
                  <a:lnTo>
                    <a:pt x="326" y="130"/>
                  </a:lnTo>
                  <a:lnTo>
                    <a:pt x="322" y="118"/>
                  </a:lnTo>
                  <a:lnTo>
                    <a:pt x="316" y="108"/>
                  </a:lnTo>
                  <a:lnTo>
                    <a:pt x="309" y="98"/>
                  </a:lnTo>
                  <a:lnTo>
                    <a:pt x="300" y="90"/>
                  </a:lnTo>
                  <a:lnTo>
                    <a:pt x="292" y="83"/>
                  </a:lnTo>
                  <a:lnTo>
                    <a:pt x="283" y="78"/>
                  </a:lnTo>
                  <a:lnTo>
                    <a:pt x="272" y="72"/>
                  </a:lnTo>
                  <a:lnTo>
                    <a:pt x="260" y="69"/>
                  </a:lnTo>
                  <a:lnTo>
                    <a:pt x="248" y="65"/>
                  </a:lnTo>
                  <a:lnTo>
                    <a:pt x="235" y="64"/>
                  </a:lnTo>
                  <a:lnTo>
                    <a:pt x="220" y="63"/>
                  </a:lnTo>
                  <a:lnTo>
                    <a:pt x="206" y="64"/>
                  </a:lnTo>
                  <a:lnTo>
                    <a:pt x="192" y="65"/>
                  </a:lnTo>
                  <a:lnTo>
                    <a:pt x="178" y="69"/>
                  </a:lnTo>
                  <a:lnTo>
                    <a:pt x="167" y="73"/>
                  </a:lnTo>
                  <a:lnTo>
                    <a:pt x="155" y="79"/>
                  </a:lnTo>
                  <a:lnTo>
                    <a:pt x="145" y="85"/>
                  </a:lnTo>
                  <a:lnTo>
                    <a:pt x="135" y="93"/>
                  </a:lnTo>
                  <a:lnTo>
                    <a:pt x="126" y="101"/>
                  </a:lnTo>
                  <a:lnTo>
                    <a:pt x="118" y="112"/>
                  </a:lnTo>
                  <a:lnTo>
                    <a:pt x="110" y="122"/>
                  </a:lnTo>
                  <a:lnTo>
                    <a:pt x="105" y="134"/>
                  </a:lnTo>
                  <a:lnTo>
                    <a:pt x="100" y="146"/>
                  </a:lnTo>
                  <a:lnTo>
                    <a:pt x="96" y="159"/>
                  </a:lnTo>
                  <a:lnTo>
                    <a:pt x="94" y="173"/>
                  </a:lnTo>
                  <a:lnTo>
                    <a:pt x="93" y="188"/>
                  </a:lnTo>
                  <a:lnTo>
                    <a:pt x="91" y="20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Freeform 40"/>
            <p:cNvSpPr>
              <a:spLocks/>
            </p:cNvSpPr>
            <p:nvPr userDrawn="1"/>
          </p:nvSpPr>
          <p:spPr bwMode="auto">
            <a:xfrm>
              <a:off x="2287" y="3795"/>
              <a:ext cx="49" cy="62"/>
            </a:xfrm>
            <a:custGeom>
              <a:avLst/>
              <a:gdLst/>
              <a:ahLst/>
              <a:cxnLst>
                <a:cxn ang="0">
                  <a:pos x="94" y="365"/>
                </a:cxn>
                <a:cxn ang="0">
                  <a:pos x="110" y="397"/>
                </a:cxn>
                <a:cxn ang="0">
                  <a:pos x="138" y="419"/>
                </a:cxn>
                <a:cxn ang="0">
                  <a:pos x="176" y="429"/>
                </a:cxn>
                <a:cxn ang="0">
                  <a:pos x="220" y="429"/>
                </a:cxn>
                <a:cxn ang="0">
                  <a:pos x="256" y="420"/>
                </a:cxn>
                <a:cxn ang="0">
                  <a:pos x="280" y="401"/>
                </a:cxn>
                <a:cxn ang="0">
                  <a:pos x="293" y="373"/>
                </a:cxn>
                <a:cxn ang="0">
                  <a:pos x="293" y="341"/>
                </a:cxn>
                <a:cxn ang="0">
                  <a:pos x="280" y="317"/>
                </a:cxn>
                <a:cxn ang="0">
                  <a:pos x="240" y="298"/>
                </a:cxn>
                <a:cxn ang="0">
                  <a:pos x="112" y="264"/>
                </a:cxn>
                <a:cxn ang="0">
                  <a:pos x="63" y="241"/>
                </a:cxn>
                <a:cxn ang="0">
                  <a:pos x="40" y="224"/>
                </a:cxn>
                <a:cxn ang="0">
                  <a:pos x="23" y="201"/>
                </a:cxn>
                <a:cxn ang="0">
                  <a:pos x="13" y="175"/>
                </a:cxn>
                <a:cxn ang="0">
                  <a:pos x="10" y="142"/>
                </a:cxn>
                <a:cxn ang="0">
                  <a:pos x="13" y="110"/>
                </a:cxn>
                <a:cxn ang="0">
                  <a:pos x="24" y="80"/>
                </a:cxn>
                <a:cxn ang="0">
                  <a:pos x="42" y="54"/>
                </a:cxn>
                <a:cxn ang="0">
                  <a:pos x="69" y="32"/>
                </a:cxn>
                <a:cxn ang="0">
                  <a:pos x="126" y="8"/>
                </a:cxn>
                <a:cxn ang="0">
                  <a:pos x="194" y="0"/>
                </a:cxn>
                <a:cxn ang="0">
                  <a:pos x="303" y="18"/>
                </a:cxn>
                <a:cxn ang="0">
                  <a:pos x="340" y="41"/>
                </a:cxn>
                <a:cxn ang="0">
                  <a:pos x="365" y="73"/>
                </a:cxn>
                <a:cxn ang="0">
                  <a:pos x="377" y="142"/>
                </a:cxn>
                <a:cxn ang="0">
                  <a:pos x="283" y="117"/>
                </a:cxn>
                <a:cxn ang="0">
                  <a:pos x="270" y="90"/>
                </a:cxn>
                <a:cxn ang="0">
                  <a:pos x="243" y="73"/>
                </a:cxn>
                <a:cxn ang="0">
                  <a:pos x="172" y="65"/>
                </a:cxn>
                <a:cxn ang="0">
                  <a:pos x="129" y="78"/>
                </a:cxn>
                <a:cxn ang="0">
                  <a:pos x="108" y="97"/>
                </a:cxn>
                <a:cxn ang="0">
                  <a:pos x="99" y="124"/>
                </a:cxn>
                <a:cxn ang="0">
                  <a:pos x="101" y="149"/>
                </a:cxn>
                <a:cxn ang="0">
                  <a:pos x="111" y="167"/>
                </a:cxn>
                <a:cxn ang="0">
                  <a:pos x="130" y="180"/>
                </a:cxn>
                <a:cxn ang="0">
                  <a:pos x="211" y="205"/>
                </a:cxn>
                <a:cxn ang="0">
                  <a:pos x="308" y="233"/>
                </a:cxn>
                <a:cxn ang="0">
                  <a:pos x="345" y="253"/>
                </a:cxn>
                <a:cxn ang="0">
                  <a:pos x="371" y="280"/>
                </a:cxn>
                <a:cxn ang="0">
                  <a:pos x="386" y="315"/>
                </a:cxn>
                <a:cxn ang="0">
                  <a:pos x="388" y="356"/>
                </a:cxn>
                <a:cxn ang="0">
                  <a:pos x="382" y="393"/>
                </a:cxn>
                <a:cxn ang="0">
                  <a:pos x="368" y="424"/>
                </a:cxn>
                <a:cxn ang="0">
                  <a:pos x="346" y="451"/>
                </a:cxn>
                <a:cxn ang="0">
                  <a:pos x="310" y="474"/>
                </a:cxn>
                <a:cxn ang="0">
                  <a:pos x="245" y="493"/>
                </a:cxn>
                <a:cxn ang="0">
                  <a:pos x="164" y="498"/>
                </a:cxn>
                <a:cxn ang="0">
                  <a:pos x="96" y="484"/>
                </a:cxn>
                <a:cxn ang="0">
                  <a:pos x="61" y="468"/>
                </a:cxn>
                <a:cxn ang="0">
                  <a:pos x="36" y="448"/>
                </a:cxn>
                <a:cxn ang="0">
                  <a:pos x="17" y="421"/>
                </a:cxn>
                <a:cxn ang="0">
                  <a:pos x="4" y="390"/>
                </a:cxn>
                <a:cxn ang="0">
                  <a:pos x="0" y="354"/>
                </a:cxn>
              </a:cxnLst>
              <a:rect l="0" t="0" r="r" b="b"/>
              <a:pathLst>
                <a:path w="389" h="498">
                  <a:moveTo>
                    <a:pt x="0" y="344"/>
                  </a:moveTo>
                  <a:lnTo>
                    <a:pt x="93" y="344"/>
                  </a:lnTo>
                  <a:lnTo>
                    <a:pt x="93" y="354"/>
                  </a:lnTo>
                  <a:lnTo>
                    <a:pt x="94" y="365"/>
                  </a:lnTo>
                  <a:lnTo>
                    <a:pt x="97" y="374"/>
                  </a:lnTo>
                  <a:lnTo>
                    <a:pt x="100" y="383"/>
                  </a:lnTo>
                  <a:lnTo>
                    <a:pt x="104" y="391"/>
                  </a:lnTo>
                  <a:lnTo>
                    <a:pt x="110" y="397"/>
                  </a:lnTo>
                  <a:lnTo>
                    <a:pt x="116" y="404"/>
                  </a:lnTo>
                  <a:lnTo>
                    <a:pt x="123" y="410"/>
                  </a:lnTo>
                  <a:lnTo>
                    <a:pt x="131" y="415"/>
                  </a:lnTo>
                  <a:lnTo>
                    <a:pt x="138" y="419"/>
                  </a:lnTo>
                  <a:lnTo>
                    <a:pt x="147" y="422"/>
                  </a:lnTo>
                  <a:lnTo>
                    <a:pt x="157" y="425"/>
                  </a:lnTo>
                  <a:lnTo>
                    <a:pt x="166" y="428"/>
                  </a:lnTo>
                  <a:lnTo>
                    <a:pt x="176" y="429"/>
                  </a:lnTo>
                  <a:lnTo>
                    <a:pt x="186" y="430"/>
                  </a:lnTo>
                  <a:lnTo>
                    <a:pt x="197" y="430"/>
                  </a:lnTo>
                  <a:lnTo>
                    <a:pt x="208" y="430"/>
                  </a:lnTo>
                  <a:lnTo>
                    <a:pt x="220" y="429"/>
                  </a:lnTo>
                  <a:lnTo>
                    <a:pt x="229" y="428"/>
                  </a:lnTo>
                  <a:lnTo>
                    <a:pt x="240" y="425"/>
                  </a:lnTo>
                  <a:lnTo>
                    <a:pt x="248" y="423"/>
                  </a:lnTo>
                  <a:lnTo>
                    <a:pt x="256" y="420"/>
                  </a:lnTo>
                  <a:lnTo>
                    <a:pt x="263" y="416"/>
                  </a:lnTo>
                  <a:lnTo>
                    <a:pt x="270" y="411"/>
                  </a:lnTo>
                  <a:lnTo>
                    <a:pt x="276" y="406"/>
                  </a:lnTo>
                  <a:lnTo>
                    <a:pt x="280" y="401"/>
                  </a:lnTo>
                  <a:lnTo>
                    <a:pt x="285" y="395"/>
                  </a:lnTo>
                  <a:lnTo>
                    <a:pt x="289" y="389"/>
                  </a:lnTo>
                  <a:lnTo>
                    <a:pt x="291" y="381"/>
                  </a:lnTo>
                  <a:lnTo>
                    <a:pt x="293" y="373"/>
                  </a:lnTo>
                  <a:lnTo>
                    <a:pt x="295" y="365"/>
                  </a:lnTo>
                  <a:lnTo>
                    <a:pt x="295" y="355"/>
                  </a:lnTo>
                  <a:lnTo>
                    <a:pt x="295" y="347"/>
                  </a:lnTo>
                  <a:lnTo>
                    <a:pt x="293" y="341"/>
                  </a:lnTo>
                  <a:lnTo>
                    <a:pt x="291" y="334"/>
                  </a:lnTo>
                  <a:lnTo>
                    <a:pt x="289" y="327"/>
                  </a:lnTo>
                  <a:lnTo>
                    <a:pt x="285" y="323"/>
                  </a:lnTo>
                  <a:lnTo>
                    <a:pt x="280" y="317"/>
                  </a:lnTo>
                  <a:lnTo>
                    <a:pt x="276" y="313"/>
                  </a:lnTo>
                  <a:lnTo>
                    <a:pt x="270" y="308"/>
                  </a:lnTo>
                  <a:lnTo>
                    <a:pt x="258" y="304"/>
                  </a:lnTo>
                  <a:lnTo>
                    <a:pt x="240" y="298"/>
                  </a:lnTo>
                  <a:lnTo>
                    <a:pt x="218" y="292"/>
                  </a:lnTo>
                  <a:lnTo>
                    <a:pt x="191" y="284"/>
                  </a:lnTo>
                  <a:lnTo>
                    <a:pt x="148" y="274"/>
                  </a:lnTo>
                  <a:lnTo>
                    <a:pt x="112" y="264"/>
                  </a:lnTo>
                  <a:lnTo>
                    <a:pt x="97" y="258"/>
                  </a:lnTo>
                  <a:lnTo>
                    <a:pt x="83" y="253"/>
                  </a:lnTo>
                  <a:lnTo>
                    <a:pt x="72" y="247"/>
                  </a:lnTo>
                  <a:lnTo>
                    <a:pt x="63" y="241"/>
                  </a:lnTo>
                  <a:lnTo>
                    <a:pt x="57" y="238"/>
                  </a:lnTo>
                  <a:lnTo>
                    <a:pt x="50" y="234"/>
                  </a:lnTo>
                  <a:lnTo>
                    <a:pt x="44" y="229"/>
                  </a:lnTo>
                  <a:lnTo>
                    <a:pt x="40" y="224"/>
                  </a:lnTo>
                  <a:lnTo>
                    <a:pt x="34" y="219"/>
                  </a:lnTo>
                  <a:lnTo>
                    <a:pt x="30" y="214"/>
                  </a:lnTo>
                  <a:lnTo>
                    <a:pt x="26" y="207"/>
                  </a:lnTo>
                  <a:lnTo>
                    <a:pt x="23" y="201"/>
                  </a:lnTo>
                  <a:lnTo>
                    <a:pt x="19" y="195"/>
                  </a:lnTo>
                  <a:lnTo>
                    <a:pt x="17" y="189"/>
                  </a:lnTo>
                  <a:lnTo>
                    <a:pt x="14" y="181"/>
                  </a:lnTo>
                  <a:lnTo>
                    <a:pt x="13" y="175"/>
                  </a:lnTo>
                  <a:lnTo>
                    <a:pt x="11" y="167"/>
                  </a:lnTo>
                  <a:lnTo>
                    <a:pt x="10" y="159"/>
                  </a:lnTo>
                  <a:lnTo>
                    <a:pt x="10" y="151"/>
                  </a:lnTo>
                  <a:lnTo>
                    <a:pt x="10" y="142"/>
                  </a:lnTo>
                  <a:lnTo>
                    <a:pt x="10" y="135"/>
                  </a:lnTo>
                  <a:lnTo>
                    <a:pt x="10" y="127"/>
                  </a:lnTo>
                  <a:lnTo>
                    <a:pt x="11" y="118"/>
                  </a:lnTo>
                  <a:lnTo>
                    <a:pt x="13" y="110"/>
                  </a:lnTo>
                  <a:lnTo>
                    <a:pt x="16" y="102"/>
                  </a:lnTo>
                  <a:lnTo>
                    <a:pt x="18" y="94"/>
                  </a:lnTo>
                  <a:lnTo>
                    <a:pt x="21" y="88"/>
                  </a:lnTo>
                  <a:lnTo>
                    <a:pt x="24" y="80"/>
                  </a:lnTo>
                  <a:lnTo>
                    <a:pt x="28" y="74"/>
                  </a:lnTo>
                  <a:lnTo>
                    <a:pt x="32" y="68"/>
                  </a:lnTo>
                  <a:lnTo>
                    <a:pt x="37" y="61"/>
                  </a:lnTo>
                  <a:lnTo>
                    <a:pt x="42" y="54"/>
                  </a:lnTo>
                  <a:lnTo>
                    <a:pt x="48" y="49"/>
                  </a:lnTo>
                  <a:lnTo>
                    <a:pt x="54" y="43"/>
                  </a:lnTo>
                  <a:lnTo>
                    <a:pt x="61" y="38"/>
                  </a:lnTo>
                  <a:lnTo>
                    <a:pt x="69" y="32"/>
                  </a:lnTo>
                  <a:lnTo>
                    <a:pt x="81" y="25"/>
                  </a:lnTo>
                  <a:lnTo>
                    <a:pt x="96" y="19"/>
                  </a:lnTo>
                  <a:lnTo>
                    <a:pt x="110" y="13"/>
                  </a:lnTo>
                  <a:lnTo>
                    <a:pt x="126" y="8"/>
                  </a:lnTo>
                  <a:lnTo>
                    <a:pt x="141" y="4"/>
                  </a:lnTo>
                  <a:lnTo>
                    <a:pt x="158" y="1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227" y="1"/>
                  </a:lnTo>
                  <a:lnTo>
                    <a:pt x="256" y="4"/>
                  </a:lnTo>
                  <a:lnTo>
                    <a:pt x="281" y="11"/>
                  </a:lnTo>
                  <a:lnTo>
                    <a:pt x="303" y="18"/>
                  </a:lnTo>
                  <a:lnTo>
                    <a:pt x="313" y="23"/>
                  </a:lnTo>
                  <a:lnTo>
                    <a:pt x="323" y="29"/>
                  </a:lnTo>
                  <a:lnTo>
                    <a:pt x="332" y="34"/>
                  </a:lnTo>
                  <a:lnTo>
                    <a:pt x="340" y="41"/>
                  </a:lnTo>
                  <a:lnTo>
                    <a:pt x="347" y="49"/>
                  </a:lnTo>
                  <a:lnTo>
                    <a:pt x="353" y="57"/>
                  </a:lnTo>
                  <a:lnTo>
                    <a:pt x="359" y="64"/>
                  </a:lnTo>
                  <a:lnTo>
                    <a:pt x="365" y="73"/>
                  </a:lnTo>
                  <a:lnTo>
                    <a:pt x="370" y="88"/>
                  </a:lnTo>
                  <a:lnTo>
                    <a:pt x="373" y="103"/>
                  </a:lnTo>
                  <a:lnTo>
                    <a:pt x="376" y="122"/>
                  </a:lnTo>
                  <a:lnTo>
                    <a:pt x="377" y="142"/>
                  </a:lnTo>
                  <a:lnTo>
                    <a:pt x="287" y="142"/>
                  </a:lnTo>
                  <a:lnTo>
                    <a:pt x="286" y="133"/>
                  </a:lnTo>
                  <a:lnTo>
                    <a:pt x="285" y="124"/>
                  </a:lnTo>
                  <a:lnTo>
                    <a:pt x="283" y="117"/>
                  </a:lnTo>
                  <a:lnTo>
                    <a:pt x="281" y="109"/>
                  </a:lnTo>
                  <a:lnTo>
                    <a:pt x="278" y="102"/>
                  </a:lnTo>
                  <a:lnTo>
                    <a:pt x="275" y="96"/>
                  </a:lnTo>
                  <a:lnTo>
                    <a:pt x="270" y="90"/>
                  </a:lnTo>
                  <a:lnTo>
                    <a:pt x="265" y="84"/>
                  </a:lnTo>
                  <a:lnTo>
                    <a:pt x="258" y="80"/>
                  </a:lnTo>
                  <a:lnTo>
                    <a:pt x="251" y="77"/>
                  </a:lnTo>
                  <a:lnTo>
                    <a:pt x="243" y="73"/>
                  </a:lnTo>
                  <a:lnTo>
                    <a:pt x="236" y="70"/>
                  </a:lnTo>
                  <a:lnTo>
                    <a:pt x="217" y="67"/>
                  </a:lnTo>
                  <a:lnTo>
                    <a:pt x="196" y="64"/>
                  </a:lnTo>
                  <a:lnTo>
                    <a:pt x="172" y="65"/>
                  </a:lnTo>
                  <a:lnTo>
                    <a:pt x="152" y="69"/>
                  </a:lnTo>
                  <a:lnTo>
                    <a:pt x="144" y="72"/>
                  </a:lnTo>
                  <a:lnTo>
                    <a:pt x="137" y="74"/>
                  </a:lnTo>
                  <a:lnTo>
                    <a:pt x="129" y="78"/>
                  </a:lnTo>
                  <a:lnTo>
                    <a:pt x="123" y="82"/>
                  </a:lnTo>
                  <a:lnTo>
                    <a:pt x="117" y="87"/>
                  </a:lnTo>
                  <a:lnTo>
                    <a:pt x="112" y="91"/>
                  </a:lnTo>
                  <a:lnTo>
                    <a:pt x="108" y="97"/>
                  </a:lnTo>
                  <a:lnTo>
                    <a:pt x="104" y="103"/>
                  </a:lnTo>
                  <a:lnTo>
                    <a:pt x="102" y="110"/>
                  </a:lnTo>
                  <a:lnTo>
                    <a:pt x="100" y="117"/>
                  </a:lnTo>
                  <a:lnTo>
                    <a:pt x="99" y="124"/>
                  </a:lnTo>
                  <a:lnTo>
                    <a:pt x="99" y="132"/>
                  </a:lnTo>
                  <a:lnTo>
                    <a:pt x="99" y="138"/>
                  </a:lnTo>
                  <a:lnTo>
                    <a:pt x="100" y="143"/>
                  </a:lnTo>
                  <a:lnTo>
                    <a:pt x="101" y="149"/>
                  </a:lnTo>
                  <a:lnTo>
                    <a:pt x="103" y="153"/>
                  </a:lnTo>
                  <a:lnTo>
                    <a:pt x="106" y="158"/>
                  </a:lnTo>
                  <a:lnTo>
                    <a:pt x="108" y="162"/>
                  </a:lnTo>
                  <a:lnTo>
                    <a:pt x="111" y="167"/>
                  </a:lnTo>
                  <a:lnTo>
                    <a:pt x="116" y="170"/>
                  </a:lnTo>
                  <a:lnTo>
                    <a:pt x="120" y="175"/>
                  </a:lnTo>
                  <a:lnTo>
                    <a:pt x="126" y="178"/>
                  </a:lnTo>
                  <a:lnTo>
                    <a:pt x="130" y="180"/>
                  </a:lnTo>
                  <a:lnTo>
                    <a:pt x="137" y="184"/>
                  </a:lnTo>
                  <a:lnTo>
                    <a:pt x="150" y="189"/>
                  </a:lnTo>
                  <a:lnTo>
                    <a:pt x="166" y="192"/>
                  </a:lnTo>
                  <a:lnTo>
                    <a:pt x="211" y="205"/>
                  </a:lnTo>
                  <a:lnTo>
                    <a:pt x="248" y="214"/>
                  </a:lnTo>
                  <a:lnTo>
                    <a:pt x="277" y="221"/>
                  </a:lnTo>
                  <a:lnTo>
                    <a:pt x="298" y="228"/>
                  </a:lnTo>
                  <a:lnTo>
                    <a:pt x="308" y="233"/>
                  </a:lnTo>
                  <a:lnTo>
                    <a:pt x="319" y="237"/>
                  </a:lnTo>
                  <a:lnTo>
                    <a:pt x="328" y="241"/>
                  </a:lnTo>
                  <a:lnTo>
                    <a:pt x="337" y="247"/>
                  </a:lnTo>
                  <a:lnTo>
                    <a:pt x="345" y="253"/>
                  </a:lnTo>
                  <a:lnTo>
                    <a:pt x="352" y="258"/>
                  </a:lnTo>
                  <a:lnTo>
                    <a:pt x="359" y="266"/>
                  </a:lnTo>
                  <a:lnTo>
                    <a:pt x="366" y="273"/>
                  </a:lnTo>
                  <a:lnTo>
                    <a:pt x="371" y="280"/>
                  </a:lnTo>
                  <a:lnTo>
                    <a:pt x="376" y="288"/>
                  </a:lnTo>
                  <a:lnTo>
                    <a:pt x="379" y="297"/>
                  </a:lnTo>
                  <a:lnTo>
                    <a:pt x="383" y="306"/>
                  </a:lnTo>
                  <a:lnTo>
                    <a:pt x="386" y="315"/>
                  </a:lnTo>
                  <a:lnTo>
                    <a:pt x="387" y="325"/>
                  </a:lnTo>
                  <a:lnTo>
                    <a:pt x="388" y="335"/>
                  </a:lnTo>
                  <a:lnTo>
                    <a:pt x="389" y="346"/>
                  </a:lnTo>
                  <a:lnTo>
                    <a:pt x="388" y="356"/>
                  </a:lnTo>
                  <a:lnTo>
                    <a:pt x="388" y="365"/>
                  </a:lnTo>
                  <a:lnTo>
                    <a:pt x="386" y="375"/>
                  </a:lnTo>
                  <a:lnTo>
                    <a:pt x="385" y="384"/>
                  </a:lnTo>
                  <a:lnTo>
                    <a:pt x="382" y="393"/>
                  </a:lnTo>
                  <a:lnTo>
                    <a:pt x="379" y="402"/>
                  </a:lnTo>
                  <a:lnTo>
                    <a:pt x="376" y="410"/>
                  </a:lnTo>
                  <a:lnTo>
                    <a:pt x="372" y="416"/>
                  </a:lnTo>
                  <a:lnTo>
                    <a:pt x="368" y="424"/>
                  </a:lnTo>
                  <a:lnTo>
                    <a:pt x="363" y="432"/>
                  </a:lnTo>
                  <a:lnTo>
                    <a:pt x="358" y="439"/>
                  </a:lnTo>
                  <a:lnTo>
                    <a:pt x="352" y="444"/>
                  </a:lnTo>
                  <a:lnTo>
                    <a:pt x="346" y="451"/>
                  </a:lnTo>
                  <a:lnTo>
                    <a:pt x="339" y="456"/>
                  </a:lnTo>
                  <a:lnTo>
                    <a:pt x="331" y="462"/>
                  </a:lnTo>
                  <a:lnTo>
                    <a:pt x="325" y="467"/>
                  </a:lnTo>
                  <a:lnTo>
                    <a:pt x="310" y="474"/>
                  </a:lnTo>
                  <a:lnTo>
                    <a:pt x="296" y="481"/>
                  </a:lnTo>
                  <a:lnTo>
                    <a:pt x="279" y="487"/>
                  </a:lnTo>
                  <a:lnTo>
                    <a:pt x="262" y="490"/>
                  </a:lnTo>
                  <a:lnTo>
                    <a:pt x="245" y="493"/>
                  </a:lnTo>
                  <a:lnTo>
                    <a:pt x="226" y="497"/>
                  </a:lnTo>
                  <a:lnTo>
                    <a:pt x="206" y="498"/>
                  </a:lnTo>
                  <a:lnTo>
                    <a:pt x="184" y="498"/>
                  </a:lnTo>
                  <a:lnTo>
                    <a:pt x="164" y="498"/>
                  </a:lnTo>
                  <a:lnTo>
                    <a:pt x="146" y="495"/>
                  </a:lnTo>
                  <a:lnTo>
                    <a:pt x="128" y="493"/>
                  </a:lnTo>
                  <a:lnTo>
                    <a:pt x="111" y="489"/>
                  </a:lnTo>
                  <a:lnTo>
                    <a:pt x="96" y="484"/>
                  </a:lnTo>
                  <a:lnTo>
                    <a:pt x="81" y="479"/>
                  </a:lnTo>
                  <a:lnTo>
                    <a:pt x="73" y="475"/>
                  </a:lnTo>
                  <a:lnTo>
                    <a:pt x="67" y="471"/>
                  </a:lnTo>
                  <a:lnTo>
                    <a:pt x="61" y="468"/>
                  </a:lnTo>
                  <a:lnTo>
                    <a:pt x="56" y="462"/>
                  </a:lnTo>
                  <a:lnTo>
                    <a:pt x="48" y="458"/>
                  </a:lnTo>
                  <a:lnTo>
                    <a:pt x="41" y="453"/>
                  </a:lnTo>
                  <a:lnTo>
                    <a:pt x="36" y="448"/>
                  </a:lnTo>
                  <a:lnTo>
                    <a:pt x="30" y="441"/>
                  </a:lnTo>
                  <a:lnTo>
                    <a:pt x="26" y="434"/>
                  </a:lnTo>
                  <a:lnTo>
                    <a:pt x="21" y="428"/>
                  </a:lnTo>
                  <a:lnTo>
                    <a:pt x="17" y="421"/>
                  </a:lnTo>
                  <a:lnTo>
                    <a:pt x="13" y="413"/>
                  </a:lnTo>
                  <a:lnTo>
                    <a:pt x="10" y="406"/>
                  </a:lnTo>
                  <a:lnTo>
                    <a:pt x="7" y="399"/>
                  </a:lnTo>
                  <a:lnTo>
                    <a:pt x="4" y="390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3"/>
                  </a:lnTo>
                  <a:lnTo>
                    <a:pt x="0" y="35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Freeform 41"/>
            <p:cNvSpPr>
              <a:spLocks/>
            </p:cNvSpPr>
            <p:nvPr userDrawn="1"/>
          </p:nvSpPr>
          <p:spPr bwMode="auto">
            <a:xfrm>
              <a:off x="639" y="3923"/>
              <a:ext cx="65" cy="89"/>
            </a:xfrm>
            <a:custGeom>
              <a:avLst/>
              <a:gdLst/>
              <a:ahLst/>
              <a:cxnLst>
                <a:cxn ang="0">
                  <a:pos x="101" y="534"/>
                </a:cxn>
                <a:cxn ang="0">
                  <a:pos x="122" y="580"/>
                </a:cxn>
                <a:cxn ang="0">
                  <a:pos x="152" y="607"/>
                </a:cxn>
                <a:cxn ang="0">
                  <a:pos x="195" y="625"/>
                </a:cxn>
                <a:cxn ang="0">
                  <a:pos x="277" y="630"/>
                </a:cxn>
                <a:cxn ang="0">
                  <a:pos x="347" y="615"/>
                </a:cxn>
                <a:cxn ang="0">
                  <a:pos x="401" y="576"/>
                </a:cxn>
                <a:cxn ang="0">
                  <a:pos x="421" y="509"/>
                </a:cxn>
                <a:cxn ang="0">
                  <a:pos x="404" y="454"/>
                </a:cxn>
                <a:cxn ang="0">
                  <a:pos x="337" y="414"/>
                </a:cxn>
                <a:cxn ang="0">
                  <a:pos x="176" y="371"/>
                </a:cxn>
                <a:cxn ang="0">
                  <a:pos x="92" y="342"/>
                </a:cxn>
                <a:cxn ang="0">
                  <a:pos x="56" y="314"/>
                </a:cxn>
                <a:cxn ang="0">
                  <a:pos x="27" y="276"/>
                </a:cxn>
                <a:cxn ang="0">
                  <a:pos x="11" y="230"/>
                </a:cxn>
                <a:cxn ang="0">
                  <a:pos x="10" y="176"/>
                </a:cxn>
                <a:cxn ang="0">
                  <a:pos x="24" y="122"/>
                </a:cxn>
                <a:cxn ang="0">
                  <a:pos x="57" y="75"/>
                </a:cxn>
                <a:cxn ang="0">
                  <a:pos x="111" y="36"/>
                </a:cxn>
                <a:cxn ang="0">
                  <a:pos x="218" y="3"/>
                </a:cxn>
                <a:cxn ang="0">
                  <a:pos x="313" y="3"/>
                </a:cxn>
                <a:cxn ang="0">
                  <a:pos x="380" y="17"/>
                </a:cxn>
                <a:cxn ang="0">
                  <a:pos x="434" y="45"/>
                </a:cxn>
                <a:cxn ang="0">
                  <a:pos x="475" y="90"/>
                </a:cxn>
                <a:cxn ang="0">
                  <a:pos x="499" y="165"/>
                </a:cxn>
                <a:cxn ang="0">
                  <a:pos x="395" y="148"/>
                </a:cxn>
                <a:cxn ang="0">
                  <a:pos x="363" y="105"/>
                </a:cxn>
                <a:cxn ang="0">
                  <a:pos x="306" y="83"/>
                </a:cxn>
                <a:cxn ang="0">
                  <a:pos x="230" y="81"/>
                </a:cxn>
                <a:cxn ang="0">
                  <a:pos x="168" y="98"/>
                </a:cxn>
                <a:cxn ang="0">
                  <a:pos x="121" y="139"/>
                </a:cxn>
                <a:cxn ang="0">
                  <a:pos x="110" y="177"/>
                </a:cxn>
                <a:cxn ang="0">
                  <a:pos x="115" y="222"/>
                </a:cxn>
                <a:cxn ang="0">
                  <a:pos x="136" y="253"/>
                </a:cxn>
                <a:cxn ang="0">
                  <a:pos x="181" y="276"/>
                </a:cxn>
                <a:cxn ang="0">
                  <a:pos x="366" y="326"/>
                </a:cxn>
                <a:cxn ang="0">
                  <a:pos x="451" y="363"/>
                </a:cxn>
                <a:cxn ang="0">
                  <a:pos x="486" y="395"/>
                </a:cxn>
                <a:cxn ang="0">
                  <a:pos x="509" y="437"/>
                </a:cxn>
                <a:cxn ang="0">
                  <a:pos x="518" y="512"/>
                </a:cxn>
                <a:cxn ang="0">
                  <a:pos x="506" y="571"/>
                </a:cxn>
                <a:cxn ang="0">
                  <a:pos x="478" y="621"/>
                </a:cxn>
                <a:cxn ang="0">
                  <a:pos x="434" y="661"/>
                </a:cxn>
                <a:cxn ang="0">
                  <a:pos x="373" y="691"/>
                </a:cxn>
                <a:cxn ang="0">
                  <a:pos x="302" y="708"/>
                </a:cxn>
                <a:cxn ang="0">
                  <a:pos x="205" y="709"/>
                </a:cxn>
                <a:cxn ang="0">
                  <a:pos x="140" y="697"/>
                </a:cxn>
                <a:cxn ang="0">
                  <a:pos x="87" y="676"/>
                </a:cxn>
                <a:cxn ang="0">
                  <a:pos x="47" y="644"/>
                </a:cxn>
                <a:cxn ang="0">
                  <a:pos x="19" y="600"/>
                </a:cxn>
                <a:cxn ang="0">
                  <a:pos x="3" y="546"/>
                </a:cxn>
              </a:cxnLst>
              <a:rect l="0" t="0" r="r" b="b"/>
              <a:pathLst>
                <a:path w="519" h="710">
                  <a:moveTo>
                    <a:pt x="0" y="495"/>
                  </a:moveTo>
                  <a:lnTo>
                    <a:pt x="98" y="495"/>
                  </a:lnTo>
                  <a:lnTo>
                    <a:pt x="99" y="510"/>
                  </a:lnTo>
                  <a:lnTo>
                    <a:pt x="100" y="522"/>
                  </a:lnTo>
                  <a:lnTo>
                    <a:pt x="101" y="534"/>
                  </a:lnTo>
                  <a:lnTo>
                    <a:pt x="105" y="544"/>
                  </a:lnTo>
                  <a:lnTo>
                    <a:pt x="108" y="554"/>
                  </a:lnTo>
                  <a:lnTo>
                    <a:pt x="112" y="564"/>
                  </a:lnTo>
                  <a:lnTo>
                    <a:pt x="117" y="573"/>
                  </a:lnTo>
                  <a:lnTo>
                    <a:pt x="122" y="580"/>
                  </a:lnTo>
                  <a:lnTo>
                    <a:pt x="127" y="587"/>
                  </a:lnTo>
                  <a:lnTo>
                    <a:pt x="132" y="592"/>
                  </a:lnTo>
                  <a:lnTo>
                    <a:pt x="138" y="598"/>
                  </a:lnTo>
                  <a:lnTo>
                    <a:pt x="145" y="602"/>
                  </a:lnTo>
                  <a:lnTo>
                    <a:pt x="152" y="607"/>
                  </a:lnTo>
                  <a:lnTo>
                    <a:pt x="159" y="611"/>
                  </a:lnTo>
                  <a:lnTo>
                    <a:pt x="168" y="615"/>
                  </a:lnTo>
                  <a:lnTo>
                    <a:pt x="176" y="618"/>
                  </a:lnTo>
                  <a:lnTo>
                    <a:pt x="185" y="621"/>
                  </a:lnTo>
                  <a:lnTo>
                    <a:pt x="195" y="625"/>
                  </a:lnTo>
                  <a:lnTo>
                    <a:pt x="205" y="626"/>
                  </a:lnTo>
                  <a:lnTo>
                    <a:pt x="215" y="628"/>
                  </a:lnTo>
                  <a:lnTo>
                    <a:pt x="237" y="630"/>
                  </a:lnTo>
                  <a:lnTo>
                    <a:pt x="261" y="630"/>
                  </a:lnTo>
                  <a:lnTo>
                    <a:pt x="277" y="630"/>
                  </a:lnTo>
                  <a:lnTo>
                    <a:pt x="292" y="629"/>
                  </a:lnTo>
                  <a:lnTo>
                    <a:pt x="308" y="627"/>
                  </a:lnTo>
                  <a:lnTo>
                    <a:pt x="321" y="623"/>
                  </a:lnTo>
                  <a:lnTo>
                    <a:pt x="335" y="620"/>
                  </a:lnTo>
                  <a:lnTo>
                    <a:pt x="347" y="615"/>
                  </a:lnTo>
                  <a:lnTo>
                    <a:pt x="359" y="609"/>
                  </a:lnTo>
                  <a:lnTo>
                    <a:pt x="371" y="602"/>
                  </a:lnTo>
                  <a:lnTo>
                    <a:pt x="382" y="595"/>
                  </a:lnTo>
                  <a:lnTo>
                    <a:pt x="392" y="586"/>
                  </a:lnTo>
                  <a:lnTo>
                    <a:pt x="401" y="576"/>
                  </a:lnTo>
                  <a:lnTo>
                    <a:pt x="408" y="563"/>
                  </a:lnTo>
                  <a:lnTo>
                    <a:pt x="414" y="551"/>
                  </a:lnTo>
                  <a:lnTo>
                    <a:pt x="418" y="538"/>
                  </a:lnTo>
                  <a:lnTo>
                    <a:pt x="420" y="523"/>
                  </a:lnTo>
                  <a:lnTo>
                    <a:pt x="421" y="509"/>
                  </a:lnTo>
                  <a:lnTo>
                    <a:pt x="420" y="496"/>
                  </a:lnTo>
                  <a:lnTo>
                    <a:pt x="418" y="484"/>
                  </a:lnTo>
                  <a:lnTo>
                    <a:pt x="415" y="473"/>
                  </a:lnTo>
                  <a:lnTo>
                    <a:pt x="410" y="463"/>
                  </a:lnTo>
                  <a:lnTo>
                    <a:pt x="404" y="454"/>
                  </a:lnTo>
                  <a:lnTo>
                    <a:pt x="397" y="446"/>
                  </a:lnTo>
                  <a:lnTo>
                    <a:pt x="388" y="439"/>
                  </a:lnTo>
                  <a:lnTo>
                    <a:pt x="379" y="431"/>
                  </a:lnTo>
                  <a:lnTo>
                    <a:pt x="361" y="423"/>
                  </a:lnTo>
                  <a:lnTo>
                    <a:pt x="337" y="414"/>
                  </a:lnTo>
                  <a:lnTo>
                    <a:pt x="306" y="404"/>
                  </a:lnTo>
                  <a:lnTo>
                    <a:pt x="267" y="394"/>
                  </a:lnTo>
                  <a:lnTo>
                    <a:pt x="237" y="386"/>
                  </a:lnTo>
                  <a:lnTo>
                    <a:pt x="207" y="377"/>
                  </a:lnTo>
                  <a:lnTo>
                    <a:pt x="176" y="371"/>
                  </a:lnTo>
                  <a:lnTo>
                    <a:pt x="147" y="363"/>
                  </a:lnTo>
                  <a:lnTo>
                    <a:pt x="126" y="356"/>
                  </a:lnTo>
                  <a:lnTo>
                    <a:pt x="108" y="348"/>
                  </a:lnTo>
                  <a:lnTo>
                    <a:pt x="100" y="345"/>
                  </a:lnTo>
                  <a:lnTo>
                    <a:pt x="92" y="342"/>
                  </a:lnTo>
                  <a:lnTo>
                    <a:pt x="86" y="337"/>
                  </a:lnTo>
                  <a:lnTo>
                    <a:pt x="80" y="333"/>
                  </a:lnTo>
                  <a:lnTo>
                    <a:pt x="71" y="327"/>
                  </a:lnTo>
                  <a:lnTo>
                    <a:pt x="63" y="320"/>
                  </a:lnTo>
                  <a:lnTo>
                    <a:pt x="56" y="314"/>
                  </a:lnTo>
                  <a:lnTo>
                    <a:pt x="49" y="307"/>
                  </a:lnTo>
                  <a:lnTo>
                    <a:pt x="42" y="299"/>
                  </a:lnTo>
                  <a:lnTo>
                    <a:pt x="36" y="293"/>
                  </a:lnTo>
                  <a:lnTo>
                    <a:pt x="31" y="285"/>
                  </a:lnTo>
                  <a:lnTo>
                    <a:pt x="27" y="276"/>
                  </a:lnTo>
                  <a:lnTo>
                    <a:pt x="22" y="267"/>
                  </a:lnTo>
                  <a:lnTo>
                    <a:pt x="19" y="259"/>
                  </a:lnTo>
                  <a:lnTo>
                    <a:pt x="16" y="249"/>
                  </a:lnTo>
                  <a:lnTo>
                    <a:pt x="13" y="240"/>
                  </a:lnTo>
                  <a:lnTo>
                    <a:pt x="11" y="230"/>
                  </a:lnTo>
                  <a:lnTo>
                    <a:pt x="10" y="220"/>
                  </a:lnTo>
                  <a:lnTo>
                    <a:pt x="10" y="210"/>
                  </a:lnTo>
                  <a:lnTo>
                    <a:pt x="10" y="199"/>
                  </a:lnTo>
                  <a:lnTo>
                    <a:pt x="10" y="188"/>
                  </a:lnTo>
                  <a:lnTo>
                    <a:pt x="10" y="176"/>
                  </a:lnTo>
                  <a:lnTo>
                    <a:pt x="12" y="165"/>
                  </a:lnTo>
                  <a:lnTo>
                    <a:pt x="14" y="152"/>
                  </a:lnTo>
                  <a:lnTo>
                    <a:pt x="17" y="142"/>
                  </a:lnTo>
                  <a:lnTo>
                    <a:pt x="21" y="132"/>
                  </a:lnTo>
                  <a:lnTo>
                    <a:pt x="24" y="122"/>
                  </a:lnTo>
                  <a:lnTo>
                    <a:pt x="30" y="111"/>
                  </a:lnTo>
                  <a:lnTo>
                    <a:pt x="36" y="102"/>
                  </a:lnTo>
                  <a:lnTo>
                    <a:pt x="42" y="93"/>
                  </a:lnTo>
                  <a:lnTo>
                    <a:pt x="49" y="84"/>
                  </a:lnTo>
                  <a:lnTo>
                    <a:pt x="57" y="75"/>
                  </a:lnTo>
                  <a:lnTo>
                    <a:pt x="64" y="69"/>
                  </a:lnTo>
                  <a:lnTo>
                    <a:pt x="73" y="61"/>
                  </a:lnTo>
                  <a:lnTo>
                    <a:pt x="82" y="53"/>
                  </a:lnTo>
                  <a:lnTo>
                    <a:pt x="93" y="46"/>
                  </a:lnTo>
                  <a:lnTo>
                    <a:pt x="111" y="36"/>
                  </a:lnTo>
                  <a:lnTo>
                    <a:pt x="130" y="26"/>
                  </a:lnTo>
                  <a:lnTo>
                    <a:pt x="150" y="19"/>
                  </a:lnTo>
                  <a:lnTo>
                    <a:pt x="172" y="12"/>
                  </a:lnTo>
                  <a:lnTo>
                    <a:pt x="195" y="6"/>
                  </a:lnTo>
                  <a:lnTo>
                    <a:pt x="218" y="3"/>
                  </a:lnTo>
                  <a:lnTo>
                    <a:pt x="242" y="1"/>
                  </a:lnTo>
                  <a:lnTo>
                    <a:pt x="268" y="0"/>
                  </a:lnTo>
                  <a:lnTo>
                    <a:pt x="283" y="1"/>
                  </a:lnTo>
                  <a:lnTo>
                    <a:pt x="299" y="1"/>
                  </a:lnTo>
                  <a:lnTo>
                    <a:pt x="313" y="3"/>
                  </a:lnTo>
                  <a:lnTo>
                    <a:pt x="328" y="4"/>
                  </a:lnTo>
                  <a:lnTo>
                    <a:pt x="341" y="7"/>
                  </a:lnTo>
                  <a:lnTo>
                    <a:pt x="356" y="10"/>
                  </a:lnTo>
                  <a:lnTo>
                    <a:pt x="368" y="13"/>
                  </a:lnTo>
                  <a:lnTo>
                    <a:pt x="380" y="17"/>
                  </a:lnTo>
                  <a:lnTo>
                    <a:pt x="391" y="22"/>
                  </a:lnTo>
                  <a:lnTo>
                    <a:pt x="402" y="26"/>
                  </a:lnTo>
                  <a:lnTo>
                    <a:pt x="414" y="32"/>
                  </a:lnTo>
                  <a:lnTo>
                    <a:pt x="424" y="38"/>
                  </a:lnTo>
                  <a:lnTo>
                    <a:pt x="434" y="45"/>
                  </a:lnTo>
                  <a:lnTo>
                    <a:pt x="442" y="52"/>
                  </a:lnTo>
                  <a:lnTo>
                    <a:pt x="451" y="60"/>
                  </a:lnTo>
                  <a:lnTo>
                    <a:pt x="459" y="66"/>
                  </a:lnTo>
                  <a:lnTo>
                    <a:pt x="468" y="78"/>
                  </a:lnTo>
                  <a:lnTo>
                    <a:pt x="475" y="90"/>
                  </a:lnTo>
                  <a:lnTo>
                    <a:pt x="481" y="102"/>
                  </a:lnTo>
                  <a:lnTo>
                    <a:pt x="488" y="115"/>
                  </a:lnTo>
                  <a:lnTo>
                    <a:pt x="492" y="131"/>
                  </a:lnTo>
                  <a:lnTo>
                    <a:pt x="496" y="148"/>
                  </a:lnTo>
                  <a:lnTo>
                    <a:pt x="499" y="165"/>
                  </a:lnTo>
                  <a:lnTo>
                    <a:pt x="500" y="183"/>
                  </a:lnTo>
                  <a:lnTo>
                    <a:pt x="402" y="183"/>
                  </a:lnTo>
                  <a:lnTo>
                    <a:pt x="401" y="171"/>
                  </a:lnTo>
                  <a:lnTo>
                    <a:pt x="398" y="159"/>
                  </a:lnTo>
                  <a:lnTo>
                    <a:pt x="395" y="148"/>
                  </a:lnTo>
                  <a:lnTo>
                    <a:pt x="391" y="138"/>
                  </a:lnTo>
                  <a:lnTo>
                    <a:pt x="386" y="129"/>
                  </a:lnTo>
                  <a:lnTo>
                    <a:pt x="379" y="120"/>
                  </a:lnTo>
                  <a:lnTo>
                    <a:pt x="372" y="113"/>
                  </a:lnTo>
                  <a:lnTo>
                    <a:pt x="363" y="105"/>
                  </a:lnTo>
                  <a:lnTo>
                    <a:pt x="353" y="100"/>
                  </a:lnTo>
                  <a:lnTo>
                    <a:pt x="343" y="94"/>
                  </a:lnTo>
                  <a:lnTo>
                    <a:pt x="332" y="90"/>
                  </a:lnTo>
                  <a:lnTo>
                    <a:pt x="320" y="87"/>
                  </a:lnTo>
                  <a:lnTo>
                    <a:pt x="306" y="83"/>
                  </a:lnTo>
                  <a:lnTo>
                    <a:pt x="291" y="81"/>
                  </a:lnTo>
                  <a:lnTo>
                    <a:pt x="276" y="80"/>
                  </a:lnTo>
                  <a:lnTo>
                    <a:pt x="260" y="79"/>
                  </a:lnTo>
                  <a:lnTo>
                    <a:pt x="245" y="80"/>
                  </a:lnTo>
                  <a:lnTo>
                    <a:pt x="230" y="81"/>
                  </a:lnTo>
                  <a:lnTo>
                    <a:pt x="216" y="83"/>
                  </a:lnTo>
                  <a:lnTo>
                    <a:pt x="203" y="85"/>
                  </a:lnTo>
                  <a:lnTo>
                    <a:pt x="190" y="89"/>
                  </a:lnTo>
                  <a:lnTo>
                    <a:pt x="179" y="93"/>
                  </a:lnTo>
                  <a:lnTo>
                    <a:pt x="168" y="98"/>
                  </a:lnTo>
                  <a:lnTo>
                    <a:pt x="158" y="103"/>
                  </a:lnTo>
                  <a:lnTo>
                    <a:pt x="146" y="111"/>
                  </a:lnTo>
                  <a:lnTo>
                    <a:pt x="137" y="120"/>
                  </a:lnTo>
                  <a:lnTo>
                    <a:pt x="128" y="130"/>
                  </a:lnTo>
                  <a:lnTo>
                    <a:pt x="121" y="139"/>
                  </a:lnTo>
                  <a:lnTo>
                    <a:pt x="118" y="146"/>
                  </a:lnTo>
                  <a:lnTo>
                    <a:pt x="116" y="151"/>
                  </a:lnTo>
                  <a:lnTo>
                    <a:pt x="113" y="158"/>
                  </a:lnTo>
                  <a:lnTo>
                    <a:pt x="112" y="163"/>
                  </a:lnTo>
                  <a:lnTo>
                    <a:pt x="110" y="177"/>
                  </a:lnTo>
                  <a:lnTo>
                    <a:pt x="109" y="190"/>
                  </a:lnTo>
                  <a:lnTo>
                    <a:pt x="110" y="201"/>
                  </a:lnTo>
                  <a:lnTo>
                    <a:pt x="111" y="212"/>
                  </a:lnTo>
                  <a:lnTo>
                    <a:pt x="112" y="217"/>
                  </a:lnTo>
                  <a:lnTo>
                    <a:pt x="115" y="222"/>
                  </a:lnTo>
                  <a:lnTo>
                    <a:pt x="117" y="227"/>
                  </a:lnTo>
                  <a:lnTo>
                    <a:pt x="119" y="231"/>
                  </a:lnTo>
                  <a:lnTo>
                    <a:pt x="125" y="240"/>
                  </a:lnTo>
                  <a:lnTo>
                    <a:pt x="131" y="248"/>
                  </a:lnTo>
                  <a:lnTo>
                    <a:pt x="136" y="253"/>
                  </a:lnTo>
                  <a:lnTo>
                    <a:pt x="139" y="255"/>
                  </a:lnTo>
                  <a:lnTo>
                    <a:pt x="145" y="258"/>
                  </a:lnTo>
                  <a:lnTo>
                    <a:pt x="150" y="261"/>
                  </a:lnTo>
                  <a:lnTo>
                    <a:pt x="162" y="268"/>
                  </a:lnTo>
                  <a:lnTo>
                    <a:pt x="181" y="276"/>
                  </a:lnTo>
                  <a:lnTo>
                    <a:pt x="203" y="284"/>
                  </a:lnTo>
                  <a:lnTo>
                    <a:pt x="231" y="290"/>
                  </a:lnTo>
                  <a:lnTo>
                    <a:pt x="288" y="305"/>
                  </a:lnTo>
                  <a:lnTo>
                    <a:pt x="332" y="317"/>
                  </a:lnTo>
                  <a:lnTo>
                    <a:pt x="366" y="326"/>
                  </a:lnTo>
                  <a:lnTo>
                    <a:pt x="387" y="332"/>
                  </a:lnTo>
                  <a:lnTo>
                    <a:pt x="405" y="339"/>
                  </a:lnTo>
                  <a:lnTo>
                    <a:pt x="421" y="346"/>
                  </a:lnTo>
                  <a:lnTo>
                    <a:pt x="436" y="354"/>
                  </a:lnTo>
                  <a:lnTo>
                    <a:pt x="451" y="363"/>
                  </a:lnTo>
                  <a:lnTo>
                    <a:pt x="459" y="368"/>
                  </a:lnTo>
                  <a:lnTo>
                    <a:pt x="467" y="375"/>
                  </a:lnTo>
                  <a:lnTo>
                    <a:pt x="474" y="382"/>
                  </a:lnTo>
                  <a:lnTo>
                    <a:pt x="480" y="388"/>
                  </a:lnTo>
                  <a:lnTo>
                    <a:pt x="486" y="395"/>
                  </a:lnTo>
                  <a:lnTo>
                    <a:pt x="492" y="403"/>
                  </a:lnTo>
                  <a:lnTo>
                    <a:pt x="497" y="412"/>
                  </a:lnTo>
                  <a:lnTo>
                    <a:pt x="501" y="420"/>
                  </a:lnTo>
                  <a:lnTo>
                    <a:pt x="505" y="429"/>
                  </a:lnTo>
                  <a:lnTo>
                    <a:pt x="509" y="437"/>
                  </a:lnTo>
                  <a:lnTo>
                    <a:pt x="511" y="446"/>
                  </a:lnTo>
                  <a:lnTo>
                    <a:pt x="514" y="456"/>
                  </a:lnTo>
                  <a:lnTo>
                    <a:pt x="517" y="476"/>
                  </a:lnTo>
                  <a:lnTo>
                    <a:pt x="519" y="498"/>
                  </a:lnTo>
                  <a:lnTo>
                    <a:pt x="518" y="512"/>
                  </a:lnTo>
                  <a:lnTo>
                    <a:pt x="517" y="524"/>
                  </a:lnTo>
                  <a:lnTo>
                    <a:pt x="515" y="537"/>
                  </a:lnTo>
                  <a:lnTo>
                    <a:pt x="512" y="549"/>
                  </a:lnTo>
                  <a:lnTo>
                    <a:pt x="509" y="560"/>
                  </a:lnTo>
                  <a:lnTo>
                    <a:pt x="506" y="571"/>
                  </a:lnTo>
                  <a:lnTo>
                    <a:pt x="501" y="582"/>
                  </a:lnTo>
                  <a:lnTo>
                    <a:pt x="497" y="592"/>
                  </a:lnTo>
                  <a:lnTo>
                    <a:pt x="491" y="602"/>
                  </a:lnTo>
                  <a:lnTo>
                    <a:pt x="485" y="612"/>
                  </a:lnTo>
                  <a:lnTo>
                    <a:pt x="478" y="621"/>
                  </a:lnTo>
                  <a:lnTo>
                    <a:pt x="470" y="630"/>
                  </a:lnTo>
                  <a:lnTo>
                    <a:pt x="461" y="638"/>
                  </a:lnTo>
                  <a:lnTo>
                    <a:pt x="454" y="647"/>
                  </a:lnTo>
                  <a:lnTo>
                    <a:pt x="444" y="655"/>
                  </a:lnTo>
                  <a:lnTo>
                    <a:pt x="434" y="661"/>
                  </a:lnTo>
                  <a:lnTo>
                    <a:pt x="424" y="668"/>
                  </a:lnTo>
                  <a:lnTo>
                    <a:pt x="415" y="674"/>
                  </a:lnTo>
                  <a:lnTo>
                    <a:pt x="405" y="679"/>
                  </a:lnTo>
                  <a:lnTo>
                    <a:pt x="395" y="684"/>
                  </a:lnTo>
                  <a:lnTo>
                    <a:pt x="373" y="691"/>
                  </a:lnTo>
                  <a:lnTo>
                    <a:pt x="351" y="698"/>
                  </a:lnTo>
                  <a:lnTo>
                    <a:pt x="339" y="701"/>
                  </a:lnTo>
                  <a:lnTo>
                    <a:pt x="328" y="705"/>
                  </a:lnTo>
                  <a:lnTo>
                    <a:pt x="315" y="707"/>
                  </a:lnTo>
                  <a:lnTo>
                    <a:pt x="302" y="708"/>
                  </a:lnTo>
                  <a:lnTo>
                    <a:pt x="277" y="710"/>
                  </a:lnTo>
                  <a:lnTo>
                    <a:pt x="250" y="710"/>
                  </a:lnTo>
                  <a:lnTo>
                    <a:pt x="235" y="710"/>
                  </a:lnTo>
                  <a:lnTo>
                    <a:pt x="219" y="710"/>
                  </a:lnTo>
                  <a:lnTo>
                    <a:pt x="205" y="709"/>
                  </a:lnTo>
                  <a:lnTo>
                    <a:pt x="191" y="707"/>
                  </a:lnTo>
                  <a:lnTo>
                    <a:pt x="177" y="706"/>
                  </a:lnTo>
                  <a:lnTo>
                    <a:pt x="165" y="704"/>
                  </a:lnTo>
                  <a:lnTo>
                    <a:pt x="151" y="701"/>
                  </a:lnTo>
                  <a:lnTo>
                    <a:pt x="140" y="697"/>
                  </a:lnTo>
                  <a:lnTo>
                    <a:pt x="128" y="695"/>
                  </a:lnTo>
                  <a:lnTo>
                    <a:pt x="117" y="690"/>
                  </a:lnTo>
                  <a:lnTo>
                    <a:pt x="107" y="686"/>
                  </a:lnTo>
                  <a:lnTo>
                    <a:pt x="97" y="680"/>
                  </a:lnTo>
                  <a:lnTo>
                    <a:pt x="87" y="676"/>
                  </a:lnTo>
                  <a:lnTo>
                    <a:pt x="78" y="670"/>
                  </a:lnTo>
                  <a:lnTo>
                    <a:pt x="70" y="664"/>
                  </a:lnTo>
                  <a:lnTo>
                    <a:pt x="62" y="657"/>
                  </a:lnTo>
                  <a:lnTo>
                    <a:pt x="54" y="650"/>
                  </a:lnTo>
                  <a:lnTo>
                    <a:pt x="47" y="644"/>
                  </a:lnTo>
                  <a:lnTo>
                    <a:pt x="40" y="635"/>
                  </a:lnTo>
                  <a:lnTo>
                    <a:pt x="34" y="627"/>
                  </a:lnTo>
                  <a:lnTo>
                    <a:pt x="29" y="618"/>
                  </a:lnTo>
                  <a:lnTo>
                    <a:pt x="23" y="609"/>
                  </a:lnTo>
                  <a:lnTo>
                    <a:pt x="19" y="600"/>
                  </a:lnTo>
                  <a:lnTo>
                    <a:pt x="16" y="590"/>
                  </a:lnTo>
                  <a:lnTo>
                    <a:pt x="11" y="580"/>
                  </a:lnTo>
                  <a:lnTo>
                    <a:pt x="8" y="569"/>
                  </a:lnTo>
                  <a:lnTo>
                    <a:pt x="6" y="558"/>
                  </a:lnTo>
                  <a:lnTo>
                    <a:pt x="3" y="546"/>
                  </a:lnTo>
                  <a:lnTo>
                    <a:pt x="1" y="534"/>
                  </a:lnTo>
                  <a:lnTo>
                    <a:pt x="0" y="522"/>
                  </a:lnTo>
                  <a:lnTo>
                    <a:pt x="0" y="509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Freeform 42"/>
            <p:cNvSpPr>
              <a:spLocks/>
            </p:cNvSpPr>
            <p:nvPr userDrawn="1"/>
          </p:nvSpPr>
          <p:spPr bwMode="auto">
            <a:xfrm>
              <a:off x="720" y="3925"/>
              <a:ext cx="54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427" y="0"/>
                </a:cxn>
                <a:cxn ang="0">
                  <a:pos x="427" y="80"/>
                </a:cxn>
                <a:cxn ang="0">
                  <a:pos x="94" y="80"/>
                </a:cxn>
                <a:cxn ang="0">
                  <a:pos x="94" y="293"/>
                </a:cxn>
                <a:cxn ang="0">
                  <a:pos x="411" y="293"/>
                </a:cxn>
                <a:cxn ang="0">
                  <a:pos x="411" y="372"/>
                </a:cxn>
                <a:cxn ang="0">
                  <a:pos x="94" y="372"/>
                </a:cxn>
                <a:cxn ang="0">
                  <a:pos x="94" y="598"/>
                </a:cxn>
                <a:cxn ang="0">
                  <a:pos x="434" y="598"/>
                </a:cxn>
                <a:cxn ang="0">
                  <a:pos x="434" y="682"/>
                </a:cxn>
                <a:cxn ang="0">
                  <a:pos x="0" y="682"/>
                </a:cxn>
              </a:cxnLst>
              <a:rect l="0" t="0" r="r" b="b"/>
              <a:pathLst>
                <a:path w="434" h="682">
                  <a:moveTo>
                    <a:pt x="0" y="682"/>
                  </a:moveTo>
                  <a:lnTo>
                    <a:pt x="0" y="0"/>
                  </a:lnTo>
                  <a:lnTo>
                    <a:pt x="427" y="0"/>
                  </a:lnTo>
                  <a:lnTo>
                    <a:pt x="427" y="80"/>
                  </a:lnTo>
                  <a:lnTo>
                    <a:pt x="94" y="80"/>
                  </a:lnTo>
                  <a:lnTo>
                    <a:pt x="94" y="293"/>
                  </a:lnTo>
                  <a:lnTo>
                    <a:pt x="411" y="293"/>
                  </a:lnTo>
                  <a:lnTo>
                    <a:pt x="411" y="372"/>
                  </a:lnTo>
                  <a:lnTo>
                    <a:pt x="94" y="372"/>
                  </a:lnTo>
                  <a:lnTo>
                    <a:pt x="94" y="598"/>
                  </a:lnTo>
                  <a:lnTo>
                    <a:pt x="434" y="598"/>
                  </a:lnTo>
                  <a:lnTo>
                    <a:pt x="434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Freeform 43"/>
            <p:cNvSpPr>
              <a:spLocks noEditPoints="1"/>
            </p:cNvSpPr>
            <p:nvPr userDrawn="1"/>
          </p:nvSpPr>
          <p:spPr bwMode="auto">
            <a:xfrm>
              <a:off x="793" y="3925"/>
              <a:ext cx="61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" y="1"/>
                </a:cxn>
                <a:cxn ang="0">
                  <a:pos x="315" y="4"/>
                </a:cxn>
                <a:cxn ang="0">
                  <a:pos x="354" y="13"/>
                </a:cxn>
                <a:cxn ang="0">
                  <a:pos x="386" y="26"/>
                </a:cxn>
                <a:cxn ang="0">
                  <a:pos x="416" y="46"/>
                </a:cxn>
                <a:cxn ang="0">
                  <a:pos x="445" y="75"/>
                </a:cxn>
                <a:cxn ang="0">
                  <a:pos x="464" y="109"/>
                </a:cxn>
                <a:cxn ang="0">
                  <a:pos x="473" y="149"/>
                </a:cxn>
                <a:cxn ang="0">
                  <a:pos x="474" y="187"/>
                </a:cxn>
                <a:cxn ang="0">
                  <a:pos x="470" y="215"/>
                </a:cxn>
                <a:cxn ang="0">
                  <a:pos x="461" y="242"/>
                </a:cxn>
                <a:cxn ang="0">
                  <a:pos x="448" y="266"/>
                </a:cxn>
                <a:cxn ang="0">
                  <a:pos x="432" y="287"/>
                </a:cxn>
                <a:cxn ang="0">
                  <a:pos x="411" y="305"/>
                </a:cxn>
                <a:cxn ang="0">
                  <a:pos x="387" y="321"/>
                </a:cxn>
                <a:cxn ang="0">
                  <a:pos x="361" y="332"/>
                </a:cxn>
                <a:cxn ang="0">
                  <a:pos x="359" y="340"/>
                </a:cxn>
                <a:cxn ang="0">
                  <a:pos x="382" y="350"/>
                </a:cxn>
                <a:cxn ang="0">
                  <a:pos x="401" y="361"/>
                </a:cxn>
                <a:cxn ang="0">
                  <a:pos x="416" y="374"/>
                </a:cxn>
                <a:cxn ang="0">
                  <a:pos x="427" y="389"/>
                </a:cxn>
                <a:cxn ang="0">
                  <a:pos x="436" y="408"/>
                </a:cxn>
                <a:cxn ang="0">
                  <a:pos x="446" y="440"/>
                </a:cxn>
                <a:cxn ang="0">
                  <a:pos x="454" y="501"/>
                </a:cxn>
                <a:cxn ang="0">
                  <a:pos x="464" y="563"/>
                </a:cxn>
                <a:cxn ang="0">
                  <a:pos x="474" y="617"/>
                </a:cxn>
                <a:cxn ang="0">
                  <a:pos x="486" y="663"/>
                </a:cxn>
                <a:cxn ang="0">
                  <a:pos x="392" y="682"/>
                </a:cxn>
                <a:cxn ang="0">
                  <a:pos x="383" y="654"/>
                </a:cxn>
                <a:cxn ang="0">
                  <a:pos x="376" y="615"/>
                </a:cxn>
                <a:cxn ang="0">
                  <a:pos x="368" y="564"/>
                </a:cxn>
                <a:cxn ang="0">
                  <a:pos x="361" y="501"/>
                </a:cxn>
                <a:cxn ang="0">
                  <a:pos x="354" y="466"/>
                </a:cxn>
                <a:cxn ang="0">
                  <a:pos x="346" y="437"/>
                </a:cxn>
                <a:cxn ang="0">
                  <a:pos x="335" y="414"/>
                </a:cxn>
                <a:cxn ang="0">
                  <a:pos x="322" y="399"/>
                </a:cxn>
                <a:cxn ang="0">
                  <a:pos x="303" y="388"/>
                </a:cxn>
                <a:cxn ang="0">
                  <a:pos x="279" y="380"/>
                </a:cxn>
                <a:cxn ang="0">
                  <a:pos x="248" y="375"/>
                </a:cxn>
                <a:cxn ang="0">
                  <a:pos x="211" y="374"/>
                </a:cxn>
                <a:cxn ang="0">
                  <a:pos x="92" y="682"/>
                </a:cxn>
                <a:cxn ang="0">
                  <a:pos x="92" y="79"/>
                </a:cxn>
                <a:cxn ang="0">
                  <a:pos x="241" y="293"/>
                </a:cxn>
                <a:cxn ang="0">
                  <a:pos x="269" y="293"/>
                </a:cxn>
                <a:cxn ang="0">
                  <a:pos x="295" y="290"/>
                </a:cxn>
                <a:cxn ang="0">
                  <a:pos x="315" y="286"/>
                </a:cxn>
                <a:cxn ang="0">
                  <a:pos x="331" y="279"/>
                </a:cxn>
                <a:cxn ang="0">
                  <a:pos x="351" y="263"/>
                </a:cxn>
                <a:cxn ang="0">
                  <a:pos x="358" y="254"/>
                </a:cxn>
                <a:cxn ang="0">
                  <a:pos x="365" y="243"/>
                </a:cxn>
                <a:cxn ang="0">
                  <a:pos x="373" y="218"/>
                </a:cxn>
                <a:cxn ang="0">
                  <a:pos x="376" y="191"/>
                </a:cxn>
                <a:cxn ang="0">
                  <a:pos x="374" y="165"/>
                </a:cxn>
                <a:cxn ang="0">
                  <a:pos x="367" y="141"/>
                </a:cxn>
                <a:cxn ang="0">
                  <a:pos x="356" y="124"/>
                </a:cxn>
                <a:cxn ang="0">
                  <a:pos x="342" y="107"/>
                </a:cxn>
                <a:cxn ang="0">
                  <a:pos x="323" y="96"/>
                </a:cxn>
                <a:cxn ang="0">
                  <a:pos x="299" y="87"/>
                </a:cxn>
                <a:cxn ang="0">
                  <a:pos x="273" y="81"/>
                </a:cxn>
                <a:cxn ang="0">
                  <a:pos x="241" y="79"/>
                </a:cxn>
              </a:cxnLst>
              <a:rect l="0" t="0" r="r" b="b"/>
              <a:pathLst>
                <a:path w="493" h="682">
                  <a:moveTo>
                    <a:pt x="0" y="682"/>
                  </a:moveTo>
                  <a:lnTo>
                    <a:pt x="0" y="0"/>
                  </a:lnTo>
                  <a:lnTo>
                    <a:pt x="244" y="0"/>
                  </a:lnTo>
                  <a:lnTo>
                    <a:pt x="268" y="1"/>
                  </a:lnTo>
                  <a:lnTo>
                    <a:pt x="293" y="2"/>
                  </a:lnTo>
                  <a:lnTo>
                    <a:pt x="315" y="4"/>
                  </a:lnTo>
                  <a:lnTo>
                    <a:pt x="335" y="9"/>
                  </a:lnTo>
                  <a:lnTo>
                    <a:pt x="354" y="13"/>
                  </a:lnTo>
                  <a:lnTo>
                    <a:pt x="371" y="19"/>
                  </a:lnTo>
                  <a:lnTo>
                    <a:pt x="386" y="26"/>
                  </a:lnTo>
                  <a:lnTo>
                    <a:pt x="399" y="32"/>
                  </a:lnTo>
                  <a:lnTo>
                    <a:pt x="416" y="46"/>
                  </a:lnTo>
                  <a:lnTo>
                    <a:pt x="433" y="59"/>
                  </a:lnTo>
                  <a:lnTo>
                    <a:pt x="445" y="75"/>
                  </a:lnTo>
                  <a:lnTo>
                    <a:pt x="456" y="91"/>
                  </a:lnTo>
                  <a:lnTo>
                    <a:pt x="464" y="109"/>
                  </a:lnTo>
                  <a:lnTo>
                    <a:pt x="471" y="128"/>
                  </a:lnTo>
                  <a:lnTo>
                    <a:pt x="473" y="149"/>
                  </a:lnTo>
                  <a:lnTo>
                    <a:pt x="475" y="170"/>
                  </a:lnTo>
                  <a:lnTo>
                    <a:pt x="474" y="187"/>
                  </a:lnTo>
                  <a:lnTo>
                    <a:pt x="472" y="202"/>
                  </a:lnTo>
                  <a:lnTo>
                    <a:pt x="470" y="215"/>
                  </a:lnTo>
                  <a:lnTo>
                    <a:pt x="466" y="228"/>
                  </a:lnTo>
                  <a:lnTo>
                    <a:pt x="461" y="242"/>
                  </a:lnTo>
                  <a:lnTo>
                    <a:pt x="455" y="254"/>
                  </a:lnTo>
                  <a:lnTo>
                    <a:pt x="448" y="266"/>
                  </a:lnTo>
                  <a:lnTo>
                    <a:pt x="441" y="276"/>
                  </a:lnTo>
                  <a:lnTo>
                    <a:pt x="432" y="287"/>
                  </a:lnTo>
                  <a:lnTo>
                    <a:pt x="422" y="297"/>
                  </a:lnTo>
                  <a:lnTo>
                    <a:pt x="411" y="305"/>
                  </a:lnTo>
                  <a:lnTo>
                    <a:pt x="399" y="313"/>
                  </a:lnTo>
                  <a:lnTo>
                    <a:pt x="387" y="321"/>
                  </a:lnTo>
                  <a:lnTo>
                    <a:pt x="375" y="326"/>
                  </a:lnTo>
                  <a:lnTo>
                    <a:pt x="361" y="332"/>
                  </a:lnTo>
                  <a:lnTo>
                    <a:pt x="347" y="336"/>
                  </a:lnTo>
                  <a:lnTo>
                    <a:pt x="359" y="340"/>
                  </a:lnTo>
                  <a:lnTo>
                    <a:pt x="371" y="344"/>
                  </a:lnTo>
                  <a:lnTo>
                    <a:pt x="382" y="350"/>
                  </a:lnTo>
                  <a:lnTo>
                    <a:pt x="392" y="355"/>
                  </a:lnTo>
                  <a:lnTo>
                    <a:pt x="401" y="361"/>
                  </a:lnTo>
                  <a:lnTo>
                    <a:pt x="409" y="368"/>
                  </a:lnTo>
                  <a:lnTo>
                    <a:pt x="416" y="374"/>
                  </a:lnTo>
                  <a:lnTo>
                    <a:pt x="423" y="381"/>
                  </a:lnTo>
                  <a:lnTo>
                    <a:pt x="427" y="389"/>
                  </a:lnTo>
                  <a:lnTo>
                    <a:pt x="433" y="398"/>
                  </a:lnTo>
                  <a:lnTo>
                    <a:pt x="436" y="408"/>
                  </a:lnTo>
                  <a:lnTo>
                    <a:pt x="440" y="417"/>
                  </a:lnTo>
                  <a:lnTo>
                    <a:pt x="446" y="440"/>
                  </a:lnTo>
                  <a:lnTo>
                    <a:pt x="451" y="467"/>
                  </a:lnTo>
                  <a:lnTo>
                    <a:pt x="454" y="501"/>
                  </a:lnTo>
                  <a:lnTo>
                    <a:pt x="458" y="534"/>
                  </a:lnTo>
                  <a:lnTo>
                    <a:pt x="464" y="563"/>
                  </a:lnTo>
                  <a:lnTo>
                    <a:pt x="468" y="590"/>
                  </a:lnTo>
                  <a:lnTo>
                    <a:pt x="474" y="617"/>
                  </a:lnTo>
                  <a:lnTo>
                    <a:pt x="480" y="641"/>
                  </a:lnTo>
                  <a:lnTo>
                    <a:pt x="486" y="663"/>
                  </a:lnTo>
                  <a:lnTo>
                    <a:pt x="493" y="682"/>
                  </a:lnTo>
                  <a:lnTo>
                    <a:pt x="392" y="682"/>
                  </a:lnTo>
                  <a:lnTo>
                    <a:pt x="387" y="670"/>
                  </a:lnTo>
                  <a:lnTo>
                    <a:pt x="383" y="654"/>
                  </a:lnTo>
                  <a:lnTo>
                    <a:pt x="379" y="636"/>
                  </a:lnTo>
                  <a:lnTo>
                    <a:pt x="376" y="615"/>
                  </a:lnTo>
                  <a:lnTo>
                    <a:pt x="372" y="590"/>
                  </a:lnTo>
                  <a:lnTo>
                    <a:pt x="368" y="564"/>
                  </a:lnTo>
                  <a:lnTo>
                    <a:pt x="364" y="535"/>
                  </a:lnTo>
                  <a:lnTo>
                    <a:pt x="361" y="501"/>
                  </a:lnTo>
                  <a:lnTo>
                    <a:pt x="357" y="482"/>
                  </a:lnTo>
                  <a:lnTo>
                    <a:pt x="354" y="466"/>
                  </a:lnTo>
                  <a:lnTo>
                    <a:pt x="351" y="450"/>
                  </a:lnTo>
                  <a:lnTo>
                    <a:pt x="346" y="437"/>
                  </a:lnTo>
                  <a:lnTo>
                    <a:pt x="341" y="424"/>
                  </a:lnTo>
                  <a:lnTo>
                    <a:pt x="335" y="414"/>
                  </a:lnTo>
                  <a:lnTo>
                    <a:pt x="328" y="406"/>
                  </a:lnTo>
                  <a:lnTo>
                    <a:pt x="322" y="399"/>
                  </a:lnTo>
                  <a:lnTo>
                    <a:pt x="313" y="393"/>
                  </a:lnTo>
                  <a:lnTo>
                    <a:pt x="303" y="388"/>
                  </a:lnTo>
                  <a:lnTo>
                    <a:pt x="292" y="384"/>
                  </a:lnTo>
                  <a:lnTo>
                    <a:pt x="279" y="380"/>
                  </a:lnTo>
                  <a:lnTo>
                    <a:pt x="264" y="378"/>
                  </a:lnTo>
                  <a:lnTo>
                    <a:pt x="248" y="375"/>
                  </a:lnTo>
                  <a:lnTo>
                    <a:pt x="229" y="374"/>
                  </a:lnTo>
                  <a:lnTo>
                    <a:pt x="211" y="374"/>
                  </a:lnTo>
                  <a:lnTo>
                    <a:pt x="92" y="374"/>
                  </a:lnTo>
                  <a:lnTo>
                    <a:pt x="92" y="682"/>
                  </a:lnTo>
                  <a:lnTo>
                    <a:pt x="0" y="682"/>
                  </a:lnTo>
                  <a:close/>
                  <a:moveTo>
                    <a:pt x="92" y="79"/>
                  </a:moveTo>
                  <a:lnTo>
                    <a:pt x="92" y="293"/>
                  </a:lnTo>
                  <a:lnTo>
                    <a:pt x="241" y="293"/>
                  </a:lnTo>
                  <a:lnTo>
                    <a:pt x="256" y="293"/>
                  </a:lnTo>
                  <a:lnTo>
                    <a:pt x="269" y="293"/>
                  </a:lnTo>
                  <a:lnTo>
                    <a:pt x="283" y="292"/>
                  </a:lnTo>
                  <a:lnTo>
                    <a:pt x="295" y="290"/>
                  </a:lnTo>
                  <a:lnTo>
                    <a:pt x="305" y="289"/>
                  </a:lnTo>
                  <a:lnTo>
                    <a:pt x="315" y="286"/>
                  </a:lnTo>
                  <a:lnTo>
                    <a:pt x="323" y="283"/>
                  </a:lnTo>
                  <a:lnTo>
                    <a:pt x="331" y="279"/>
                  </a:lnTo>
                  <a:lnTo>
                    <a:pt x="341" y="272"/>
                  </a:lnTo>
                  <a:lnTo>
                    <a:pt x="351" y="263"/>
                  </a:lnTo>
                  <a:lnTo>
                    <a:pt x="354" y="258"/>
                  </a:lnTo>
                  <a:lnTo>
                    <a:pt x="358" y="254"/>
                  </a:lnTo>
                  <a:lnTo>
                    <a:pt x="362" y="248"/>
                  </a:lnTo>
                  <a:lnTo>
                    <a:pt x="365" y="243"/>
                  </a:lnTo>
                  <a:lnTo>
                    <a:pt x="369" y="232"/>
                  </a:lnTo>
                  <a:lnTo>
                    <a:pt x="373" y="218"/>
                  </a:lnTo>
                  <a:lnTo>
                    <a:pt x="375" y="205"/>
                  </a:lnTo>
                  <a:lnTo>
                    <a:pt x="376" y="191"/>
                  </a:lnTo>
                  <a:lnTo>
                    <a:pt x="375" y="177"/>
                  </a:lnTo>
                  <a:lnTo>
                    <a:pt x="374" y="165"/>
                  </a:lnTo>
                  <a:lnTo>
                    <a:pt x="371" y="153"/>
                  </a:lnTo>
                  <a:lnTo>
                    <a:pt x="367" y="141"/>
                  </a:lnTo>
                  <a:lnTo>
                    <a:pt x="363" y="133"/>
                  </a:lnTo>
                  <a:lnTo>
                    <a:pt x="356" y="124"/>
                  </a:lnTo>
                  <a:lnTo>
                    <a:pt x="349" y="115"/>
                  </a:lnTo>
                  <a:lnTo>
                    <a:pt x="342" y="107"/>
                  </a:lnTo>
                  <a:lnTo>
                    <a:pt x="333" y="101"/>
                  </a:lnTo>
                  <a:lnTo>
                    <a:pt x="323" y="96"/>
                  </a:lnTo>
                  <a:lnTo>
                    <a:pt x="312" y="91"/>
                  </a:lnTo>
                  <a:lnTo>
                    <a:pt x="299" y="87"/>
                  </a:lnTo>
                  <a:lnTo>
                    <a:pt x="286" y="84"/>
                  </a:lnTo>
                  <a:lnTo>
                    <a:pt x="273" y="81"/>
                  </a:lnTo>
                  <a:lnTo>
                    <a:pt x="257" y="80"/>
                  </a:lnTo>
                  <a:lnTo>
                    <a:pt x="241" y="79"/>
                  </a:lnTo>
                  <a:lnTo>
                    <a:pt x="92" y="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Freeform 44"/>
            <p:cNvSpPr>
              <a:spLocks/>
            </p:cNvSpPr>
            <p:nvPr userDrawn="1"/>
          </p:nvSpPr>
          <p:spPr bwMode="auto">
            <a:xfrm>
              <a:off x="859" y="3925"/>
              <a:ext cx="75" cy="85"/>
            </a:xfrm>
            <a:custGeom>
              <a:avLst/>
              <a:gdLst/>
              <a:ahLst/>
              <a:cxnLst>
                <a:cxn ang="0">
                  <a:pos x="596" y="0"/>
                </a:cxn>
                <a:cxn ang="0">
                  <a:pos x="344" y="682"/>
                </a:cxn>
                <a:cxn ang="0">
                  <a:pos x="241" y="682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97" y="582"/>
                </a:cxn>
                <a:cxn ang="0">
                  <a:pos x="500" y="0"/>
                </a:cxn>
                <a:cxn ang="0">
                  <a:pos x="596" y="0"/>
                </a:cxn>
              </a:cxnLst>
              <a:rect l="0" t="0" r="r" b="b"/>
              <a:pathLst>
                <a:path w="596" h="682">
                  <a:moveTo>
                    <a:pt x="596" y="0"/>
                  </a:moveTo>
                  <a:lnTo>
                    <a:pt x="344" y="682"/>
                  </a:lnTo>
                  <a:lnTo>
                    <a:pt x="241" y="682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97" y="582"/>
                  </a:lnTo>
                  <a:lnTo>
                    <a:pt x="500" y="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Rectangle 45"/>
            <p:cNvSpPr>
              <a:spLocks noChangeArrowheads="1"/>
            </p:cNvSpPr>
            <p:nvPr userDrawn="1"/>
          </p:nvSpPr>
          <p:spPr bwMode="auto">
            <a:xfrm>
              <a:off x="946" y="3925"/>
              <a:ext cx="12" cy="8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Freeform 46"/>
            <p:cNvSpPr>
              <a:spLocks/>
            </p:cNvSpPr>
            <p:nvPr userDrawn="1"/>
          </p:nvSpPr>
          <p:spPr bwMode="auto">
            <a:xfrm>
              <a:off x="975" y="3924"/>
              <a:ext cx="68" cy="87"/>
            </a:xfrm>
            <a:custGeom>
              <a:avLst/>
              <a:gdLst/>
              <a:ahLst/>
              <a:cxnLst>
                <a:cxn ang="0">
                  <a:pos x="434" y="166"/>
                </a:cxn>
                <a:cxn ang="0">
                  <a:pos x="411" y="122"/>
                </a:cxn>
                <a:cxn ang="0">
                  <a:pos x="374" y="91"/>
                </a:cxn>
                <a:cxn ang="0">
                  <a:pos x="323" y="77"/>
                </a:cxn>
                <a:cxn ang="0">
                  <a:pos x="268" y="77"/>
                </a:cxn>
                <a:cxn ang="0">
                  <a:pos x="221" y="88"/>
                </a:cxn>
                <a:cxn ang="0">
                  <a:pos x="182" y="111"/>
                </a:cxn>
                <a:cxn ang="0">
                  <a:pos x="151" y="146"/>
                </a:cxn>
                <a:cxn ang="0">
                  <a:pos x="122" y="206"/>
                </a:cxn>
                <a:cxn ang="0">
                  <a:pos x="103" y="301"/>
                </a:cxn>
                <a:cxn ang="0">
                  <a:pos x="103" y="419"/>
                </a:cxn>
                <a:cxn ang="0">
                  <a:pos x="112" y="474"/>
                </a:cxn>
                <a:cxn ang="0">
                  <a:pos x="127" y="520"/>
                </a:cxn>
                <a:cxn ang="0">
                  <a:pos x="149" y="557"/>
                </a:cxn>
                <a:cxn ang="0">
                  <a:pos x="174" y="586"/>
                </a:cxn>
                <a:cxn ang="0">
                  <a:pos x="209" y="607"/>
                </a:cxn>
                <a:cxn ang="0">
                  <a:pos x="248" y="619"/>
                </a:cxn>
                <a:cxn ang="0">
                  <a:pos x="293" y="623"/>
                </a:cxn>
                <a:cxn ang="0">
                  <a:pos x="348" y="616"/>
                </a:cxn>
                <a:cxn ang="0">
                  <a:pos x="390" y="595"/>
                </a:cxn>
                <a:cxn ang="0">
                  <a:pos x="419" y="560"/>
                </a:cxn>
                <a:cxn ang="0">
                  <a:pos x="436" y="511"/>
                </a:cxn>
                <a:cxn ang="0">
                  <a:pos x="521" y="576"/>
                </a:cxn>
                <a:cxn ang="0">
                  <a:pos x="492" y="621"/>
                </a:cxn>
                <a:cxn ang="0">
                  <a:pos x="460" y="650"/>
                </a:cxn>
                <a:cxn ang="0">
                  <a:pos x="406" y="680"/>
                </a:cxn>
                <a:cxn ang="0">
                  <a:pos x="354" y="695"/>
                </a:cxn>
                <a:cxn ang="0">
                  <a:pos x="266" y="701"/>
                </a:cxn>
                <a:cxn ang="0">
                  <a:pos x="193" y="690"/>
                </a:cxn>
                <a:cxn ang="0">
                  <a:pos x="154" y="674"/>
                </a:cxn>
                <a:cxn ang="0">
                  <a:pos x="107" y="643"/>
                </a:cxn>
                <a:cxn ang="0">
                  <a:pos x="62" y="594"/>
                </a:cxn>
                <a:cxn ang="0">
                  <a:pos x="34" y="544"/>
                </a:cxn>
                <a:cxn ang="0">
                  <a:pos x="17" y="492"/>
                </a:cxn>
                <a:cxn ang="0">
                  <a:pos x="4" y="437"/>
                </a:cxn>
                <a:cxn ang="0">
                  <a:pos x="0" y="374"/>
                </a:cxn>
                <a:cxn ang="0">
                  <a:pos x="2" y="308"/>
                </a:cxn>
                <a:cxn ang="0">
                  <a:pos x="11" y="245"/>
                </a:cxn>
                <a:cxn ang="0">
                  <a:pos x="27" y="188"/>
                </a:cxn>
                <a:cxn ang="0">
                  <a:pos x="51" y="137"/>
                </a:cxn>
                <a:cxn ang="0">
                  <a:pos x="90" y="83"/>
                </a:cxn>
                <a:cxn ang="0">
                  <a:pos x="142" y="40"/>
                </a:cxn>
                <a:cxn ang="0">
                  <a:pos x="204" y="12"/>
                </a:cxn>
                <a:cxn ang="0">
                  <a:pos x="277" y="0"/>
                </a:cxn>
                <a:cxn ang="0">
                  <a:pos x="367" y="7"/>
                </a:cxn>
                <a:cxn ang="0">
                  <a:pos x="446" y="35"/>
                </a:cxn>
                <a:cxn ang="0">
                  <a:pos x="507" y="90"/>
                </a:cxn>
                <a:cxn ang="0">
                  <a:pos x="538" y="169"/>
                </a:cxn>
              </a:cxnLst>
              <a:rect l="0" t="0" r="r" b="b"/>
              <a:pathLst>
                <a:path w="541" h="701">
                  <a:moveTo>
                    <a:pt x="541" y="193"/>
                  </a:moveTo>
                  <a:lnTo>
                    <a:pt x="441" y="193"/>
                  </a:lnTo>
                  <a:lnTo>
                    <a:pt x="438" y="179"/>
                  </a:lnTo>
                  <a:lnTo>
                    <a:pt x="434" y="166"/>
                  </a:lnTo>
                  <a:lnTo>
                    <a:pt x="429" y="154"/>
                  </a:lnTo>
                  <a:lnTo>
                    <a:pt x="424" y="142"/>
                  </a:lnTo>
                  <a:lnTo>
                    <a:pt x="418" y="132"/>
                  </a:lnTo>
                  <a:lnTo>
                    <a:pt x="411" y="122"/>
                  </a:lnTo>
                  <a:lnTo>
                    <a:pt x="403" y="113"/>
                  </a:lnTo>
                  <a:lnTo>
                    <a:pt x="394" y="105"/>
                  </a:lnTo>
                  <a:lnTo>
                    <a:pt x="384" y="98"/>
                  </a:lnTo>
                  <a:lnTo>
                    <a:pt x="374" y="91"/>
                  </a:lnTo>
                  <a:lnTo>
                    <a:pt x="362" y="87"/>
                  </a:lnTo>
                  <a:lnTo>
                    <a:pt x="351" y="83"/>
                  </a:lnTo>
                  <a:lnTo>
                    <a:pt x="338" y="79"/>
                  </a:lnTo>
                  <a:lnTo>
                    <a:pt x="323" y="77"/>
                  </a:lnTo>
                  <a:lnTo>
                    <a:pt x="309" y="76"/>
                  </a:lnTo>
                  <a:lnTo>
                    <a:pt x="293" y="75"/>
                  </a:lnTo>
                  <a:lnTo>
                    <a:pt x="280" y="76"/>
                  </a:lnTo>
                  <a:lnTo>
                    <a:pt x="268" y="77"/>
                  </a:lnTo>
                  <a:lnTo>
                    <a:pt x="256" y="79"/>
                  </a:lnTo>
                  <a:lnTo>
                    <a:pt x="244" y="81"/>
                  </a:lnTo>
                  <a:lnTo>
                    <a:pt x="232" y="85"/>
                  </a:lnTo>
                  <a:lnTo>
                    <a:pt x="221" y="88"/>
                  </a:lnTo>
                  <a:lnTo>
                    <a:pt x="211" y="94"/>
                  </a:lnTo>
                  <a:lnTo>
                    <a:pt x="201" y="98"/>
                  </a:lnTo>
                  <a:lnTo>
                    <a:pt x="192" y="105"/>
                  </a:lnTo>
                  <a:lnTo>
                    <a:pt x="182" y="111"/>
                  </a:lnTo>
                  <a:lnTo>
                    <a:pt x="174" y="119"/>
                  </a:lnTo>
                  <a:lnTo>
                    <a:pt x="167" y="127"/>
                  </a:lnTo>
                  <a:lnTo>
                    <a:pt x="159" y="137"/>
                  </a:lnTo>
                  <a:lnTo>
                    <a:pt x="151" y="146"/>
                  </a:lnTo>
                  <a:lnTo>
                    <a:pt x="144" y="157"/>
                  </a:lnTo>
                  <a:lnTo>
                    <a:pt x="139" y="167"/>
                  </a:lnTo>
                  <a:lnTo>
                    <a:pt x="130" y="186"/>
                  </a:lnTo>
                  <a:lnTo>
                    <a:pt x="122" y="206"/>
                  </a:lnTo>
                  <a:lnTo>
                    <a:pt x="115" y="228"/>
                  </a:lnTo>
                  <a:lnTo>
                    <a:pt x="110" y="251"/>
                  </a:lnTo>
                  <a:lnTo>
                    <a:pt x="105" y="275"/>
                  </a:lnTo>
                  <a:lnTo>
                    <a:pt x="103" y="301"/>
                  </a:lnTo>
                  <a:lnTo>
                    <a:pt x="101" y="328"/>
                  </a:lnTo>
                  <a:lnTo>
                    <a:pt x="101" y="357"/>
                  </a:lnTo>
                  <a:lnTo>
                    <a:pt x="101" y="389"/>
                  </a:lnTo>
                  <a:lnTo>
                    <a:pt x="103" y="419"/>
                  </a:lnTo>
                  <a:lnTo>
                    <a:pt x="104" y="435"/>
                  </a:lnTo>
                  <a:lnTo>
                    <a:pt x="107" y="448"/>
                  </a:lnTo>
                  <a:lnTo>
                    <a:pt x="109" y="461"/>
                  </a:lnTo>
                  <a:lnTo>
                    <a:pt x="112" y="474"/>
                  </a:lnTo>
                  <a:lnTo>
                    <a:pt x="115" y="487"/>
                  </a:lnTo>
                  <a:lnTo>
                    <a:pt x="119" y="498"/>
                  </a:lnTo>
                  <a:lnTo>
                    <a:pt x="122" y="509"/>
                  </a:lnTo>
                  <a:lnTo>
                    <a:pt x="127" y="520"/>
                  </a:lnTo>
                  <a:lnTo>
                    <a:pt x="131" y="530"/>
                  </a:lnTo>
                  <a:lnTo>
                    <a:pt x="137" y="540"/>
                  </a:lnTo>
                  <a:lnTo>
                    <a:pt x="142" y="549"/>
                  </a:lnTo>
                  <a:lnTo>
                    <a:pt x="149" y="557"/>
                  </a:lnTo>
                  <a:lnTo>
                    <a:pt x="154" y="565"/>
                  </a:lnTo>
                  <a:lnTo>
                    <a:pt x="161" y="573"/>
                  </a:lnTo>
                  <a:lnTo>
                    <a:pt x="168" y="581"/>
                  </a:lnTo>
                  <a:lnTo>
                    <a:pt x="174" y="586"/>
                  </a:lnTo>
                  <a:lnTo>
                    <a:pt x="182" y="593"/>
                  </a:lnTo>
                  <a:lnTo>
                    <a:pt x="191" y="598"/>
                  </a:lnTo>
                  <a:lnTo>
                    <a:pt x="199" y="603"/>
                  </a:lnTo>
                  <a:lnTo>
                    <a:pt x="209" y="607"/>
                  </a:lnTo>
                  <a:lnTo>
                    <a:pt x="218" y="612"/>
                  </a:lnTo>
                  <a:lnTo>
                    <a:pt x="227" y="614"/>
                  </a:lnTo>
                  <a:lnTo>
                    <a:pt x="237" y="617"/>
                  </a:lnTo>
                  <a:lnTo>
                    <a:pt x="248" y="619"/>
                  </a:lnTo>
                  <a:lnTo>
                    <a:pt x="258" y="622"/>
                  </a:lnTo>
                  <a:lnTo>
                    <a:pt x="269" y="623"/>
                  </a:lnTo>
                  <a:lnTo>
                    <a:pt x="281" y="623"/>
                  </a:lnTo>
                  <a:lnTo>
                    <a:pt x="293" y="623"/>
                  </a:lnTo>
                  <a:lnTo>
                    <a:pt x="308" y="623"/>
                  </a:lnTo>
                  <a:lnTo>
                    <a:pt x="322" y="622"/>
                  </a:lnTo>
                  <a:lnTo>
                    <a:pt x="334" y="621"/>
                  </a:lnTo>
                  <a:lnTo>
                    <a:pt x="348" y="616"/>
                  </a:lnTo>
                  <a:lnTo>
                    <a:pt x="359" y="613"/>
                  </a:lnTo>
                  <a:lnTo>
                    <a:pt x="371" y="608"/>
                  </a:lnTo>
                  <a:lnTo>
                    <a:pt x="381" y="603"/>
                  </a:lnTo>
                  <a:lnTo>
                    <a:pt x="390" y="595"/>
                  </a:lnTo>
                  <a:lnTo>
                    <a:pt x="399" y="588"/>
                  </a:lnTo>
                  <a:lnTo>
                    <a:pt x="407" y="581"/>
                  </a:lnTo>
                  <a:lnTo>
                    <a:pt x="413" y="570"/>
                  </a:lnTo>
                  <a:lnTo>
                    <a:pt x="419" y="560"/>
                  </a:lnTo>
                  <a:lnTo>
                    <a:pt x="424" y="550"/>
                  </a:lnTo>
                  <a:lnTo>
                    <a:pt x="429" y="538"/>
                  </a:lnTo>
                  <a:lnTo>
                    <a:pt x="432" y="525"/>
                  </a:lnTo>
                  <a:lnTo>
                    <a:pt x="436" y="511"/>
                  </a:lnTo>
                  <a:lnTo>
                    <a:pt x="539" y="511"/>
                  </a:lnTo>
                  <a:lnTo>
                    <a:pt x="536" y="535"/>
                  </a:lnTo>
                  <a:lnTo>
                    <a:pt x="530" y="556"/>
                  </a:lnTo>
                  <a:lnTo>
                    <a:pt x="521" y="576"/>
                  </a:lnTo>
                  <a:lnTo>
                    <a:pt x="512" y="595"/>
                  </a:lnTo>
                  <a:lnTo>
                    <a:pt x="506" y="604"/>
                  </a:lnTo>
                  <a:lnTo>
                    <a:pt x="499" y="613"/>
                  </a:lnTo>
                  <a:lnTo>
                    <a:pt x="492" y="621"/>
                  </a:lnTo>
                  <a:lnTo>
                    <a:pt x="486" y="628"/>
                  </a:lnTo>
                  <a:lnTo>
                    <a:pt x="478" y="636"/>
                  </a:lnTo>
                  <a:lnTo>
                    <a:pt x="470" y="643"/>
                  </a:lnTo>
                  <a:lnTo>
                    <a:pt x="460" y="650"/>
                  </a:lnTo>
                  <a:lnTo>
                    <a:pt x="452" y="655"/>
                  </a:lnTo>
                  <a:lnTo>
                    <a:pt x="434" y="666"/>
                  </a:lnTo>
                  <a:lnTo>
                    <a:pt x="416" y="676"/>
                  </a:lnTo>
                  <a:lnTo>
                    <a:pt x="406" y="680"/>
                  </a:lnTo>
                  <a:lnTo>
                    <a:pt x="397" y="684"/>
                  </a:lnTo>
                  <a:lnTo>
                    <a:pt x="386" y="687"/>
                  </a:lnTo>
                  <a:lnTo>
                    <a:pt x="376" y="690"/>
                  </a:lnTo>
                  <a:lnTo>
                    <a:pt x="354" y="695"/>
                  </a:lnTo>
                  <a:lnTo>
                    <a:pt x="332" y="699"/>
                  </a:lnTo>
                  <a:lnTo>
                    <a:pt x="309" y="701"/>
                  </a:lnTo>
                  <a:lnTo>
                    <a:pt x="286" y="701"/>
                  </a:lnTo>
                  <a:lnTo>
                    <a:pt x="266" y="701"/>
                  </a:lnTo>
                  <a:lnTo>
                    <a:pt x="247" y="700"/>
                  </a:lnTo>
                  <a:lnTo>
                    <a:pt x="228" y="697"/>
                  </a:lnTo>
                  <a:lnTo>
                    <a:pt x="211" y="693"/>
                  </a:lnTo>
                  <a:lnTo>
                    <a:pt x="193" y="690"/>
                  </a:lnTo>
                  <a:lnTo>
                    <a:pt x="178" y="684"/>
                  </a:lnTo>
                  <a:lnTo>
                    <a:pt x="169" y="681"/>
                  </a:lnTo>
                  <a:lnTo>
                    <a:pt x="161" y="679"/>
                  </a:lnTo>
                  <a:lnTo>
                    <a:pt x="154" y="674"/>
                  </a:lnTo>
                  <a:lnTo>
                    <a:pt x="148" y="671"/>
                  </a:lnTo>
                  <a:lnTo>
                    <a:pt x="133" y="663"/>
                  </a:lnTo>
                  <a:lnTo>
                    <a:pt x="120" y="653"/>
                  </a:lnTo>
                  <a:lnTo>
                    <a:pt x="107" y="643"/>
                  </a:lnTo>
                  <a:lnTo>
                    <a:pt x="94" y="632"/>
                  </a:lnTo>
                  <a:lnTo>
                    <a:pt x="83" y="621"/>
                  </a:lnTo>
                  <a:lnTo>
                    <a:pt x="72" y="607"/>
                  </a:lnTo>
                  <a:lnTo>
                    <a:pt x="62" y="594"/>
                  </a:lnTo>
                  <a:lnTo>
                    <a:pt x="53" y="578"/>
                  </a:lnTo>
                  <a:lnTo>
                    <a:pt x="47" y="567"/>
                  </a:lnTo>
                  <a:lnTo>
                    <a:pt x="40" y="556"/>
                  </a:lnTo>
                  <a:lnTo>
                    <a:pt x="34" y="544"/>
                  </a:lnTo>
                  <a:lnTo>
                    <a:pt x="30" y="531"/>
                  </a:lnTo>
                  <a:lnTo>
                    <a:pt x="24" y="519"/>
                  </a:lnTo>
                  <a:lnTo>
                    <a:pt x="20" y="506"/>
                  </a:lnTo>
                  <a:lnTo>
                    <a:pt x="17" y="492"/>
                  </a:lnTo>
                  <a:lnTo>
                    <a:pt x="13" y="479"/>
                  </a:lnTo>
                  <a:lnTo>
                    <a:pt x="10" y="466"/>
                  </a:lnTo>
                  <a:lnTo>
                    <a:pt x="7" y="451"/>
                  </a:lnTo>
                  <a:lnTo>
                    <a:pt x="4" y="437"/>
                  </a:lnTo>
                  <a:lnTo>
                    <a:pt x="3" y="421"/>
                  </a:lnTo>
                  <a:lnTo>
                    <a:pt x="2" y="407"/>
                  </a:lnTo>
                  <a:lnTo>
                    <a:pt x="1" y="391"/>
                  </a:lnTo>
                  <a:lnTo>
                    <a:pt x="0" y="374"/>
                  </a:lnTo>
                  <a:lnTo>
                    <a:pt x="0" y="358"/>
                  </a:lnTo>
                  <a:lnTo>
                    <a:pt x="0" y="341"/>
                  </a:lnTo>
                  <a:lnTo>
                    <a:pt x="1" y="324"/>
                  </a:lnTo>
                  <a:lnTo>
                    <a:pt x="2" y="308"/>
                  </a:lnTo>
                  <a:lnTo>
                    <a:pt x="3" y="291"/>
                  </a:lnTo>
                  <a:lnTo>
                    <a:pt x="5" y="275"/>
                  </a:lnTo>
                  <a:lnTo>
                    <a:pt x="8" y="260"/>
                  </a:lnTo>
                  <a:lnTo>
                    <a:pt x="11" y="245"/>
                  </a:lnTo>
                  <a:lnTo>
                    <a:pt x="14" y="230"/>
                  </a:lnTo>
                  <a:lnTo>
                    <a:pt x="18" y="216"/>
                  </a:lnTo>
                  <a:lnTo>
                    <a:pt x="22" y="202"/>
                  </a:lnTo>
                  <a:lnTo>
                    <a:pt x="27" y="188"/>
                  </a:lnTo>
                  <a:lnTo>
                    <a:pt x="32" y="174"/>
                  </a:lnTo>
                  <a:lnTo>
                    <a:pt x="38" y="162"/>
                  </a:lnTo>
                  <a:lnTo>
                    <a:pt x="44" y="148"/>
                  </a:lnTo>
                  <a:lnTo>
                    <a:pt x="51" y="137"/>
                  </a:lnTo>
                  <a:lnTo>
                    <a:pt x="59" y="124"/>
                  </a:lnTo>
                  <a:lnTo>
                    <a:pt x="68" y="109"/>
                  </a:lnTo>
                  <a:lnTo>
                    <a:pt x="79" y="96"/>
                  </a:lnTo>
                  <a:lnTo>
                    <a:pt x="90" y="83"/>
                  </a:lnTo>
                  <a:lnTo>
                    <a:pt x="102" y="70"/>
                  </a:lnTo>
                  <a:lnTo>
                    <a:pt x="114" y="59"/>
                  </a:lnTo>
                  <a:lnTo>
                    <a:pt x="128" y="49"/>
                  </a:lnTo>
                  <a:lnTo>
                    <a:pt x="142" y="40"/>
                  </a:lnTo>
                  <a:lnTo>
                    <a:pt x="157" y="31"/>
                  </a:lnTo>
                  <a:lnTo>
                    <a:pt x="172" y="25"/>
                  </a:lnTo>
                  <a:lnTo>
                    <a:pt x="188" y="18"/>
                  </a:lnTo>
                  <a:lnTo>
                    <a:pt x="204" y="12"/>
                  </a:lnTo>
                  <a:lnTo>
                    <a:pt x="222" y="8"/>
                  </a:lnTo>
                  <a:lnTo>
                    <a:pt x="239" y="5"/>
                  </a:lnTo>
                  <a:lnTo>
                    <a:pt x="258" y="1"/>
                  </a:lnTo>
                  <a:lnTo>
                    <a:pt x="277" y="0"/>
                  </a:lnTo>
                  <a:lnTo>
                    <a:pt x="298" y="0"/>
                  </a:lnTo>
                  <a:lnTo>
                    <a:pt x="321" y="1"/>
                  </a:lnTo>
                  <a:lnTo>
                    <a:pt x="344" y="2"/>
                  </a:lnTo>
                  <a:lnTo>
                    <a:pt x="367" y="7"/>
                  </a:lnTo>
                  <a:lnTo>
                    <a:pt x="388" y="11"/>
                  </a:lnTo>
                  <a:lnTo>
                    <a:pt x="408" y="18"/>
                  </a:lnTo>
                  <a:lnTo>
                    <a:pt x="427" y="26"/>
                  </a:lnTo>
                  <a:lnTo>
                    <a:pt x="446" y="35"/>
                  </a:lnTo>
                  <a:lnTo>
                    <a:pt x="462" y="45"/>
                  </a:lnTo>
                  <a:lnTo>
                    <a:pt x="479" y="59"/>
                  </a:lnTo>
                  <a:lnTo>
                    <a:pt x="493" y="74"/>
                  </a:lnTo>
                  <a:lnTo>
                    <a:pt x="507" y="90"/>
                  </a:lnTo>
                  <a:lnTo>
                    <a:pt x="517" y="108"/>
                  </a:lnTo>
                  <a:lnTo>
                    <a:pt x="526" y="127"/>
                  </a:lnTo>
                  <a:lnTo>
                    <a:pt x="533" y="148"/>
                  </a:lnTo>
                  <a:lnTo>
                    <a:pt x="538" y="169"/>
                  </a:lnTo>
                  <a:lnTo>
                    <a:pt x="541" y="19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Freeform 47"/>
            <p:cNvSpPr>
              <a:spLocks/>
            </p:cNvSpPr>
            <p:nvPr userDrawn="1"/>
          </p:nvSpPr>
          <p:spPr bwMode="auto">
            <a:xfrm>
              <a:off x="1056" y="3925"/>
              <a:ext cx="54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426" y="0"/>
                </a:cxn>
                <a:cxn ang="0">
                  <a:pos x="426" y="80"/>
                </a:cxn>
                <a:cxn ang="0">
                  <a:pos x="93" y="80"/>
                </a:cxn>
                <a:cxn ang="0">
                  <a:pos x="93" y="293"/>
                </a:cxn>
                <a:cxn ang="0">
                  <a:pos x="410" y="293"/>
                </a:cxn>
                <a:cxn ang="0">
                  <a:pos x="410" y="372"/>
                </a:cxn>
                <a:cxn ang="0">
                  <a:pos x="93" y="372"/>
                </a:cxn>
                <a:cxn ang="0">
                  <a:pos x="93" y="598"/>
                </a:cxn>
                <a:cxn ang="0">
                  <a:pos x="433" y="598"/>
                </a:cxn>
                <a:cxn ang="0">
                  <a:pos x="433" y="682"/>
                </a:cxn>
                <a:cxn ang="0">
                  <a:pos x="0" y="682"/>
                </a:cxn>
              </a:cxnLst>
              <a:rect l="0" t="0" r="r" b="b"/>
              <a:pathLst>
                <a:path w="433" h="682">
                  <a:moveTo>
                    <a:pt x="0" y="682"/>
                  </a:moveTo>
                  <a:lnTo>
                    <a:pt x="0" y="0"/>
                  </a:lnTo>
                  <a:lnTo>
                    <a:pt x="426" y="0"/>
                  </a:lnTo>
                  <a:lnTo>
                    <a:pt x="426" y="80"/>
                  </a:lnTo>
                  <a:lnTo>
                    <a:pt x="93" y="80"/>
                  </a:lnTo>
                  <a:lnTo>
                    <a:pt x="93" y="293"/>
                  </a:lnTo>
                  <a:lnTo>
                    <a:pt x="410" y="293"/>
                  </a:lnTo>
                  <a:lnTo>
                    <a:pt x="410" y="372"/>
                  </a:lnTo>
                  <a:lnTo>
                    <a:pt x="93" y="372"/>
                  </a:lnTo>
                  <a:lnTo>
                    <a:pt x="93" y="598"/>
                  </a:lnTo>
                  <a:lnTo>
                    <a:pt x="433" y="598"/>
                  </a:lnTo>
                  <a:lnTo>
                    <a:pt x="433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4" name="Freeform 48"/>
            <p:cNvSpPr>
              <a:spLocks noEditPoints="1"/>
            </p:cNvSpPr>
            <p:nvPr userDrawn="1"/>
          </p:nvSpPr>
          <p:spPr bwMode="auto">
            <a:xfrm>
              <a:off x="1162" y="3925"/>
              <a:ext cx="69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1"/>
                </a:cxn>
                <a:cxn ang="0">
                  <a:pos x="296" y="6"/>
                </a:cxn>
                <a:cxn ang="0">
                  <a:pos x="326" y="10"/>
                </a:cxn>
                <a:cxn ang="0">
                  <a:pos x="358" y="18"/>
                </a:cxn>
                <a:cxn ang="0">
                  <a:pos x="395" y="31"/>
                </a:cxn>
                <a:cxn ang="0">
                  <a:pos x="427" y="51"/>
                </a:cxn>
                <a:cxn ang="0">
                  <a:pos x="457" y="76"/>
                </a:cxn>
                <a:cxn ang="0">
                  <a:pos x="479" y="101"/>
                </a:cxn>
                <a:cxn ang="0">
                  <a:pos x="498" y="128"/>
                </a:cxn>
                <a:cxn ang="0">
                  <a:pos x="513" y="157"/>
                </a:cxn>
                <a:cxn ang="0">
                  <a:pos x="527" y="187"/>
                </a:cxn>
                <a:cxn ang="0">
                  <a:pos x="541" y="236"/>
                </a:cxn>
                <a:cxn ang="0">
                  <a:pos x="552" y="307"/>
                </a:cxn>
                <a:cxn ang="0">
                  <a:pos x="553" y="370"/>
                </a:cxn>
                <a:cxn ang="0">
                  <a:pos x="549" y="413"/>
                </a:cxn>
                <a:cxn ang="0">
                  <a:pos x="542" y="455"/>
                </a:cxn>
                <a:cxn ang="0">
                  <a:pos x="531" y="492"/>
                </a:cxn>
                <a:cxn ang="0">
                  <a:pos x="517" y="527"/>
                </a:cxn>
                <a:cxn ang="0">
                  <a:pos x="499" y="559"/>
                </a:cxn>
                <a:cxn ang="0">
                  <a:pos x="478" y="588"/>
                </a:cxn>
                <a:cxn ang="0">
                  <a:pos x="453" y="614"/>
                </a:cxn>
                <a:cxn ang="0">
                  <a:pos x="429" y="635"/>
                </a:cxn>
                <a:cxn ang="0">
                  <a:pos x="403" y="651"/>
                </a:cxn>
                <a:cxn ang="0">
                  <a:pos x="375" y="662"/>
                </a:cxn>
                <a:cxn ang="0">
                  <a:pos x="343" y="671"/>
                </a:cxn>
                <a:cxn ang="0">
                  <a:pos x="302" y="677"/>
                </a:cxn>
                <a:cxn ang="0">
                  <a:pos x="233" y="682"/>
                </a:cxn>
                <a:cxn ang="0">
                  <a:pos x="0" y="682"/>
                </a:cxn>
                <a:cxn ang="0">
                  <a:pos x="93" y="604"/>
                </a:cxn>
                <a:cxn ang="0">
                  <a:pos x="216" y="604"/>
                </a:cxn>
                <a:cxn ang="0">
                  <a:pos x="270" y="599"/>
                </a:cxn>
                <a:cxn ang="0">
                  <a:pos x="304" y="593"/>
                </a:cxn>
                <a:cxn ang="0">
                  <a:pos x="324" y="586"/>
                </a:cxn>
                <a:cxn ang="0">
                  <a:pos x="349" y="575"/>
                </a:cxn>
                <a:cxn ang="0">
                  <a:pos x="373" y="558"/>
                </a:cxn>
                <a:cxn ang="0">
                  <a:pos x="393" y="539"/>
                </a:cxn>
                <a:cxn ang="0">
                  <a:pos x="410" y="517"/>
                </a:cxn>
                <a:cxn ang="0">
                  <a:pos x="423" y="492"/>
                </a:cxn>
                <a:cxn ang="0">
                  <a:pos x="435" y="466"/>
                </a:cxn>
                <a:cxn ang="0">
                  <a:pos x="443" y="437"/>
                </a:cxn>
                <a:cxn ang="0">
                  <a:pos x="449" y="403"/>
                </a:cxn>
                <a:cxn ang="0">
                  <a:pos x="452" y="369"/>
                </a:cxn>
                <a:cxn ang="0">
                  <a:pos x="452" y="333"/>
                </a:cxn>
                <a:cxn ang="0">
                  <a:pos x="450" y="301"/>
                </a:cxn>
                <a:cxn ang="0">
                  <a:pos x="446" y="271"/>
                </a:cxn>
                <a:cxn ang="0">
                  <a:pos x="439" y="242"/>
                </a:cxn>
                <a:cxn ang="0">
                  <a:pos x="431" y="215"/>
                </a:cxn>
                <a:cxn ang="0">
                  <a:pos x="420" y="191"/>
                </a:cxn>
                <a:cxn ang="0">
                  <a:pos x="401" y="158"/>
                </a:cxn>
                <a:cxn ang="0">
                  <a:pos x="378" y="129"/>
                </a:cxn>
                <a:cxn ang="0">
                  <a:pos x="359" y="114"/>
                </a:cxn>
                <a:cxn ang="0">
                  <a:pos x="338" y="101"/>
                </a:cxn>
                <a:cxn ang="0">
                  <a:pos x="316" y="92"/>
                </a:cxn>
                <a:cxn ang="0">
                  <a:pos x="284" y="84"/>
                </a:cxn>
                <a:cxn ang="0">
                  <a:pos x="236" y="79"/>
                </a:cxn>
                <a:cxn ang="0">
                  <a:pos x="93" y="78"/>
                </a:cxn>
              </a:cxnLst>
              <a:rect l="0" t="0" r="r" b="b"/>
              <a:pathLst>
                <a:path w="553" h="682">
                  <a:moveTo>
                    <a:pt x="0" y="682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240" y="1"/>
                  </a:lnTo>
                  <a:lnTo>
                    <a:pt x="279" y="3"/>
                  </a:lnTo>
                  <a:lnTo>
                    <a:pt x="296" y="6"/>
                  </a:lnTo>
                  <a:lnTo>
                    <a:pt x="311" y="7"/>
                  </a:lnTo>
                  <a:lnTo>
                    <a:pt x="326" y="10"/>
                  </a:lnTo>
                  <a:lnTo>
                    <a:pt x="339" y="11"/>
                  </a:lnTo>
                  <a:lnTo>
                    <a:pt x="358" y="18"/>
                  </a:lnTo>
                  <a:lnTo>
                    <a:pt x="377" y="25"/>
                  </a:lnTo>
                  <a:lnTo>
                    <a:pt x="395" y="31"/>
                  </a:lnTo>
                  <a:lnTo>
                    <a:pt x="412" y="40"/>
                  </a:lnTo>
                  <a:lnTo>
                    <a:pt x="427" y="51"/>
                  </a:lnTo>
                  <a:lnTo>
                    <a:pt x="442" y="62"/>
                  </a:lnTo>
                  <a:lnTo>
                    <a:pt x="457" y="76"/>
                  </a:lnTo>
                  <a:lnTo>
                    <a:pt x="470" y="89"/>
                  </a:lnTo>
                  <a:lnTo>
                    <a:pt x="479" y="101"/>
                  </a:lnTo>
                  <a:lnTo>
                    <a:pt x="489" y="115"/>
                  </a:lnTo>
                  <a:lnTo>
                    <a:pt x="498" y="128"/>
                  </a:lnTo>
                  <a:lnTo>
                    <a:pt x="507" y="141"/>
                  </a:lnTo>
                  <a:lnTo>
                    <a:pt x="513" y="157"/>
                  </a:lnTo>
                  <a:lnTo>
                    <a:pt x="520" y="172"/>
                  </a:lnTo>
                  <a:lnTo>
                    <a:pt x="527" y="187"/>
                  </a:lnTo>
                  <a:lnTo>
                    <a:pt x="532" y="203"/>
                  </a:lnTo>
                  <a:lnTo>
                    <a:pt x="541" y="236"/>
                  </a:lnTo>
                  <a:lnTo>
                    <a:pt x="548" y="271"/>
                  </a:lnTo>
                  <a:lnTo>
                    <a:pt x="552" y="307"/>
                  </a:lnTo>
                  <a:lnTo>
                    <a:pt x="553" y="346"/>
                  </a:lnTo>
                  <a:lnTo>
                    <a:pt x="553" y="370"/>
                  </a:lnTo>
                  <a:lnTo>
                    <a:pt x="551" y="392"/>
                  </a:lnTo>
                  <a:lnTo>
                    <a:pt x="549" y="413"/>
                  </a:lnTo>
                  <a:lnTo>
                    <a:pt x="547" y="434"/>
                  </a:lnTo>
                  <a:lnTo>
                    <a:pt x="542" y="455"/>
                  </a:lnTo>
                  <a:lnTo>
                    <a:pt x="538" y="473"/>
                  </a:lnTo>
                  <a:lnTo>
                    <a:pt x="531" y="492"/>
                  </a:lnTo>
                  <a:lnTo>
                    <a:pt x="526" y="510"/>
                  </a:lnTo>
                  <a:lnTo>
                    <a:pt x="517" y="527"/>
                  </a:lnTo>
                  <a:lnTo>
                    <a:pt x="509" y="544"/>
                  </a:lnTo>
                  <a:lnTo>
                    <a:pt x="499" y="559"/>
                  </a:lnTo>
                  <a:lnTo>
                    <a:pt x="489" y="574"/>
                  </a:lnTo>
                  <a:lnTo>
                    <a:pt x="478" y="588"/>
                  </a:lnTo>
                  <a:lnTo>
                    <a:pt x="467" y="602"/>
                  </a:lnTo>
                  <a:lnTo>
                    <a:pt x="453" y="614"/>
                  </a:lnTo>
                  <a:lnTo>
                    <a:pt x="440" y="625"/>
                  </a:lnTo>
                  <a:lnTo>
                    <a:pt x="429" y="635"/>
                  </a:lnTo>
                  <a:lnTo>
                    <a:pt x="417" y="643"/>
                  </a:lnTo>
                  <a:lnTo>
                    <a:pt x="403" y="651"/>
                  </a:lnTo>
                  <a:lnTo>
                    <a:pt x="390" y="656"/>
                  </a:lnTo>
                  <a:lnTo>
                    <a:pt x="375" y="662"/>
                  </a:lnTo>
                  <a:lnTo>
                    <a:pt x="360" y="667"/>
                  </a:lnTo>
                  <a:lnTo>
                    <a:pt x="343" y="671"/>
                  </a:lnTo>
                  <a:lnTo>
                    <a:pt x="328" y="674"/>
                  </a:lnTo>
                  <a:lnTo>
                    <a:pt x="302" y="677"/>
                  </a:lnTo>
                  <a:lnTo>
                    <a:pt x="271" y="680"/>
                  </a:lnTo>
                  <a:lnTo>
                    <a:pt x="233" y="682"/>
                  </a:lnTo>
                  <a:lnTo>
                    <a:pt x="190" y="682"/>
                  </a:lnTo>
                  <a:lnTo>
                    <a:pt x="0" y="682"/>
                  </a:lnTo>
                  <a:close/>
                  <a:moveTo>
                    <a:pt x="93" y="78"/>
                  </a:moveTo>
                  <a:lnTo>
                    <a:pt x="93" y="604"/>
                  </a:lnTo>
                  <a:lnTo>
                    <a:pt x="186" y="604"/>
                  </a:lnTo>
                  <a:lnTo>
                    <a:pt x="216" y="604"/>
                  </a:lnTo>
                  <a:lnTo>
                    <a:pt x="244" y="602"/>
                  </a:lnTo>
                  <a:lnTo>
                    <a:pt x="270" y="599"/>
                  </a:lnTo>
                  <a:lnTo>
                    <a:pt x="293" y="595"/>
                  </a:lnTo>
                  <a:lnTo>
                    <a:pt x="304" y="593"/>
                  </a:lnTo>
                  <a:lnTo>
                    <a:pt x="314" y="589"/>
                  </a:lnTo>
                  <a:lnTo>
                    <a:pt x="324" y="586"/>
                  </a:lnTo>
                  <a:lnTo>
                    <a:pt x="333" y="583"/>
                  </a:lnTo>
                  <a:lnTo>
                    <a:pt x="349" y="575"/>
                  </a:lnTo>
                  <a:lnTo>
                    <a:pt x="363" y="566"/>
                  </a:lnTo>
                  <a:lnTo>
                    <a:pt x="373" y="558"/>
                  </a:lnTo>
                  <a:lnTo>
                    <a:pt x="383" y="548"/>
                  </a:lnTo>
                  <a:lnTo>
                    <a:pt x="393" y="539"/>
                  </a:lnTo>
                  <a:lnTo>
                    <a:pt x="402" y="528"/>
                  </a:lnTo>
                  <a:lnTo>
                    <a:pt x="410" y="517"/>
                  </a:lnTo>
                  <a:lnTo>
                    <a:pt x="417" y="505"/>
                  </a:lnTo>
                  <a:lnTo>
                    <a:pt x="423" y="492"/>
                  </a:lnTo>
                  <a:lnTo>
                    <a:pt x="430" y="479"/>
                  </a:lnTo>
                  <a:lnTo>
                    <a:pt x="435" y="466"/>
                  </a:lnTo>
                  <a:lnTo>
                    <a:pt x="439" y="451"/>
                  </a:lnTo>
                  <a:lnTo>
                    <a:pt x="443" y="437"/>
                  </a:lnTo>
                  <a:lnTo>
                    <a:pt x="447" y="420"/>
                  </a:lnTo>
                  <a:lnTo>
                    <a:pt x="449" y="403"/>
                  </a:lnTo>
                  <a:lnTo>
                    <a:pt x="451" y="387"/>
                  </a:lnTo>
                  <a:lnTo>
                    <a:pt x="452" y="369"/>
                  </a:lnTo>
                  <a:lnTo>
                    <a:pt x="452" y="350"/>
                  </a:lnTo>
                  <a:lnTo>
                    <a:pt x="452" y="333"/>
                  </a:lnTo>
                  <a:lnTo>
                    <a:pt x="451" y="316"/>
                  </a:lnTo>
                  <a:lnTo>
                    <a:pt x="450" y="301"/>
                  </a:lnTo>
                  <a:lnTo>
                    <a:pt x="449" y="285"/>
                  </a:lnTo>
                  <a:lnTo>
                    <a:pt x="446" y="271"/>
                  </a:lnTo>
                  <a:lnTo>
                    <a:pt x="443" y="255"/>
                  </a:lnTo>
                  <a:lnTo>
                    <a:pt x="439" y="242"/>
                  </a:lnTo>
                  <a:lnTo>
                    <a:pt x="436" y="227"/>
                  </a:lnTo>
                  <a:lnTo>
                    <a:pt x="431" y="215"/>
                  </a:lnTo>
                  <a:lnTo>
                    <a:pt x="427" y="203"/>
                  </a:lnTo>
                  <a:lnTo>
                    <a:pt x="420" y="191"/>
                  </a:lnTo>
                  <a:lnTo>
                    <a:pt x="416" y="179"/>
                  </a:lnTo>
                  <a:lnTo>
                    <a:pt x="401" y="158"/>
                  </a:lnTo>
                  <a:lnTo>
                    <a:pt x="387" y="138"/>
                  </a:lnTo>
                  <a:lnTo>
                    <a:pt x="378" y="129"/>
                  </a:lnTo>
                  <a:lnTo>
                    <a:pt x="369" y="121"/>
                  </a:lnTo>
                  <a:lnTo>
                    <a:pt x="359" y="114"/>
                  </a:lnTo>
                  <a:lnTo>
                    <a:pt x="349" y="107"/>
                  </a:lnTo>
                  <a:lnTo>
                    <a:pt x="338" y="101"/>
                  </a:lnTo>
                  <a:lnTo>
                    <a:pt x="327" y="96"/>
                  </a:lnTo>
                  <a:lnTo>
                    <a:pt x="316" y="92"/>
                  </a:lnTo>
                  <a:lnTo>
                    <a:pt x="304" y="88"/>
                  </a:lnTo>
                  <a:lnTo>
                    <a:pt x="284" y="84"/>
                  </a:lnTo>
                  <a:lnTo>
                    <a:pt x="262" y="81"/>
                  </a:lnTo>
                  <a:lnTo>
                    <a:pt x="236" y="79"/>
                  </a:lnTo>
                  <a:lnTo>
                    <a:pt x="207" y="78"/>
                  </a:lnTo>
                  <a:lnTo>
                    <a:pt x="93" y="7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5" name="Freeform 49"/>
            <p:cNvSpPr>
              <a:spLocks/>
            </p:cNvSpPr>
            <p:nvPr userDrawn="1"/>
          </p:nvSpPr>
          <p:spPr bwMode="auto">
            <a:xfrm>
              <a:off x="1246" y="3925"/>
              <a:ext cx="54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426" y="0"/>
                </a:cxn>
                <a:cxn ang="0">
                  <a:pos x="426" y="80"/>
                </a:cxn>
                <a:cxn ang="0">
                  <a:pos x="93" y="80"/>
                </a:cxn>
                <a:cxn ang="0">
                  <a:pos x="93" y="293"/>
                </a:cxn>
                <a:cxn ang="0">
                  <a:pos x="410" y="293"/>
                </a:cxn>
                <a:cxn ang="0">
                  <a:pos x="410" y="372"/>
                </a:cxn>
                <a:cxn ang="0">
                  <a:pos x="93" y="372"/>
                </a:cxn>
                <a:cxn ang="0">
                  <a:pos x="93" y="598"/>
                </a:cxn>
                <a:cxn ang="0">
                  <a:pos x="433" y="598"/>
                </a:cxn>
                <a:cxn ang="0">
                  <a:pos x="433" y="682"/>
                </a:cxn>
                <a:cxn ang="0">
                  <a:pos x="0" y="682"/>
                </a:cxn>
              </a:cxnLst>
              <a:rect l="0" t="0" r="r" b="b"/>
              <a:pathLst>
                <a:path w="433" h="682">
                  <a:moveTo>
                    <a:pt x="0" y="682"/>
                  </a:moveTo>
                  <a:lnTo>
                    <a:pt x="0" y="0"/>
                  </a:lnTo>
                  <a:lnTo>
                    <a:pt x="426" y="0"/>
                  </a:lnTo>
                  <a:lnTo>
                    <a:pt x="426" y="80"/>
                  </a:lnTo>
                  <a:lnTo>
                    <a:pt x="93" y="80"/>
                  </a:lnTo>
                  <a:lnTo>
                    <a:pt x="93" y="293"/>
                  </a:lnTo>
                  <a:lnTo>
                    <a:pt x="410" y="293"/>
                  </a:lnTo>
                  <a:lnTo>
                    <a:pt x="410" y="372"/>
                  </a:lnTo>
                  <a:lnTo>
                    <a:pt x="93" y="372"/>
                  </a:lnTo>
                  <a:lnTo>
                    <a:pt x="93" y="598"/>
                  </a:lnTo>
                  <a:lnTo>
                    <a:pt x="433" y="598"/>
                  </a:lnTo>
                  <a:lnTo>
                    <a:pt x="433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6" name="Freeform 50"/>
            <p:cNvSpPr>
              <a:spLocks/>
            </p:cNvSpPr>
            <p:nvPr userDrawn="1"/>
          </p:nvSpPr>
          <p:spPr bwMode="auto">
            <a:xfrm>
              <a:off x="1319" y="3925"/>
              <a:ext cx="52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94" y="0"/>
                </a:cxn>
                <a:cxn ang="0">
                  <a:pos x="94" y="597"/>
                </a:cxn>
                <a:cxn ang="0">
                  <a:pos x="409" y="597"/>
                </a:cxn>
                <a:cxn ang="0">
                  <a:pos x="409" y="682"/>
                </a:cxn>
                <a:cxn ang="0">
                  <a:pos x="0" y="682"/>
                </a:cxn>
              </a:cxnLst>
              <a:rect l="0" t="0" r="r" b="b"/>
              <a:pathLst>
                <a:path w="409" h="682">
                  <a:moveTo>
                    <a:pt x="0" y="682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597"/>
                  </a:lnTo>
                  <a:lnTo>
                    <a:pt x="409" y="597"/>
                  </a:lnTo>
                  <a:lnTo>
                    <a:pt x="409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7" name="Rectangle 51"/>
            <p:cNvSpPr>
              <a:spLocks noChangeArrowheads="1"/>
            </p:cNvSpPr>
            <p:nvPr userDrawn="1"/>
          </p:nvSpPr>
          <p:spPr bwMode="auto">
            <a:xfrm>
              <a:off x="1384" y="3925"/>
              <a:ext cx="12" cy="8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Freeform 52"/>
            <p:cNvSpPr>
              <a:spLocks/>
            </p:cNvSpPr>
            <p:nvPr userDrawn="1"/>
          </p:nvSpPr>
          <p:spPr bwMode="auto">
            <a:xfrm>
              <a:off x="1408" y="3925"/>
              <a:ext cx="75" cy="85"/>
            </a:xfrm>
            <a:custGeom>
              <a:avLst/>
              <a:gdLst/>
              <a:ahLst/>
              <a:cxnLst>
                <a:cxn ang="0">
                  <a:pos x="595" y="0"/>
                </a:cxn>
                <a:cxn ang="0">
                  <a:pos x="344" y="682"/>
                </a:cxn>
                <a:cxn ang="0">
                  <a:pos x="241" y="682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96" y="582"/>
                </a:cxn>
                <a:cxn ang="0">
                  <a:pos x="500" y="0"/>
                </a:cxn>
                <a:cxn ang="0">
                  <a:pos x="595" y="0"/>
                </a:cxn>
              </a:cxnLst>
              <a:rect l="0" t="0" r="r" b="b"/>
              <a:pathLst>
                <a:path w="595" h="682">
                  <a:moveTo>
                    <a:pt x="595" y="0"/>
                  </a:moveTo>
                  <a:lnTo>
                    <a:pt x="344" y="682"/>
                  </a:lnTo>
                  <a:lnTo>
                    <a:pt x="241" y="682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96" y="582"/>
                  </a:lnTo>
                  <a:lnTo>
                    <a:pt x="500" y="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9" name="Freeform 53"/>
            <p:cNvSpPr>
              <a:spLocks/>
            </p:cNvSpPr>
            <p:nvPr userDrawn="1"/>
          </p:nvSpPr>
          <p:spPr bwMode="auto">
            <a:xfrm>
              <a:off x="1494" y="3925"/>
              <a:ext cx="54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426" y="0"/>
                </a:cxn>
                <a:cxn ang="0">
                  <a:pos x="426" y="80"/>
                </a:cxn>
                <a:cxn ang="0">
                  <a:pos x="94" y="80"/>
                </a:cxn>
                <a:cxn ang="0">
                  <a:pos x="94" y="293"/>
                </a:cxn>
                <a:cxn ang="0">
                  <a:pos x="410" y="293"/>
                </a:cxn>
                <a:cxn ang="0">
                  <a:pos x="410" y="372"/>
                </a:cxn>
                <a:cxn ang="0">
                  <a:pos x="94" y="372"/>
                </a:cxn>
                <a:cxn ang="0">
                  <a:pos x="94" y="598"/>
                </a:cxn>
                <a:cxn ang="0">
                  <a:pos x="434" y="598"/>
                </a:cxn>
                <a:cxn ang="0">
                  <a:pos x="434" y="682"/>
                </a:cxn>
                <a:cxn ang="0">
                  <a:pos x="0" y="682"/>
                </a:cxn>
              </a:cxnLst>
              <a:rect l="0" t="0" r="r" b="b"/>
              <a:pathLst>
                <a:path w="434" h="682">
                  <a:moveTo>
                    <a:pt x="0" y="682"/>
                  </a:moveTo>
                  <a:lnTo>
                    <a:pt x="0" y="0"/>
                  </a:lnTo>
                  <a:lnTo>
                    <a:pt x="426" y="0"/>
                  </a:lnTo>
                  <a:lnTo>
                    <a:pt x="426" y="80"/>
                  </a:lnTo>
                  <a:lnTo>
                    <a:pt x="94" y="80"/>
                  </a:lnTo>
                  <a:lnTo>
                    <a:pt x="94" y="293"/>
                  </a:lnTo>
                  <a:lnTo>
                    <a:pt x="410" y="293"/>
                  </a:lnTo>
                  <a:lnTo>
                    <a:pt x="410" y="372"/>
                  </a:lnTo>
                  <a:lnTo>
                    <a:pt x="94" y="372"/>
                  </a:lnTo>
                  <a:lnTo>
                    <a:pt x="94" y="598"/>
                  </a:lnTo>
                  <a:lnTo>
                    <a:pt x="434" y="598"/>
                  </a:lnTo>
                  <a:lnTo>
                    <a:pt x="434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0" name="Freeform 54"/>
            <p:cNvSpPr>
              <a:spLocks noEditPoints="1"/>
            </p:cNvSpPr>
            <p:nvPr userDrawn="1"/>
          </p:nvSpPr>
          <p:spPr bwMode="auto">
            <a:xfrm>
              <a:off x="1567" y="3925"/>
              <a:ext cx="62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" y="1"/>
                </a:cxn>
                <a:cxn ang="0">
                  <a:pos x="314" y="4"/>
                </a:cxn>
                <a:cxn ang="0">
                  <a:pos x="353" y="13"/>
                </a:cxn>
                <a:cxn ang="0">
                  <a:pos x="386" y="26"/>
                </a:cxn>
                <a:cxn ang="0">
                  <a:pos x="416" y="46"/>
                </a:cxn>
                <a:cxn ang="0">
                  <a:pos x="444" y="75"/>
                </a:cxn>
                <a:cxn ang="0">
                  <a:pos x="463" y="109"/>
                </a:cxn>
                <a:cxn ang="0">
                  <a:pos x="472" y="149"/>
                </a:cxn>
                <a:cxn ang="0">
                  <a:pos x="473" y="187"/>
                </a:cxn>
                <a:cxn ang="0">
                  <a:pos x="469" y="215"/>
                </a:cxn>
                <a:cxn ang="0">
                  <a:pos x="460" y="242"/>
                </a:cxn>
                <a:cxn ang="0">
                  <a:pos x="448" y="266"/>
                </a:cxn>
                <a:cxn ang="0">
                  <a:pos x="430" y="287"/>
                </a:cxn>
                <a:cxn ang="0">
                  <a:pos x="410" y="305"/>
                </a:cxn>
                <a:cxn ang="0">
                  <a:pos x="387" y="321"/>
                </a:cxn>
                <a:cxn ang="0">
                  <a:pos x="360" y="332"/>
                </a:cxn>
                <a:cxn ang="0">
                  <a:pos x="359" y="340"/>
                </a:cxn>
                <a:cxn ang="0">
                  <a:pos x="381" y="350"/>
                </a:cxn>
                <a:cxn ang="0">
                  <a:pos x="400" y="361"/>
                </a:cxn>
                <a:cxn ang="0">
                  <a:pos x="416" y="374"/>
                </a:cxn>
                <a:cxn ang="0">
                  <a:pos x="427" y="389"/>
                </a:cxn>
                <a:cxn ang="0">
                  <a:pos x="436" y="408"/>
                </a:cxn>
                <a:cxn ang="0">
                  <a:pos x="446" y="440"/>
                </a:cxn>
                <a:cxn ang="0">
                  <a:pos x="453" y="501"/>
                </a:cxn>
                <a:cxn ang="0">
                  <a:pos x="462" y="563"/>
                </a:cxn>
                <a:cxn ang="0">
                  <a:pos x="473" y="617"/>
                </a:cxn>
                <a:cxn ang="0">
                  <a:pos x="486" y="663"/>
                </a:cxn>
                <a:cxn ang="0">
                  <a:pos x="391" y="682"/>
                </a:cxn>
                <a:cxn ang="0">
                  <a:pos x="382" y="654"/>
                </a:cxn>
                <a:cxn ang="0">
                  <a:pos x="376" y="615"/>
                </a:cxn>
                <a:cxn ang="0">
                  <a:pos x="367" y="564"/>
                </a:cxn>
                <a:cxn ang="0">
                  <a:pos x="360" y="501"/>
                </a:cxn>
                <a:cxn ang="0">
                  <a:pos x="353" y="466"/>
                </a:cxn>
                <a:cxn ang="0">
                  <a:pos x="346" y="437"/>
                </a:cxn>
                <a:cxn ang="0">
                  <a:pos x="333" y="414"/>
                </a:cxn>
                <a:cxn ang="0">
                  <a:pos x="321" y="399"/>
                </a:cxn>
                <a:cxn ang="0">
                  <a:pos x="302" y="388"/>
                </a:cxn>
                <a:cxn ang="0">
                  <a:pos x="278" y="380"/>
                </a:cxn>
                <a:cxn ang="0">
                  <a:pos x="247" y="375"/>
                </a:cxn>
                <a:cxn ang="0">
                  <a:pos x="210" y="374"/>
                </a:cxn>
                <a:cxn ang="0">
                  <a:pos x="91" y="682"/>
                </a:cxn>
                <a:cxn ang="0">
                  <a:pos x="91" y="79"/>
                </a:cxn>
                <a:cxn ang="0">
                  <a:pos x="240" y="293"/>
                </a:cxn>
                <a:cxn ang="0">
                  <a:pos x="269" y="293"/>
                </a:cxn>
                <a:cxn ang="0">
                  <a:pos x="294" y="290"/>
                </a:cxn>
                <a:cxn ang="0">
                  <a:pos x="314" y="286"/>
                </a:cxn>
                <a:cxn ang="0">
                  <a:pos x="329" y="279"/>
                </a:cxn>
                <a:cxn ang="0">
                  <a:pos x="349" y="263"/>
                </a:cxn>
                <a:cxn ang="0">
                  <a:pos x="358" y="254"/>
                </a:cxn>
                <a:cxn ang="0">
                  <a:pos x="364" y="243"/>
                </a:cxn>
                <a:cxn ang="0">
                  <a:pos x="372" y="218"/>
                </a:cxn>
                <a:cxn ang="0">
                  <a:pos x="376" y="191"/>
                </a:cxn>
                <a:cxn ang="0">
                  <a:pos x="372" y="165"/>
                </a:cxn>
                <a:cxn ang="0">
                  <a:pos x="367" y="141"/>
                </a:cxn>
                <a:cxn ang="0">
                  <a:pos x="356" y="124"/>
                </a:cxn>
                <a:cxn ang="0">
                  <a:pos x="341" y="107"/>
                </a:cxn>
                <a:cxn ang="0">
                  <a:pos x="322" y="96"/>
                </a:cxn>
                <a:cxn ang="0">
                  <a:pos x="299" y="87"/>
                </a:cxn>
                <a:cxn ang="0">
                  <a:pos x="271" y="81"/>
                </a:cxn>
                <a:cxn ang="0">
                  <a:pos x="240" y="79"/>
                </a:cxn>
              </a:cxnLst>
              <a:rect l="0" t="0" r="r" b="b"/>
              <a:pathLst>
                <a:path w="492" h="682">
                  <a:moveTo>
                    <a:pt x="0" y="682"/>
                  </a:moveTo>
                  <a:lnTo>
                    <a:pt x="0" y="0"/>
                  </a:lnTo>
                  <a:lnTo>
                    <a:pt x="243" y="0"/>
                  </a:lnTo>
                  <a:lnTo>
                    <a:pt x="268" y="1"/>
                  </a:lnTo>
                  <a:lnTo>
                    <a:pt x="292" y="2"/>
                  </a:lnTo>
                  <a:lnTo>
                    <a:pt x="314" y="4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0" y="19"/>
                  </a:lnTo>
                  <a:lnTo>
                    <a:pt x="386" y="26"/>
                  </a:lnTo>
                  <a:lnTo>
                    <a:pt x="399" y="32"/>
                  </a:lnTo>
                  <a:lnTo>
                    <a:pt x="416" y="46"/>
                  </a:lnTo>
                  <a:lnTo>
                    <a:pt x="431" y="59"/>
                  </a:lnTo>
                  <a:lnTo>
                    <a:pt x="444" y="75"/>
                  </a:lnTo>
                  <a:lnTo>
                    <a:pt x="456" y="91"/>
                  </a:lnTo>
                  <a:lnTo>
                    <a:pt x="463" y="109"/>
                  </a:lnTo>
                  <a:lnTo>
                    <a:pt x="469" y="128"/>
                  </a:lnTo>
                  <a:lnTo>
                    <a:pt x="472" y="149"/>
                  </a:lnTo>
                  <a:lnTo>
                    <a:pt x="474" y="170"/>
                  </a:lnTo>
                  <a:lnTo>
                    <a:pt x="473" y="187"/>
                  </a:lnTo>
                  <a:lnTo>
                    <a:pt x="471" y="202"/>
                  </a:lnTo>
                  <a:lnTo>
                    <a:pt x="469" y="215"/>
                  </a:lnTo>
                  <a:lnTo>
                    <a:pt x="466" y="228"/>
                  </a:lnTo>
                  <a:lnTo>
                    <a:pt x="460" y="242"/>
                  </a:lnTo>
                  <a:lnTo>
                    <a:pt x="454" y="254"/>
                  </a:lnTo>
                  <a:lnTo>
                    <a:pt x="448" y="266"/>
                  </a:lnTo>
                  <a:lnTo>
                    <a:pt x="440" y="276"/>
                  </a:lnTo>
                  <a:lnTo>
                    <a:pt x="430" y="287"/>
                  </a:lnTo>
                  <a:lnTo>
                    <a:pt x="421" y="297"/>
                  </a:lnTo>
                  <a:lnTo>
                    <a:pt x="410" y="305"/>
                  </a:lnTo>
                  <a:lnTo>
                    <a:pt x="399" y="313"/>
                  </a:lnTo>
                  <a:lnTo>
                    <a:pt x="387" y="321"/>
                  </a:lnTo>
                  <a:lnTo>
                    <a:pt x="373" y="326"/>
                  </a:lnTo>
                  <a:lnTo>
                    <a:pt x="360" y="332"/>
                  </a:lnTo>
                  <a:lnTo>
                    <a:pt x="346" y="336"/>
                  </a:lnTo>
                  <a:lnTo>
                    <a:pt x="359" y="340"/>
                  </a:lnTo>
                  <a:lnTo>
                    <a:pt x="370" y="344"/>
                  </a:lnTo>
                  <a:lnTo>
                    <a:pt x="381" y="350"/>
                  </a:lnTo>
                  <a:lnTo>
                    <a:pt x="391" y="355"/>
                  </a:lnTo>
                  <a:lnTo>
                    <a:pt x="400" y="361"/>
                  </a:lnTo>
                  <a:lnTo>
                    <a:pt x="409" y="368"/>
                  </a:lnTo>
                  <a:lnTo>
                    <a:pt x="416" y="374"/>
                  </a:lnTo>
                  <a:lnTo>
                    <a:pt x="422" y="381"/>
                  </a:lnTo>
                  <a:lnTo>
                    <a:pt x="427" y="389"/>
                  </a:lnTo>
                  <a:lnTo>
                    <a:pt x="432" y="398"/>
                  </a:lnTo>
                  <a:lnTo>
                    <a:pt x="436" y="408"/>
                  </a:lnTo>
                  <a:lnTo>
                    <a:pt x="439" y="417"/>
                  </a:lnTo>
                  <a:lnTo>
                    <a:pt x="446" y="440"/>
                  </a:lnTo>
                  <a:lnTo>
                    <a:pt x="450" y="467"/>
                  </a:lnTo>
                  <a:lnTo>
                    <a:pt x="453" y="501"/>
                  </a:lnTo>
                  <a:lnTo>
                    <a:pt x="458" y="534"/>
                  </a:lnTo>
                  <a:lnTo>
                    <a:pt x="462" y="563"/>
                  </a:lnTo>
                  <a:lnTo>
                    <a:pt x="468" y="590"/>
                  </a:lnTo>
                  <a:lnTo>
                    <a:pt x="473" y="617"/>
                  </a:lnTo>
                  <a:lnTo>
                    <a:pt x="479" y="641"/>
                  </a:lnTo>
                  <a:lnTo>
                    <a:pt x="486" y="663"/>
                  </a:lnTo>
                  <a:lnTo>
                    <a:pt x="492" y="682"/>
                  </a:lnTo>
                  <a:lnTo>
                    <a:pt x="391" y="682"/>
                  </a:lnTo>
                  <a:lnTo>
                    <a:pt x="387" y="670"/>
                  </a:lnTo>
                  <a:lnTo>
                    <a:pt x="382" y="654"/>
                  </a:lnTo>
                  <a:lnTo>
                    <a:pt x="378" y="636"/>
                  </a:lnTo>
                  <a:lnTo>
                    <a:pt x="376" y="615"/>
                  </a:lnTo>
                  <a:lnTo>
                    <a:pt x="371" y="590"/>
                  </a:lnTo>
                  <a:lnTo>
                    <a:pt x="367" y="564"/>
                  </a:lnTo>
                  <a:lnTo>
                    <a:pt x="363" y="535"/>
                  </a:lnTo>
                  <a:lnTo>
                    <a:pt x="360" y="501"/>
                  </a:lnTo>
                  <a:lnTo>
                    <a:pt x="357" y="482"/>
                  </a:lnTo>
                  <a:lnTo>
                    <a:pt x="353" y="466"/>
                  </a:lnTo>
                  <a:lnTo>
                    <a:pt x="349" y="450"/>
                  </a:lnTo>
                  <a:lnTo>
                    <a:pt x="346" y="437"/>
                  </a:lnTo>
                  <a:lnTo>
                    <a:pt x="340" y="424"/>
                  </a:lnTo>
                  <a:lnTo>
                    <a:pt x="333" y="414"/>
                  </a:lnTo>
                  <a:lnTo>
                    <a:pt x="328" y="406"/>
                  </a:lnTo>
                  <a:lnTo>
                    <a:pt x="321" y="399"/>
                  </a:lnTo>
                  <a:lnTo>
                    <a:pt x="312" y="393"/>
                  </a:lnTo>
                  <a:lnTo>
                    <a:pt x="302" y="388"/>
                  </a:lnTo>
                  <a:lnTo>
                    <a:pt x="291" y="384"/>
                  </a:lnTo>
                  <a:lnTo>
                    <a:pt x="278" y="380"/>
                  </a:lnTo>
                  <a:lnTo>
                    <a:pt x="263" y="378"/>
                  </a:lnTo>
                  <a:lnTo>
                    <a:pt x="247" y="375"/>
                  </a:lnTo>
                  <a:lnTo>
                    <a:pt x="229" y="374"/>
                  </a:lnTo>
                  <a:lnTo>
                    <a:pt x="210" y="374"/>
                  </a:lnTo>
                  <a:lnTo>
                    <a:pt x="91" y="374"/>
                  </a:lnTo>
                  <a:lnTo>
                    <a:pt x="91" y="682"/>
                  </a:lnTo>
                  <a:lnTo>
                    <a:pt x="0" y="682"/>
                  </a:lnTo>
                  <a:close/>
                  <a:moveTo>
                    <a:pt x="91" y="79"/>
                  </a:moveTo>
                  <a:lnTo>
                    <a:pt x="91" y="293"/>
                  </a:lnTo>
                  <a:lnTo>
                    <a:pt x="240" y="293"/>
                  </a:lnTo>
                  <a:lnTo>
                    <a:pt x="255" y="293"/>
                  </a:lnTo>
                  <a:lnTo>
                    <a:pt x="269" y="293"/>
                  </a:lnTo>
                  <a:lnTo>
                    <a:pt x="282" y="292"/>
                  </a:lnTo>
                  <a:lnTo>
                    <a:pt x="294" y="290"/>
                  </a:lnTo>
                  <a:lnTo>
                    <a:pt x="304" y="289"/>
                  </a:lnTo>
                  <a:lnTo>
                    <a:pt x="314" y="286"/>
                  </a:lnTo>
                  <a:lnTo>
                    <a:pt x="322" y="283"/>
                  </a:lnTo>
                  <a:lnTo>
                    <a:pt x="329" y="279"/>
                  </a:lnTo>
                  <a:lnTo>
                    <a:pt x="340" y="272"/>
                  </a:lnTo>
                  <a:lnTo>
                    <a:pt x="349" y="263"/>
                  </a:lnTo>
                  <a:lnTo>
                    <a:pt x="353" y="258"/>
                  </a:lnTo>
                  <a:lnTo>
                    <a:pt x="358" y="254"/>
                  </a:lnTo>
                  <a:lnTo>
                    <a:pt x="360" y="248"/>
                  </a:lnTo>
                  <a:lnTo>
                    <a:pt x="364" y="243"/>
                  </a:lnTo>
                  <a:lnTo>
                    <a:pt x="369" y="232"/>
                  </a:lnTo>
                  <a:lnTo>
                    <a:pt x="372" y="218"/>
                  </a:lnTo>
                  <a:lnTo>
                    <a:pt x="374" y="205"/>
                  </a:lnTo>
                  <a:lnTo>
                    <a:pt x="376" y="191"/>
                  </a:lnTo>
                  <a:lnTo>
                    <a:pt x="374" y="177"/>
                  </a:lnTo>
                  <a:lnTo>
                    <a:pt x="372" y="165"/>
                  </a:lnTo>
                  <a:lnTo>
                    <a:pt x="370" y="153"/>
                  </a:lnTo>
                  <a:lnTo>
                    <a:pt x="367" y="141"/>
                  </a:lnTo>
                  <a:lnTo>
                    <a:pt x="361" y="133"/>
                  </a:lnTo>
                  <a:lnTo>
                    <a:pt x="356" y="124"/>
                  </a:lnTo>
                  <a:lnTo>
                    <a:pt x="349" y="115"/>
                  </a:lnTo>
                  <a:lnTo>
                    <a:pt x="341" y="107"/>
                  </a:lnTo>
                  <a:lnTo>
                    <a:pt x="332" y="101"/>
                  </a:lnTo>
                  <a:lnTo>
                    <a:pt x="322" y="96"/>
                  </a:lnTo>
                  <a:lnTo>
                    <a:pt x="311" y="91"/>
                  </a:lnTo>
                  <a:lnTo>
                    <a:pt x="299" y="87"/>
                  </a:lnTo>
                  <a:lnTo>
                    <a:pt x="286" y="84"/>
                  </a:lnTo>
                  <a:lnTo>
                    <a:pt x="271" y="81"/>
                  </a:lnTo>
                  <a:lnTo>
                    <a:pt x="257" y="80"/>
                  </a:lnTo>
                  <a:lnTo>
                    <a:pt x="240" y="79"/>
                  </a:lnTo>
                  <a:lnTo>
                    <a:pt x="91" y="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1" name="Freeform 55"/>
            <p:cNvSpPr>
              <a:spLocks/>
            </p:cNvSpPr>
            <p:nvPr userDrawn="1"/>
          </p:nvSpPr>
          <p:spPr bwMode="auto">
            <a:xfrm>
              <a:off x="1631" y="3925"/>
              <a:ext cx="79" cy="85"/>
            </a:xfrm>
            <a:custGeom>
              <a:avLst/>
              <a:gdLst/>
              <a:ahLst/>
              <a:cxnLst>
                <a:cxn ang="0">
                  <a:pos x="265" y="682"/>
                </a:cxn>
                <a:cxn ang="0">
                  <a:pos x="265" y="413"/>
                </a:cxn>
                <a:cxn ang="0">
                  <a:pos x="0" y="0"/>
                </a:cxn>
                <a:cxn ang="0">
                  <a:pos x="116" y="0"/>
                </a:cxn>
                <a:cxn ang="0">
                  <a:pos x="316" y="334"/>
                </a:cxn>
                <a:cxn ang="0">
                  <a:pos x="520" y="0"/>
                </a:cxn>
                <a:cxn ang="0">
                  <a:pos x="625" y="0"/>
                </a:cxn>
                <a:cxn ang="0">
                  <a:pos x="360" y="418"/>
                </a:cxn>
                <a:cxn ang="0">
                  <a:pos x="360" y="682"/>
                </a:cxn>
                <a:cxn ang="0">
                  <a:pos x="265" y="682"/>
                </a:cxn>
              </a:cxnLst>
              <a:rect l="0" t="0" r="r" b="b"/>
              <a:pathLst>
                <a:path w="625" h="682">
                  <a:moveTo>
                    <a:pt x="265" y="682"/>
                  </a:moveTo>
                  <a:lnTo>
                    <a:pt x="265" y="413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316" y="334"/>
                  </a:lnTo>
                  <a:lnTo>
                    <a:pt x="520" y="0"/>
                  </a:lnTo>
                  <a:lnTo>
                    <a:pt x="625" y="0"/>
                  </a:lnTo>
                  <a:lnTo>
                    <a:pt x="360" y="418"/>
                  </a:lnTo>
                  <a:lnTo>
                    <a:pt x="360" y="682"/>
                  </a:lnTo>
                  <a:lnTo>
                    <a:pt x="265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72" name="Line 56"/>
            <p:cNvSpPr>
              <a:spLocks noChangeShapeType="1"/>
            </p:cNvSpPr>
            <p:nvPr userDrawn="1"/>
          </p:nvSpPr>
          <p:spPr bwMode="auto">
            <a:xfrm>
              <a:off x="571" y="3766"/>
              <a:ext cx="1" cy="254"/>
            </a:xfrm>
            <a:prstGeom prst="line">
              <a:avLst/>
            </a:prstGeom>
            <a:noFill/>
            <a:ln w="0">
              <a:solidFill>
                <a:srgbClr val="E64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6156325" y="0"/>
            <a:ext cx="1360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000">
                <a:solidFill>
                  <a:srgbClr val="DDDDDD"/>
                </a:solidFill>
                <a:latin typeface="Univers 55" pitchFamily="2" charset="0"/>
              </a:rPr>
              <a:t>Best place </a:t>
            </a:r>
            <a:r>
              <a:rPr lang="en-US" sz="1000" b="1">
                <a:solidFill>
                  <a:srgbClr val="DDDDDD"/>
                </a:solidFill>
                <a:latin typeface="Univers 55" pitchFamily="2" charset="0"/>
              </a:rPr>
              <a:t>to work</a:t>
            </a:r>
          </a:p>
        </p:txBody>
      </p:sp>
      <p:sp>
        <p:nvSpPr>
          <p:cNvPr id="34874" name="Text Box 58"/>
          <p:cNvSpPr txBox="1">
            <a:spLocks noChangeArrowheads="1"/>
          </p:cNvSpPr>
          <p:nvPr/>
        </p:nvSpPr>
        <p:spPr bwMode="auto">
          <a:xfrm>
            <a:off x="7835900" y="333375"/>
            <a:ext cx="1344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000">
                <a:solidFill>
                  <a:srgbClr val="DDDDDD"/>
                </a:solidFill>
                <a:latin typeface="Univers 55" pitchFamily="2" charset="0"/>
              </a:rPr>
              <a:t>Best place </a:t>
            </a:r>
            <a:r>
              <a:rPr lang="en-US" sz="1000" b="1">
                <a:solidFill>
                  <a:srgbClr val="DDDDDD"/>
                </a:solidFill>
                <a:latin typeface="Univers 55" pitchFamily="2" charset="0"/>
              </a:rPr>
              <a:t>to bank</a:t>
            </a:r>
          </a:p>
        </p:txBody>
      </p:sp>
      <p:sp>
        <p:nvSpPr>
          <p:cNvPr id="34875" name="Freeform 59"/>
          <p:cNvSpPr>
            <a:spLocks noEditPoints="1"/>
          </p:cNvSpPr>
          <p:nvPr/>
        </p:nvSpPr>
        <p:spPr bwMode="auto">
          <a:xfrm>
            <a:off x="7451725" y="0"/>
            <a:ext cx="409575" cy="620713"/>
          </a:xfrm>
          <a:custGeom>
            <a:avLst/>
            <a:gdLst/>
            <a:ahLst/>
            <a:cxnLst>
              <a:cxn ang="0">
                <a:pos x="841" y="9861"/>
              </a:cxn>
              <a:cxn ang="0">
                <a:pos x="4274" y="338"/>
              </a:cxn>
              <a:cxn ang="0">
                <a:pos x="4418" y="260"/>
              </a:cxn>
              <a:cxn ang="0">
                <a:pos x="4649" y="216"/>
              </a:cxn>
              <a:cxn ang="0">
                <a:pos x="4764" y="262"/>
              </a:cxn>
              <a:cxn ang="0">
                <a:pos x="4903" y="394"/>
              </a:cxn>
              <a:cxn ang="0">
                <a:pos x="5120" y="562"/>
              </a:cxn>
              <a:cxn ang="0">
                <a:pos x="5200" y="808"/>
              </a:cxn>
              <a:cxn ang="0">
                <a:pos x="5199" y="1054"/>
              </a:cxn>
              <a:cxn ang="0">
                <a:pos x="4908" y="1614"/>
              </a:cxn>
              <a:cxn ang="0">
                <a:pos x="6066" y="2218"/>
              </a:cxn>
              <a:cxn ang="0">
                <a:pos x="6180" y="3507"/>
              </a:cxn>
              <a:cxn ang="0">
                <a:pos x="6001" y="4905"/>
              </a:cxn>
              <a:cxn ang="0">
                <a:pos x="5972" y="6150"/>
              </a:cxn>
              <a:cxn ang="0">
                <a:pos x="5725" y="6118"/>
              </a:cxn>
              <a:cxn ang="0">
                <a:pos x="5424" y="6208"/>
              </a:cxn>
              <a:cxn ang="0">
                <a:pos x="6727" y="6336"/>
              </a:cxn>
              <a:cxn ang="0">
                <a:pos x="6394" y="7823"/>
              </a:cxn>
              <a:cxn ang="0">
                <a:pos x="5307" y="9583"/>
              </a:cxn>
              <a:cxn ang="0">
                <a:pos x="4706" y="10306"/>
              </a:cxn>
              <a:cxn ang="0">
                <a:pos x="4724" y="8327"/>
              </a:cxn>
              <a:cxn ang="0">
                <a:pos x="4486" y="7177"/>
              </a:cxn>
              <a:cxn ang="0">
                <a:pos x="4404" y="8483"/>
              </a:cxn>
              <a:cxn ang="0">
                <a:pos x="3482" y="10302"/>
              </a:cxn>
              <a:cxn ang="0">
                <a:pos x="3538" y="9705"/>
              </a:cxn>
              <a:cxn ang="0">
                <a:pos x="3560" y="7475"/>
              </a:cxn>
              <a:cxn ang="0">
                <a:pos x="3583" y="6111"/>
              </a:cxn>
              <a:cxn ang="0">
                <a:pos x="3803" y="3942"/>
              </a:cxn>
              <a:cxn ang="0">
                <a:pos x="3190" y="4175"/>
              </a:cxn>
              <a:cxn ang="0">
                <a:pos x="2681" y="3985"/>
              </a:cxn>
              <a:cxn ang="0">
                <a:pos x="2020" y="3968"/>
              </a:cxn>
              <a:cxn ang="0">
                <a:pos x="2172" y="4722"/>
              </a:cxn>
              <a:cxn ang="0">
                <a:pos x="2000" y="5526"/>
              </a:cxn>
              <a:cxn ang="0">
                <a:pos x="2023" y="7680"/>
              </a:cxn>
              <a:cxn ang="0">
                <a:pos x="2125" y="9431"/>
              </a:cxn>
              <a:cxn ang="0">
                <a:pos x="2621" y="10098"/>
              </a:cxn>
              <a:cxn ang="0">
                <a:pos x="1467" y="10150"/>
              </a:cxn>
              <a:cxn ang="0">
                <a:pos x="87" y="10221"/>
              </a:cxn>
              <a:cxn ang="0">
                <a:pos x="44" y="9630"/>
              </a:cxn>
              <a:cxn ang="0">
                <a:pos x="123" y="9163"/>
              </a:cxn>
              <a:cxn ang="0">
                <a:pos x="187" y="8811"/>
              </a:cxn>
              <a:cxn ang="0">
                <a:pos x="351" y="7665"/>
              </a:cxn>
              <a:cxn ang="0">
                <a:pos x="593" y="6968"/>
              </a:cxn>
              <a:cxn ang="0">
                <a:pos x="545" y="5804"/>
              </a:cxn>
              <a:cxn ang="0">
                <a:pos x="197" y="5105"/>
              </a:cxn>
              <a:cxn ang="0">
                <a:pos x="237" y="4017"/>
              </a:cxn>
              <a:cxn ang="0">
                <a:pos x="38" y="2499"/>
              </a:cxn>
              <a:cxn ang="0">
                <a:pos x="478" y="1200"/>
              </a:cxn>
              <a:cxn ang="0">
                <a:pos x="560" y="815"/>
              </a:cxn>
              <a:cxn ang="0">
                <a:pos x="1056" y="28"/>
              </a:cxn>
              <a:cxn ang="0">
                <a:pos x="1679" y="227"/>
              </a:cxn>
              <a:cxn ang="0">
                <a:pos x="1676" y="1074"/>
              </a:cxn>
              <a:cxn ang="0">
                <a:pos x="1429" y="1412"/>
              </a:cxn>
              <a:cxn ang="0">
                <a:pos x="1696" y="2260"/>
              </a:cxn>
              <a:cxn ang="0">
                <a:pos x="1995" y="2674"/>
              </a:cxn>
              <a:cxn ang="0">
                <a:pos x="2633" y="3291"/>
              </a:cxn>
              <a:cxn ang="0">
                <a:pos x="3073" y="3528"/>
              </a:cxn>
              <a:cxn ang="0">
                <a:pos x="3479" y="2854"/>
              </a:cxn>
              <a:cxn ang="0">
                <a:pos x="4307" y="1761"/>
              </a:cxn>
              <a:cxn ang="0">
                <a:pos x="4076" y="1046"/>
              </a:cxn>
              <a:cxn ang="0">
                <a:pos x="4063" y="677"/>
              </a:cxn>
              <a:cxn ang="0">
                <a:pos x="3970" y="529"/>
              </a:cxn>
              <a:cxn ang="0">
                <a:pos x="4062" y="410"/>
              </a:cxn>
            </a:cxnLst>
            <a:rect l="0" t="0" r="r" b="b"/>
            <a:pathLst>
              <a:path w="6811" h="10330">
                <a:moveTo>
                  <a:pt x="725" y="9978"/>
                </a:moveTo>
                <a:lnTo>
                  <a:pt x="758" y="9995"/>
                </a:lnTo>
                <a:lnTo>
                  <a:pt x="790" y="10013"/>
                </a:lnTo>
                <a:lnTo>
                  <a:pt x="797" y="10018"/>
                </a:lnTo>
                <a:lnTo>
                  <a:pt x="804" y="10023"/>
                </a:lnTo>
                <a:lnTo>
                  <a:pt x="810" y="10030"/>
                </a:lnTo>
                <a:lnTo>
                  <a:pt x="815" y="10037"/>
                </a:lnTo>
                <a:lnTo>
                  <a:pt x="819" y="10046"/>
                </a:lnTo>
                <a:lnTo>
                  <a:pt x="822" y="10055"/>
                </a:lnTo>
                <a:lnTo>
                  <a:pt x="823" y="10066"/>
                </a:lnTo>
                <a:lnTo>
                  <a:pt x="824" y="10077"/>
                </a:lnTo>
                <a:lnTo>
                  <a:pt x="840" y="10076"/>
                </a:lnTo>
                <a:lnTo>
                  <a:pt x="858" y="10076"/>
                </a:lnTo>
                <a:lnTo>
                  <a:pt x="877" y="10078"/>
                </a:lnTo>
                <a:lnTo>
                  <a:pt x="896" y="10080"/>
                </a:lnTo>
                <a:lnTo>
                  <a:pt x="914" y="10080"/>
                </a:lnTo>
                <a:lnTo>
                  <a:pt x="931" y="10078"/>
                </a:lnTo>
                <a:lnTo>
                  <a:pt x="938" y="10077"/>
                </a:lnTo>
                <a:lnTo>
                  <a:pt x="945" y="10075"/>
                </a:lnTo>
                <a:lnTo>
                  <a:pt x="950" y="10071"/>
                </a:lnTo>
                <a:lnTo>
                  <a:pt x="955" y="10067"/>
                </a:lnTo>
                <a:lnTo>
                  <a:pt x="948" y="10067"/>
                </a:lnTo>
                <a:lnTo>
                  <a:pt x="941" y="10065"/>
                </a:lnTo>
                <a:lnTo>
                  <a:pt x="935" y="10064"/>
                </a:lnTo>
                <a:lnTo>
                  <a:pt x="929" y="10061"/>
                </a:lnTo>
                <a:lnTo>
                  <a:pt x="923" y="10058"/>
                </a:lnTo>
                <a:lnTo>
                  <a:pt x="918" y="10055"/>
                </a:lnTo>
                <a:lnTo>
                  <a:pt x="915" y="10051"/>
                </a:lnTo>
                <a:lnTo>
                  <a:pt x="912" y="10046"/>
                </a:lnTo>
                <a:lnTo>
                  <a:pt x="916" y="10030"/>
                </a:lnTo>
                <a:lnTo>
                  <a:pt x="920" y="10016"/>
                </a:lnTo>
                <a:lnTo>
                  <a:pt x="922" y="10000"/>
                </a:lnTo>
                <a:lnTo>
                  <a:pt x="923" y="9985"/>
                </a:lnTo>
                <a:lnTo>
                  <a:pt x="922" y="9969"/>
                </a:lnTo>
                <a:lnTo>
                  <a:pt x="921" y="9953"/>
                </a:lnTo>
                <a:lnTo>
                  <a:pt x="920" y="9937"/>
                </a:lnTo>
                <a:lnTo>
                  <a:pt x="917" y="9920"/>
                </a:lnTo>
                <a:lnTo>
                  <a:pt x="910" y="9889"/>
                </a:lnTo>
                <a:lnTo>
                  <a:pt x="901" y="9856"/>
                </a:lnTo>
                <a:lnTo>
                  <a:pt x="891" y="9824"/>
                </a:lnTo>
                <a:lnTo>
                  <a:pt x="880" y="9793"/>
                </a:lnTo>
                <a:lnTo>
                  <a:pt x="875" y="9810"/>
                </a:lnTo>
                <a:lnTo>
                  <a:pt x="869" y="9824"/>
                </a:lnTo>
                <a:lnTo>
                  <a:pt x="861" y="9837"/>
                </a:lnTo>
                <a:lnTo>
                  <a:pt x="852" y="9850"/>
                </a:lnTo>
                <a:lnTo>
                  <a:pt x="841" y="9861"/>
                </a:lnTo>
                <a:lnTo>
                  <a:pt x="831" y="9871"/>
                </a:lnTo>
                <a:lnTo>
                  <a:pt x="820" y="9881"/>
                </a:lnTo>
                <a:lnTo>
                  <a:pt x="807" y="9891"/>
                </a:lnTo>
                <a:lnTo>
                  <a:pt x="784" y="9909"/>
                </a:lnTo>
                <a:lnTo>
                  <a:pt x="761" y="9930"/>
                </a:lnTo>
                <a:lnTo>
                  <a:pt x="751" y="9940"/>
                </a:lnTo>
                <a:lnTo>
                  <a:pt x="742" y="9952"/>
                </a:lnTo>
                <a:lnTo>
                  <a:pt x="733" y="9965"/>
                </a:lnTo>
                <a:lnTo>
                  <a:pt x="725" y="9978"/>
                </a:lnTo>
                <a:lnTo>
                  <a:pt x="725" y="9978"/>
                </a:lnTo>
                <a:close/>
                <a:moveTo>
                  <a:pt x="4123" y="416"/>
                </a:moveTo>
                <a:lnTo>
                  <a:pt x="4127" y="416"/>
                </a:lnTo>
                <a:lnTo>
                  <a:pt x="4129" y="416"/>
                </a:lnTo>
                <a:lnTo>
                  <a:pt x="4131" y="415"/>
                </a:lnTo>
                <a:lnTo>
                  <a:pt x="4132" y="414"/>
                </a:lnTo>
                <a:lnTo>
                  <a:pt x="4133" y="410"/>
                </a:lnTo>
                <a:lnTo>
                  <a:pt x="4134" y="405"/>
                </a:lnTo>
                <a:lnTo>
                  <a:pt x="4145" y="411"/>
                </a:lnTo>
                <a:lnTo>
                  <a:pt x="4155" y="405"/>
                </a:lnTo>
                <a:lnTo>
                  <a:pt x="4167" y="405"/>
                </a:lnTo>
                <a:lnTo>
                  <a:pt x="4178" y="406"/>
                </a:lnTo>
                <a:lnTo>
                  <a:pt x="4194" y="400"/>
                </a:lnTo>
                <a:lnTo>
                  <a:pt x="4188" y="384"/>
                </a:lnTo>
                <a:lnTo>
                  <a:pt x="4193" y="385"/>
                </a:lnTo>
                <a:lnTo>
                  <a:pt x="4197" y="384"/>
                </a:lnTo>
                <a:lnTo>
                  <a:pt x="4200" y="384"/>
                </a:lnTo>
                <a:lnTo>
                  <a:pt x="4204" y="383"/>
                </a:lnTo>
                <a:lnTo>
                  <a:pt x="4206" y="380"/>
                </a:lnTo>
                <a:lnTo>
                  <a:pt x="4208" y="378"/>
                </a:lnTo>
                <a:lnTo>
                  <a:pt x="4210" y="376"/>
                </a:lnTo>
                <a:lnTo>
                  <a:pt x="4211" y="373"/>
                </a:lnTo>
                <a:lnTo>
                  <a:pt x="4200" y="367"/>
                </a:lnTo>
                <a:lnTo>
                  <a:pt x="4189" y="362"/>
                </a:lnTo>
                <a:lnTo>
                  <a:pt x="4194" y="346"/>
                </a:lnTo>
                <a:lnTo>
                  <a:pt x="4178" y="339"/>
                </a:lnTo>
                <a:lnTo>
                  <a:pt x="4178" y="334"/>
                </a:lnTo>
                <a:lnTo>
                  <a:pt x="4178" y="329"/>
                </a:lnTo>
                <a:lnTo>
                  <a:pt x="4186" y="327"/>
                </a:lnTo>
                <a:lnTo>
                  <a:pt x="4194" y="326"/>
                </a:lnTo>
                <a:lnTo>
                  <a:pt x="4204" y="326"/>
                </a:lnTo>
                <a:lnTo>
                  <a:pt x="4212" y="327"/>
                </a:lnTo>
                <a:lnTo>
                  <a:pt x="4227" y="330"/>
                </a:lnTo>
                <a:lnTo>
                  <a:pt x="4243" y="333"/>
                </a:lnTo>
                <a:lnTo>
                  <a:pt x="4256" y="337"/>
                </a:lnTo>
                <a:lnTo>
                  <a:pt x="4268" y="338"/>
                </a:lnTo>
                <a:lnTo>
                  <a:pt x="4274" y="338"/>
                </a:lnTo>
                <a:lnTo>
                  <a:pt x="4279" y="336"/>
                </a:lnTo>
                <a:lnTo>
                  <a:pt x="4284" y="334"/>
                </a:lnTo>
                <a:lnTo>
                  <a:pt x="4288" y="330"/>
                </a:lnTo>
                <a:lnTo>
                  <a:pt x="4304" y="324"/>
                </a:lnTo>
                <a:lnTo>
                  <a:pt x="4299" y="308"/>
                </a:lnTo>
                <a:lnTo>
                  <a:pt x="4303" y="302"/>
                </a:lnTo>
                <a:lnTo>
                  <a:pt x="4307" y="299"/>
                </a:lnTo>
                <a:lnTo>
                  <a:pt x="4310" y="298"/>
                </a:lnTo>
                <a:lnTo>
                  <a:pt x="4313" y="298"/>
                </a:lnTo>
                <a:lnTo>
                  <a:pt x="4318" y="304"/>
                </a:lnTo>
                <a:lnTo>
                  <a:pt x="4324" y="314"/>
                </a:lnTo>
                <a:lnTo>
                  <a:pt x="4327" y="318"/>
                </a:lnTo>
                <a:lnTo>
                  <a:pt x="4330" y="323"/>
                </a:lnTo>
                <a:lnTo>
                  <a:pt x="4334" y="327"/>
                </a:lnTo>
                <a:lnTo>
                  <a:pt x="4338" y="331"/>
                </a:lnTo>
                <a:lnTo>
                  <a:pt x="4343" y="333"/>
                </a:lnTo>
                <a:lnTo>
                  <a:pt x="4349" y="334"/>
                </a:lnTo>
                <a:lnTo>
                  <a:pt x="4356" y="333"/>
                </a:lnTo>
                <a:lnTo>
                  <a:pt x="4364" y="330"/>
                </a:lnTo>
                <a:lnTo>
                  <a:pt x="4381" y="336"/>
                </a:lnTo>
                <a:lnTo>
                  <a:pt x="4386" y="319"/>
                </a:lnTo>
                <a:lnTo>
                  <a:pt x="4393" y="324"/>
                </a:lnTo>
                <a:lnTo>
                  <a:pt x="4399" y="327"/>
                </a:lnTo>
                <a:lnTo>
                  <a:pt x="4403" y="327"/>
                </a:lnTo>
                <a:lnTo>
                  <a:pt x="4405" y="326"/>
                </a:lnTo>
                <a:lnTo>
                  <a:pt x="4407" y="324"/>
                </a:lnTo>
                <a:lnTo>
                  <a:pt x="4408" y="320"/>
                </a:lnTo>
                <a:lnTo>
                  <a:pt x="4424" y="315"/>
                </a:lnTo>
                <a:lnTo>
                  <a:pt x="4419" y="297"/>
                </a:lnTo>
                <a:lnTo>
                  <a:pt x="4430" y="298"/>
                </a:lnTo>
                <a:lnTo>
                  <a:pt x="4442" y="298"/>
                </a:lnTo>
                <a:lnTo>
                  <a:pt x="4452" y="298"/>
                </a:lnTo>
                <a:lnTo>
                  <a:pt x="4463" y="298"/>
                </a:lnTo>
                <a:lnTo>
                  <a:pt x="4463" y="292"/>
                </a:lnTo>
                <a:lnTo>
                  <a:pt x="4462" y="288"/>
                </a:lnTo>
                <a:lnTo>
                  <a:pt x="4460" y="285"/>
                </a:lnTo>
                <a:lnTo>
                  <a:pt x="4457" y="282"/>
                </a:lnTo>
                <a:lnTo>
                  <a:pt x="4449" y="280"/>
                </a:lnTo>
                <a:lnTo>
                  <a:pt x="4440" y="278"/>
                </a:lnTo>
                <a:lnTo>
                  <a:pt x="4434" y="277"/>
                </a:lnTo>
                <a:lnTo>
                  <a:pt x="4430" y="276"/>
                </a:lnTo>
                <a:lnTo>
                  <a:pt x="4426" y="275"/>
                </a:lnTo>
                <a:lnTo>
                  <a:pt x="4422" y="273"/>
                </a:lnTo>
                <a:lnTo>
                  <a:pt x="4420" y="270"/>
                </a:lnTo>
                <a:lnTo>
                  <a:pt x="4418" y="265"/>
                </a:lnTo>
                <a:lnTo>
                  <a:pt x="4418" y="260"/>
                </a:lnTo>
                <a:lnTo>
                  <a:pt x="4419" y="254"/>
                </a:lnTo>
                <a:lnTo>
                  <a:pt x="4424" y="251"/>
                </a:lnTo>
                <a:lnTo>
                  <a:pt x="4429" y="249"/>
                </a:lnTo>
                <a:lnTo>
                  <a:pt x="4434" y="247"/>
                </a:lnTo>
                <a:lnTo>
                  <a:pt x="4438" y="246"/>
                </a:lnTo>
                <a:lnTo>
                  <a:pt x="4449" y="245"/>
                </a:lnTo>
                <a:lnTo>
                  <a:pt x="4458" y="246"/>
                </a:lnTo>
                <a:lnTo>
                  <a:pt x="4474" y="251"/>
                </a:lnTo>
                <a:lnTo>
                  <a:pt x="4491" y="257"/>
                </a:lnTo>
                <a:lnTo>
                  <a:pt x="4497" y="260"/>
                </a:lnTo>
                <a:lnTo>
                  <a:pt x="4504" y="262"/>
                </a:lnTo>
                <a:lnTo>
                  <a:pt x="4510" y="262"/>
                </a:lnTo>
                <a:lnTo>
                  <a:pt x="4515" y="261"/>
                </a:lnTo>
                <a:lnTo>
                  <a:pt x="4517" y="260"/>
                </a:lnTo>
                <a:lnTo>
                  <a:pt x="4520" y="258"/>
                </a:lnTo>
                <a:lnTo>
                  <a:pt x="4522" y="256"/>
                </a:lnTo>
                <a:lnTo>
                  <a:pt x="4524" y="253"/>
                </a:lnTo>
                <a:lnTo>
                  <a:pt x="4527" y="245"/>
                </a:lnTo>
                <a:lnTo>
                  <a:pt x="4530" y="233"/>
                </a:lnTo>
                <a:lnTo>
                  <a:pt x="4541" y="235"/>
                </a:lnTo>
                <a:lnTo>
                  <a:pt x="4551" y="238"/>
                </a:lnTo>
                <a:lnTo>
                  <a:pt x="4562" y="242"/>
                </a:lnTo>
                <a:lnTo>
                  <a:pt x="4570" y="247"/>
                </a:lnTo>
                <a:lnTo>
                  <a:pt x="4578" y="252"/>
                </a:lnTo>
                <a:lnTo>
                  <a:pt x="4587" y="257"/>
                </a:lnTo>
                <a:lnTo>
                  <a:pt x="4595" y="262"/>
                </a:lnTo>
                <a:lnTo>
                  <a:pt x="4606" y="267"/>
                </a:lnTo>
                <a:lnTo>
                  <a:pt x="4622" y="272"/>
                </a:lnTo>
                <a:lnTo>
                  <a:pt x="4627" y="255"/>
                </a:lnTo>
                <a:lnTo>
                  <a:pt x="4638" y="261"/>
                </a:lnTo>
                <a:lnTo>
                  <a:pt x="4649" y="267"/>
                </a:lnTo>
                <a:lnTo>
                  <a:pt x="4650" y="262"/>
                </a:lnTo>
                <a:lnTo>
                  <a:pt x="4650" y="258"/>
                </a:lnTo>
                <a:lnTo>
                  <a:pt x="4649" y="254"/>
                </a:lnTo>
                <a:lnTo>
                  <a:pt x="4648" y="251"/>
                </a:lnTo>
                <a:lnTo>
                  <a:pt x="4646" y="246"/>
                </a:lnTo>
                <a:lnTo>
                  <a:pt x="4643" y="241"/>
                </a:lnTo>
                <a:lnTo>
                  <a:pt x="4640" y="236"/>
                </a:lnTo>
                <a:lnTo>
                  <a:pt x="4638" y="230"/>
                </a:lnTo>
                <a:lnTo>
                  <a:pt x="4636" y="226"/>
                </a:lnTo>
                <a:lnTo>
                  <a:pt x="4636" y="222"/>
                </a:lnTo>
                <a:lnTo>
                  <a:pt x="4638" y="217"/>
                </a:lnTo>
                <a:lnTo>
                  <a:pt x="4639" y="212"/>
                </a:lnTo>
                <a:lnTo>
                  <a:pt x="4643" y="212"/>
                </a:lnTo>
                <a:lnTo>
                  <a:pt x="4646" y="214"/>
                </a:lnTo>
                <a:lnTo>
                  <a:pt x="4649" y="216"/>
                </a:lnTo>
                <a:lnTo>
                  <a:pt x="4652" y="218"/>
                </a:lnTo>
                <a:lnTo>
                  <a:pt x="4656" y="223"/>
                </a:lnTo>
                <a:lnTo>
                  <a:pt x="4659" y="230"/>
                </a:lnTo>
                <a:lnTo>
                  <a:pt x="4665" y="243"/>
                </a:lnTo>
                <a:lnTo>
                  <a:pt x="4671" y="256"/>
                </a:lnTo>
                <a:lnTo>
                  <a:pt x="4677" y="254"/>
                </a:lnTo>
                <a:lnTo>
                  <a:pt x="4678" y="251"/>
                </a:lnTo>
                <a:lnTo>
                  <a:pt x="4678" y="248"/>
                </a:lnTo>
                <a:lnTo>
                  <a:pt x="4677" y="245"/>
                </a:lnTo>
                <a:lnTo>
                  <a:pt x="4673" y="241"/>
                </a:lnTo>
                <a:lnTo>
                  <a:pt x="4672" y="236"/>
                </a:lnTo>
                <a:lnTo>
                  <a:pt x="4671" y="230"/>
                </a:lnTo>
                <a:lnTo>
                  <a:pt x="4671" y="223"/>
                </a:lnTo>
                <a:lnTo>
                  <a:pt x="4678" y="223"/>
                </a:lnTo>
                <a:lnTo>
                  <a:pt x="4683" y="224"/>
                </a:lnTo>
                <a:lnTo>
                  <a:pt x="4687" y="225"/>
                </a:lnTo>
                <a:lnTo>
                  <a:pt x="4691" y="229"/>
                </a:lnTo>
                <a:lnTo>
                  <a:pt x="4694" y="232"/>
                </a:lnTo>
                <a:lnTo>
                  <a:pt x="4696" y="236"/>
                </a:lnTo>
                <a:lnTo>
                  <a:pt x="4698" y="240"/>
                </a:lnTo>
                <a:lnTo>
                  <a:pt x="4700" y="244"/>
                </a:lnTo>
                <a:lnTo>
                  <a:pt x="4703" y="253"/>
                </a:lnTo>
                <a:lnTo>
                  <a:pt x="4706" y="262"/>
                </a:lnTo>
                <a:lnTo>
                  <a:pt x="4707" y="267"/>
                </a:lnTo>
                <a:lnTo>
                  <a:pt x="4709" y="271"/>
                </a:lnTo>
                <a:lnTo>
                  <a:pt x="4712" y="275"/>
                </a:lnTo>
                <a:lnTo>
                  <a:pt x="4715" y="278"/>
                </a:lnTo>
                <a:lnTo>
                  <a:pt x="4718" y="277"/>
                </a:lnTo>
                <a:lnTo>
                  <a:pt x="4720" y="276"/>
                </a:lnTo>
                <a:lnTo>
                  <a:pt x="4722" y="274"/>
                </a:lnTo>
                <a:lnTo>
                  <a:pt x="4723" y="272"/>
                </a:lnTo>
                <a:lnTo>
                  <a:pt x="4725" y="268"/>
                </a:lnTo>
                <a:lnTo>
                  <a:pt x="4726" y="261"/>
                </a:lnTo>
                <a:lnTo>
                  <a:pt x="4726" y="247"/>
                </a:lnTo>
                <a:lnTo>
                  <a:pt x="4726" y="234"/>
                </a:lnTo>
                <a:lnTo>
                  <a:pt x="4732" y="237"/>
                </a:lnTo>
                <a:lnTo>
                  <a:pt x="4736" y="241"/>
                </a:lnTo>
                <a:lnTo>
                  <a:pt x="4740" y="245"/>
                </a:lnTo>
                <a:lnTo>
                  <a:pt x="4743" y="250"/>
                </a:lnTo>
                <a:lnTo>
                  <a:pt x="4748" y="259"/>
                </a:lnTo>
                <a:lnTo>
                  <a:pt x="4751" y="267"/>
                </a:lnTo>
                <a:lnTo>
                  <a:pt x="4753" y="270"/>
                </a:lnTo>
                <a:lnTo>
                  <a:pt x="4756" y="272"/>
                </a:lnTo>
                <a:lnTo>
                  <a:pt x="4757" y="272"/>
                </a:lnTo>
                <a:lnTo>
                  <a:pt x="4759" y="271"/>
                </a:lnTo>
                <a:lnTo>
                  <a:pt x="4764" y="262"/>
                </a:lnTo>
                <a:lnTo>
                  <a:pt x="4770" y="246"/>
                </a:lnTo>
                <a:lnTo>
                  <a:pt x="4774" y="248"/>
                </a:lnTo>
                <a:lnTo>
                  <a:pt x="4776" y="252"/>
                </a:lnTo>
                <a:lnTo>
                  <a:pt x="4778" y="256"/>
                </a:lnTo>
                <a:lnTo>
                  <a:pt x="4780" y="260"/>
                </a:lnTo>
                <a:lnTo>
                  <a:pt x="4782" y="271"/>
                </a:lnTo>
                <a:lnTo>
                  <a:pt x="4783" y="282"/>
                </a:lnTo>
                <a:lnTo>
                  <a:pt x="4784" y="293"/>
                </a:lnTo>
                <a:lnTo>
                  <a:pt x="4785" y="303"/>
                </a:lnTo>
                <a:lnTo>
                  <a:pt x="4786" y="309"/>
                </a:lnTo>
                <a:lnTo>
                  <a:pt x="4787" y="314"/>
                </a:lnTo>
                <a:lnTo>
                  <a:pt x="4789" y="319"/>
                </a:lnTo>
                <a:lnTo>
                  <a:pt x="4791" y="322"/>
                </a:lnTo>
                <a:lnTo>
                  <a:pt x="4797" y="322"/>
                </a:lnTo>
                <a:lnTo>
                  <a:pt x="4803" y="322"/>
                </a:lnTo>
                <a:lnTo>
                  <a:pt x="4813" y="328"/>
                </a:lnTo>
                <a:lnTo>
                  <a:pt x="4824" y="323"/>
                </a:lnTo>
                <a:lnTo>
                  <a:pt x="4824" y="328"/>
                </a:lnTo>
                <a:lnTo>
                  <a:pt x="4824" y="333"/>
                </a:lnTo>
                <a:lnTo>
                  <a:pt x="4829" y="334"/>
                </a:lnTo>
                <a:lnTo>
                  <a:pt x="4833" y="333"/>
                </a:lnTo>
                <a:lnTo>
                  <a:pt x="4838" y="332"/>
                </a:lnTo>
                <a:lnTo>
                  <a:pt x="4841" y="331"/>
                </a:lnTo>
                <a:lnTo>
                  <a:pt x="4844" y="329"/>
                </a:lnTo>
                <a:lnTo>
                  <a:pt x="4846" y="327"/>
                </a:lnTo>
                <a:lnTo>
                  <a:pt x="4848" y="324"/>
                </a:lnTo>
                <a:lnTo>
                  <a:pt x="4850" y="321"/>
                </a:lnTo>
                <a:lnTo>
                  <a:pt x="4854" y="307"/>
                </a:lnTo>
                <a:lnTo>
                  <a:pt x="4857" y="290"/>
                </a:lnTo>
                <a:lnTo>
                  <a:pt x="4861" y="293"/>
                </a:lnTo>
                <a:lnTo>
                  <a:pt x="4864" y="296"/>
                </a:lnTo>
                <a:lnTo>
                  <a:pt x="4866" y="301"/>
                </a:lnTo>
                <a:lnTo>
                  <a:pt x="4868" y="307"/>
                </a:lnTo>
                <a:lnTo>
                  <a:pt x="4869" y="319"/>
                </a:lnTo>
                <a:lnTo>
                  <a:pt x="4870" y="331"/>
                </a:lnTo>
                <a:lnTo>
                  <a:pt x="4871" y="344"/>
                </a:lnTo>
                <a:lnTo>
                  <a:pt x="4875" y="355"/>
                </a:lnTo>
                <a:lnTo>
                  <a:pt x="4877" y="359"/>
                </a:lnTo>
                <a:lnTo>
                  <a:pt x="4880" y="363"/>
                </a:lnTo>
                <a:lnTo>
                  <a:pt x="4884" y="365"/>
                </a:lnTo>
                <a:lnTo>
                  <a:pt x="4889" y="367"/>
                </a:lnTo>
                <a:lnTo>
                  <a:pt x="4884" y="384"/>
                </a:lnTo>
                <a:lnTo>
                  <a:pt x="4900" y="377"/>
                </a:lnTo>
                <a:lnTo>
                  <a:pt x="4900" y="384"/>
                </a:lnTo>
                <a:lnTo>
                  <a:pt x="4900" y="389"/>
                </a:lnTo>
                <a:lnTo>
                  <a:pt x="4903" y="394"/>
                </a:lnTo>
                <a:lnTo>
                  <a:pt x="4905" y="396"/>
                </a:lnTo>
                <a:lnTo>
                  <a:pt x="4907" y="397"/>
                </a:lnTo>
                <a:lnTo>
                  <a:pt x="4910" y="397"/>
                </a:lnTo>
                <a:lnTo>
                  <a:pt x="4916" y="392"/>
                </a:lnTo>
                <a:lnTo>
                  <a:pt x="4921" y="385"/>
                </a:lnTo>
                <a:lnTo>
                  <a:pt x="4927" y="376"/>
                </a:lnTo>
                <a:lnTo>
                  <a:pt x="4935" y="369"/>
                </a:lnTo>
                <a:lnTo>
                  <a:pt x="4939" y="367"/>
                </a:lnTo>
                <a:lnTo>
                  <a:pt x="4944" y="366"/>
                </a:lnTo>
                <a:lnTo>
                  <a:pt x="4949" y="366"/>
                </a:lnTo>
                <a:lnTo>
                  <a:pt x="4956" y="367"/>
                </a:lnTo>
                <a:lnTo>
                  <a:pt x="4956" y="381"/>
                </a:lnTo>
                <a:lnTo>
                  <a:pt x="4956" y="395"/>
                </a:lnTo>
                <a:lnTo>
                  <a:pt x="4956" y="408"/>
                </a:lnTo>
                <a:lnTo>
                  <a:pt x="4956" y="423"/>
                </a:lnTo>
                <a:lnTo>
                  <a:pt x="4961" y="419"/>
                </a:lnTo>
                <a:lnTo>
                  <a:pt x="4966" y="416"/>
                </a:lnTo>
                <a:lnTo>
                  <a:pt x="4971" y="413"/>
                </a:lnTo>
                <a:lnTo>
                  <a:pt x="4975" y="409"/>
                </a:lnTo>
                <a:lnTo>
                  <a:pt x="4979" y="405"/>
                </a:lnTo>
                <a:lnTo>
                  <a:pt x="4982" y="400"/>
                </a:lnTo>
                <a:lnTo>
                  <a:pt x="4985" y="395"/>
                </a:lnTo>
                <a:lnTo>
                  <a:pt x="4988" y="390"/>
                </a:lnTo>
                <a:lnTo>
                  <a:pt x="4997" y="402"/>
                </a:lnTo>
                <a:lnTo>
                  <a:pt x="5004" y="413"/>
                </a:lnTo>
                <a:lnTo>
                  <a:pt x="5012" y="422"/>
                </a:lnTo>
                <a:lnTo>
                  <a:pt x="5020" y="429"/>
                </a:lnTo>
                <a:lnTo>
                  <a:pt x="5037" y="440"/>
                </a:lnTo>
                <a:lnTo>
                  <a:pt x="5052" y="448"/>
                </a:lnTo>
                <a:lnTo>
                  <a:pt x="5058" y="453"/>
                </a:lnTo>
                <a:lnTo>
                  <a:pt x="5064" y="458"/>
                </a:lnTo>
                <a:lnTo>
                  <a:pt x="5070" y="465"/>
                </a:lnTo>
                <a:lnTo>
                  <a:pt x="5075" y="472"/>
                </a:lnTo>
                <a:lnTo>
                  <a:pt x="5079" y="481"/>
                </a:lnTo>
                <a:lnTo>
                  <a:pt x="5082" y="492"/>
                </a:lnTo>
                <a:lnTo>
                  <a:pt x="5085" y="506"/>
                </a:lnTo>
                <a:lnTo>
                  <a:pt x="5086" y="522"/>
                </a:lnTo>
                <a:lnTo>
                  <a:pt x="5091" y="520"/>
                </a:lnTo>
                <a:lnTo>
                  <a:pt x="5096" y="519"/>
                </a:lnTo>
                <a:lnTo>
                  <a:pt x="5100" y="521"/>
                </a:lnTo>
                <a:lnTo>
                  <a:pt x="5103" y="524"/>
                </a:lnTo>
                <a:lnTo>
                  <a:pt x="5107" y="533"/>
                </a:lnTo>
                <a:lnTo>
                  <a:pt x="5112" y="545"/>
                </a:lnTo>
                <a:lnTo>
                  <a:pt x="5114" y="551"/>
                </a:lnTo>
                <a:lnTo>
                  <a:pt x="5117" y="557"/>
                </a:lnTo>
                <a:lnTo>
                  <a:pt x="5120" y="562"/>
                </a:lnTo>
                <a:lnTo>
                  <a:pt x="5124" y="567"/>
                </a:lnTo>
                <a:lnTo>
                  <a:pt x="5128" y="571"/>
                </a:lnTo>
                <a:lnTo>
                  <a:pt x="5134" y="574"/>
                </a:lnTo>
                <a:lnTo>
                  <a:pt x="5141" y="577"/>
                </a:lnTo>
                <a:lnTo>
                  <a:pt x="5151" y="577"/>
                </a:lnTo>
                <a:lnTo>
                  <a:pt x="5152" y="589"/>
                </a:lnTo>
                <a:lnTo>
                  <a:pt x="5151" y="598"/>
                </a:lnTo>
                <a:lnTo>
                  <a:pt x="5148" y="602"/>
                </a:lnTo>
                <a:lnTo>
                  <a:pt x="5146" y="606"/>
                </a:lnTo>
                <a:lnTo>
                  <a:pt x="5143" y="608"/>
                </a:lnTo>
                <a:lnTo>
                  <a:pt x="5139" y="609"/>
                </a:lnTo>
                <a:lnTo>
                  <a:pt x="5140" y="613"/>
                </a:lnTo>
                <a:lnTo>
                  <a:pt x="5141" y="616"/>
                </a:lnTo>
                <a:lnTo>
                  <a:pt x="5143" y="617"/>
                </a:lnTo>
                <a:lnTo>
                  <a:pt x="5145" y="618"/>
                </a:lnTo>
                <a:lnTo>
                  <a:pt x="5152" y="617"/>
                </a:lnTo>
                <a:lnTo>
                  <a:pt x="5158" y="613"/>
                </a:lnTo>
                <a:lnTo>
                  <a:pt x="5164" y="611"/>
                </a:lnTo>
                <a:lnTo>
                  <a:pt x="5171" y="611"/>
                </a:lnTo>
                <a:lnTo>
                  <a:pt x="5174" y="612"/>
                </a:lnTo>
                <a:lnTo>
                  <a:pt x="5177" y="613"/>
                </a:lnTo>
                <a:lnTo>
                  <a:pt x="5180" y="617"/>
                </a:lnTo>
                <a:lnTo>
                  <a:pt x="5183" y="621"/>
                </a:lnTo>
                <a:lnTo>
                  <a:pt x="5183" y="637"/>
                </a:lnTo>
                <a:lnTo>
                  <a:pt x="5181" y="650"/>
                </a:lnTo>
                <a:lnTo>
                  <a:pt x="5179" y="662"/>
                </a:lnTo>
                <a:lnTo>
                  <a:pt x="5178" y="672"/>
                </a:lnTo>
                <a:lnTo>
                  <a:pt x="5178" y="676"/>
                </a:lnTo>
                <a:lnTo>
                  <a:pt x="5178" y="681"/>
                </a:lnTo>
                <a:lnTo>
                  <a:pt x="5178" y="685"/>
                </a:lnTo>
                <a:lnTo>
                  <a:pt x="5180" y="689"/>
                </a:lnTo>
                <a:lnTo>
                  <a:pt x="5182" y="695"/>
                </a:lnTo>
                <a:lnTo>
                  <a:pt x="5185" y="699"/>
                </a:lnTo>
                <a:lnTo>
                  <a:pt x="5188" y="704"/>
                </a:lnTo>
                <a:lnTo>
                  <a:pt x="5194" y="709"/>
                </a:lnTo>
                <a:lnTo>
                  <a:pt x="5187" y="725"/>
                </a:lnTo>
                <a:lnTo>
                  <a:pt x="5205" y="731"/>
                </a:lnTo>
                <a:lnTo>
                  <a:pt x="5205" y="742"/>
                </a:lnTo>
                <a:lnTo>
                  <a:pt x="5205" y="753"/>
                </a:lnTo>
                <a:lnTo>
                  <a:pt x="5204" y="763"/>
                </a:lnTo>
                <a:lnTo>
                  <a:pt x="5215" y="763"/>
                </a:lnTo>
                <a:lnTo>
                  <a:pt x="5210" y="775"/>
                </a:lnTo>
                <a:lnTo>
                  <a:pt x="5204" y="785"/>
                </a:lnTo>
                <a:lnTo>
                  <a:pt x="5198" y="796"/>
                </a:lnTo>
                <a:lnTo>
                  <a:pt x="5193" y="808"/>
                </a:lnTo>
                <a:lnTo>
                  <a:pt x="5200" y="808"/>
                </a:lnTo>
                <a:lnTo>
                  <a:pt x="5205" y="805"/>
                </a:lnTo>
                <a:lnTo>
                  <a:pt x="5210" y="803"/>
                </a:lnTo>
                <a:lnTo>
                  <a:pt x="5214" y="801"/>
                </a:lnTo>
                <a:lnTo>
                  <a:pt x="5219" y="799"/>
                </a:lnTo>
                <a:lnTo>
                  <a:pt x="5224" y="797"/>
                </a:lnTo>
                <a:lnTo>
                  <a:pt x="5230" y="796"/>
                </a:lnTo>
                <a:lnTo>
                  <a:pt x="5237" y="796"/>
                </a:lnTo>
                <a:lnTo>
                  <a:pt x="5234" y="817"/>
                </a:lnTo>
                <a:lnTo>
                  <a:pt x="5232" y="836"/>
                </a:lnTo>
                <a:lnTo>
                  <a:pt x="5231" y="856"/>
                </a:lnTo>
                <a:lnTo>
                  <a:pt x="5230" y="874"/>
                </a:lnTo>
                <a:lnTo>
                  <a:pt x="5228" y="893"/>
                </a:lnTo>
                <a:lnTo>
                  <a:pt x="5225" y="909"/>
                </a:lnTo>
                <a:lnTo>
                  <a:pt x="5223" y="917"/>
                </a:lnTo>
                <a:lnTo>
                  <a:pt x="5221" y="925"/>
                </a:lnTo>
                <a:lnTo>
                  <a:pt x="5218" y="932"/>
                </a:lnTo>
                <a:lnTo>
                  <a:pt x="5214" y="939"/>
                </a:lnTo>
                <a:lnTo>
                  <a:pt x="5208" y="955"/>
                </a:lnTo>
                <a:lnTo>
                  <a:pt x="5225" y="950"/>
                </a:lnTo>
                <a:lnTo>
                  <a:pt x="5227" y="957"/>
                </a:lnTo>
                <a:lnTo>
                  <a:pt x="5228" y="964"/>
                </a:lnTo>
                <a:lnTo>
                  <a:pt x="5227" y="969"/>
                </a:lnTo>
                <a:lnTo>
                  <a:pt x="5225" y="974"/>
                </a:lnTo>
                <a:lnTo>
                  <a:pt x="5222" y="977"/>
                </a:lnTo>
                <a:lnTo>
                  <a:pt x="5218" y="981"/>
                </a:lnTo>
                <a:lnTo>
                  <a:pt x="5213" y="983"/>
                </a:lnTo>
                <a:lnTo>
                  <a:pt x="5209" y="986"/>
                </a:lnTo>
                <a:lnTo>
                  <a:pt x="5200" y="990"/>
                </a:lnTo>
                <a:lnTo>
                  <a:pt x="5195" y="994"/>
                </a:lnTo>
                <a:lnTo>
                  <a:pt x="5194" y="996"/>
                </a:lnTo>
                <a:lnTo>
                  <a:pt x="5195" y="998"/>
                </a:lnTo>
                <a:lnTo>
                  <a:pt x="5198" y="1002"/>
                </a:lnTo>
                <a:lnTo>
                  <a:pt x="5203" y="1005"/>
                </a:lnTo>
                <a:lnTo>
                  <a:pt x="5197" y="1021"/>
                </a:lnTo>
                <a:lnTo>
                  <a:pt x="5214" y="1026"/>
                </a:lnTo>
                <a:lnTo>
                  <a:pt x="5212" y="1030"/>
                </a:lnTo>
                <a:lnTo>
                  <a:pt x="5209" y="1033"/>
                </a:lnTo>
                <a:lnTo>
                  <a:pt x="5206" y="1034"/>
                </a:lnTo>
                <a:lnTo>
                  <a:pt x="5202" y="1036"/>
                </a:lnTo>
                <a:lnTo>
                  <a:pt x="5198" y="1038"/>
                </a:lnTo>
                <a:lnTo>
                  <a:pt x="5195" y="1041"/>
                </a:lnTo>
                <a:lnTo>
                  <a:pt x="5193" y="1044"/>
                </a:lnTo>
                <a:lnTo>
                  <a:pt x="5192" y="1049"/>
                </a:lnTo>
                <a:lnTo>
                  <a:pt x="5194" y="1053"/>
                </a:lnTo>
                <a:lnTo>
                  <a:pt x="5196" y="1055"/>
                </a:lnTo>
                <a:lnTo>
                  <a:pt x="5199" y="1054"/>
                </a:lnTo>
                <a:lnTo>
                  <a:pt x="5203" y="1053"/>
                </a:lnTo>
                <a:lnTo>
                  <a:pt x="5207" y="1051"/>
                </a:lnTo>
                <a:lnTo>
                  <a:pt x="5212" y="1049"/>
                </a:lnTo>
                <a:lnTo>
                  <a:pt x="5217" y="1048"/>
                </a:lnTo>
                <a:lnTo>
                  <a:pt x="5224" y="1049"/>
                </a:lnTo>
                <a:lnTo>
                  <a:pt x="5218" y="1058"/>
                </a:lnTo>
                <a:lnTo>
                  <a:pt x="5212" y="1066"/>
                </a:lnTo>
                <a:lnTo>
                  <a:pt x="5206" y="1072"/>
                </a:lnTo>
                <a:lnTo>
                  <a:pt x="5200" y="1078"/>
                </a:lnTo>
                <a:lnTo>
                  <a:pt x="5198" y="1081"/>
                </a:lnTo>
                <a:lnTo>
                  <a:pt x="5197" y="1085"/>
                </a:lnTo>
                <a:lnTo>
                  <a:pt x="5195" y="1088"/>
                </a:lnTo>
                <a:lnTo>
                  <a:pt x="5195" y="1092"/>
                </a:lnTo>
                <a:lnTo>
                  <a:pt x="5195" y="1096"/>
                </a:lnTo>
                <a:lnTo>
                  <a:pt x="5197" y="1101"/>
                </a:lnTo>
                <a:lnTo>
                  <a:pt x="5199" y="1107"/>
                </a:lnTo>
                <a:lnTo>
                  <a:pt x="5202" y="1114"/>
                </a:lnTo>
                <a:lnTo>
                  <a:pt x="5196" y="1115"/>
                </a:lnTo>
                <a:lnTo>
                  <a:pt x="5190" y="1119"/>
                </a:lnTo>
                <a:lnTo>
                  <a:pt x="5184" y="1121"/>
                </a:lnTo>
                <a:lnTo>
                  <a:pt x="5179" y="1124"/>
                </a:lnTo>
                <a:lnTo>
                  <a:pt x="5170" y="1131"/>
                </a:lnTo>
                <a:lnTo>
                  <a:pt x="5161" y="1139"/>
                </a:lnTo>
                <a:lnTo>
                  <a:pt x="5153" y="1147"/>
                </a:lnTo>
                <a:lnTo>
                  <a:pt x="5144" y="1154"/>
                </a:lnTo>
                <a:lnTo>
                  <a:pt x="5135" y="1162"/>
                </a:lnTo>
                <a:lnTo>
                  <a:pt x="5125" y="1168"/>
                </a:lnTo>
                <a:lnTo>
                  <a:pt x="5117" y="1196"/>
                </a:lnTo>
                <a:lnTo>
                  <a:pt x="5106" y="1222"/>
                </a:lnTo>
                <a:lnTo>
                  <a:pt x="5096" y="1247"/>
                </a:lnTo>
                <a:lnTo>
                  <a:pt x="5084" y="1270"/>
                </a:lnTo>
                <a:lnTo>
                  <a:pt x="5070" y="1293"/>
                </a:lnTo>
                <a:lnTo>
                  <a:pt x="5057" y="1315"/>
                </a:lnTo>
                <a:lnTo>
                  <a:pt x="5042" y="1335"/>
                </a:lnTo>
                <a:lnTo>
                  <a:pt x="5026" y="1356"/>
                </a:lnTo>
                <a:lnTo>
                  <a:pt x="4995" y="1395"/>
                </a:lnTo>
                <a:lnTo>
                  <a:pt x="4961" y="1432"/>
                </a:lnTo>
                <a:lnTo>
                  <a:pt x="4926" y="1469"/>
                </a:lnTo>
                <a:lnTo>
                  <a:pt x="4892" y="1507"/>
                </a:lnTo>
                <a:lnTo>
                  <a:pt x="4892" y="1525"/>
                </a:lnTo>
                <a:lnTo>
                  <a:pt x="4892" y="1542"/>
                </a:lnTo>
                <a:lnTo>
                  <a:pt x="4894" y="1558"/>
                </a:lnTo>
                <a:lnTo>
                  <a:pt x="4897" y="1573"/>
                </a:lnTo>
                <a:lnTo>
                  <a:pt x="4900" y="1587"/>
                </a:lnTo>
                <a:lnTo>
                  <a:pt x="4904" y="1601"/>
                </a:lnTo>
                <a:lnTo>
                  <a:pt x="4908" y="1614"/>
                </a:lnTo>
                <a:lnTo>
                  <a:pt x="4914" y="1627"/>
                </a:lnTo>
                <a:lnTo>
                  <a:pt x="4940" y="1648"/>
                </a:lnTo>
                <a:lnTo>
                  <a:pt x="4968" y="1668"/>
                </a:lnTo>
                <a:lnTo>
                  <a:pt x="4997" y="1687"/>
                </a:lnTo>
                <a:lnTo>
                  <a:pt x="5027" y="1705"/>
                </a:lnTo>
                <a:lnTo>
                  <a:pt x="5058" y="1722"/>
                </a:lnTo>
                <a:lnTo>
                  <a:pt x="5089" y="1739"/>
                </a:lnTo>
                <a:lnTo>
                  <a:pt x="5121" y="1754"/>
                </a:lnTo>
                <a:lnTo>
                  <a:pt x="5154" y="1769"/>
                </a:lnTo>
                <a:lnTo>
                  <a:pt x="5220" y="1798"/>
                </a:lnTo>
                <a:lnTo>
                  <a:pt x="5288" y="1826"/>
                </a:lnTo>
                <a:lnTo>
                  <a:pt x="5357" y="1854"/>
                </a:lnTo>
                <a:lnTo>
                  <a:pt x="5425" y="1882"/>
                </a:lnTo>
                <a:lnTo>
                  <a:pt x="5460" y="1896"/>
                </a:lnTo>
                <a:lnTo>
                  <a:pt x="5495" y="1908"/>
                </a:lnTo>
                <a:lnTo>
                  <a:pt x="5532" y="1919"/>
                </a:lnTo>
                <a:lnTo>
                  <a:pt x="5568" y="1931"/>
                </a:lnTo>
                <a:lnTo>
                  <a:pt x="5604" y="1942"/>
                </a:lnTo>
                <a:lnTo>
                  <a:pt x="5640" y="1954"/>
                </a:lnTo>
                <a:lnTo>
                  <a:pt x="5658" y="1960"/>
                </a:lnTo>
                <a:lnTo>
                  <a:pt x="5676" y="1968"/>
                </a:lnTo>
                <a:lnTo>
                  <a:pt x="5693" y="1976"/>
                </a:lnTo>
                <a:lnTo>
                  <a:pt x="5711" y="1983"/>
                </a:lnTo>
                <a:lnTo>
                  <a:pt x="5740" y="2000"/>
                </a:lnTo>
                <a:lnTo>
                  <a:pt x="5770" y="2018"/>
                </a:lnTo>
                <a:lnTo>
                  <a:pt x="5785" y="2027"/>
                </a:lnTo>
                <a:lnTo>
                  <a:pt x="5800" y="2035"/>
                </a:lnTo>
                <a:lnTo>
                  <a:pt x="5814" y="2042"/>
                </a:lnTo>
                <a:lnTo>
                  <a:pt x="5830" y="2050"/>
                </a:lnTo>
                <a:lnTo>
                  <a:pt x="5858" y="2061"/>
                </a:lnTo>
                <a:lnTo>
                  <a:pt x="5888" y="2070"/>
                </a:lnTo>
                <a:lnTo>
                  <a:pt x="5917" y="2079"/>
                </a:lnTo>
                <a:lnTo>
                  <a:pt x="5946" y="2089"/>
                </a:lnTo>
                <a:lnTo>
                  <a:pt x="5959" y="2094"/>
                </a:lnTo>
                <a:lnTo>
                  <a:pt x="5972" y="2100"/>
                </a:lnTo>
                <a:lnTo>
                  <a:pt x="5985" y="2106"/>
                </a:lnTo>
                <a:lnTo>
                  <a:pt x="5997" y="2112"/>
                </a:lnTo>
                <a:lnTo>
                  <a:pt x="6008" y="2120"/>
                </a:lnTo>
                <a:lnTo>
                  <a:pt x="6019" y="2130"/>
                </a:lnTo>
                <a:lnTo>
                  <a:pt x="6029" y="2139"/>
                </a:lnTo>
                <a:lnTo>
                  <a:pt x="6037" y="2150"/>
                </a:lnTo>
                <a:lnTo>
                  <a:pt x="6045" y="2163"/>
                </a:lnTo>
                <a:lnTo>
                  <a:pt x="6052" y="2176"/>
                </a:lnTo>
                <a:lnTo>
                  <a:pt x="6058" y="2189"/>
                </a:lnTo>
                <a:lnTo>
                  <a:pt x="6062" y="2204"/>
                </a:lnTo>
                <a:lnTo>
                  <a:pt x="6066" y="2218"/>
                </a:lnTo>
                <a:lnTo>
                  <a:pt x="6069" y="2233"/>
                </a:lnTo>
                <a:lnTo>
                  <a:pt x="6071" y="2250"/>
                </a:lnTo>
                <a:lnTo>
                  <a:pt x="6072" y="2266"/>
                </a:lnTo>
                <a:lnTo>
                  <a:pt x="6075" y="2300"/>
                </a:lnTo>
                <a:lnTo>
                  <a:pt x="6078" y="2336"/>
                </a:lnTo>
                <a:lnTo>
                  <a:pt x="6080" y="2355"/>
                </a:lnTo>
                <a:lnTo>
                  <a:pt x="6083" y="2374"/>
                </a:lnTo>
                <a:lnTo>
                  <a:pt x="6086" y="2394"/>
                </a:lnTo>
                <a:lnTo>
                  <a:pt x="6090" y="2413"/>
                </a:lnTo>
                <a:lnTo>
                  <a:pt x="6094" y="2428"/>
                </a:lnTo>
                <a:lnTo>
                  <a:pt x="6100" y="2444"/>
                </a:lnTo>
                <a:lnTo>
                  <a:pt x="6106" y="2459"/>
                </a:lnTo>
                <a:lnTo>
                  <a:pt x="6113" y="2475"/>
                </a:lnTo>
                <a:lnTo>
                  <a:pt x="6128" y="2505"/>
                </a:lnTo>
                <a:lnTo>
                  <a:pt x="6145" y="2537"/>
                </a:lnTo>
                <a:lnTo>
                  <a:pt x="6162" y="2570"/>
                </a:lnTo>
                <a:lnTo>
                  <a:pt x="6178" y="2604"/>
                </a:lnTo>
                <a:lnTo>
                  <a:pt x="6184" y="2621"/>
                </a:lnTo>
                <a:lnTo>
                  <a:pt x="6190" y="2640"/>
                </a:lnTo>
                <a:lnTo>
                  <a:pt x="6194" y="2658"/>
                </a:lnTo>
                <a:lnTo>
                  <a:pt x="6198" y="2677"/>
                </a:lnTo>
                <a:lnTo>
                  <a:pt x="6200" y="2694"/>
                </a:lnTo>
                <a:lnTo>
                  <a:pt x="6201" y="2713"/>
                </a:lnTo>
                <a:lnTo>
                  <a:pt x="6202" y="2732"/>
                </a:lnTo>
                <a:lnTo>
                  <a:pt x="6202" y="2754"/>
                </a:lnTo>
                <a:lnTo>
                  <a:pt x="6202" y="2798"/>
                </a:lnTo>
                <a:lnTo>
                  <a:pt x="6200" y="2845"/>
                </a:lnTo>
                <a:lnTo>
                  <a:pt x="6196" y="2891"/>
                </a:lnTo>
                <a:lnTo>
                  <a:pt x="6193" y="2937"/>
                </a:lnTo>
                <a:lnTo>
                  <a:pt x="6189" y="2979"/>
                </a:lnTo>
                <a:lnTo>
                  <a:pt x="6185" y="3017"/>
                </a:lnTo>
                <a:lnTo>
                  <a:pt x="6183" y="3039"/>
                </a:lnTo>
                <a:lnTo>
                  <a:pt x="6181" y="3061"/>
                </a:lnTo>
                <a:lnTo>
                  <a:pt x="6180" y="3083"/>
                </a:lnTo>
                <a:lnTo>
                  <a:pt x="6180" y="3105"/>
                </a:lnTo>
                <a:lnTo>
                  <a:pt x="6180" y="3147"/>
                </a:lnTo>
                <a:lnTo>
                  <a:pt x="6182" y="3189"/>
                </a:lnTo>
                <a:lnTo>
                  <a:pt x="6187" y="3270"/>
                </a:lnTo>
                <a:lnTo>
                  <a:pt x="6192" y="3347"/>
                </a:lnTo>
                <a:lnTo>
                  <a:pt x="6193" y="3385"/>
                </a:lnTo>
                <a:lnTo>
                  <a:pt x="6192" y="3421"/>
                </a:lnTo>
                <a:lnTo>
                  <a:pt x="6191" y="3439"/>
                </a:lnTo>
                <a:lnTo>
                  <a:pt x="6189" y="3456"/>
                </a:lnTo>
                <a:lnTo>
                  <a:pt x="6187" y="3474"/>
                </a:lnTo>
                <a:lnTo>
                  <a:pt x="6184" y="3491"/>
                </a:lnTo>
                <a:lnTo>
                  <a:pt x="6180" y="3507"/>
                </a:lnTo>
                <a:lnTo>
                  <a:pt x="6174" y="3524"/>
                </a:lnTo>
                <a:lnTo>
                  <a:pt x="6169" y="3540"/>
                </a:lnTo>
                <a:lnTo>
                  <a:pt x="6162" y="3557"/>
                </a:lnTo>
                <a:lnTo>
                  <a:pt x="6155" y="3573"/>
                </a:lnTo>
                <a:lnTo>
                  <a:pt x="6147" y="3588"/>
                </a:lnTo>
                <a:lnTo>
                  <a:pt x="6137" y="3604"/>
                </a:lnTo>
                <a:lnTo>
                  <a:pt x="6125" y="3619"/>
                </a:lnTo>
                <a:lnTo>
                  <a:pt x="6132" y="3645"/>
                </a:lnTo>
                <a:lnTo>
                  <a:pt x="6139" y="3671"/>
                </a:lnTo>
                <a:lnTo>
                  <a:pt x="6144" y="3696"/>
                </a:lnTo>
                <a:lnTo>
                  <a:pt x="6149" y="3723"/>
                </a:lnTo>
                <a:lnTo>
                  <a:pt x="6152" y="3749"/>
                </a:lnTo>
                <a:lnTo>
                  <a:pt x="6155" y="3775"/>
                </a:lnTo>
                <a:lnTo>
                  <a:pt x="6156" y="3802"/>
                </a:lnTo>
                <a:lnTo>
                  <a:pt x="6157" y="3829"/>
                </a:lnTo>
                <a:lnTo>
                  <a:pt x="6157" y="3855"/>
                </a:lnTo>
                <a:lnTo>
                  <a:pt x="6156" y="3883"/>
                </a:lnTo>
                <a:lnTo>
                  <a:pt x="6154" y="3910"/>
                </a:lnTo>
                <a:lnTo>
                  <a:pt x="6152" y="3937"/>
                </a:lnTo>
                <a:lnTo>
                  <a:pt x="6148" y="3964"/>
                </a:lnTo>
                <a:lnTo>
                  <a:pt x="6144" y="3991"/>
                </a:lnTo>
                <a:lnTo>
                  <a:pt x="6140" y="4019"/>
                </a:lnTo>
                <a:lnTo>
                  <a:pt x="6133" y="4046"/>
                </a:lnTo>
                <a:lnTo>
                  <a:pt x="6130" y="4063"/>
                </a:lnTo>
                <a:lnTo>
                  <a:pt x="6127" y="4078"/>
                </a:lnTo>
                <a:lnTo>
                  <a:pt x="6125" y="4094"/>
                </a:lnTo>
                <a:lnTo>
                  <a:pt x="6124" y="4109"/>
                </a:lnTo>
                <a:lnTo>
                  <a:pt x="6122" y="4144"/>
                </a:lnTo>
                <a:lnTo>
                  <a:pt x="6121" y="4188"/>
                </a:lnTo>
                <a:lnTo>
                  <a:pt x="6121" y="4211"/>
                </a:lnTo>
                <a:lnTo>
                  <a:pt x="6120" y="4233"/>
                </a:lnTo>
                <a:lnTo>
                  <a:pt x="6119" y="4255"/>
                </a:lnTo>
                <a:lnTo>
                  <a:pt x="6117" y="4277"/>
                </a:lnTo>
                <a:lnTo>
                  <a:pt x="6112" y="4324"/>
                </a:lnTo>
                <a:lnTo>
                  <a:pt x="6106" y="4370"/>
                </a:lnTo>
                <a:lnTo>
                  <a:pt x="6098" y="4416"/>
                </a:lnTo>
                <a:lnTo>
                  <a:pt x="6088" y="4463"/>
                </a:lnTo>
                <a:lnTo>
                  <a:pt x="6078" y="4511"/>
                </a:lnTo>
                <a:lnTo>
                  <a:pt x="6068" y="4559"/>
                </a:lnTo>
                <a:lnTo>
                  <a:pt x="6056" y="4608"/>
                </a:lnTo>
                <a:lnTo>
                  <a:pt x="6045" y="4656"/>
                </a:lnTo>
                <a:lnTo>
                  <a:pt x="6035" y="4705"/>
                </a:lnTo>
                <a:lnTo>
                  <a:pt x="6025" y="4755"/>
                </a:lnTo>
                <a:lnTo>
                  <a:pt x="6015" y="4804"/>
                </a:lnTo>
                <a:lnTo>
                  <a:pt x="6007" y="4854"/>
                </a:lnTo>
                <a:lnTo>
                  <a:pt x="6001" y="4905"/>
                </a:lnTo>
                <a:lnTo>
                  <a:pt x="5995" y="4955"/>
                </a:lnTo>
                <a:lnTo>
                  <a:pt x="5995" y="4982"/>
                </a:lnTo>
                <a:lnTo>
                  <a:pt x="5996" y="5009"/>
                </a:lnTo>
                <a:lnTo>
                  <a:pt x="5996" y="5023"/>
                </a:lnTo>
                <a:lnTo>
                  <a:pt x="5996" y="5037"/>
                </a:lnTo>
                <a:lnTo>
                  <a:pt x="5996" y="5050"/>
                </a:lnTo>
                <a:lnTo>
                  <a:pt x="5995" y="5064"/>
                </a:lnTo>
                <a:lnTo>
                  <a:pt x="5991" y="5092"/>
                </a:lnTo>
                <a:lnTo>
                  <a:pt x="5986" y="5121"/>
                </a:lnTo>
                <a:lnTo>
                  <a:pt x="5980" y="5150"/>
                </a:lnTo>
                <a:lnTo>
                  <a:pt x="5973" y="5178"/>
                </a:lnTo>
                <a:lnTo>
                  <a:pt x="5959" y="5233"/>
                </a:lnTo>
                <a:lnTo>
                  <a:pt x="5944" y="5287"/>
                </a:lnTo>
                <a:lnTo>
                  <a:pt x="5928" y="5342"/>
                </a:lnTo>
                <a:lnTo>
                  <a:pt x="5914" y="5395"/>
                </a:lnTo>
                <a:lnTo>
                  <a:pt x="5907" y="5422"/>
                </a:lnTo>
                <a:lnTo>
                  <a:pt x="5902" y="5449"/>
                </a:lnTo>
                <a:lnTo>
                  <a:pt x="5896" y="5475"/>
                </a:lnTo>
                <a:lnTo>
                  <a:pt x="5893" y="5501"/>
                </a:lnTo>
                <a:lnTo>
                  <a:pt x="5889" y="5533"/>
                </a:lnTo>
                <a:lnTo>
                  <a:pt x="5887" y="5563"/>
                </a:lnTo>
                <a:lnTo>
                  <a:pt x="5884" y="5592"/>
                </a:lnTo>
                <a:lnTo>
                  <a:pt x="5881" y="5621"/>
                </a:lnTo>
                <a:lnTo>
                  <a:pt x="5877" y="5649"/>
                </a:lnTo>
                <a:lnTo>
                  <a:pt x="5873" y="5677"/>
                </a:lnTo>
                <a:lnTo>
                  <a:pt x="5867" y="5704"/>
                </a:lnTo>
                <a:lnTo>
                  <a:pt x="5858" y="5731"/>
                </a:lnTo>
                <a:lnTo>
                  <a:pt x="5868" y="5738"/>
                </a:lnTo>
                <a:lnTo>
                  <a:pt x="5877" y="5743"/>
                </a:lnTo>
                <a:lnTo>
                  <a:pt x="5887" y="5747"/>
                </a:lnTo>
                <a:lnTo>
                  <a:pt x="5898" y="5751"/>
                </a:lnTo>
                <a:lnTo>
                  <a:pt x="5922" y="5758"/>
                </a:lnTo>
                <a:lnTo>
                  <a:pt x="5947" y="5765"/>
                </a:lnTo>
                <a:lnTo>
                  <a:pt x="5953" y="5786"/>
                </a:lnTo>
                <a:lnTo>
                  <a:pt x="5959" y="5812"/>
                </a:lnTo>
                <a:lnTo>
                  <a:pt x="5965" y="5840"/>
                </a:lnTo>
                <a:lnTo>
                  <a:pt x="5970" y="5870"/>
                </a:lnTo>
                <a:lnTo>
                  <a:pt x="5974" y="5901"/>
                </a:lnTo>
                <a:lnTo>
                  <a:pt x="5977" y="5934"/>
                </a:lnTo>
                <a:lnTo>
                  <a:pt x="5981" y="5968"/>
                </a:lnTo>
                <a:lnTo>
                  <a:pt x="5982" y="6003"/>
                </a:lnTo>
                <a:lnTo>
                  <a:pt x="5983" y="6037"/>
                </a:lnTo>
                <a:lnTo>
                  <a:pt x="5982" y="6071"/>
                </a:lnTo>
                <a:lnTo>
                  <a:pt x="5979" y="6104"/>
                </a:lnTo>
                <a:lnTo>
                  <a:pt x="5975" y="6134"/>
                </a:lnTo>
                <a:lnTo>
                  <a:pt x="5972" y="6150"/>
                </a:lnTo>
                <a:lnTo>
                  <a:pt x="5969" y="6164"/>
                </a:lnTo>
                <a:lnTo>
                  <a:pt x="5966" y="6178"/>
                </a:lnTo>
                <a:lnTo>
                  <a:pt x="5962" y="6191"/>
                </a:lnTo>
                <a:lnTo>
                  <a:pt x="5958" y="6203"/>
                </a:lnTo>
                <a:lnTo>
                  <a:pt x="5954" y="6215"/>
                </a:lnTo>
                <a:lnTo>
                  <a:pt x="5949" y="6226"/>
                </a:lnTo>
                <a:lnTo>
                  <a:pt x="5943" y="6236"/>
                </a:lnTo>
                <a:lnTo>
                  <a:pt x="5923" y="6236"/>
                </a:lnTo>
                <a:lnTo>
                  <a:pt x="5905" y="6236"/>
                </a:lnTo>
                <a:lnTo>
                  <a:pt x="5885" y="6235"/>
                </a:lnTo>
                <a:lnTo>
                  <a:pt x="5866" y="6235"/>
                </a:lnTo>
                <a:lnTo>
                  <a:pt x="5861" y="6228"/>
                </a:lnTo>
                <a:lnTo>
                  <a:pt x="5856" y="6221"/>
                </a:lnTo>
                <a:lnTo>
                  <a:pt x="5852" y="6212"/>
                </a:lnTo>
                <a:lnTo>
                  <a:pt x="5848" y="6203"/>
                </a:lnTo>
                <a:lnTo>
                  <a:pt x="5843" y="6185"/>
                </a:lnTo>
                <a:lnTo>
                  <a:pt x="5839" y="6164"/>
                </a:lnTo>
                <a:lnTo>
                  <a:pt x="5836" y="6143"/>
                </a:lnTo>
                <a:lnTo>
                  <a:pt x="5834" y="6120"/>
                </a:lnTo>
                <a:lnTo>
                  <a:pt x="5834" y="6095"/>
                </a:lnTo>
                <a:lnTo>
                  <a:pt x="5834" y="6071"/>
                </a:lnTo>
                <a:lnTo>
                  <a:pt x="5831" y="6068"/>
                </a:lnTo>
                <a:lnTo>
                  <a:pt x="5827" y="6067"/>
                </a:lnTo>
                <a:lnTo>
                  <a:pt x="5824" y="6067"/>
                </a:lnTo>
                <a:lnTo>
                  <a:pt x="5820" y="6069"/>
                </a:lnTo>
                <a:lnTo>
                  <a:pt x="5816" y="6073"/>
                </a:lnTo>
                <a:lnTo>
                  <a:pt x="5813" y="6078"/>
                </a:lnTo>
                <a:lnTo>
                  <a:pt x="5810" y="6083"/>
                </a:lnTo>
                <a:lnTo>
                  <a:pt x="5807" y="6089"/>
                </a:lnTo>
                <a:lnTo>
                  <a:pt x="5800" y="6104"/>
                </a:lnTo>
                <a:lnTo>
                  <a:pt x="5794" y="6117"/>
                </a:lnTo>
                <a:lnTo>
                  <a:pt x="5790" y="6123"/>
                </a:lnTo>
                <a:lnTo>
                  <a:pt x="5787" y="6128"/>
                </a:lnTo>
                <a:lnTo>
                  <a:pt x="5783" y="6133"/>
                </a:lnTo>
                <a:lnTo>
                  <a:pt x="5778" y="6136"/>
                </a:lnTo>
                <a:lnTo>
                  <a:pt x="5769" y="6136"/>
                </a:lnTo>
                <a:lnTo>
                  <a:pt x="5759" y="6136"/>
                </a:lnTo>
                <a:lnTo>
                  <a:pt x="5750" y="6136"/>
                </a:lnTo>
                <a:lnTo>
                  <a:pt x="5741" y="6134"/>
                </a:lnTo>
                <a:lnTo>
                  <a:pt x="5738" y="6133"/>
                </a:lnTo>
                <a:lnTo>
                  <a:pt x="5735" y="6131"/>
                </a:lnTo>
                <a:lnTo>
                  <a:pt x="5732" y="6130"/>
                </a:lnTo>
                <a:lnTo>
                  <a:pt x="5729" y="6127"/>
                </a:lnTo>
                <a:lnTo>
                  <a:pt x="5727" y="6125"/>
                </a:lnTo>
                <a:lnTo>
                  <a:pt x="5726" y="6121"/>
                </a:lnTo>
                <a:lnTo>
                  <a:pt x="5725" y="6118"/>
                </a:lnTo>
                <a:lnTo>
                  <a:pt x="5724" y="6114"/>
                </a:lnTo>
                <a:lnTo>
                  <a:pt x="5721" y="6122"/>
                </a:lnTo>
                <a:lnTo>
                  <a:pt x="5717" y="6129"/>
                </a:lnTo>
                <a:lnTo>
                  <a:pt x="5714" y="6136"/>
                </a:lnTo>
                <a:lnTo>
                  <a:pt x="5710" y="6142"/>
                </a:lnTo>
                <a:lnTo>
                  <a:pt x="5705" y="6147"/>
                </a:lnTo>
                <a:lnTo>
                  <a:pt x="5700" y="6151"/>
                </a:lnTo>
                <a:lnTo>
                  <a:pt x="5695" y="6155"/>
                </a:lnTo>
                <a:lnTo>
                  <a:pt x="5691" y="6158"/>
                </a:lnTo>
                <a:lnTo>
                  <a:pt x="5681" y="6162"/>
                </a:lnTo>
                <a:lnTo>
                  <a:pt x="5671" y="6165"/>
                </a:lnTo>
                <a:lnTo>
                  <a:pt x="5660" y="6167"/>
                </a:lnTo>
                <a:lnTo>
                  <a:pt x="5649" y="6168"/>
                </a:lnTo>
                <a:lnTo>
                  <a:pt x="5638" y="6169"/>
                </a:lnTo>
                <a:lnTo>
                  <a:pt x="5628" y="6170"/>
                </a:lnTo>
                <a:lnTo>
                  <a:pt x="5616" y="6172"/>
                </a:lnTo>
                <a:lnTo>
                  <a:pt x="5606" y="6175"/>
                </a:lnTo>
                <a:lnTo>
                  <a:pt x="5601" y="6179"/>
                </a:lnTo>
                <a:lnTo>
                  <a:pt x="5596" y="6181"/>
                </a:lnTo>
                <a:lnTo>
                  <a:pt x="5592" y="6185"/>
                </a:lnTo>
                <a:lnTo>
                  <a:pt x="5587" y="6188"/>
                </a:lnTo>
                <a:lnTo>
                  <a:pt x="5582" y="6193"/>
                </a:lnTo>
                <a:lnTo>
                  <a:pt x="5578" y="6198"/>
                </a:lnTo>
                <a:lnTo>
                  <a:pt x="5574" y="6204"/>
                </a:lnTo>
                <a:lnTo>
                  <a:pt x="5570" y="6211"/>
                </a:lnTo>
                <a:lnTo>
                  <a:pt x="5554" y="6203"/>
                </a:lnTo>
                <a:lnTo>
                  <a:pt x="5538" y="6194"/>
                </a:lnTo>
                <a:lnTo>
                  <a:pt x="5531" y="6189"/>
                </a:lnTo>
                <a:lnTo>
                  <a:pt x="5525" y="6183"/>
                </a:lnTo>
                <a:lnTo>
                  <a:pt x="5520" y="6175"/>
                </a:lnTo>
                <a:lnTo>
                  <a:pt x="5516" y="6167"/>
                </a:lnTo>
                <a:lnTo>
                  <a:pt x="5511" y="6170"/>
                </a:lnTo>
                <a:lnTo>
                  <a:pt x="5507" y="6173"/>
                </a:lnTo>
                <a:lnTo>
                  <a:pt x="5502" y="6178"/>
                </a:lnTo>
                <a:lnTo>
                  <a:pt x="5498" y="6183"/>
                </a:lnTo>
                <a:lnTo>
                  <a:pt x="5491" y="6192"/>
                </a:lnTo>
                <a:lnTo>
                  <a:pt x="5484" y="6201"/>
                </a:lnTo>
                <a:lnTo>
                  <a:pt x="5480" y="6205"/>
                </a:lnTo>
                <a:lnTo>
                  <a:pt x="5476" y="6209"/>
                </a:lnTo>
                <a:lnTo>
                  <a:pt x="5472" y="6213"/>
                </a:lnTo>
                <a:lnTo>
                  <a:pt x="5467" y="6217"/>
                </a:lnTo>
                <a:lnTo>
                  <a:pt x="5461" y="6219"/>
                </a:lnTo>
                <a:lnTo>
                  <a:pt x="5454" y="6221"/>
                </a:lnTo>
                <a:lnTo>
                  <a:pt x="5447" y="6222"/>
                </a:lnTo>
                <a:lnTo>
                  <a:pt x="5439" y="6221"/>
                </a:lnTo>
                <a:lnTo>
                  <a:pt x="5424" y="6208"/>
                </a:lnTo>
                <a:lnTo>
                  <a:pt x="5410" y="6195"/>
                </a:lnTo>
                <a:lnTo>
                  <a:pt x="5404" y="6188"/>
                </a:lnTo>
                <a:lnTo>
                  <a:pt x="5400" y="6179"/>
                </a:lnTo>
                <a:lnTo>
                  <a:pt x="5398" y="6173"/>
                </a:lnTo>
                <a:lnTo>
                  <a:pt x="5397" y="6168"/>
                </a:lnTo>
                <a:lnTo>
                  <a:pt x="5396" y="6162"/>
                </a:lnTo>
                <a:lnTo>
                  <a:pt x="5396" y="6155"/>
                </a:lnTo>
                <a:lnTo>
                  <a:pt x="5388" y="6158"/>
                </a:lnTo>
                <a:lnTo>
                  <a:pt x="5379" y="6161"/>
                </a:lnTo>
                <a:lnTo>
                  <a:pt x="5371" y="6165"/>
                </a:lnTo>
                <a:lnTo>
                  <a:pt x="5364" y="6169"/>
                </a:lnTo>
                <a:lnTo>
                  <a:pt x="5357" y="6174"/>
                </a:lnTo>
                <a:lnTo>
                  <a:pt x="5351" y="6180"/>
                </a:lnTo>
                <a:lnTo>
                  <a:pt x="5344" y="6186"/>
                </a:lnTo>
                <a:lnTo>
                  <a:pt x="5339" y="6192"/>
                </a:lnTo>
                <a:lnTo>
                  <a:pt x="5335" y="6199"/>
                </a:lnTo>
                <a:lnTo>
                  <a:pt x="5332" y="6207"/>
                </a:lnTo>
                <a:lnTo>
                  <a:pt x="5329" y="6217"/>
                </a:lnTo>
                <a:lnTo>
                  <a:pt x="5327" y="6227"/>
                </a:lnTo>
                <a:lnTo>
                  <a:pt x="5326" y="6237"/>
                </a:lnTo>
                <a:lnTo>
                  <a:pt x="5326" y="6248"/>
                </a:lnTo>
                <a:lnTo>
                  <a:pt x="5327" y="6262"/>
                </a:lnTo>
                <a:lnTo>
                  <a:pt x="5329" y="6275"/>
                </a:lnTo>
                <a:lnTo>
                  <a:pt x="5408" y="6276"/>
                </a:lnTo>
                <a:lnTo>
                  <a:pt x="5488" y="6276"/>
                </a:lnTo>
                <a:lnTo>
                  <a:pt x="5569" y="6276"/>
                </a:lnTo>
                <a:lnTo>
                  <a:pt x="5651" y="6274"/>
                </a:lnTo>
                <a:lnTo>
                  <a:pt x="5733" y="6273"/>
                </a:lnTo>
                <a:lnTo>
                  <a:pt x="5817" y="6271"/>
                </a:lnTo>
                <a:lnTo>
                  <a:pt x="5902" y="6269"/>
                </a:lnTo>
                <a:lnTo>
                  <a:pt x="5986" y="6266"/>
                </a:lnTo>
                <a:lnTo>
                  <a:pt x="6071" y="6264"/>
                </a:lnTo>
                <a:lnTo>
                  <a:pt x="6156" y="6261"/>
                </a:lnTo>
                <a:lnTo>
                  <a:pt x="6241" y="6259"/>
                </a:lnTo>
                <a:lnTo>
                  <a:pt x="6326" y="6257"/>
                </a:lnTo>
                <a:lnTo>
                  <a:pt x="6411" y="6255"/>
                </a:lnTo>
                <a:lnTo>
                  <a:pt x="6497" y="6252"/>
                </a:lnTo>
                <a:lnTo>
                  <a:pt x="6581" y="6252"/>
                </a:lnTo>
                <a:lnTo>
                  <a:pt x="6665" y="6251"/>
                </a:lnTo>
                <a:lnTo>
                  <a:pt x="6676" y="6262"/>
                </a:lnTo>
                <a:lnTo>
                  <a:pt x="6686" y="6273"/>
                </a:lnTo>
                <a:lnTo>
                  <a:pt x="6696" y="6284"/>
                </a:lnTo>
                <a:lnTo>
                  <a:pt x="6705" y="6296"/>
                </a:lnTo>
                <a:lnTo>
                  <a:pt x="6713" y="6309"/>
                </a:lnTo>
                <a:lnTo>
                  <a:pt x="6720" y="6321"/>
                </a:lnTo>
                <a:lnTo>
                  <a:pt x="6727" y="6336"/>
                </a:lnTo>
                <a:lnTo>
                  <a:pt x="6735" y="6349"/>
                </a:lnTo>
                <a:lnTo>
                  <a:pt x="6741" y="6364"/>
                </a:lnTo>
                <a:lnTo>
                  <a:pt x="6746" y="6380"/>
                </a:lnTo>
                <a:lnTo>
                  <a:pt x="6751" y="6395"/>
                </a:lnTo>
                <a:lnTo>
                  <a:pt x="6756" y="6411"/>
                </a:lnTo>
                <a:lnTo>
                  <a:pt x="6764" y="6444"/>
                </a:lnTo>
                <a:lnTo>
                  <a:pt x="6772" y="6478"/>
                </a:lnTo>
                <a:lnTo>
                  <a:pt x="6778" y="6514"/>
                </a:lnTo>
                <a:lnTo>
                  <a:pt x="6782" y="6551"/>
                </a:lnTo>
                <a:lnTo>
                  <a:pt x="6786" y="6588"/>
                </a:lnTo>
                <a:lnTo>
                  <a:pt x="6790" y="6626"/>
                </a:lnTo>
                <a:lnTo>
                  <a:pt x="6796" y="6703"/>
                </a:lnTo>
                <a:lnTo>
                  <a:pt x="6803" y="6779"/>
                </a:lnTo>
                <a:lnTo>
                  <a:pt x="6802" y="6786"/>
                </a:lnTo>
                <a:lnTo>
                  <a:pt x="6801" y="6792"/>
                </a:lnTo>
                <a:lnTo>
                  <a:pt x="6799" y="6799"/>
                </a:lnTo>
                <a:lnTo>
                  <a:pt x="6796" y="6804"/>
                </a:lnTo>
                <a:lnTo>
                  <a:pt x="6788" y="6813"/>
                </a:lnTo>
                <a:lnTo>
                  <a:pt x="6780" y="6820"/>
                </a:lnTo>
                <a:lnTo>
                  <a:pt x="6770" y="6827"/>
                </a:lnTo>
                <a:lnTo>
                  <a:pt x="6761" y="6836"/>
                </a:lnTo>
                <a:lnTo>
                  <a:pt x="6757" y="6840"/>
                </a:lnTo>
                <a:lnTo>
                  <a:pt x="6753" y="6844"/>
                </a:lnTo>
                <a:lnTo>
                  <a:pt x="6751" y="6849"/>
                </a:lnTo>
                <a:lnTo>
                  <a:pt x="6748" y="6855"/>
                </a:lnTo>
                <a:lnTo>
                  <a:pt x="6752" y="6914"/>
                </a:lnTo>
                <a:lnTo>
                  <a:pt x="6756" y="6972"/>
                </a:lnTo>
                <a:lnTo>
                  <a:pt x="6761" y="7032"/>
                </a:lnTo>
                <a:lnTo>
                  <a:pt x="6766" y="7090"/>
                </a:lnTo>
                <a:lnTo>
                  <a:pt x="6773" y="7150"/>
                </a:lnTo>
                <a:lnTo>
                  <a:pt x="6779" y="7209"/>
                </a:lnTo>
                <a:lnTo>
                  <a:pt x="6785" y="7268"/>
                </a:lnTo>
                <a:lnTo>
                  <a:pt x="6791" y="7327"/>
                </a:lnTo>
                <a:lnTo>
                  <a:pt x="6796" y="7387"/>
                </a:lnTo>
                <a:lnTo>
                  <a:pt x="6801" y="7446"/>
                </a:lnTo>
                <a:lnTo>
                  <a:pt x="6805" y="7505"/>
                </a:lnTo>
                <a:lnTo>
                  <a:pt x="6809" y="7564"/>
                </a:lnTo>
                <a:lnTo>
                  <a:pt x="6810" y="7623"/>
                </a:lnTo>
                <a:lnTo>
                  <a:pt x="6811" y="7681"/>
                </a:lnTo>
                <a:lnTo>
                  <a:pt x="6810" y="7740"/>
                </a:lnTo>
                <a:lnTo>
                  <a:pt x="6808" y="7797"/>
                </a:lnTo>
                <a:lnTo>
                  <a:pt x="6725" y="7805"/>
                </a:lnTo>
                <a:lnTo>
                  <a:pt x="6644" y="7810"/>
                </a:lnTo>
                <a:lnTo>
                  <a:pt x="6561" y="7815"/>
                </a:lnTo>
                <a:lnTo>
                  <a:pt x="6478" y="7819"/>
                </a:lnTo>
                <a:lnTo>
                  <a:pt x="6394" y="7823"/>
                </a:lnTo>
                <a:lnTo>
                  <a:pt x="6309" y="7826"/>
                </a:lnTo>
                <a:lnTo>
                  <a:pt x="6225" y="7829"/>
                </a:lnTo>
                <a:lnTo>
                  <a:pt x="6140" y="7831"/>
                </a:lnTo>
                <a:lnTo>
                  <a:pt x="6054" y="7834"/>
                </a:lnTo>
                <a:lnTo>
                  <a:pt x="5969" y="7836"/>
                </a:lnTo>
                <a:lnTo>
                  <a:pt x="5883" y="7839"/>
                </a:lnTo>
                <a:lnTo>
                  <a:pt x="5798" y="7842"/>
                </a:lnTo>
                <a:lnTo>
                  <a:pt x="5713" y="7844"/>
                </a:lnTo>
                <a:lnTo>
                  <a:pt x="5629" y="7847"/>
                </a:lnTo>
                <a:lnTo>
                  <a:pt x="5545" y="7850"/>
                </a:lnTo>
                <a:lnTo>
                  <a:pt x="5460" y="7854"/>
                </a:lnTo>
                <a:lnTo>
                  <a:pt x="5460" y="7896"/>
                </a:lnTo>
                <a:lnTo>
                  <a:pt x="5460" y="7939"/>
                </a:lnTo>
                <a:lnTo>
                  <a:pt x="5458" y="7981"/>
                </a:lnTo>
                <a:lnTo>
                  <a:pt x="5456" y="8024"/>
                </a:lnTo>
                <a:lnTo>
                  <a:pt x="5449" y="8110"/>
                </a:lnTo>
                <a:lnTo>
                  <a:pt x="5441" y="8196"/>
                </a:lnTo>
                <a:lnTo>
                  <a:pt x="5433" y="8281"/>
                </a:lnTo>
                <a:lnTo>
                  <a:pt x="5425" y="8366"/>
                </a:lnTo>
                <a:lnTo>
                  <a:pt x="5423" y="8408"/>
                </a:lnTo>
                <a:lnTo>
                  <a:pt x="5422" y="8450"/>
                </a:lnTo>
                <a:lnTo>
                  <a:pt x="5421" y="8491"/>
                </a:lnTo>
                <a:lnTo>
                  <a:pt x="5422" y="8532"/>
                </a:lnTo>
                <a:lnTo>
                  <a:pt x="5423" y="8564"/>
                </a:lnTo>
                <a:lnTo>
                  <a:pt x="5423" y="8595"/>
                </a:lnTo>
                <a:lnTo>
                  <a:pt x="5422" y="8627"/>
                </a:lnTo>
                <a:lnTo>
                  <a:pt x="5421" y="8658"/>
                </a:lnTo>
                <a:lnTo>
                  <a:pt x="5417" y="8720"/>
                </a:lnTo>
                <a:lnTo>
                  <a:pt x="5412" y="8782"/>
                </a:lnTo>
                <a:lnTo>
                  <a:pt x="5405" y="8845"/>
                </a:lnTo>
                <a:lnTo>
                  <a:pt x="5397" y="8905"/>
                </a:lnTo>
                <a:lnTo>
                  <a:pt x="5387" y="8967"/>
                </a:lnTo>
                <a:lnTo>
                  <a:pt x="5377" y="9027"/>
                </a:lnTo>
                <a:lnTo>
                  <a:pt x="5366" y="9088"/>
                </a:lnTo>
                <a:lnTo>
                  <a:pt x="5356" y="9147"/>
                </a:lnTo>
                <a:lnTo>
                  <a:pt x="5345" y="9207"/>
                </a:lnTo>
                <a:lnTo>
                  <a:pt x="5335" y="9265"/>
                </a:lnTo>
                <a:lnTo>
                  <a:pt x="5326" y="9324"/>
                </a:lnTo>
                <a:lnTo>
                  <a:pt x="5318" y="9382"/>
                </a:lnTo>
                <a:lnTo>
                  <a:pt x="5312" y="9440"/>
                </a:lnTo>
                <a:lnTo>
                  <a:pt x="5306" y="9496"/>
                </a:lnTo>
                <a:lnTo>
                  <a:pt x="5306" y="9520"/>
                </a:lnTo>
                <a:lnTo>
                  <a:pt x="5307" y="9546"/>
                </a:lnTo>
                <a:lnTo>
                  <a:pt x="5309" y="9558"/>
                </a:lnTo>
                <a:lnTo>
                  <a:pt x="5309" y="9571"/>
                </a:lnTo>
                <a:lnTo>
                  <a:pt x="5307" y="9583"/>
                </a:lnTo>
                <a:lnTo>
                  <a:pt x="5305" y="9595"/>
                </a:lnTo>
                <a:lnTo>
                  <a:pt x="5301" y="9609"/>
                </a:lnTo>
                <a:lnTo>
                  <a:pt x="5297" y="9624"/>
                </a:lnTo>
                <a:lnTo>
                  <a:pt x="5291" y="9639"/>
                </a:lnTo>
                <a:lnTo>
                  <a:pt x="5286" y="9653"/>
                </a:lnTo>
                <a:lnTo>
                  <a:pt x="5273" y="9683"/>
                </a:lnTo>
                <a:lnTo>
                  <a:pt x="5258" y="9713"/>
                </a:lnTo>
                <a:lnTo>
                  <a:pt x="5245" y="9744"/>
                </a:lnTo>
                <a:lnTo>
                  <a:pt x="5233" y="9774"/>
                </a:lnTo>
                <a:lnTo>
                  <a:pt x="5227" y="9789"/>
                </a:lnTo>
                <a:lnTo>
                  <a:pt x="5222" y="9804"/>
                </a:lnTo>
                <a:lnTo>
                  <a:pt x="5219" y="9820"/>
                </a:lnTo>
                <a:lnTo>
                  <a:pt x="5216" y="9835"/>
                </a:lnTo>
                <a:lnTo>
                  <a:pt x="5220" y="9856"/>
                </a:lnTo>
                <a:lnTo>
                  <a:pt x="5222" y="9875"/>
                </a:lnTo>
                <a:lnTo>
                  <a:pt x="5222" y="9895"/>
                </a:lnTo>
                <a:lnTo>
                  <a:pt x="5221" y="9912"/>
                </a:lnTo>
                <a:lnTo>
                  <a:pt x="5218" y="9930"/>
                </a:lnTo>
                <a:lnTo>
                  <a:pt x="5213" y="9947"/>
                </a:lnTo>
                <a:lnTo>
                  <a:pt x="5207" y="9964"/>
                </a:lnTo>
                <a:lnTo>
                  <a:pt x="5201" y="9980"/>
                </a:lnTo>
                <a:lnTo>
                  <a:pt x="5185" y="10013"/>
                </a:lnTo>
                <a:lnTo>
                  <a:pt x="5168" y="10046"/>
                </a:lnTo>
                <a:lnTo>
                  <a:pt x="5160" y="10063"/>
                </a:lnTo>
                <a:lnTo>
                  <a:pt x="5152" y="10082"/>
                </a:lnTo>
                <a:lnTo>
                  <a:pt x="5144" y="10100"/>
                </a:lnTo>
                <a:lnTo>
                  <a:pt x="5137" y="10120"/>
                </a:lnTo>
                <a:lnTo>
                  <a:pt x="5130" y="10144"/>
                </a:lnTo>
                <a:lnTo>
                  <a:pt x="5125" y="10170"/>
                </a:lnTo>
                <a:lnTo>
                  <a:pt x="5119" y="10196"/>
                </a:lnTo>
                <a:lnTo>
                  <a:pt x="5113" y="10220"/>
                </a:lnTo>
                <a:lnTo>
                  <a:pt x="5109" y="10232"/>
                </a:lnTo>
                <a:lnTo>
                  <a:pt x="5106" y="10245"/>
                </a:lnTo>
                <a:lnTo>
                  <a:pt x="5102" y="10256"/>
                </a:lnTo>
                <a:lnTo>
                  <a:pt x="5097" y="10267"/>
                </a:lnTo>
                <a:lnTo>
                  <a:pt x="5092" y="10278"/>
                </a:lnTo>
                <a:lnTo>
                  <a:pt x="5086" y="10287"/>
                </a:lnTo>
                <a:lnTo>
                  <a:pt x="5079" y="10297"/>
                </a:lnTo>
                <a:lnTo>
                  <a:pt x="5070" y="10305"/>
                </a:lnTo>
                <a:lnTo>
                  <a:pt x="5023" y="10300"/>
                </a:lnTo>
                <a:lnTo>
                  <a:pt x="4973" y="10296"/>
                </a:lnTo>
                <a:lnTo>
                  <a:pt x="4921" y="10295"/>
                </a:lnTo>
                <a:lnTo>
                  <a:pt x="4867" y="10295"/>
                </a:lnTo>
                <a:lnTo>
                  <a:pt x="4814" y="10297"/>
                </a:lnTo>
                <a:lnTo>
                  <a:pt x="4760" y="10300"/>
                </a:lnTo>
                <a:lnTo>
                  <a:pt x="4706" y="10306"/>
                </a:lnTo>
                <a:lnTo>
                  <a:pt x="4654" y="10314"/>
                </a:lnTo>
                <a:lnTo>
                  <a:pt x="4644" y="10292"/>
                </a:lnTo>
                <a:lnTo>
                  <a:pt x="4635" y="10269"/>
                </a:lnTo>
                <a:lnTo>
                  <a:pt x="4627" y="10246"/>
                </a:lnTo>
                <a:lnTo>
                  <a:pt x="4621" y="10221"/>
                </a:lnTo>
                <a:lnTo>
                  <a:pt x="4610" y="10169"/>
                </a:lnTo>
                <a:lnTo>
                  <a:pt x="4601" y="10116"/>
                </a:lnTo>
                <a:lnTo>
                  <a:pt x="4595" y="10090"/>
                </a:lnTo>
                <a:lnTo>
                  <a:pt x="4589" y="10064"/>
                </a:lnTo>
                <a:lnTo>
                  <a:pt x="4584" y="10038"/>
                </a:lnTo>
                <a:lnTo>
                  <a:pt x="4577" y="10014"/>
                </a:lnTo>
                <a:lnTo>
                  <a:pt x="4569" y="9990"/>
                </a:lnTo>
                <a:lnTo>
                  <a:pt x="4560" y="9969"/>
                </a:lnTo>
                <a:lnTo>
                  <a:pt x="4554" y="9958"/>
                </a:lnTo>
                <a:lnTo>
                  <a:pt x="4549" y="9948"/>
                </a:lnTo>
                <a:lnTo>
                  <a:pt x="4543" y="9938"/>
                </a:lnTo>
                <a:lnTo>
                  <a:pt x="4536" y="9929"/>
                </a:lnTo>
                <a:lnTo>
                  <a:pt x="4536" y="9879"/>
                </a:lnTo>
                <a:lnTo>
                  <a:pt x="4537" y="9831"/>
                </a:lnTo>
                <a:lnTo>
                  <a:pt x="4539" y="9783"/>
                </a:lnTo>
                <a:lnTo>
                  <a:pt x="4541" y="9735"/>
                </a:lnTo>
                <a:lnTo>
                  <a:pt x="4545" y="9686"/>
                </a:lnTo>
                <a:lnTo>
                  <a:pt x="4549" y="9638"/>
                </a:lnTo>
                <a:lnTo>
                  <a:pt x="4553" y="9590"/>
                </a:lnTo>
                <a:lnTo>
                  <a:pt x="4559" y="9542"/>
                </a:lnTo>
                <a:lnTo>
                  <a:pt x="4564" y="9493"/>
                </a:lnTo>
                <a:lnTo>
                  <a:pt x="4569" y="9443"/>
                </a:lnTo>
                <a:lnTo>
                  <a:pt x="4574" y="9394"/>
                </a:lnTo>
                <a:lnTo>
                  <a:pt x="4579" y="9342"/>
                </a:lnTo>
                <a:lnTo>
                  <a:pt x="4584" y="9291"/>
                </a:lnTo>
                <a:lnTo>
                  <a:pt x="4589" y="9239"/>
                </a:lnTo>
                <a:lnTo>
                  <a:pt x="4593" y="9184"/>
                </a:lnTo>
                <a:lnTo>
                  <a:pt x="4598" y="9130"/>
                </a:lnTo>
                <a:lnTo>
                  <a:pt x="4601" y="9090"/>
                </a:lnTo>
                <a:lnTo>
                  <a:pt x="4604" y="9051"/>
                </a:lnTo>
                <a:lnTo>
                  <a:pt x="4608" y="9012"/>
                </a:lnTo>
                <a:lnTo>
                  <a:pt x="4613" y="8973"/>
                </a:lnTo>
                <a:lnTo>
                  <a:pt x="4624" y="8896"/>
                </a:lnTo>
                <a:lnTo>
                  <a:pt x="4638" y="8820"/>
                </a:lnTo>
                <a:lnTo>
                  <a:pt x="4652" y="8745"/>
                </a:lnTo>
                <a:lnTo>
                  <a:pt x="4666" y="8669"/>
                </a:lnTo>
                <a:lnTo>
                  <a:pt x="4682" y="8594"/>
                </a:lnTo>
                <a:lnTo>
                  <a:pt x="4695" y="8518"/>
                </a:lnTo>
                <a:lnTo>
                  <a:pt x="4708" y="8442"/>
                </a:lnTo>
                <a:lnTo>
                  <a:pt x="4719" y="8365"/>
                </a:lnTo>
                <a:lnTo>
                  <a:pt x="4724" y="8327"/>
                </a:lnTo>
                <a:lnTo>
                  <a:pt x="4728" y="8288"/>
                </a:lnTo>
                <a:lnTo>
                  <a:pt x="4731" y="8249"/>
                </a:lnTo>
                <a:lnTo>
                  <a:pt x="4733" y="8210"/>
                </a:lnTo>
                <a:lnTo>
                  <a:pt x="4735" y="8170"/>
                </a:lnTo>
                <a:lnTo>
                  <a:pt x="4736" y="8130"/>
                </a:lnTo>
                <a:lnTo>
                  <a:pt x="4735" y="8090"/>
                </a:lnTo>
                <a:lnTo>
                  <a:pt x="4734" y="8049"/>
                </a:lnTo>
                <a:lnTo>
                  <a:pt x="4731" y="8008"/>
                </a:lnTo>
                <a:lnTo>
                  <a:pt x="4728" y="7966"/>
                </a:lnTo>
                <a:lnTo>
                  <a:pt x="4723" y="7924"/>
                </a:lnTo>
                <a:lnTo>
                  <a:pt x="4715" y="7882"/>
                </a:lnTo>
                <a:lnTo>
                  <a:pt x="4690" y="7880"/>
                </a:lnTo>
                <a:lnTo>
                  <a:pt x="4665" y="7880"/>
                </a:lnTo>
                <a:lnTo>
                  <a:pt x="4642" y="7881"/>
                </a:lnTo>
                <a:lnTo>
                  <a:pt x="4619" y="7883"/>
                </a:lnTo>
                <a:lnTo>
                  <a:pt x="4596" y="7885"/>
                </a:lnTo>
                <a:lnTo>
                  <a:pt x="4574" y="7887"/>
                </a:lnTo>
                <a:lnTo>
                  <a:pt x="4552" y="7890"/>
                </a:lnTo>
                <a:lnTo>
                  <a:pt x="4530" y="7891"/>
                </a:lnTo>
                <a:lnTo>
                  <a:pt x="4523" y="7879"/>
                </a:lnTo>
                <a:lnTo>
                  <a:pt x="4517" y="7865"/>
                </a:lnTo>
                <a:lnTo>
                  <a:pt x="4513" y="7852"/>
                </a:lnTo>
                <a:lnTo>
                  <a:pt x="4509" y="7839"/>
                </a:lnTo>
                <a:lnTo>
                  <a:pt x="4505" y="7825"/>
                </a:lnTo>
                <a:lnTo>
                  <a:pt x="4502" y="7811"/>
                </a:lnTo>
                <a:lnTo>
                  <a:pt x="4500" y="7796"/>
                </a:lnTo>
                <a:lnTo>
                  <a:pt x="4499" y="7782"/>
                </a:lnTo>
                <a:lnTo>
                  <a:pt x="4496" y="7752"/>
                </a:lnTo>
                <a:lnTo>
                  <a:pt x="4496" y="7721"/>
                </a:lnTo>
                <a:lnTo>
                  <a:pt x="4497" y="7690"/>
                </a:lnTo>
                <a:lnTo>
                  <a:pt x="4499" y="7657"/>
                </a:lnTo>
                <a:lnTo>
                  <a:pt x="4504" y="7591"/>
                </a:lnTo>
                <a:lnTo>
                  <a:pt x="4509" y="7523"/>
                </a:lnTo>
                <a:lnTo>
                  <a:pt x="4511" y="7489"/>
                </a:lnTo>
                <a:lnTo>
                  <a:pt x="4512" y="7456"/>
                </a:lnTo>
                <a:lnTo>
                  <a:pt x="4512" y="7421"/>
                </a:lnTo>
                <a:lnTo>
                  <a:pt x="4511" y="7387"/>
                </a:lnTo>
                <a:lnTo>
                  <a:pt x="4509" y="7366"/>
                </a:lnTo>
                <a:lnTo>
                  <a:pt x="4506" y="7343"/>
                </a:lnTo>
                <a:lnTo>
                  <a:pt x="4504" y="7317"/>
                </a:lnTo>
                <a:lnTo>
                  <a:pt x="4501" y="7288"/>
                </a:lnTo>
                <a:lnTo>
                  <a:pt x="4500" y="7258"/>
                </a:lnTo>
                <a:lnTo>
                  <a:pt x="4499" y="7229"/>
                </a:lnTo>
                <a:lnTo>
                  <a:pt x="4499" y="7198"/>
                </a:lnTo>
                <a:lnTo>
                  <a:pt x="4501" y="7168"/>
                </a:lnTo>
                <a:lnTo>
                  <a:pt x="4486" y="7177"/>
                </a:lnTo>
                <a:lnTo>
                  <a:pt x="4471" y="7190"/>
                </a:lnTo>
                <a:lnTo>
                  <a:pt x="4458" y="7202"/>
                </a:lnTo>
                <a:lnTo>
                  <a:pt x="4447" y="7217"/>
                </a:lnTo>
                <a:lnTo>
                  <a:pt x="4437" y="7233"/>
                </a:lnTo>
                <a:lnTo>
                  <a:pt x="4428" y="7250"/>
                </a:lnTo>
                <a:lnTo>
                  <a:pt x="4421" y="7268"/>
                </a:lnTo>
                <a:lnTo>
                  <a:pt x="4416" y="7287"/>
                </a:lnTo>
                <a:lnTo>
                  <a:pt x="4411" y="7308"/>
                </a:lnTo>
                <a:lnTo>
                  <a:pt x="4407" y="7329"/>
                </a:lnTo>
                <a:lnTo>
                  <a:pt x="4404" y="7351"/>
                </a:lnTo>
                <a:lnTo>
                  <a:pt x="4403" y="7373"/>
                </a:lnTo>
                <a:lnTo>
                  <a:pt x="4401" y="7397"/>
                </a:lnTo>
                <a:lnTo>
                  <a:pt x="4401" y="7422"/>
                </a:lnTo>
                <a:lnTo>
                  <a:pt x="4401" y="7446"/>
                </a:lnTo>
                <a:lnTo>
                  <a:pt x="4402" y="7471"/>
                </a:lnTo>
                <a:lnTo>
                  <a:pt x="4405" y="7521"/>
                </a:lnTo>
                <a:lnTo>
                  <a:pt x="4410" y="7573"/>
                </a:lnTo>
                <a:lnTo>
                  <a:pt x="4415" y="7624"/>
                </a:lnTo>
                <a:lnTo>
                  <a:pt x="4420" y="7675"/>
                </a:lnTo>
                <a:lnTo>
                  <a:pt x="4425" y="7725"/>
                </a:lnTo>
                <a:lnTo>
                  <a:pt x="4429" y="7772"/>
                </a:lnTo>
                <a:lnTo>
                  <a:pt x="4430" y="7794"/>
                </a:lnTo>
                <a:lnTo>
                  <a:pt x="4431" y="7816"/>
                </a:lnTo>
                <a:lnTo>
                  <a:pt x="4431" y="7837"/>
                </a:lnTo>
                <a:lnTo>
                  <a:pt x="4431" y="7857"/>
                </a:lnTo>
                <a:lnTo>
                  <a:pt x="4430" y="7864"/>
                </a:lnTo>
                <a:lnTo>
                  <a:pt x="4427" y="7871"/>
                </a:lnTo>
                <a:lnTo>
                  <a:pt x="4424" y="7878"/>
                </a:lnTo>
                <a:lnTo>
                  <a:pt x="4421" y="7885"/>
                </a:lnTo>
                <a:lnTo>
                  <a:pt x="4417" y="7892"/>
                </a:lnTo>
                <a:lnTo>
                  <a:pt x="4414" y="7899"/>
                </a:lnTo>
                <a:lnTo>
                  <a:pt x="4411" y="7905"/>
                </a:lnTo>
                <a:lnTo>
                  <a:pt x="4409" y="7912"/>
                </a:lnTo>
                <a:lnTo>
                  <a:pt x="4405" y="7935"/>
                </a:lnTo>
                <a:lnTo>
                  <a:pt x="4402" y="7959"/>
                </a:lnTo>
                <a:lnTo>
                  <a:pt x="4398" y="7983"/>
                </a:lnTo>
                <a:lnTo>
                  <a:pt x="4396" y="8008"/>
                </a:lnTo>
                <a:lnTo>
                  <a:pt x="4392" y="8057"/>
                </a:lnTo>
                <a:lnTo>
                  <a:pt x="4391" y="8107"/>
                </a:lnTo>
                <a:lnTo>
                  <a:pt x="4391" y="8160"/>
                </a:lnTo>
                <a:lnTo>
                  <a:pt x="4391" y="8212"/>
                </a:lnTo>
                <a:lnTo>
                  <a:pt x="4393" y="8266"/>
                </a:lnTo>
                <a:lnTo>
                  <a:pt x="4396" y="8319"/>
                </a:lnTo>
                <a:lnTo>
                  <a:pt x="4398" y="8373"/>
                </a:lnTo>
                <a:lnTo>
                  <a:pt x="4402" y="8428"/>
                </a:lnTo>
                <a:lnTo>
                  <a:pt x="4404" y="8483"/>
                </a:lnTo>
                <a:lnTo>
                  <a:pt x="4406" y="8538"/>
                </a:lnTo>
                <a:lnTo>
                  <a:pt x="4407" y="8593"/>
                </a:lnTo>
                <a:lnTo>
                  <a:pt x="4407" y="8647"/>
                </a:lnTo>
                <a:lnTo>
                  <a:pt x="4406" y="8702"/>
                </a:lnTo>
                <a:lnTo>
                  <a:pt x="4403" y="8755"/>
                </a:lnTo>
                <a:lnTo>
                  <a:pt x="4401" y="8770"/>
                </a:lnTo>
                <a:lnTo>
                  <a:pt x="4396" y="8783"/>
                </a:lnTo>
                <a:lnTo>
                  <a:pt x="4393" y="8796"/>
                </a:lnTo>
                <a:lnTo>
                  <a:pt x="4391" y="8811"/>
                </a:lnTo>
                <a:lnTo>
                  <a:pt x="4387" y="8903"/>
                </a:lnTo>
                <a:lnTo>
                  <a:pt x="4384" y="8995"/>
                </a:lnTo>
                <a:lnTo>
                  <a:pt x="4382" y="9089"/>
                </a:lnTo>
                <a:lnTo>
                  <a:pt x="4381" y="9182"/>
                </a:lnTo>
                <a:lnTo>
                  <a:pt x="4381" y="9275"/>
                </a:lnTo>
                <a:lnTo>
                  <a:pt x="4382" y="9368"/>
                </a:lnTo>
                <a:lnTo>
                  <a:pt x="4382" y="9462"/>
                </a:lnTo>
                <a:lnTo>
                  <a:pt x="4384" y="9555"/>
                </a:lnTo>
                <a:lnTo>
                  <a:pt x="4385" y="9647"/>
                </a:lnTo>
                <a:lnTo>
                  <a:pt x="4386" y="9740"/>
                </a:lnTo>
                <a:lnTo>
                  <a:pt x="4387" y="9831"/>
                </a:lnTo>
                <a:lnTo>
                  <a:pt x="4387" y="9922"/>
                </a:lnTo>
                <a:lnTo>
                  <a:pt x="4387" y="10013"/>
                </a:lnTo>
                <a:lnTo>
                  <a:pt x="4386" y="10102"/>
                </a:lnTo>
                <a:lnTo>
                  <a:pt x="4384" y="10191"/>
                </a:lnTo>
                <a:lnTo>
                  <a:pt x="4381" y="10279"/>
                </a:lnTo>
                <a:lnTo>
                  <a:pt x="4372" y="10283"/>
                </a:lnTo>
                <a:lnTo>
                  <a:pt x="4362" y="10287"/>
                </a:lnTo>
                <a:lnTo>
                  <a:pt x="4350" y="10291"/>
                </a:lnTo>
                <a:lnTo>
                  <a:pt x="4339" y="10295"/>
                </a:lnTo>
                <a:lnTo>
                  <a:pt x="4314" y="10300"/>
                </a:lnTo>
                <a:lnTo>
                  <a:pt x="4286" y="10305"/>
                </a:lnTo>
                <a:lnTo>
                  <a:pt x="4256" y="10308"/>
                </a:lnTo>
                <a:lnTo>
                  <a:pt x="4224" y="10310"/>
                </a:lnTo>
                <a:lnTo>
                  <a:pt x="4190" y="10313"/>
                </a:lnTo>
                <a:lnTo>
                  <a:pt x="4154" y="10313"/>
                </a:lnTo>
                <a:lnTo>
                  <a:pt x="4080" y="10313"/>
                </a:lnTo>
                <a:lnTo>
                  <a:pt x="4004" y="10310"/>
                </a:lnTo>
                <a:lnTo>
                  <a:pt x="3929" y="10308"/>
                </a:lnTo>
                <a:lnTo>
                  <a:pt x="3855" y="10307"/>
                </a:lnTo>
                <a:lnTo>
                  <a:pt x="3794" y="10307"/>
                </a:lnTo>
                <a:lnTo>
                  <a:pt x="3734" y="10307"/>
                </a:lnTo>
                <a:lnTo>
                  <a:pt x="3675" y="10307"/>
                </a:lnTo>
                <a:lnTo>
                  <a:pt x="3618" y="10307"/>
                </a:lnTo>
                <a:lnTo>
                  <a:pt x="3562" y="10306"/>
                </a:lnTo>
                <a:lnTo>
                  <a:pt x="3508" y="10303"/>
                </a:lnTo>
                <a:lnTo>
                  <a:pt x="3482" y="10302"/>
                </a:lnTo>
                <a:lnTo>
                  <a:pt x="3457" y="10299"/>
                </a:lnTo>
                <a:lnTo>
                  <a:pt x="3431" y="10297"/>
                </a:lnTo>
                <a:lnTo>
                  <a:pt x="3406" y="10293"/>
                </a:lnTo>
                <a:lnTo>
                  <a:pt x="3396" y="10262"/>
                </a:lnTo>
                <a:lnTo>
                  <a:pt x="3385" y="10234"/>
                </a:lnTo>
                <a:lnTo>
                  <a:pt x="3380" y="10220"/>
                </a:lnTo>
                <a:lnTo>
                  <a:pt x="3377" y="10208"/>
                </a:lnTo>
                <a:lnTo>
                  <a:pt x="3375" y="10196"/>
                </a:lnTo>
                <a:lnTo>
                  <a:pt x="3375" y="10183"/>
                </a:lnTo>
                <a:lnTo>
                  <a:pt x="3376" y="10172"/>
                </a:lnTo>
                <a:lnTo>
                  <a:pt x="3379" y="10161"/>
                </a:lnTo>
                <a:lnTo>
                  <a:pt x="3383" y="10151"/>
                </a:lnTo>
                <a:lnTo>
                  <a:pt x="3388" y="10142"/>
                </a:lnTo>
                <a:lnTo>
                  <a:pt x="3399" y="10125"/>
                </a:lnTo>
                <a:lnTo>
                  <a:pt x="3411" y="10108"/>
                </a:lnTo>
                <a:lnTo>
                  <a:pt x="3419" y="10099"/>
                </a:lnTo>
                <a:lnTo>
                  <a:pt x="3425" y="10091"/>
                </a:lnTo>
                <a:lnTo>
                  <a:pt x="3431" y="10082"/>
                </a:lnTo>
                <a:lnTo>
                  <a:pt x="3437" y="10071"/>
                </a:lnTo>
                <a:lnTo>
                  <a:pt x="3442" y="10060"/>
                </a:lnTo>
                <a:lnTo>
                  <a:pt x="3446" y="10048"/>
                </a:lnTo>
                <a:lnTo>
                  <a:pt x="3449" y="10034"/>
                </a:lnTo>
                <a:lnTo>
                  <a:pt x="3452" y="10020"/>
                </a:lnTo>
                <a:lnTo>
                  <a:pt x="3454" y="10006"/>
                </a:lnTo>
                <a:lnTo>
                  <a:pt x="3454" y="9991"/>
                </a:lnTo>
                <a:lnTo>
                  <a:pt x="3454" y="9976"/>
                </a:lnTo>
                <a:lnTo>
                  <a:pt x="3452" y="9960"/>
                </a:lnTo>
                <a:lnTo>
                  <a:pt x="3452" y="9927"/>
                </a:lnTo>
                <a:lnTo>
                  <a:pt x="3452" y="9889"/>
                </a:lnTo>
                <a:lnTo>
                  <a:pt x="3460" y="9885"/>
                </a:lnTo>
                <a:lnTo>
                  <a:pt x="3466" y="9881"/>
                </a:lnTo>
                <a:lnTo>
                  <a:pt x="3470" y="9877"/>
                </a:lnTo>
                <a:lnTo>
                  <a:pt x="3475" y="9872"/>
                </a:lnTo>
                <a:lnTo>
                  <a:pt x="3481" y="9868"/>
                </a:lnTo>
                <a:lnTo>
                  <a:pt x="3487" y="9866"/>
                </a:lnTo>
                <a:lnTo>
                  <a:pt x="3491" y="9865"/>
                </a:lnTo>
                <a:lnTo>
                  <a:pt x="3497" y="9865"/>
                </a:lnTo>
                <a:lnTo>
                  <a:pt x="3502" y="9866"/>
                </a:lnTo>
                <a:lnTo>
                  <a:pt x="3508" y="9867"/>
                </a:lnTo>
                <a:lnTo>
                  <a:pt x="3508" y="9842"/>
                </a:lnTo>
                <a:lnTo>
                  <a:pt x="3509" y="9819"/>
                </a:lnTo>
                <a:lnTo>
                  <a:pt x="3512" y="9795"/>
                </a:lnTo>
                <a:lnTo>
                  <a:pt x="3517" y="9772"/>
                </a:lnTo>
                <a:lnTo>
                  <a:pt x="3523" y="9749"/>
                </a:lnTo>
                <a:lnTo>
                  <a:pt x="3529" y="9726"/>
                </a:lnTo>
                <a:lnTo>
                  <a:pt x="3538" y="9705"/>
                </a:lnTo>
                <a:lnTo>
                  <a:pt x="3546" y="9682"/>
                </a:lnTo>
                <a:lnTo>
                  <a:pt x="3563" y="9637"/>
                </a:lnTo>
                <a:lnTo>
                  <a:pt x="3581" y="9592"/>
                </a:lnTo>
                <a:lnTo>
                  <a:pt x="3589" y="9568"/>
                </a:lnTo>
                <a:lnTo>
                  <a:pt x="3597" y="9545"/>
                </a:lnTo>
                <a:lnTo>
                  <a:pt x="3603" y="9520"/>
                </a:lnTo>
                <a:lnTo>
                  <a:pt x="3609" y="9495"/>
                </a:lnTo>
                <a:lnTo>
                  <a:pt x="3614" y="9467"/>
                </a:lnTo>
                <a:lnTo>
                  <a:pt x="3619" y="9438"/>
                </a:lnTo>
                <a:lnTo>
                  <a:pt x="3623" y="9409"/>
                </a:lnTo>
                <a:lnTo>
                  <a:pt x="3626" y="9379"/>
                </a:lnTo>
                <a:lnTo>
                  <a:pt x="3631" y="9320"/>
                </a:lnTo>
                <a:lnTo>
                  <a:pt x="3635" y="9257"/>
                </a:lnTo>
                <a:lnTo>
                  <a:pt x="3637" y="9195"/>
                </a:lnTo>
                <a:lnTo>
                  <a:pt x="3638" y="9131"/>
                </a:lnTo>
                <a:lnTo>
                  <a:pt x="3638" y="9066"/>
                </a:lnTo>
                <a:lnTo>
                  <a:pt x="3638" y="9001"/>
                </a:lnTo>
                <a:lnTo>
                  <a:pt x="3637" y="8935"/>
                </a:lnTo>
                <a:lnTo>
                  <a:pt x="3635" y="8868"/>
                </a:lnTo>
                <a:lnTo>
                  <a:pt x="3634" y="8802"/>
                </a:lnTo>
                <a:lnTo>
                  <a:pt x="3634" y="8736"/>
                </a:lnTo>
                <a:lnTo>
                  <a:pt x="3633" y="8670"/>
                </a:lnTo>
                <a:lnTo>
                  <a:pt x="3634" y="8604"/>
                </a:lnTo>
                <a:lnTo>
                  <a:pt x="3635" y="8540"/>
                </a:lnTo>
                <a:lnTo>
                  <a:pt x="3638" y="8476"/>
                </a:lnTo>
                <a:lnTo>
                  <a:pt x="3641" y="8432"/>
                </a:lnTo>
                <a:lnTo>
                  <a:pt x="3644" y="8387"/>
                </a:lnTo>
                <a:lnTo>
                  <a:pt x="3647" y="8342"/>
                </a:lnTo>
                <a:lnTo>
                  <a:pt x="3651" y="8295"/>
                </a:lnTo>
                <a:lnTo>
                  <a:pt x="3654" y="8249"/>
                </a:lnTo>
                <a:lnTo>
                  <a:pt x="3655" y="8204"/>
                </a:lnTo>
                <a:lnTo>
                  <a:pt x="3654" y="8159"/>
                </a:lnTo>
                <a:lnTo>
                  <a:pt x="3652" y="8115"/>
                </a:lnTo>
                <a:lnTo>
                  <a:pt x="3646" y="8057"/>
                </a:lnTo>
                <a:lnTo>
                  <a:pt x="3640" y="8003"/>
                </a:lnTo>
                <a:lnTo>
                  <a:pt x="3633" y="7949"/>
                </a:lnTo>
                <a:lnTo>
                  <a:pt x="3625" y="7897"/>
                </a:lnTo>
                <a:lnTo>
                  <a:pt x="3617" y="7848"/>
                </a:lnTo>
                <a:lnTo>
                  <a:pt x="3608" y="7798"/>
                </a:lnTo>
                <a:lnTo>
                  <a:pt x="3600" y="7750"/>
                </a:lnTo>
                <a:lnTo>
                  <a:pt x="3591" y="7704"/>
                </a:lnTo>
                <a:lnTo>
                  <a:pt x="3584" y="7658"/>
                </a:lnTo>
                <a:lnTo>
                  <a:pt x="3577" y="7612"/>
                </a:lnTo>
                <a:lnTo>
                  <a:pt x="3569" y="7566"/>
                </a:lnTo>
                <a:lnTo>
                  <a:pt x="3564" y="7521"/>
                </a:lnTo>
                <a:lnTo>
                  <a:pt x="3560" y="7475"/>
                </a:lnTo>
                <a:lnTo>
                  <a:pt x="3558" y="7430"/>
                </a:lnTo>
                <a:lnTo>
                  <a:pt x="3557" y="7384"/>
                </a:lnTo>
                <a:lnTo>
                  <a:pt x="3558" y="7337"/>
                </a:lnTo>
                <a:lnTo>
                  <a:pt x="3560" y="7317"/>
                </a:lnTo>
                <a:lnTo>
                  <a:pt x="3563" y="7298"/>
                </a:lnTo>
                <a:lnTo>
                  <a:pt x="3567" y="7279"/>
                </a:lnTo>
                <a:lnTo>
                  <a:pt x="3572" y="7260"/>
                </a:lnTo>
                <a:lnTo>
                  <a:pt x="3584" y="7223"/>
                </a:lnTo>
                <a:lnTo>
                  <a:pt x="3597" y="7185"/>
                </a:lnTo>
                <a:lnTo>
                  <a:pt x="3612" y="7146"/>
                </a:lnTo>
                <a:lnTo>
                  <a:pt x="3626" y="7106"/>
                </a:lnTo>
                <a:lnTo>
                  <a:pt x="3632" y="7084"/>
                </a:lnTo>
                <a:lnTo>
                  <a:pt x="3638" y="7063"/>
                </a:lnTo>
                <a:lnTo>
                  <a:pt x="3643" y="7042"/>
                </a:lnTo>
                <a:lnTo>
                  <a:pt x="3648" y="7019"/>
                </a:lnTo>
                <a:lnTo>
                  <a:pt x="3656" y="6973"/>
                </a:lnTo>
                <a:lnTo>
                  <a:pt x="3663" y="6925"/>
                </a:lnTo>
                <a:lnTo>
                  <a:pt x="3667" y="6874"/>
                </a:lnTo>
                <a:lnTo>
                  <a:pt x="3671" y="6821"/>
                </a:lnTo>
                <a:lnTo>
                  <a:pt x="3674" y="6767"/>
                </a:lnTo>
                <a:lnTo>
                  <a:pt x="3676" y="6712"/>
                </a:lnTo>
                <a:lnTo>
                  <a:pt x="3678" y="6656"/>
                </a:lnTo>
                <a:lnTo>
                  <a:pt x="3679" y="6599"/>
                </a:lnTo>
                <a:lnTo>
                  <a:pt x="3680" y="6543"/>
                </a:lnTo>
                <a:lnTo>
                  <a:pt x="3681" y="6485"/>
                </a:lnTo>
                <a:lnTo>
                  <a:pt x="3683" y="6430"/>
                </a:lnTo>
                <a:lnTo>
                  <a:pt x="3684" y="6374"/>
                </a:lnTo>
                <a:lnTo>
                  <a:pt x="3686" y="6319"/>
                </a:lnTo>
                <a:lnTo>
                  <a:pt x="3689" y="6266"/>
                </a:lnTo>
                <a:lnTo>
                  <a:pt x="3694" y="6214"/>
                </a:lnTo>
                <a:lnTo>
                  <a:pt x="3699" y="6165"/>
                </a:lnTo>
                <a:lnTo>
                  <a:pt x="3694" y="6161"/>
                </a:lnTo>
                <a:lnTo>
                  <a:pt x="3688" y="6157"/>
                </a:lnTo>
                <a:lnTo>
                  <a:pt x="3682" y="6155"/>
                </a:lnTo>
                <a:lnTo>
                  <a:pt x="3676" y="6152"/>
                </a:lnTo>
                <a:lnTo>
                  <a:pt x="3662" y="6149"/>
                </a:lnTo>
                <a:lnTo>
                  <a:pt x="3646" y="6147"/>
                </a:lnTo>
                <a:lnTo>
                  <a:pt x="3630" y="6144"/>
                </a:lnTo>
                <a:lnTo>
                  <a:pt x="3616" y="6142"/>
                </a:lnTo>
                <a:lnTo>
                  <a:pt x="3607" y="6140"/>
                </a:lnTo>
                <a:lnTo>
                  <a:pt x="3601" y="6137"/>
                </a:lnTo>
                <a:lnTo>
                  <a:pt x="3595" y="6134"/>
                </a:lnTo>
                <a:lnTo>
                  <a:pt x="3589" y="6131"/>
                </a:lnTo>
                <a:lnTo>
                  <a:pt x="3586" y="6124"/>
                </a:lnTo>
                <a:lnTo>
                  <a:pt x="3584" y="6117"/>
                </a:lnTo>
                <a:lnTo>
                  <a:pt x="3583" y="6111"/>
                </a:lnTo>
                <a:lnTo>
                  <a:pt x="3583" y="6105"/>
                </a:lnTo>
                <a:lnTo>
                  <a:pt x="3584" y="6099"/>
                </a:lnTo>
                <a:lnTo>
                  <a:pt x="3586" y="6093"/>
                </a:lnTo>
                <a:lnTo>
                  <a:pt x="3588" y="6088"/>
                </a:lnTo>
                <a:lnTo>
                  <a:pt x="3591" y="6084"/>
                </a:lnTo>
                <a:lnTo>
                  <a:pt x="3607" y="6065"/>
                </a:lnTo>
                <a:lnTo>
                  <a:pt x="3623" y="6044"/>
                </a:lnTo>
                <a:lnTo>
                  <a:pt x="3629" y="5998"/>
                </a:lnTo>
                <a:lnTo>
                  <a:pt x="3634" y="5951"/>
                </a:lnTo>
                <a:lnTo>
                  <a:pt x="3638" y="5902"/>
                </a:lnTo>
                <a:lnTo>
                  <a:pt x="3642" y="5854"/>
                </a:lnTo>
                <a:lnTo>
                  <a:pt x="3646" y="5805"/>
                </a:lnTo>
                <a:lnTo>
                  <a:pt x="3649" y="5755"/>
                </a:lnTo>
                <a:lnTo>
                  <a:pt x="3653" y="5704"/>
                </a:lnTo>
                <a:lnTo>
                  <a:pt x="3656" y="5653"/>
                </a:lnTo>
                <a:lnTo>
                  <a:pt x="3659" y="5602"/>
                </a:lnTo>
                <a:lnTo>
                  <a:pt x="3661" y="5550"/>
                </a:lnTo>
                <a:lnTo>
                  <a:pt x="3664" y="5498"/>
                </a:lnTo>
                <a:lnTo>
                  <a:pt x="3667" y="5446"/>
                </a:lnTo>
                <a:lnTo>
                  <a:pt x="3671" y="5392"/>
                </a:lnTo>
                <a:lnTo>
                  <a:pt x="3674" y="5340"/>
                </a:lnTo>
                <a:lnTo>
                  <a:pt x="3678" y="5286"/>
                </a:lnTo>
                <a:lnTo>
                  <a:pt x="3683" y="5234"/>
                </a:lnTo>
                <a:lnTo>
                  <a:pt x="3688" y="5178"/>
                </a:lnTo>
                <a:lnTo>
                  <a:pt x="3696" y="5121"/>
                </a:lnTo>
                <a:lnTo>
                  <a:pt x="3703" y="5064"/>
                </a:lnTo>
                <a:lnTo>
                  <a:pt x="3711" y="5007"/>
                </a:lnTo>
                <a:lnTo>
                  <a:pt x="3719" y="4950"/>
                </a:lnTo>
                <a:lnTo>
                  <a:pt x="3727" y="4893"/>
                </a:lnTo>
                <a:lnTo>
                  <a:pt x="3737" y="4836"/>
                </a:lnTo>
                <a:lnTo>
                  <a:pt x="3745" y="4778"/>
                </a:lnTo>
                <a:lnTo>
                  <a:pt x="3754" y="4721"/>
                </a:lnTo>
                <a:lnTo>
                  <a:pt x="3762" y="4663"/>
                </a:lnTo>
                <a:lnTo>
                  <a:pt x="3771" y="4606"/>
                </a:lnTo>
                <a:lnTo>
                  <a:pt x="3778" y="4547"/>
                </a:lnTo>
                <a:lnTo>
                  <a:pt x="3785" y="4490"/>
                </a:lnTo>
                <a:lnTo>
                  <a:pt x="3791" y="4431"/>
                </a:lnTo>
                <a:lnTo>
                  <a:pt x="3796" y="4373"/>
                </a:lnTo>
                <a:lnTo>
                  <a:pt x="3799" y="4314"/>
                </a:lnTo>
                <a:lnTo>
                  <a:pt x="3801" y="4257"/>
                </a:lnTo>
                <a:lnTo>
                  <a:pt x="3801" y="4199"/>
                </a:lnTo>
                <a:lnTo>
                  <a:pt x="3800" y="4143"/>
                </a:lnTo>
                <a:lnTo>
                  <a:pt x="3799" y="4085"/>
                </a:lnTo>
                <a:lnTo>
                  <a:pt x="3799" y="4028"/>
                </a:lnTo>
                <a:lnTo>
                  <a:pt x="3801" y="3970"/>
                </a:lnTo>
                <a:lnTo>
                  <a:pt x="3803" y="3942"/>
                </a:lnTo>
                <a:lnTo>
                  <a:pt x="3805" y="3913"/>
                </a:lnTo>
                <a:lnTo>
                  <a:pt x="3810" y="3883"/>
                </a:lnTo>
                <a:lnTo>
                  <a:pt x="3814" y="3854"/>
                </a:lnTo>
                <a:lnTo>
                  <a:pt x="3796" y="3863"/>
                </a:lnTo>
                <a:lnTo>
                  <a:pt x="3778" y="3870"/>
                </a:lnTo>
                <a:lnTo>
                  <a:pt x="3758" y="3877"/>
                </a:lnTo>
                <a:lnTo>
                  <a:pt x="3740" y="3883"/>
                </a:lnTo>
                <a:lnTo>
                  <a:pt x="3720" y="3890"/>
                </a:lnTo>
                <a:lnTo>
                  <a:pt x="3703" y="3899"/>
                </a:lnTo>
                <a:lnTo>
                  <a:pt x="3695" y="3904"/>
                </a:lnTo>
                <a:lnTo>
                  <a:pt x="3686" y="3908"/>
                </a:lnTo>
                <a:lnTo>
                  <a:pt x="3678" y="3913"/>
                </a:lnTo>
                <a:lnTo>
                  <a:pt x="3671" y="3919"/>
                </a:lnTo>
                <a:lnTo>
                  <a:pt x="3665" y="3924"/>
                </a:lnTo>
                <a:lnTo>
                  <a:pt x="3659" y="3930"/>
                </a:lnTo>
                <a:lnTo>
                  <a:pt x="3654" y="3937"/>
                </a:lnTo>
                <a:lnTo>
                  <a:pt x="3648" y="3944"/>
                </a:lnTo>
                <a:lnTo>
                  <a:pt x="3639" y="3957"/>
                </a:lnTo>
                <a:lnTo>
                  <a:pt x="3631" y="3972"/>
                </a:lnTo>
                <a:lnTo>
                  <a:pt x="3623" y="3987"/>
                </a:lnTo>
                <a:lnTo>
                  <a:pt x="3614" y="4001"/>
                </a:lnTo>
                <a:lnTo>
                  <a:pt x="3604" y="4016"/>
                </a:lnTo>
                <a:lnTo>
                  <a:pt x="3594" y="4028"/>
                </a:lnTo>
                <a:lnTo>
                  <a:pt x="3579" y="4041"/>
                </a:lnTo>
                <a:lnTo>
                  <a:pt x="3563" y="4055"/>
                </a:lnTo>
                <a:lnTo>
                  <a:pt x="3548" y="4066"/>
                </a:lnTo>
                <a:lnTo>
                  <a:pt x="3531" y="4076"/>
                </a:lnTo>
                <a:lnTo>
                  <a:pt x="3515" y="4086"/>
                </a:lnTo>
                <a:lnTo>
                  <a:pt x="3499" y="4096"/>
                </a:lnTo>
                <a:lnTo>
                  <a:pt x="3481" y="4105"/>
                </a:lnTo>
                <a:lnTo>
                  <a:pt x="3464" y="4114"/>
                </a:lnTo>
                <a:lnTo>
                  <a:pt x="3428" y="4131"/>
                </a:lnTo>
                <a:lnTo>
                  <a:pt x="3391" y="4148"/>
                </a:lnTo>
                <a:lnTo>
                  <a:pt x="3373" y="4158"/>
                </a:lnTo>
                <a:lnTo>
                  <a:pt x="3355" y="4167"/>
                </a:lnTo>
                <a:lnTo>
                  <a:pt x="3337" y="4179"/>
                </a:lnTo>
                <a:lnTo>
                  <a:pt x="3318" y="4190"/>
                </a:lnTo>
                <a:lnTo>
                  <a:pt x="3302" y="4190"/>
                </a:lnTo>
                <a:lnTo>
                  <a:pt x="3287" y="4188"/>
                </a:lnTo>
                <a:lnTo>
                  <a:pt x="3274" y="4185"/>
                </a:lnTo>
                <a:lnTo>
                  <a:pt x="3261" y="4182"/>
                </a:lnTo>
                <a:lnTo>
                  <a:pt x="3248" y="4178"/>
                </a:lnTo>
                <a:lnTo>
                  <a:pt x="3236" y="4174"/>
                </a:lnTo>
                <a:lnTo>
                  <a:pt x="3223" y="4170"/>
                </a:lnTo>
                <a:lnTo>
                  <a:pt x="3209" y="4167"/>
                </a:lnTo>
                <a:lnTo>
                  <a:pt x="3190" y="4175"/>
                </a:lnTo>
                <a:lnTo>
                  <a:pt x="3171" y="4183"/>
                </a:lnTo>
                <a:lnTo>
                  <a:pt x="3154" y="4192"/>
                </a:lnTo>
                <a:lnTo>
                  <a:pt x="3138" y="4202"/>
                </a:lnTo>
                <a:lnTo>
                  <a:pt x="3106" y="4224"/>
                </a:lnTo>
                <a:lnTo>
                  <a:pt x="3074" y="4246"/>
                </a:lnTo>
                <a:lnTo>
                  <a:pt x="3059" y="4257"/>
                </a:lnTo>
                <a:lnTo>
                  <a:pt x="3042" y="4267"/>
                </a:lnTo>
                <a:lnTo>
                  <a:pt x="3025" y="4276"/>
                </a:lnTo>
                <a:lnTo>
                  <a:pt x="3007" y="4286"/>
                </a:lnTo>
                <a:lnTo>
                  <a:pt x="2988" y="4293"/>
                </a:lnTo>
                <a:lnTo>
                  <a:pt x="2968" y="4299"/>
                </a:lnTo>
                <a:lnTo>
                  <a:pt x="2947" y="4304"/>
                </a:lnTo>
                <a:lnTo>
                  <a:pt x="2923" y="4308"/>
                </a:lnTo>
                <a:lnTo>
                  <a:pt x="2914" y="4282"/>
                </a:lnTo>
                <a:lnTo>
                  <a:pt x="2907" y="4257"/>
                </a:lnTo>
                <a:lnTo>
                  <a:pt x="2899" y="4229"/>
                </a:lnTo>
                <a:lnTo>
                  <a:pt x="2894" y="4200"/>
                </a:lnTo>
                <a:lnTo>
                  <a:pt x="2889" y="4172"/>
                </a:lnTo>
                <a:lnTo>
                  <a:pt x="2886" y="4141"/>
                </a:lnTo>
                <a:lnTo>
                  <a:pt x="2883" y="4110"/>
                </a:lnTo>
                <a:lnTo>
                  <a:pt x="2881" y="4077"/>
                </a:lnTo>
                <a:lnTo>
                  <a:pt x="2859" y="4074"/>
                </a:lnTo>
                <a:lnTo>
                  <a:pt x="2834" y="4071"/>
                </a:lnTo>
                <a:lnTo>
                  <a:pt x="2807" y="4069"/>
                </a:lnTo>
                <a:lnTo>
                  <a:pt x="2778" y="4067"/>
                </a:lnTo>
                <a:lnTo>
                  <a:pt x="2750" y="4064"/>
                </a:lnTo>
                <a:lnTo>
                  <a:pt x="2722" y="4060"/>
                </a:lnTo>
                <a:lnTo>
                  <a:pt x="2709" y="4057"/>
                </a:lnTo>
                <a:lnTo>
                  <a:pt x="2696" y="4053"/>
                </a:lnTo>
                <a:lnTo>
                  <a:pt x="2684" y="4048"/>
                </a:lnTo>
                <a:lnTo>
                  <a:pt x="2674" y="4043"/>
                </a:lnTo>
                <a:lnTo>
                  <a:pt x="2674" y="4038"/>
                </a:lnTo>
                <a:lnTo>
                  <a:pt x="2675" y="4034"/>
                </a:lnTo>
                <a:lnTo>
                  <a:pt x="2677" y="4030"/>
                </a:lnTo>
                <a:lnTo>
                  <a:pt x="2679" y="4026"/>
                </a:lnTo>
                <a:lnTo>
                  <a:pt x="2684" y="4021"/>
                </a:lnTo>
                <a:lnTo>
                  <a:pt x="2690" y="4017"/>
                </a:lnTo>
                <a:lnTo>
                  <a:pt x="2697" y="4012"/>
                </a:lnTo>
                <a:lnTo>
                  <a:pt x="2705" y="4009"/>
                </a:lnTo>
                <a:lnTo>
                  <a:pt x="2712" y="4005"/>
                </a:lnTo>
                <a:lnTo>
                  <a:pt x="2718" y="4000"/>
                </a:lnTo>
                <a:lnTo>
                  <a:pt x="2713" y="3994"/>
                </a:lnTo>
                <a:lnTo>
                  <a:pt x="2708" y="3990"/>
                </a:lnTo>
                <a:lnTo>
                  <a:pt x="2702" y="3987"/>
                </a:lnTo>
                <a:lnTo>
                  <a:pt x="2695" y="3985"/>
                </a:lnTo>
                <a:lnTo>
                  <a:pt x="2681" y="3985"/>
                </a:lnTo>
                <a:lnTo>
                  <a:pt x="2666" y="3986"/>
                </a:lnTo>
                <a:lnTo>
                  <a:pt x="2648" y="3987"/>
                </a:lnTo>
                <a:lnTo>
                  <a:pt x="2631" y="3987"/>
                </a:lnTo>
                <a:lnTo>
                  <a:pt x="2622" y="3986"/>
                </a:lnTo>
                <a:lnTo>
                  <a:pt x="2613" y="3985"/>
                </a:lnTo>
                <a:lnTo>
                  <a:pt x="2605" y="3982"/>
                </a:lnTo>
                <a:lnTo>
                  <a:pt x="2597" y="3977"/>
                </a:lnTo>
                <a:lnTo>
                  <a:pt x="2590" y="3960"/>
                </a:lnTo>
                <a:lnTo>
                  <a:pt x="2581" y="3945"/>
                </a:lnTo>
                <a:lnTo>
                  <a:pt x="2572" y="3929"/>
                </a:lnTo>
                <a:lnTo>
                  <a:pt x="2563" y="3916"/>
                </a:lnTo>
                <a:lnTo>
                  <a:pt x="2552" y="3903"/>
                </a:lnTo>
                <a:lnTo>
                  <a:pt x="2540" y="3889"/>
                </a:lnTo>
                <a:lnTo>
                  <a:pt x="2529" y="3877"/>
                </a:lnTo>
                <a:lnTo>
                  <a:pt x="2517" y="3866"/>
                </a:lnTo>
                <a:lnTo>
                  <a:pt x="2492" y="3842"/>
                </a:lnTo>
                <a:lnTo>
                  <a:pt x="2468" y="3818"/>
                </a:lnTo>
                <a:lnTo>
                  <a:pt x="2456" y="3807"/>
                </a:lnTo>
                <a:lnTo>
                  <a:pt x="2445" y="3794"/>
                </a:lnTo>
                <a:lnTo>
                  <a:pt x="2434" y="3781"/>
                </a:lnTo>
                <a:lnTo>
                  <a:pt x="2423" y="3767"/>
                </a:lnTo>
                <a:lnTo>
                  <a:pt x="2391" y="3755"/>
                </a:lnTo>
                <a:lnTo>
                  <a:pt x="2359" y="3741"/>
                </a:lnTo>
                <a:lnTo>
                  <a:pt x="2328" y="3727"/>
                </a:lnTo>
                <a:lnTo>
                  <a:pt x="2297" y="3712"/>
                </a:lnTo>
                <a:lnTo>
                  <a:pt x="2240" y="3680"/>
                </a:lnTo>
                <a:lnTo>
                  <a:pt x="2183" y="3646"/>
                </a:lnTo>
                <a:lnTo>
                  <a:pt x="2127" y="3612"/>
                </a:lnTo>
                <a:lnTo>
                  <a:pt x="2068" y="3579"/>
                </a:lnTo>
                <a:lnTo>
                  <a:pt x="2039" y="3564"/>
                </a:lnTo>
                <a:lnTo>
                  <a:pt x="2008" y="3549"/>
                </a:lnTo>
                <a:lnTo>
                  <a:pt x="1976" y="3535"/>
                </a:lnTo>
                <a:lnTo>
                  <a:pt x="1943" y="3523"/>
                </a:lnTo>
                <a:lnTo>
                  <a:pt x="1940" y="3556"/>
                </a:lnTo>
                <a:lnTo>
                  <a:pt x="1939" y="3588"/>
                </a:lnTo>
                <a:lnTo>
                  <a:pt x="1940" y="3621"/>
                </a:lnTo>
                <a:lnTo>
                  <a:pt x="1942" y="3653"/>
                </a:lnTo>
                <a:lnTo>
                  <a:pt x="1946" y="3686"/>
                </a:lnTo>
                <a:lnTo>
                  <a:pt x="1951" y="3718"/>
                </a:lnTo>
                <a:lnTo>
                  <a:pt x="1958" y="3750"/>
                </a:lnTo>
                <a:lnTo>
                  <a:pt x="1965" y="3781"/>
                </a:lnTo>
                <a:lnTo>
                  <a:pt x="1973" y="3813"/>
                </a:lnTo>
                <a:lnTo>
                  <a:pt x="1982" y="3845"/>
                </a:lnTo>
                <a:lnTo>
                  <a:pt x="1991" y="3877"/>
                </a:lnTo>
                <a:lnTo>
                  <a:pt x="2001" y="3908"/>
                </a:lnTo>
                <a:lnTo>
                  <a:pt x="2020" y="3968"/>
                </a:lnTo>
                <a:lnTo>
                  <a:pt x="2039" y="4028"/>
                </a:lnTo>
                <a:lnTo>
                  <a:pt x="2052" y="4074"/>
                </a:lnTo>
                <a:lnTo>
                  <a:pt x="2066" y="4119"/>
                </a:lnTo>
                <a:lnTo>
                  <a:pt x="2081" y="4164"/>
                </a:lnTo>
                <a:lnTo>
                  <a:pt x="2095" y="4210"/>
                </a:lnTo>
                <a:lnTo>
                  <a:pt x="2108" y="4255"/>
                </a:lnTo>
                <a:lnTo>
                  <a:pt x="2122" y="4299"/>
                </a:lnTo>
                <a:lnTo>
                  <a:pt x="2134" y="4344"/>
                </a:lnTo>
                <a:lnTo>
                  <a:pt x="2145" y="4390"/>
                </a:lnTo>
                <a:lnTo>
                  <a:pt x="2147" y="4391"/>
                </a:lnTo>
                <a:lnTo>
                  <a:pt x="2150" y="4392"/>
                </a:lnTo>
                <a:lnTo>
                  <a:pt x="2154" y="4391"/>
                </a:lnTo>
                <a:lnTo>
                  <a:pt x="2158" y="4391"/>
                </a:lnTo>
                <a:lnTo>
                  <a:pt x="2168" y="4388"/>
                </a:lnTo>
                <a:lnTo>
                  <a:pt x="2179" y="4384"/>
                </a:lnTo>
                <a:lnTo>
                  <a:pt x="2185" y="4383"/>
                </a:lnTo>
                <a:lnTo>
                  <a:pt x="2192" y="4382"/>
                </a:lnTo>
                <a:lnTo>
                  <a:pt x="2197" y="4383"/>
                </a:lnTo>
                <a:lnTo>
                  <a:pt x="2203" y="4384"/>
                </a:lnTo>
                <a:lnTo>
                  <a:pt x="2208" y="4386"/>
                </a:lnTo>
                <a:lnTo>
                  <a:pt x="2213" y="4389"/>
                </a:lnTo>
                <a:lnTo>
                  <a:pt x="2218" y="4394"/>
                </a:lnTo>
                <a:lnTo>
                  <a:pt x="2222" y="4402"/>
                </a:lnTo>
                <a:lnTo>
                  <a:pt x="2221" y="4413"/>
                </a:lnTo>
                <a:lnTo>
                  <a:pt x="2218" y="4423"/>
                </a:lnTo>
                <a:lnTo>
                  <a:pt x="2217" y="4427"/>
                </a:lnTo>
                <a:lnTo>
                  <a:pt x="2214" y="4431"/>
                </a:lnTo>
                <a:lnTo>
                  <a:pt x="2212" y="4435"/>
                </a:lnTo>
                <a:lnTo>
                  <a:pt x="2209" y="4438"/>
                </a:lnTo>
                <a:lnTo>
                  <a:pt x="2206" y="4441"/>
                </a:lnTo>
                <a:lnTo>
                  <a:pt x="2202" y="4444"/>
                </a:lnTo>
                <a:lnTo>
                  <a:pt x="2198" y="4445"/>
                </a:lnTo>
                <a:lnTo>
                  <a:pt x="2193" y="4447"/>
                </a:lnTo>
                <a:lnTo>
                  <a:pt x="2187" y="4447"/>
                </a:lnTo>
                <a:lnTo>
                  <a:pt x="2181" y="4447"/>
                </a:lnTo>
                <a:lnTo>
                  <a:pt x="2174" y="4447"/>
                </a:lnTo>
                <a:lnTo>
                  <a:pt x="2167" y="4445"/>
                </a:lnTo>
                <a:lnTo>
                  <a:pt x="2173" y="4471"/>
                </a:lnTo>
                <a:lnTo>
                  <a:pt x="2177" y="4499"/>
                </a:lnTo>
                <a:lnTo>
                  <a:pt x="2180" y="4526"/>
                </a:lnTo>
                <a:lnTo>
                  <a:pt x="2181" y="4552"/>
                </a:lnTo>
                <a:lnTo>
                  <a:pt x="2182" y="4580"/>
                </a:lnTo>
                <a:lnTo>
                  <a:pt x="2181" y="4607"/>
                </a:lnTo>
                <a:lnTo>
                  <a:pt x="2180" y="4636"/>
                </a:lnTo>
                <a:lnTo>
                  <a:pt x="2178" y="4663"/>
                </a:lnTo>
                <a:lnTo>
                  <a:pt x="2172" y="4722"/>
                </a:lnTo>
                <a:lnTo>
                  <a:pt x="2165" y="4783"/>
                </a:lnTo>
                <a:lnTo>
                  <a:pt x="2158" y="4847"/>
                </a:lnTo>
                <a:lnTo>
                  <a:pt x="2153" y="4916"/>
                </a:lnTo>
                <a:lnTo>
                  <a:pt x="2150" y="4946"/>
                </a:lnTo>
                <a:lnTo>
                  <a:pt x="2147" y="4975"/>
                </a:lnTo>
                <a:lnTo>
                  <a:pt x="2143" y="5005"/>
                </a:lnTo>
                <a:lnTo>
                  <a:pt x="2140" y="5034"/>
                </a:lnTo>
                <a:lnTo>
                  <a:pt x="2130" y="5092"/>
                </a:lnTo>
                <a:lnTo>
                  <a:pt x="2120" y="5151"/>
                </a:lnTo>
                <a:lnTo>
                  <a:pt x="2109" y="5208"/>
                </a:lnTo>
                <a:lnTo>
                  <a:pt x="2099" y="5265"/>
                </a:lnTo>
                <a:lnTo>
                  <a:pt x="2090" y="5320"/>
                </a:lnTo>
                <a:lnTo>
                  <a:pt x="2084" y="5376"/>
                </a:lnTo>
                <a:lnTo>
                  <a:pt x="2083" y="5393"/>
                </a:lnTo>
                <a:lnTo>
                  <a:pt x="2082" y="5412"/>
                </a:lnTo>
                <a:lnTo>
                  <a:pt x="2083" y="5430"/>
                </a:lnTo>
                <a:lnTo>
                  <a:pt x="2085" y="5449"/>
                </a:lnTo>
                <a:lnTo>
                  <a:pt x="2088" y="5486"/>
                </a:lnTo>
                <a:lnTo>
                  <a:pt x="2092" y="5522"/>
                </a:lnTo>
                <a:lnTo>
                  <a:pt x="2093" y="5539"/>
                </a:lnTo>
                <a:lnTo>
                  <a:pt x="2093" y="5556"/>
                </a:lnTo>
                <a:lnTo>
                  <a:pt x="2091" y="5573"/>
                </a:lnTo>
                <a:lnTo>
                  <a:pt x="2089" y="5589"/>
                </a:lnTo>
                <a:lnTo>
                  <a:pt x="2085" y="5606"/>
                </a:lnTo>
                <a:lnTo>
                  <a:pt x="2079" y="5621"/>
                </a:lnTo>
                <a:lnTo>
                  <a:pt x="2075" y="5628"/>
                </a:lnTo>
                <a:lnTo>
                  <a:pt x="2070" y="5635"/>
                </a:lnTo>
                <a:lnTo>
                  <a:pt x="2065" y="5643"/>
                </a:lnTo>
                <a:lnTo>
                  <a:pt x="2059" y="5649"/>
                </a:lnTo>
                <a:lnTo>
                  <a:pt x="2054" y="5649"/>
                </a:lnTo>
                <a:lnTo>
                  <a:pt x="2049" y="5648"/>
                </a:lnTo>
                <a:lnTo>
                  <a:pt x="2044" y="5647"/>
                </a:lnTo>
                <a:lnTo>
                  <a:pt x="2040" y="5645"/>
                </a:lnTo>
                <a:lnTo>
                  <a:pt x="2036" y="5643"/>
                </a:lnTo>
                <a:lnTo>
                  <a:pt x="2033" y="5640"/>
                </a:lnTo>
                <a:lnTo>
                  <a:pt x="2029" y="5637"/>
                </a:lnTo>
                <a:lnTo>
                  <a:pt x="2026" y="5633"/>
                </a:lnTo>
                <a:lnTo>
                  <a:pt x="2021" y="5626"/>
                </a:lnTo>
                <a:lnTo>
                  <a:pt x="2018" y="5617"/>
                </a:lnTo>
                <a:lnTo>
                  <a:pt x="2015" y="5608"/>
                </a:lnTo>
                <a:lnTo>
                  <a:pt x="2013" y="5598"/>
                </a:lnTo>
                <a:lnTo>
                  <a:pt x="2010" y="5576"/>
                </a:lnTo>
                <a:lnTo>
                  <a:pt x="2007" y="5554"/>
                </a:lnTo>
                <a:lnTo>
                  <a:pt x="2005" y="5544"/>
                </a:lnTo>
                <a:lnTo>
                  <a:pt x="2003" y="5535"/>
                </a:lnTo>
                <a:lnTo>
                  <a:pt x="2000" y="5526"/>
                </a:lnTo>
                <a:lnTo>
                  <a:pt x="1996" y="5517"/>
                </a:lnTo>
                <a:lnTo>
                  <a:pt x="1992" y="5593"/>
                </a:lnTo>
                <a:lnTo>
                  <a:pt x="1988" y="5668"/>
                </a:lnTo>
                <a:lnTo>
                  <a:pt x="1984" y="5742"/>
                </a:lnTo>
                <a:lnTo>
                  <a:pt x="1978" y="5815"/>
                </a:lnTo>
                <a:lnTo>
                  <a:pt x="1972" y="5889"/>
                </a:lnTo>
                <a:lnTo>
                  <a:pt x="1966" y="5961"/>
                </a:lnTo>
                <a:lnTo>
                  <a:pt x="1960" y="6034"/>
                </a:lnTo>
                <a:lnTo>
                  <a:pt x="1955" y="6107"/>
                </a:lnTo>
                <a:lnTo>
                  <a:pt x="1949" y="6180"/>
                </a:lnTo>
                <a:lnTo>
                  <a:pt x="1945" y="6253"/>
                </a:lnTo>
                <a:lnTo>
                  <a:pt x="1942" y="6327"/>
                </a:lnTo>
                <a:lnTo>
                  <a:pt x="1940" y="6401"/>
                </a:lnTo>
                <a:lnTo>
                  <a:pt x="1940" y="6477"/>
                </a:lnTo>
                <a:lnTo>
                  <a:pt x="1943" y="6554"/>
                </a:lnTo>
                <a:lnTo>
                  <a:pt x="1944" y="6593"/>
                </a:lnTo>
                <a:lnTo>
                  <a:pt x="1947" y="6632"/>
                </a:lnTo>
                <a:lnTo>
                  <a:pt x="1950" y="6671"/>
                </a:lnTo>
                <a:lnTo>
                  <a:pt x="1954" y="6711"/>
                </a:lnTo>
                <a:lnTo>
                  <a:pt x="1955" y="6717"/>
                </a:lnTo>
                <a:lnTo>
                  <a:pt x="1958" y="6724"/>
                </a:lnTo>
                <a:lnTo>
                  <a:pt x="1960" y="6729"/>
                </a:lnTo>
                <a:lnTo>
                  <a:pt x="1964" y="6734"/>
                </a:lnTo>
                <a:lnTo>
                  <a:pt x="1967" y="6739"/>
                </a:lnTo>
                <a:lnTo>
                  <a:pt x="1970" y="6743"/>
                </a:lnTo>
                <a:lnTo>
                  <a:pt x="1973" y="6749"/>
                </a:lnTo>
                <a:lnTo>
                  <a:pt x="1975" y="6755"/>
                </a:lnTo>
                <a:lnTo>
                  <a:pt x="1979" y="6774"/>
                </a:lnTo>
                <a:lnTo>
                  <a:pt x="1982" y="6794"/>
                </a:lnTo>
                <a:lnTo>
                  <a:pt x="1983" y="6817"/>
                </a:lnTo>
                <a:lnTo>
                  <a:pt x="1984" y="6841"/>
                </a:lnTo>
                <a:lnTo>
                  <a:pt x="1984" y="6892"/>
                </a:lnTo>
                <a:lnTo>
                  <a:pt x="1982" y="6947"/>
                </a:lnTo>
                <a:lnTo>
                  <a:pt x="1980" y="7007"/>
                </a:lnTo>
                <a:lnTo>
                  <a:pt x="1978" y="7069"/>
                </a:lnTo>
                <a:lnTo>
                  <a:pt x="1978" y="7099"/>
                </a:lnTo>
                <a:lnTo>
                  <a:pt x="1979" y="7131"/>
                </a:lnTo>
                <a:lnTo>
                  <a:pt x="1981" y="7162"/>
                </a:lnTo>
                <a:lnTo>
                  <a:pt x="1983" y="7194"/>
                </a:lnTo>
                <a:lnTo>
                  <a:pt x="1989" y="7257"/>
                </a:lnTo>
                <a:lnTo>
                  <a:pt x="1996" y="7324"/>
                </a:lnTo>
                <a:lnTo>
                  <a:pt x="2002" y="7393"/>
                </a:lnTo>
                <a:lnTo>
                  <a:pt x="2008" y="7463"/>
                </a:lnTo>
                <a:lnTo>
                  <a:pt x="2014" y="7535"/>
                </a:lnTo>
                <a:lnTo>
                  <a:pt x="2019" y="7607"/>
                </a:lnTo>
                <a:lnTo>
                  <a:pt x="2023" y="7680"/>
                </a:lnTo>
                <a:lnTo>
                  <a:pt x="2027" y="7755"/>
                </a:lnTo>
                <a:lnTo>
                  <a:pt x="2030" y="7830"/>
                </a:lnTo>
                <a:lnTo>
                  <a:pt x="2033" y="7906"/>
                </a:lnTo>
                <a:lnTo>
                  <a:pt x="2034" y="7981"/>
                </a:lnTo>
                <a:lnTo>
                  <a:pt x="2034" y="8057"/>
                </a:lnTo>
                <a:lnTo>
                  <a:pt x="2033" y="8132"/>
                </a:lnTo>
                <a:lnTo>
                  <a:pt x="2029" y="8207"/>
                </a:lnTo>
                <a:lnTo>
                  <a:pt x="2024" y="8282"/>
                </a:lnTo>
                <a:lnTo>
                  <a:pt x="2018" y="8355"/>
                </a:lnTo>
                <a:lnTo>
                  <a:pt x="2018" y="8361"/>
                </a:lnTo>
                <a:lnTo>
                  <a:pt x="2019" y="8366"/>
                </a:lnTo>
                <a:lnTo>
                  <a:pt x="2021" y="8371"/>
                </a:lnTo>
                <a:lnTo>
                  <a:pt x="2023" y="8375"/>
                </a:lnTo>
                <a:lnTo>
                  <a:pt x="2027" y="8383"/>
                </a:lnTo>
                <a:lnTo>
                  <a:pt x="2033" y="8390"/>
                </a:lnTo>
                <a:lnTo>
                  <a:pt x="2039" y="8396"/>
                </a:lnTo>
                <a:lnTo>
                  <a:pt x="2044" y="8403"/>
                </a:lnTo>
                <a:lnTo>
                  <a:pt x="2046" y="8407"/>
                </a:lnTo>
                <a:lnTo>
                  <a:pt x="2048" y="8411"/>
                </a:lnTo>
                <a:lnTo>
                  <a:pt x="2050" y="8416"/>
                </a:lnTo>
                <a:lnTo>
                  <a:pt x="2051" y="8421"/>
                </a:lnTo>
                <a:lnTo>
                  <a:pt x="2054" y="8476"/>
                </a:lnTo>
                <a:lnTo>
                  <a:pt x="2057" y="8529"/>
                </a:lnTo>
                <a:lnTo>
                  <a:pt x="2058" y="8583"/>
                </a:lnTo>
                <a:lnTo>
                  <a:pt x="2060" y="8636"/>
                </a:lnTo>
                <a:lnTo>
                  <a:pt x="2061" y="8689"/>
                </a:lnTo>
                <a:lnTo>
                  <a:pt x="2063" y="8742"/>
                </a:lnTo>
                <a:lnTo>
                  <a:pt x="2066" y="8795"/>
                </a:lnTo>
                <a:lnTo>
                  <a:pt x="2069" y="8849"/>
                </a:lnTo>
                <a:lnTo>
                  <a:pt x="2073" y="8877"/>
                </a:lnTo>
                <a:lnTo>
                  <a:pt x="2077" y="8906"/>
                </a:lnTo>
                <a:lnTo>
                  <a:pt x="2081" y="8935"/>
                </a:lnTo>
                <a:lnTo>
                  <a:pt x="2086" y="8964"/>
                </a:lnTo>
                <a:lnTo>
                  <a:pt x="2098" y="9020"/>
                </a:lnTo>
                <a:lnTo>
                  <a:pt x="2109" y="9079"/>
                </a:lnTo>
                <a:lnTo>
                  <a:pt x="2116" y="9109"/>
                </a:lnTo>
                <a:lnTo>
                  <a:pt x="2121" y="9140"/>
                </a:lnTo>
                <a:lnTo>
                  <a:pt x="2125" y="9173"/>
                </a:lnTo>
                <a:lnTo>
                  <a:pt x="2129" y="9206"/>
                </a:lnTo>
                <a:lnTo>
                  <a:pt x="2131" y="9240"/>
                </a:lnTo>
                <a:lnTo>
                  <a:pt x="2133" y="9276"/>
                </a:lnTo>
                <a:lnTo>
                  <a:pt x="2133" y="9314"/>
                </a:lnTo>
                <a:lnTo>
                  <a:pt x="2132" y="9353"/>
                </a:lnTo>
                <a:lnTo>
                  <a:pt x="2130" y="9378"/>
                </a:lnTo>
                <a:lnTo>
                  <a:pt x="2128" y="9404"/>
                </a:lnTo>
                <a:lnTo>
                  <a:pt x="2125" y="9431"/>
                </a:lnTo>
                <a:lnTo>
                  <a:pt x="2121" y="9456"/>
                </a:lnTo>
                <a:lnTo>
                  <a:pt x="2113" y="9508"/>
                </a:lnTo>
                <a:lnTo>
                  <a:pt x="2105" y="9559"/>
                </a:lnTo>
                <a:lnTo>
                  <a:pt x="2101" y="9585"/>
                </a:lnTo>
                <a:lnTo>
                  <a:pt x="2098" y="9609"/>
                </a:lnTo>
                <a:lnTo>
                  <a:pt x="2095" y="9635"/>
                </a:lnTo>
                <a:lnTo>
                  <a:pt x="2094" y="9660"/>
                </a:lnTo>
                <a:lnTo>
                  <a:pt x="2092" y="9685"/>
                </a:lnTo>
                <a:lnTo>
                  <a:pt x="2092" y="9710"/>
                </a:lnTo>
                <a:lnTo>
                  <a:pt x="2094" y="9734"/>
                </a:lnTo>
                <a:lnTo>
                  <a:pt x="2096" y="9758"/>
                </a:lnTo>
                <a:lnTo>
                  <a:pt x="2098" y="9767"/>
                </a:lnTo>
                <a:lnTo>
                  <a:pt x="2100" y="9776"/>
                </a:lnTo>
                <a:lnTo>
                  <a:pt x="2103" y="9785"/>
                </a:lnTo>
                <a:lnTo>
                  <a:pt x="2107" y="9794"/>
                </a:lnTo>
                <a:lnTo>
                  <a:pt x="2116" y="9813"/>
                </a:lnTo>
                <a:lnTo>
                  <a:pt x="2125" y="9832"/>
                </a:lnTo>
                <a:lnTo>
                  <a:pt x="2129" y="9841"/>
                </a:lnTo>
                <a:lnTo>
                  <a:pt x="2133" y="9852"/>
                </a:lnTo>
                <a:lnTo>
                  <a:pt x="2136" y="9861"/>
                </a:lnTo>
                <a:lnTo>
                  <a:pt x="2138" y="9871"/>
                </a:lnTo>
                <a:lnTo>
                  <a:pt x="2140" y="9881"/>
                </a:lnTo>
                <a:lnTo>
                  <a:pt x="2141" y="9891"/>
                </a:lnTo>
                <a:lnTo>
                  <a:pt x="2140" y="9901"/>
                </a:lnTo>
                <a:lnTo>
                  <a:pt x="2139" y="9912"/>
                </a:lnTo>
                <a:lnTo>
                  <a:pt x="2167" y="9922"/>
                </a:lnTo>
                <a:lnTo>
                  <a:pt x="2194" y="9934"/>
                </a:lnTo>
                <a:lnTo>
                  <a:pt x="2208" y="9939"/>
                </a:lnTo>
                <a:lnTo>
                  <a:pt x="2223" y="9942"/>
                </a:lnTo>
                <a:lnTo>
                  <a:pt x="2241" y="9945"/>
                </a:lnTo>
                <a:lnTo>
                  <a:pt x="2259" y="9945"/>
                </a:lnTo>
                <a:lnTo>
                  <a:pt x="2270" y="9958"/>
                </a:lnTo>
                <a:lnTo>
                  <a:pt x="2281" y="9971"/>
                </a:lnTo>
                <a:lnTo>
                  <a:pt x="2294" y="9981"/>
                </a:lnTo>
                <a:lnTo>
                  <a:pt x="2309" y="9990"/>
                </a:lnTo>
                <a:lnTo>
                  <a:pt x="2325" y="9998"/>
                </a:lnTo>
                <a:lnTo>
                  <a:pt x="2341" y="10007"/>
                </a:lnTo>
                <a:lnTo>
                  <a:pt x="2359" y="10014"/>
                </a:lnTo>
                <a:lnTo>
                  <a:pt x="2377" y="10020"/>
                </a:lnTo>
                <a:lnTo>
                  <a:pt x="2456" y="10042"/>
                </a:lnTo>
                <a:lnTo>
                  <a:pt x="2535" y="10062"/>
                </a:lnTo>
                <a:lnTo>
                  <a:pt x="2554" y="10068"/>
                </a:lnTo>
                <a:lnTo>
                  <a:pt x="2572" y="10074"/>
                </a:lnTo>
                <a:lnTo>
                  <a:pt x="2590" y="10082"/>
                </a:lnTo>
                <a:lnTo>
                  <a:pt x="2606" y="10090"/>
                </a:lnTo>
                <a:lnTo>
                  <a:pt x="2621" y="10098"/>
                </a:lnTo>
                <a:lnTo>
                  <a:pt x="2635" y="10108"/>
                </a:lnTo>
                <a:lnTo>
                  <a:pt x="2647" y="10120"/>
                </a:lnTo>
                <a:lnTo>
                  <a:pt x="2658" y="10132"/>
                </a:lnTo>
                <a:lnTo>
                  <a:pt x="2668" y="10145"/>
                </a:lnTo>
                <a:lnTo>
                  <a:pt x="2675" y="10161"/>
                </a:lnTo>
                <a:lnTo>
                  <a:pt x="2680" y="10177"/>
                </a:lnTo>
                <a:lnTo>
                  <a:pt x="2684" y="10196"/>
                </a:lnTo>
                <a:lnTo>
                  <a:pt x="2685" y="10215"/>
                </a:lnTo>
                <a:lnTo>
                  <a:pt x="2683" y="10238"/>
                </a:lnTo>
                <a:lnTo>
                  <a:pt x="2679" y="10262"/>
                </a:lnTo>
                <a:lnTo>
                  <a:pt x="2673" y="10288"/>
                </a:lnTo>
                <a:lnTo>
                  <a:pt x="2636" y="10292"/>
                </a:lnTo>
                <a:lnTo>
                  <a:pt x="2600" y="10295"/>
                </a:lnTo>
                <a:lnTo>
                  <a:pt x="2565" y="10297"/>
                </a:lnTo>
                <a:lnTo>
                  <a:pt x="2530" y="10299"/>
                </a:lnTo>
                <a:lnTo>
                  <a:pt x="2460" y="10301"/>
                </a:lnTo>
                <a:lnTo>
                  <a:pt x="2391" y="10302"/>
                </a:lnTo>
                <a:lnTo>
                  <a:pt x="2320" y="10302"/>
                </a:lnTo>
                <a:lnTo>
                  <a:pt x="2247" y="10302"/>
                </a:lnTo>
                <a:lnTo>
                  <a:pt x="2171" y="10303"/>
                </a:lnTo>
                <a:lnTo>
                  <a:pt x="2092" y="10305"/>
                </a:lnTo>
                <a:lnTo>
                  <a:pt x="2064" y="10307"/>
                </a:lnTo>
                <a:lnTo>
                  <a:pt x="2038" y="10310"/>
                </a:lnTo>
                <a:lnTo>
                  <a:pt x="2011" y="10313"/>
                </a:lnTo>
                <a:lnTo>
                  <a:pt x="1985" y="10316"/>
                </a:lnTo>
                <a:lnTo>
                  <a:pt x="1960" y="10318"/>
                </a:lnTo>
                <a:lnTo>
                  <a:pt x="1934" y="10319"/>
                </a:lnTo>
                <a:lnTo>
                  <a:pt x="1921" y="10319"/>
                </a:lnTo>
                <a:lnTo>
                  <a:pt x="1908" y="10318"/>
                </a:lnTo>
                <a:lnTo>
                  <a:pt x="1896" y="10317"/>
                </a:lnTo>
                <a:lnTo>
                  <a:pt x="1884" y="10316"/>
                </a:lnTo>
                <a:lnTo>
                  <a:pt x="1867" y="10313"/>
                </a:lnTo>
                <a:lnTo>
                  <a:pt x="1851" y="10308"/>
                </a:lnTo>
                <a:lnTo>
                  <a:pt x="1836" y="10304"/>
                </a:lnTo>
                <a:lnTo>
                  <a:pt x="1820" y="10299"/>
                </a:lnTo>
                <a:lnTo>
                  <a:pt x="1788" y="10288"/>
                </a:lnTo>
                <a:lnTo>
                  <a:pt x="1759" y="10275"/>
                </a:lnTo>
                <a:lnTo>
                  <a:pt x="1698" y="10245"/>
                </a:lnTo>
                <a:lnTo>
                  <a:pt x="1639" y="10214"/>
                </a:lnTo>
                <a:lnTo>
                  <a:pt x="1609" y="10200"/>
                </a:lnTo>
                <a:lnTo>
                  <a:pt x="1578" y="10185"/>
                </a:lnTo>
                <a:lnTo>
                  <a:pt x="1547" y="10173"/>
                </a:lnTo>
                <a:lnTo>
                  <a:pt x="1516" y="10163"/>
                </a:lnTo>
                <a:lnTo>
                  <a:pt x="1500" y="10158"/>
                </a:lnTo>
                <a:lnTo>
                  <a:pt x="1484" y="10154"/>
                </a:lnTo>
                <a:lnTo>
                  <a:pt x="1467" y="10150"/>
                </a:lnTo>
                <a:lnTo>
                  <a:pt x="1451" y="10148"/>
                </a:lnTo>
                <a:lnTo>
                  <a:pt x="1434" y="10147"/>
                </a:lnTo>
                <a:lnTo>
                  <a:pt x="1417" y="10146"/>
                </a:lnTo>
                <a:lnTo>
                  <a:pt x="1399" y="10146"/>
                </a:lnTo>
                <a:lnTo>
                  <a:pt x="1382" y="10147"/>
                </a:lnTo>
                <a:lnTo>
                  <a:pt x="1386" y="10184"/>
                </a:lnTo>
                <a:lnTo>
                  <a:pt x="1390" y="10220"/>
                </a:lnTo>
                <a:lnTo>
                  <a:pt x="1392" y="10239"/>
                </a:lnTo>
                <a:lnTo>
                  <a:pt x="1393" y="10258"/>
                </a:lnTo>
                <a:lnTo>
                  <a:pt x="1393" y="10279"/>
                </a:lnTo>
                <a:lnTo>
                  <a:pt x="1391" y="10300"/>
                </a:lnTo>
                <a:lnTo>
                  <a:pt x="1371" y="10307"/>
                </a:lnTo>
                <a:lnTo>
                  <a:pt x="1349" y="10314"/>
                </a:lnTo>
                <a:lnTo>
                  <a:pt x="1327" y="10318"/>
                </a:lnTo>
                <a:lnTo>
                  <a:pt x="1305" y="10321"/>
                </a:lnTo>
                <a:lnTo>
                  <a:pt x="1283" y="10323"/>
                </a:lnTo>
                <a:lnTo>
                  <a:pt x="1259" y="10324"/>
                </a:lnTo>
                <a:lnTo>
                  <a:pt x="1236" y="10325"/>
                </a:lnTo>
                <a:lnTo>
                  <a:pt x="1213" y="10324"/>
                </a:lnTo>
                <a:lnTo>
                  <a:pt x="1165" y="10323"/>
                </a:lnTo>
                <a:lnTo>
                  <a:pt x="1116" y="10321"/>
                </a:lnTo>
                <a:lnTo>
                  <a:pt x="1068" y="10320"/>
                </a:lnTo>
                <a:lnTo>
                  <a:pt x="1019" y="10320"/>
                </a:lnTo>
                <a:lnTo>
                  <a:pt x="962" y="10322"/>
                </a:lnTo>
                <a:lnTo>
                  <a:pt x="906" y="10324"/>
                </a:lnTo>
                <a:lnTo>
                  <a:pt x="850" y="10326"/>
                </a:lnTo>
                <a:lnTo>
                  <a:pt x="792" y="10327"/>
                </a:lnTo>
                <a:lnTo>
                  <a:pt x="735" y="10328"/>
                </a:lnTo>
                <a:lnTo>
                  <a:pt x="677" y="10329"/>
                </a:lnTo>
                <a:lnTo>
                  <a:pt x="621" y="10330"/>
                </a:lnTo>
                <a:lnTo>
                  <a:pt x="563" y="10330"/>
                </a:lnTo>
                <a:lnTo>
                  <a:pt x="507" y="10330"/>
                </a:lnTo>
                <a:lnTo>
                  <a:pt x="450" y="10330"/>
                </a:lnTo>
                <a:lnTo>
                  <a:pt x="395" y="10330"/>
                </a:lnTo>
                <a:lnTo>
                  <a:pt x="341" y="10329"/>
                </a:lnTo>
                <a:lnTo>
                  <a:pt x="287" y="10328"/>
                </a:lnTo>
                <a:lnTo>
                  <a:pt x="234" y="10327"/>
                </a:lnTo>
                <a:lnTo>
                  <a:pt x="183" y="10326"/>
                </a:lnTo>
                <a:lnTo>
                  <a:pt x="132" y="10325"/>
                </a:lnTo>
                <a:lnTo>
                  <a:pt x="124" y="10313"/>
                </a:lnTo>
                <a:lnTo>
                  <a:pt x="117" y="10299"/>
                </a:lnTo>
                <a:lnTo>
                  <a:pt x="110" y="10286"/>
                </a:lnTo>
                <a:lnTo>
                  <a:pt x="104" y="10270"/>
                </a:lnTo>
                <a:lnTo>
                  <a:pt x="97" y="10255"/>
                </a:lnTo>
                <a:lnTo>
                  <a:pt x="92" y="10239"/>
                </a:lnTo>
                <a:lnTo>
                  <a:pt x="87" y="10221"/>
                </a:lnTo>
                <a:lnTo>
                  <a:pt x="83" y="10204"/>
                </a:lnTo>
                <a:lnTo>
                  <a:pt x="79" y="10185"/>
                </a:lnTo>
                <a:lnTo>
                  <a:pt x="76" y="10167"/>
                </a:lnTo>
                <a:lnTo>
                  <a:pt x="73" y="10148"/>
                </a:lnTo>
                <a:lnTo>
                  <a:pt x="71" y="10129"/>
                </a:lnTo>
                <a:lnTo>
                  <a:pt x="69" y="10109"/>
                </a:lnTo>
                <a:lnTo>
                  <a:pt x="68" y="10090"/>
                </a:lnTo>
                <a:lnTo>
                  <a:pt x="67" y="10070"/>
                </a:lnTo>
                <a:lnTo>
                  <a:pt x="68" y="10051"/>
                </a:lnTo>
                <a:lnTo>
                  <a:pt x="68" y="10031"/>
                </a:lnTo>
                <a:lnTo>
                  <a:pt x="69" y="10012"/>
                </a:lnTo>
                <a:lnTo>
                  <a:pt x="71" y="9992"/>
                </a:lnTo>
                <a:lnTo>
                  <a:pt x="74" y="9974"/>
                </a:lnTo>
                <a:lnTo>
                  <a:pt x="77" y="9955"/>
                </a:lnTo>
                <a:lnTo>
                  <a:pt x="81" y="9937"/>
                </a:lnTo>
                <a:lnTo>
                  <a:pt x="85" y="9919"/>
                </a:lnTo>
                <a:lnTo>
                  <a:pt x="90" y="9903"/>
                </a:lnTo>
                <a:lnTo>
                  <a:pt x="96" y="9887"/>
                </a:lnTo>
                <a:lnTo>
                  <a:pt x="103" y="9871"/>
                </a:lnTo>
                <a:lnTo>
                  <a:pt x="110" y="9857"/>
                </a:lnTo>
                <a:lnTo>
                  <a:pt x="118" y="9843"/>
                </a:lnTo>
                <a:lnTo>
                  <a:pt x="127" y="9830"/>
                </a:lnTo>
                <a:lnTo>
                  <a:pt x="136" y="9819"/>
                </a:lnTo>
                <a:lnTo>
                  <a:pt x="147" y="9809"/>
                </a:lnTo>
                <a:lnTo>
                  <a:pt x="157" y="9799"/>
                </a:lnTo>
                <a:lnTo>
                  <a:pt x="153" y="9785"/>
                </a:lnTo>
                <a:lnTo>
                  <a:pt x="147" y="9772"/>
                </a:lnTo>
                <a:lnTo>
                  <a:pt x="140" y="9759"/>
                </a:lnTo>
                <a:lnTo>
                  <a:pt x="133" y="9747"/>
                </a:lnTo>
                <a:lnTo>
                  <a:pt x="130" y="9741"/>
                </a:lnTo>
                <a:lnTo>
                  <a:pt x="128" y="9735"/>
                </a:lnTo>
                <a:lnTo>
                  <a:pt x="127" y="9727"/>
                </a:lnTo>
                <a:lnTo>
                  <a:pt x="126" y="9721"/>
                </a:lnTo>
                <a:lnTo>
                  <a:pt x="127" y="9714"/>
                </a:lnTo>
                <a:lnTo>
                  <a:pt x="129" y="9706"/>
                </a:lnTo>
                <a:lnTo>
                  <a:pt x="131" y="9698"/>
                </a:lnTo>
                <a:lnTo>
                  <a:pt x="136" y="9689"/>
                </a:lnTo>
                <a:lnTo>
                  <a:pt x="130" y="9683"/>
                </a:lnTo>
                <a:lnTo>
                  <a:pt x="124" y="9678"/>
                </a:lnTo>
                <a:lnTo>
                  <a:pt x="117" y="9673"/>
                </a:lnTo>
                <a:lnTo>
                  <a:pt x="111" y="9669"/>
                </a:lnTo>
                <a:lnTo>
                  <a:pt x="95" y="9661"/>
                </a:lnTo>
                <a:lnTo>
                  <a:pt x="80" y="9652"/>
                </a:lnTo>
                <a:lnTo>
                  <a:pt x="65" y="9644"/>
                </a:lnTo>
                <a:lnTo>
                  <a:pt x="51" y="9635"/>
                </a:lnTo>
                <a:lnTo>
                  <a:pt x="44" y="9630"/>
                </a:lnTo>
                <a:lnTo>
                  <a:pt x="38" y="9625"/>
                </a:lnTo>
                <a:lnTo>
                  <a:pt x="33" y="9619"/>
                </a:lnTo>
                <a:lnTo>
                  <a:pt x="28" y="9611"/>
                </a:lnTo>
                <a:lnTo>
                  <a:pt x="29" y="9603"/>
                </a:lnTo>
                <a:lnTo>
                  <a:pt x="30" y="9595"/>
                </a:lnTo>
                <a:lnTo>
                  <a:pt x="32" y="9587"/>
                </a:lnTo>
                <a:lnTo>
                  <a:pt x="35" y="9580"/>
                </a:lnTo>
                <a:lnTo>
                  <a:pt x="41" y="9567"/>
                </a:lnTo>
                <a:lnTo>
                  <a:pt x="48" y="9556"/>
                </a:lnTo>
                <a:lnTo>
                  <a:pt x="66" y="9535"/>
                </a:lnTo>
                <a:lnTo>
                  <a:pt x="83" y="9514"/>
                </a:lnTo>
                <a:lnTo>
                  <a:pt x="78" y="9509"/>
                </a:lnTo>
                <a:lnTo>
                  <a:pt x="73" y="9503"/>
                </a:lnTo>
                <a:lnTo>
                  <a:pt x="68" y="9497"/>
                </a:lnTo>
                <a:lnTo>
                  <a:pt x="65" y="9491"/>
                </a:lnTo>
                <a:lnTo>
                  <a:pt x="61" y="9484"/>
                </a:lnTo>
                <a:lnTo>
                  <a:pt x="57" y="9477"/>
                </a:lnTo>
                <a:lnTo>
                  <a:pt x="55" y="9470"/>
                </a:lnTo>
                <a:lnTo>
                  <a:pt x="53" y="9463"/>
                </a:lnTo>
                <a:lnTo>
                  <a:pt x="50" y="9447"/>
                </a:lnTo>
                <a:lnTo>
                  <a:pt x="49" y="9432"/>
                </a:lnTo>
                <a:lnTo>
                  <a:pt x="49" y="9415"/>
                </a:lnTo>
                <a:lnTo>
                  <a:pt x="52" y="9400"/>
                </a:lnTo>
                <a:lnTo>
                  <a:pt x="56" y="9385"/>
                </a:lnTo>
                <a:lnTo>
                  <a:pt x="62" y="9369"/>
                </a:lnTo>
                <a:lnTo>
                  <a:pt x="69" y="9355"/>
                </a:lnTo>
                <a:lnTo>
                  <a:pt x="78" y="9341"/>
                </a:lnTo>
                <a:lnTo>
                  <a:pt x="83" y="9335"/>
                </a:lnTo>
                <a:lnTo>
                  <a:pt x="88" y="9330"/>
                </a:lnTo>
                <a:lnTo>
                  <a:pt x="93" y="9325"/>
                </a:lnTo>
                <a:lnTo>
                  <a:pt x="100" y="9320"/>
                </a:lnTo>
                <a:lnTo>
                  <a:pt x="107" y="9316"/>
                </a:lnTo>
                <a:lnTo>
                  <a:pt x="113" y="9312"/>
                </a:lnTo>
                <a:lnTo>
                  <a:pt x="120" y="9309"/>
                </a:lnTo>
                <a:lnTo>
                  <a:pt x="128" y="9305"/>
                </a:lnTo>
                <a:lnTo>
                  <a:pt x="121" y="9293"/>
                </a:lnTo>
                <a:lnTo>
                  <a:pt x="116" y="9282"/>
                </a:lnTo>
                <a:lnTo>
                  <a:pt x="113" y="9271"/>
                </a:lnTo>
                <a:lnTo>
                  <a:pt x="111" y="9260"/>
                </a:lnTo>
                <a:lnTo>
                  <a:pt x="111" y="9250"/>
                </a:lnTo>
                <a:lnTo>
                  <a:pt x="111" y="9240"/>
                </a:lnTo>
                <a:lnTo>
                  <a:pt x="113" y="9230"/>
                </a:lnTo>
                <a:lnTo>
                  <a:pt x="115" y="9219"/>
                </a:lnTo>
                <a:lnTo>
                  <a:pt x="119" y="9198"/>
                </a:lnTo>
                <a:lnTo>
                  <a:pt x="123" y="9175"/>
                </a:lnTo>
                <a:lnTo>
                  <a:pt x="123" y="9163"/>
                </a:lnTo>
                <a:lnTo>
                  <a:pt x="123" y="9149"/>
                </a:lnTo>
                <a:lnTo>
                  <a:pt x="122" y="9135"/>
                </a:lnTo>
                <a:lnTo>
                  <a:pt x="119" y="9120"/>
                </a:lnTo>
                <a:lnTo>
                  <a:pt x="122" y="9118"/>
                </a:lnTo>
                <a:lnTo>
                  <a:pt x="126" y="9115"/>
                </a:lnTo>
                <a:lnTo>
                  <a:pt x="128" y="9110"/>
                </a:lnTo>
                <a:lnTo>
                  <a:pt x="131" y="9107"/>
                </a:lnTo>
                <a:lnTo>
                  <a:pt x="135" y="9099"/>
                </a:lnTo>
                <a:lnTo>
                  <a:pt x="141" y="9092"/>
                </a:lnTo>
                <a:lnTo>
                  <a:pt x="143" y="9088"/>
                </a:lnTo>
                <a:lnTo>
                  <a:pt x="146" y="9085"/>
                </a:lnTo>
                <a:lnTo>
                  <a:pt x="149" y="9082"/>
                </a:lnTo>
                <a:lnTo>
                  <a:pt x="152" y="9080"/>
                </a:lnTo>
                <a:lnTo>
                  <a:pt x="156" y="9078"/>
                </a:lnTo>
                <a:lnTo>
                  <a:pt x="161" y="9077"/>
                </a:lnTo>
                <a:lnTo>
                  <a:pt x="167" y="9076"/>
                </a:lnTo>
                <a:lnTo>
                  <a:pt x="173" y="9077"/>
                </a:lnTo>
                <a:lnTo>
                  <a:pt x="172" y="9067"/>
                </a:lnTo>
                <a:lnTo>
                  <a:pt x="171" y="9059"/>
                </a:lnTo>
                <a:lnTo>
                  <a:pt x="169" y="9052"/>
                </a:lnTo>
                <a:lnTo>
                  <a:pt x="166" y="9046"/>
                </a:lnTo>
                <a:lnTo>
                  <a:pt x="158" y="9034"/>
                </a:lnTo>
                <a:lnTo>
                  <a:pt x="150" y="9023"/>
                </a:lnTo>
                <a:lnTo>
                  <a:pt x="142" y="9013"/>
                </a:lnTo>
                <a:lnTo>
                  <a:pt x="135" y="9000"/>
                </a:lnTo>
                <a:lnTo>
                  <a:pt x="132" y="8993"/>
                </a:lnTo>
                <a:lnTo>
                  <a:pt x="131" y="8985"/>
                </a:lnTo>
                <a:lnTo>
                  <a:pt x="130" y="8976"/>
                </a:lnTo>
                <a:lnTo>
                  <a:pt x="130" y="8966"/>
                </a:lnTo>
                <a:lnTo>
                  <a:pt x="139" y="8964"/>
                </a:lnTo>
                <a:lnTo>
                  <a:pt x="146" y="8960"/>
                </a:lnTo>
                <a:lnTo>
                  <a:pt x="153" y="8955"/>
                </a:lnTo>
                <a:lnTo>
                  <a:pt x="159" y="8951"/>
                </a:lnTo>
                <a:lnTo>
                  <a:pt x="166" y="8947"/>
                </a:lnTo>
                <a:lnTo>
                  <a:pt x="175" y="8945"/>
                </a:lnTo>
                <a:lnTo>
                  <a:pt x="185" y="8944"/>
                </a:lnTo>
                <a:lnTo>
                  <a:pt x="197" y="8945"/>
                </a:lnTo>
                <a:lnTo>
                  <a:pt x="192" y="8931"/>
                </a:lnTo>
                <a:lnTo>
                  <a:pt x="189" y="8917"/>
                </a:lnTo>
                <a:lnTo>
                  <a:pt x="186" y="8903"/>
                </a:lnTo>
                <a:lnTo>
                  <a:pt x="184" y="8890"/>
                </a:lnTo>
                <a:lnTo>
                  <a:pt x="183" y="8876"/>
                </a:lnTo>
                <a:lnTo>
                  <a:pt x="182" y="8863"/>
                </a:lnTo>
                <a:lnTo>
                  <a:pt x="183" y="8850"/>
                </a:lnTo>
                <a:lnTo>
                  <a:pt x="184" y="8836"/>
                </a:lnTo>
                <a:lnTo>
                  <a:pt x="187" y="8811"/>
                </a:lnTo>
                <a:lnTo>
                  <a:pt x="192" y="8784"/>
                </a:lnTo>
                <a:lnTo>
                  <a:pt x="198" y="8758"/>
                </a:lnTo>
                <a:lnTo>
                  <a:pt x="205" y="8733"/>
                </a:lnTo>
                <a:lnTo>
                  <a:pt x="221" y="8680"/>
                </a:lnTo>
                <a:lnTo>
                  <a:pt x="235" y="8628"/>
                </a:lnTo>
                <a:lnTo>
                  <a:pt x="240" y="8601"/>
                </a:lnTo>
                <a:lnTo>
                  <a:pt x="243" y="8574"/>
                </a:lnTo>
                <a:lnTo>
                  <a:pt x="244" y="8560"/>
                </a:lnTo>
                <a:lnTo>
                  <a:pt x="245" y="8546"/>
                </a:lnTo>
                <a:lnTo>
                  <a:pt x="244" y="8531"/>
                </a:lnTo>
                <a:lnTo>
                  <a:pt x="243" y="8518"/>
                </a:lnTo>
                <a:lnTo>
                  <a:pt x="250" y="8505"/>
                </a:lnTo>
                <a:lnTo>
                  <a:pt x="258" y="8490"/>
                </a:lnTo>
                <a:lnTo>
                  <a:pt x="264" y="8476"/>
                </a:lnTo>
                <a:lnTo>
                  <a:pt x="269" y="8463"/>
                </a:lnTo>
                <a:lnTo>
                  <a:pt x="273" y="8447"/>
                </a:lnTo>
                <a:lnTo>
                  <a:pt x="277" y="8433"/>
                </a:lnTo>
                <a:lnTo>
                  <a:pt x="280" y="8417"/>
                </a:lnTo>
                <a:lnTo>
                  <a:pt x="283" y="8402"/>
                </a:lnTo>
                <a:lnTo>
                  <a:pt x="288" y="8371"/>
                </a:lnTo>
                <a:lnTo>
                  <a:pt x="291" y="8339"/>
                </a:lnTo>
                <a:lnTo>
                  <a:pt x="293" y="8307"/>
                </a:lnTo>
                <a:lnTo>
                  <a:pt x="293" y="8273"/>
                </a:lnTo>
                <a:lnTo>
                  <a:pt x="293" y="8205"/>
                </a:lnTo>
                <a:lnTo>
                  <a:pt x="293" y="8135"/>
                </a:lnTo>
                <a:lnTo>
                  <a:pt x="293" y="8099"/>
                </a:lnTo>
                <a:lnTo>
                  <a:pt x="295" y="8063"/>
                </a:lnTo>
                <a:lnTo>
                  <a:pt x="298" y="8028"/>
                </a:lnTo>
                <a:lnTo>
                  <a:pt x="302" y="7992"/>
                </a:lnTo>
                <a:lnTo>
                  <a:pt x="305" y="7975"/>
                </a:lnTo>
                <a:lnTo>
                  <a:pt x="310" y="7957"/>
                </a:lnTo>
                <a:lnTo>
                  <a:pt x="317" y="7939"/>
                </a:lnTo>
                <a:lnTo>
                  <a:pt x="324" y="7922"/>
                </a:lnTo>
                <a:lnTo>
                  <a:pt x="330" y="7904"/>
                </a:lnTo>
                <a:lnTo>
                  <a:pt x="338" y="7887"/>
                </a:lnTo>
                <a:lnTo>
                  <a:pt x="343" y="7868"/>
                </a:lnTo>
                <a:lnTo>
                  <a:pt x="347" y="7850"/>
                </a:lnTo>
                <a:lnTo>
                  <a:pt x="349" y="7830"/>
                </a:lnTo>
                <a:lnTo>
                  <a:pt x="349" y="7810"/>
                </a:lnTo>
                <a:lnTo>
                  <a:pt x="349" y="7789"/>
                </a:lnTo>
                <a:lnTo>
                  <a:pt x="348" y="7769"/>
                </a:lnTo>
                <a:lnTo>
                  <a:pt x="347" y="7748"/>
                </a:lnTo>
                <a:lnTo>
                  <a:pt x="347" y="7728"/>
                </a:lnTo>
                <a:lnTo>
                  <a:pt x="347" y="7706"/>
                </a:lnTo>
                <a:lnTo>
                  <a:pt x="348" y="7686"/>
                </a:lnTo>
                <a:lnTo>
                  <a:pt x="351" y="7665"/>
                </a:lnTo>
                <a:lnTo>
                  <a:pt x="355" y="7643"/>
                </a:lnTo>
                <a:lnTo>
                  <a:pt x="361" y="7622"/>
                </a:lnTo>
                <a:lnTo>
                  <a:pt x="367" y="7600"/>
                </a:lnTo>
                <a:lnTo>
                  <a:pt x="373" y="7579"/>
                </a:lnTo>
                <a:lnTo>
                  <a:pt x="380" y="7556"/>
                </a:lnTo>
                <a:lnTo>
                  <a:pt x="387" y="7534"/>
                </a:lnTo>
                <a:lnTo>
                  <a:pt x="393" y="7511"/>
                </a:lnTo>
                <a:lnTo>
                  <a:pt x="398" y="7488"/>
                </a:lnTo>
                <a:lnTo>
                  <a:pt x="403" y="7465"/>
                </a:lnTo>
                <a:lnTo>
                  <a:pt x="407" y="7442"/>
                </a:lnTo>
                <a:lnTo>
                  <a:pt x="410" y="7419"/>
                </a:lnTo>
                <a:lnTo>
                  <a:pt x="415" y="7396"/>
                </a:lnTo>
                <a:lnTo>
                  <a:pt x="418" y="7374"/>
                </a:lnTo>
                <a:lnTo>
                  <a:pt x="422" y="7355"/>
                </a:lnTo>
                <a:lnTo>
                  <a:pt x="427" y="7335"/>
                </a:lnTo>
                <a:lnTo>
                  <a:pt x="431" y="7325"/>
                </a:lnTo>
                <a:lnTo>
                  <a:pt x="436" y="7315"/>
                </a:lnTo>
                <a:lnTo>
                  <a:pt x="441" y="7306"/>
                </a:lnTo>
                <a:lnTo>
                  <a:pt x="446" y="7298"/>
                </a:lnTo>
                <a:lnTo>
                  <a:pt x="451" y="7288"/>
                </a:lnTo>
                <a:lnTo>
                  <a:pt x="456" y="7279"/>
                </a:lnTo>
                <a:lnTo>
                  <a:pt x="459" y="7270"/>
                </a:lnTo>
                <a:lnTo>
                  <a:pt x="461" y="7260"/>
                </a:lnTo>
                <a:lnTo>
                  <a:pt x="461" y="7243"/>
                </a:lnTo>
                <a:lnTo>
                  <a:pt x="460" y="7227"/>
                </a:lnTo>
                <a:lnTo>
                  <a:pt x="457" y="7210"/>
                </a:lnTo>
                <a:lnTo>
                  <a:pt x="453" y="7194"/>
                </a:lnTo>
                <a:lnTo>
                  <a:pt x="450" y="7176"/>
                </a:lnTo>
                <a:lnTo>
                  <a:pt x="448" y="7160"/>
                </a:lnTo>
                <a:lnTo>
                  <a:pt x="448" y="7152"/>
                </a:lnTo>
                <a:lnTo>
                  <a:pt x="448" y="7144"/>
                </a:lnTo>
                <a:lnTo>
                  <a:pt x="448" y="7135"/>
                </a:lnTo>
                <a:lnTo>
                  <a:pt x="450" y="7127"/>
                </a:lnTo>
                <a:lnTo>
                  <a:pt x="452" y="7119"/>
                </a:lnTo>
                <a:lnTo>
                  <a:pt x="456" y="7111"/>
                </a:lnTo>
                <a:lnTo>
                  <a:pt x="459" y="7102"/>
                </a:lnTo>
                <a:lnTo>
                  <a:pt x="463" y="7095"/>
                </a:lnTo>
                <a:lnTo>
                  <a:pt x="471" y="7081"/>
                </a:lnTo>
                <a:lnTo>
                  <a:pt x="481" y="7068"/>
                </a:lnTo>
                <a:lnTo>
                  <a:pt x="492" y="7055"/>
                </a:lnTo>
                <a:lnTo>
                  <a:pt x="505" y="7043"/>
                </a:lnTo>
                <a:lnTo>
                  <a:pt x="518" y="7032"/>
                </a:lnTo>
                <a:lnTo>
                  <a:pt x="531" y="7021"/>
                </a:lnTo>
                <a:lnTo>
                  <a:pt x="557" y="7001"/>
                </a:lnTo>
                <a:lnTo>
                  <a:pt x="582" y="6979"/>
                </a:lnTo>
                <a:lnTo>
                  <a:pt x="593" y="6968"/>
                </a:lnTo>
                <a:lnTo>
                  <a:pt x="602" y="6957"/>
                </a:lnTo>
                <a:lnTo>
                  <a:pt x="610" y="6944"/>
                </a:lnTo>
                <a:lnTo>
                  <a:pt x="616" y="6932"/>
                </a:lnTo>
                <a:lnTo>
                  <a:pt x="608" y="6908"/>
                </a:lnTo>
                <a:lnTo>
                  <a:pt x="601" y="6885"/>
                </a:lnTo>
                <a:lnTo>
                  <a:pt x="595" y="6861"/>
                </a:lnTo>
                <a:lnTo>
                  <a:pt x="589" y="6838"/>
                </a:lnTo>
                <a:lnTo>
                  <a:pt x="583" y="6814"/>
                </a:lnTo>
                <a:lnTo>
                  <a:pt x="578" y="6790"/>
                </a:lnTo>
                <a:lnTo>
                  <a:pt x="574" y="6766"/>
                </a:lnTo>
                <a:lnTo>
                  <a:pt x="569" y="6742"/>
                </a:lnTo>
                <a:lnTo>
                  <a:pt x="563" y="6693"/>
                </a:lnTo>
                <a:lnTo>
                  <a:pt x="558" y="6645"/>
                </a:lnTo>
                <a:lnTo>
                  <a:pt x="555" y="6595"/>
                </a:lnTo>
                <a:lnTo>
                  <a:pt x="554" y="6546"/>
                </a:lnTo>
                <a:lnTo>
                  <a:pt x="555" y="6497"/>
                </a:lnTo>
                <a:lnTo>
                  <a:pt x="557" y="6449"/>
                </a:lnTo>
                <a:lnTo>
                  <a:pt x="561" y="6400"/>
                </a:lnTo>
                <a:lnTo>
                  <a:pt x="566" y="6352"/>
                </a:lnTo>
                <a:lnTo>
                  <a:pt x="573" y="6304"/>
                </a:lnTo>
                <a:lnTo>
                  <a:pt x="581" y="6257"/>
                </a:lnTo>
                <a:lnTo>
                  <a:pt x="590" y="6210"/>
                </a:lnTo>
                <a:lnTo>
                  <a:pt x="600" y="6165"/>
                </a:lnTo>
                <a:lnTo>
                  <a:pt x="606" y="6141"/>
                </a:lnTo>
                <a:lnTo>
                  <a:pt x="615" y="6116"/>
                </a:lnTo>
                <a:lnTo>
                  <a:pt x="624" y="6091"/>
                </a:lnTo>
                <a:lnTo>
                  <a:pt x="633" y="6066"/>
                </a:lnTo>
                <a:lnTo>
                  <a:pt x="642" y="6042"/>
                </a:lnTo>
                <a:lnTo>
                  <a:pt x="649" y="6019"/>
                </a:lnTo>
                <a:lnTo>
                  <a:pt x="652" y="6008"/>
                </a:lnTo>
                <a:lnTo>
                  <a:pt x="654" y="5998"/>
                </a:lnTo>
                <a:lnTo>
                  <a:pt x="656" y="5988"/>
                </a:lnTo>
                <a:lnTo>
                  <a:pt x="656" y="5978"/>
                </a:lnTo>
                <a:lnTo>
                  <a:pt x="656" y="5961"/>
                </a:lnTo>
                <a:lnTo>
                  <a:pt x="653" y="5944"/>
                </a:lnTo>
                <a:lnTo>
                  <a:pt x="649" y="5929"/>
                </a:lnTo>
                <a:lnTo>
                  <a:pt x="644" y="5916"/>
                </a:lnTo>
                <a:lnTo>
                  <a:pt x="637" y="5903"/>
                </a:lnTo>
                <a:lnTo>
                  <a:pt x="630" y="5892"/>
                </a:lnTo>
                <a:lnTo>
                  <a:pt x="622" y="5882"/>
                </a:lnTo>
                <a:lnTo>
                  <a:pt x="613" y="5872"/>
                </a:lnTo>
                <a:lnTo>
                  <a:pt x="593" y="5853"/>
                </a:lnTo>
                <a:lnTo>
                  <a:pt x="574" y="5834"/>
                </a:lnTo>
                <a:lnTo>
                  <a:pt x="563" y="5824"/>
                </a:lnTo>
                <a:lnTo>
                  <a:pt x="554" y="5814"/>
                </a:lnTo>
                <a:lnTo>
                  <a:pt x="545" y="5804"/>
                </a:lnTo>
                <a:lnTo>
                  <a:pt x="537" y="5792"/>
                </a:lnTo>
                <a:lnTo>
                  <a:pt x="529" y="5780"/>
                </a:lnTo>
                <a:lnTo>
                  <a:pt x="523" y="5769"/>
                </a:lnTo>
                <a:lnTo>
                  <a:pt x="518" y="5757"/>
                </a:lnTo>
                <a:lnTo>
                  <a:pt x="514" y="5745"/>
                </a:lnTo>
                <a:lnTo>
                  <a:pt x="507" y="5723"/>
                </a:lnTo>
                <a:lnTo>
                  <a:pt x="501" y="5701"/>
                </a:lnTo>
                <a:lnTo>
                  <a:pt x="495" y="5680"/>
                </a:lnTo>
                <a:lnTo>
                  <a:pt x="486" y="5658"/>
                </a:lnTo>
                <a:lnTo>
                  <a:pt x="481" y="5647"/>
                </a:lnTo>
                <a:lnTo>
                  <a:pt x="476" y="5637"/>
                </a:lnTo>
                <a:lnTo>
                  <a:pt x="469" y="5626"/>
                </a:lnTo>
                <a:lnTo>
                  <a:pt x="462" y="5616"/>
                </a:lnTo>
                <a:lnTo>
                  <a:pt x="462" y="5588"/>
                </a:lnTo>
                <a:lnTo>
                  <a:pt x="462" y="5562"/>
                </a:lnTo>
                <a:lnTo>
                  <a:pt x="462" y="5534"/>
                </a:lnTo>
                <a:lnTo>
                  <a:pt x="462" y="5506"/>
                </a:lnTo>
                <a:lnTo>
                  <a:pt x="451" y="5501"/>
                </a:lnTo>
                <a:lnTo>
                  <a:pt x="442" y="5496"/>
                </a:lnTo>
                <a:lnTo>
                  <a:pt x="433" y="5490"/>
                </a:lnTo>
                <a:lnTo>
                  <a:pt x="424" y="5483"/>
                </a:lnTo>
                <a:lnTo>
                  <a:pt x="416" y="5475"/>
                </a:lnTo>
                <a:lnTo>
                  <a:pt x="408" y="5467"/>
                </a:lnTo>
                <a:lnTo>
                  <a:pt x="401" y="5459"/>
                </a:lnTo>
                <a:lnTo>
                  <a:pt x="395" y="5451"/>
                </a:lnTo>
                <a:lnTo>
                  <a:pt x="389" y="5440"/>
                </a:lnTo>
                <a:lnTo>
                  <a:pt x="384" y="5431"/>
                </a:lnTo>
                <a:lnTo>
                  <a:pt x="379" y="5421"/>
                </a:lnTo>
                <a:lnTo>
                  <a:pt x="373" y="5411"/>
                </a:lnTo>
                <a:lnTo>
                  <a:pt x="365" y="5388"/>
                </a:lnTo>
                <a:lnTo>
                  <a:pt x="358" y="5364"/>
                </a:lnTo>
                <a:lnTo>
                  <a:pt x="352" y="5339"/>
                </a:lnTo>
                <a:lnTo>
                  <a:pt x="348" y="5313"/>
                </a:lnTo>
                <a:lnTo>
                  <a:pt x="344" y="5286"/>
                </a:lnTo>
                <a:lnTo>
                  <a:pt x="341" y="5259"/>
                </a:lnTo>
                <a:lnTo>
                  <a:pt x="337" y="5202"/>
                </a:lnTo>
                <a:lnTo>
                  <a:pt x="333" y="5144"/>
                </a:lnTo>
                <a:lnTo>
                  <a:pt x="315" y="5139"/>
                </a:lnTo>
                <a:lnTo>
                  <a:pt x="295" y="5135"/>
                </a:lnTo>
                <a:lnTo>
                  <a:pt x="276" y="5131"/>
                </a:lnTo>
                <a:lnTo>
                  <a:pt x="257" y="5127"/>
                </a:lnTo>
                <a:lnTo>
                  <a:pt x="238" y="5122"/>
                </a:lnTo>
                <a:lnTo>
                  <a:pt x="220" y="5117"/>
                </a:lnTo>
                <a:lnTo>
                  <a:pt x="211" y="5113"/>
                </a:lnTo>
                <a:lnTo>
                  <a:pt x="204" y="5109"/>
                </a:lnTo>
                <a:lnTo>
                  <a:pt x="197" y="5105"/>
                </a:lnTo>
                <a:lnTo>
                  <a:pt x="191" y="5099"/>
                </a:lnTo>
                <a:lnTo>
                  <a:pt x="193" y="5085"/>
                </a:lnTo>
                <a:lnTo>
                  <a:pt x="194" y="5073"/>
                </a:lnTo>
                <a:lnTo>
                  <a:pt x="195" y="5061"/>
                </a:lnTo>
                <a:lnTo>
                  <a:pt x="194" y="5050"/>
                </a:lnTo>
                <a:lnTo>
                  <a:pt x="192" y="5040"/>
                </a:lnTo>
                <a:lnTo>
                  <a:pt x="190" y="5031"/>
                </a:lnTo>
                <a:lnTo>
                  <a:pt x="187" y="5023"/>
                </a:lnTo>
                <a:lnTo>
                  <a:pt x="184" y="5014"/>
                </a:lnTo>
                <a:lnTo>
                  <a:pt x="166" y="4986"/>
                </a:lnTo>
                <a:lnTo>
                  <a:pt x="148" y="4956"/>
                </a:lnTo>
                <a:lnTo>
                  <a:pt x="150" y="4932"/>
                </a:lnTo>
                <a:lnTo>
                  <a:pt x="153" y="4910"/>
                </a:lnTo>
                <a:lnTo>
                  <a:pt x="156" y="4888"/>
                </a:lnTo>
                <a:lnTo>
                  <a:pt x="159" y="4866"/>
                </a:lnTo>
                <a:lnTo>
                  <a:pt x="161" y="4843"/>
                </a:lnTo>
                <a:lnTo>
                  <a:pt x="163" y="4820"/>
                </a:lnTo>
                <a:lnTo>
                  <a:pt x="163" y="4796"/>
                </a:lnTo>
                <a:lnTo>
                  <a:pt x="161" y="4770"/>
                </a:lnTo>
                <a:lnTo>
                  <a:pt x="158" y="4755"/>
                </a:lnTo>
                <a:lnTo>
                  <a:pt x="153" y="4739"/>
                </a:lnTo>
                <a:lnTo>
                  <a:pt x="146" y="4724"/>
                </a:lnTo>
                <a:lnTo>
                  <a:pt x="140" y="4708"/>
                </a:lnTo>
                <a:lnTo>
                  <a:pt x="132" y="4693"/>
                </a:lnTo>
                <a:lnTo>
                  <a:pt x="126" y="4679"/>
                </a:lnTo>
                <a:lnTo>
                  <a:pt x="121" y="4664"/>
                </a:lnTo>
                <a:lnTo>
                  <a:pt x="118" y="4649"/>
                </a:lnTo>
                <a:lnTo>
                  <a:pt x="116" y="4628"/>
                </a:lnTo>
                <a:lnTo>
                  <a:pt x="114" y="4605"/>
                </a:lnTo>
                <a:lnTo>
                  <a:pt x="114" y="4581"/>
                </a:lnTo>
                <a:lnTo>
                  <a:pt x="114" y="4557"/>
                </a:lnTo>
                <a:lnTo>
                  <a:pt x="114" y="4532"/>
                </a:lnTo>
                <a:lnTo>
                  <a:pt x="115" y="4507"/>
                </a:lnTo>
                <a:lnTo>
                  <a:pt x="117" y="4485"/>
                </a:lnTo>
                <a:lnTo>
                  <a:pt x="119" y="4463"/>
                </a:lnTo>
                <a:lnTo>
                  <a:pt x="124" y="4425"/>
                </a:lnTo>
                <a:lnTo>
                  <a:pt x="132" y="4385"/>
                </a:lnTo>
                <a:lnTo>
                  <a:pt x="142" y="4344"/>
                </a:lnTo>
                <a:lnTo>
                  <a:pt x="152" y="4303"/>
                </a:lnTo>
                <a:lnTo>
                  <a:pt x="164" y="4261"/>
                </a:lnTo>
                <a:lnTo>
                  <a:pt x="175" y="4219"/>
                </a:lnTo>
                <a:lnTo>
                  <a:pt x="187" y="4177"/>
                </a:lnTo>
                <a:lnTo>
                  <a:pt x="198" y="4135"/>
                </a:lnTo>
                <a:lnTo>
                  <a:pt x="209" y="4096"/>
                </a:lnTo>
                <a:lnTo>
                  <a:pt x="223" y="4057"/>
                </a:lnTo>
                <a:lnTo>
                  <a:pt x="237" y="4017"/>
                </a:lnTo>
                <a:lnTo>
                  <a:pt x="251" y="3977"/>
                </a:lnTo>
                <a:lnTo>
                  <a:pt x="265" y="3937"/>
                </a:lnTo>
                <a:lnTo>
                  <a:pt x="276" y="3897"/>
                </a:lnTo>
                <a:lnTo>
                  <a:pt x="280" y="3877"/>
                </a:lnTo>
                <a:lnTo>
                  <a:pt x="283" y="3857"/>
                </a:lnTo>
                <a:lnTo>
                  <a:pt x="286" y="3838"/>
                </a:lnTo>
                <a:lnTo>
                  <a:pt x="287" y="3817"/>
                </a:lnTo>
                <a:lnTo>
                  <a:pt x="287" y="3807"/>
                </a:lnTo>
                <a:lnTo>
                  <a:pt x="287" y="3796"/>
                </a:lnTo>
                <a:lnTo>
                  <a:pt x="286" y="3784"/>
                </a:lnTo>
                <a:lnTo>
                  <a:pt x="284" y="3772"/>
                </a:lnTo>
                <a:lnTo>
                  <a:pt x="280" y="3748"/>
                </a:lnTo>
                <a:lnTo>
                  <a:pt x="275" y="3722"/>
                </a:lnTo>
                <a:lnTo>
                  <a:pt x="269" y="3696"/>
                </a:lnTo>
                <a:lnTo>
                  <a:pt x="264" y="3671"/>
                </a:lnTo>
                <a:lnTo>
                  <a:pt x="260" y="3646"/>
                </a:lnTo>
                <a:lnTo>
                  <a:pt x="257" y="3620"/>
                </a:lnTo>
                <a:lnTo>
                  <a:pt x="254" y="3576"/>
                </a:lnTo>
                <a:lnTo>
                  <a:pt x="252" y="3532"/>
                </a:lnTo>
                <a:lnTo>
                  <a:pt x="249" y="3487"/>
                </a:lnTo>
                <a:lnTo>
                  <a:pt x="247" y="3443"/>
                </a:lnTo>
                <a:lnTo>
                  <a:pt x="244" y="3400"/>
                </a:lnTo>
                <a:lnTo>
                  <a:pt x="239" y="3355"/>
                </a:lnTo>
                <a:lnTo>
                  <a:pt x="234" y="3312"/>
                </a:lnTo>
                <a:lnTo>
                  <a:pt x="226" y="3269"/>
                </a:lnTo>
                <a:lnTo>
                  <a:pt x="218" y="3234"/>
                </a:lnTo>
                <a:lnTo>
                  <a:pt x="209" y="3201"/>
                </a:lnTo>
                <a:lnTo>
                  <a:pt x="200" y="3171"/>
                </a:lnTo>
                <a:lnTo>
                  <a:pt x="191" y="3140"/>
                </a:lnTo>
                <a:lnTo>
                  <a:pt x="182" y="3108"/>
                </a:lnTo>
                <a:lnTo>
                  <a:pt x="174" y="3074"/>
                </a:lnTo>
                <a:lnTo>
                  <a:pt x="170" y="3056"/>
                </a:lnTo>
                <a:lnTo>
                  <a:pt x="167" y="3037"/>
                </a:lnTo>
                <a:lnTo>
                  <a:pt x="164" y="3017"/>
                </a:lnTo>
                <a:lnTo>
                  <a:pt x="162" y="2995"/>
                </a:lnTo>
                <a:lnTo>
                  <a:pt x="158" y="2956"/>
                </a:lnTo>
                <a:lnTo>
                  <a:pt x="151" y="2916"/>
                </a:lnTo>
                <a:lnTo>
                  <a:pt x="144" y="2877"/>
                </a:lnTo>
                <a:lnTo>
                  <a:pt x="135" y="2838"/>
                </a:lnTo>
                <a:lnTo>
                  <a:pt x="125" y="2799"/>
                </a:lnTo>
                <a:lnTo>
                  <a:pt x="115" y="2761"/>
                </a:lnTo>
                <a:lnTo>
                  <a:pt x="104" y="2722"/>
                </a:lnTo>
                <a:lnTo>
                  <a:pt x="92" y="2684"/>
                </a:lnTo>
                <a:lnTo>
                  <a:pt x="70" y="2609"/>
                </a:lnTo>
                <a:lnTo>
                  <a:pt x="47" y="2535"/>
                </a:lnTo>
                <a:lnTo>
                  <a:pt x="38" y="2499"/>
                </a:lnTo>
                <a:lnTo>
                  <a:pt x="29" y="2463"/>
                </a:lnTo>
                <a:lnTo>
                  <a:pt x="21" y="2427"/>
                </a:lnTo>
                <a:lnTo>
                  <a:pt x="13" y="2392"/>
                </a:lnTo>
                <a:lnTo>
                  <a:pt x="8" y="2357"/>
                </a:lnTo>
                <a:lnTo>
                  <a:pt x="4" y="2322"/>
                </a:lnTo>
                <a:lnTo>
                  <a:pt x="2" y="2287"/>
                </a:lnTo>
                <a:lnTo>
                  <a:pt x="0" y="2253"/>
                </a:lnTo>
                <a:lnTo>
                  <a:pt x="0" y="2219"/>
                </a:lnTo>
                <a:lnTo>
                  <a:pt x="1" y="2185"/>
                </a:lnTo>
                <a:lnTo>
                  <a:pt x="3" y="2152"/>
                </a:lnTo>
                <a:lnTo>
                  <a:pt x="6" y="2119"/>
                </a:lnTo>
                <a:lnTo>
                  <a:pt x="10" y="2088"/>
                </a:lnTo>
                <a:lnTo>
                  <a:pt x="15" y="2056"/>
                </a:lnTo>
                <a:lnTo>
                  <a:pt x="22" y="2024"/>
                </a:lnTo>
                <a:lnTo>
                  <a:pt x="29" y="1993"/>
                </a:lnTo>
                <a:lnTo>
                  <a:pt x="37" y="1962"/>
                </a:lnTo>
                <a:lnTo>
                  <a:pt x="45" y="1933"/>
                </a:lnTo>
                <a:lnTo>
                  <a:pt x="55" y="1903"/>
                </a:lnTo>
                <a:lnTo>
                  <a:pt x="66" y="1873"/>
                </a:lnTo>
                <a:lnTo>
                  <a:pt x="76" y="1844"/>
                </a:lnTo>
                <a:lnTo>
                  <a:pt x="87" y="1817"/>
                </a:lnTo>
                <a:lnTo>
                  <a:pt x="100" y="1789"/>
                </a:lnTo>
                <a:lnTo>
                  <a:pt x="112" y="1761"/>
                </a:lnTo>
                <a:lnTo>
                  <a:pt x="124" y="1735"/>
                </a:lnTo>
                <a:lnTo>
                  <a:pt x="137" y="1708"/>
                </a:lnTo>
                <a:lnTo>
                  <a:pt x="152" y="1682"/>
                </a:lnTo>
                <a:lnTo>
                  <a:pt x="165" y="1656"/>
                </a:lnTo>
                <a:lnTo>
                  <a:pt x="194" y="1607"/>
                </a:lnTo>
                <a:lnTo>
                  <a:pt x="224" y="1561"/>
                </a:lnTo>
                <a:lnTo>
                  <a:pt x="253" y="1516"/>
                </a:lnTo>
                <a:lnTo>
                  <a:pt x="283" y="1474"/>
                </a:lnTo>
                <a:lnTo>
                  <a:pt x="302" y="1445"/>
                </a:lnTo>
                <a:lnTo>
                  <a:pt x="321" y="1418"/>
                </a:lnTo>
                <a:lnTo>
                  <a:pt x="339" y="1393"/>
                </a:lnTo>
                <a:lnTo>
                  <a:pt x="358" y="1368"/>
                </a:lnTo>
                <a:lnTo>
                  <a:pt x="378" y="1343"/>
                </a:lnTo>
                <a:lnTo>
                  <a:pt x="399" y="1321"/>
                </a:lnTo>
                <a:lnTo>
                  <a:pt x="410" y="1310"/>
                </a:lnTo>
                <a:lnTo>
                  <a:pt x="423" y="1298"/>
                </a:lnTo>
                <a:lnTo>
                  <a:pt x="435" y="1288"/>
                </a:lnTo>
                <a:lnTo>
                  <a:pt x="448" y="1278"/>
                </a:lnTo>
                <a:lnTo>
                  <a:pt x="456" y="1251"/>
                </a:lnTo>
                <a:lnTo>
                  <a:pt x="463" y="1226"/>
                </a:lnTo>
                <a:lnTo>
                  <a:pt x="468" y="1214"/>
                </a:lnTo>
                <a:lnTo>
                  <a:pt x="474" y="1205"/>
                </a:lnTo>
                <a:lnTo>
                  <a:pt x="478" y="1200"/>
                </a:lnTo>
                <a:lnTo>
                  <a:pt x="482" y="1196"/>
                </a:lnTo>
                <a:lnTo>
                  <a:pt x="487" y="1192"/>
                </a:lnTo>
                <a:lnTo>
                  <a:pt x="492" y="1190"/>
                </a:lnTo>
                <a:lnTo>
                  <a:pt x="499" y="1185"/>
                </a:lnTo>
                <a:lnTo>
                  <a:pt x="504" y="1182"/>
                </a:lnTo>
                <a:lnTo>
                  <a:pt x="510" y="1180"/>
                </a:lnTo>
                <a:lnTo>
                  <a:pt x="515" y="1179"/>
                </a:lnTo>
                <a:lnTo>
                  <a:pt x="520" y="1180"/>
                </a:lnTo>
                <a:lnTo>
                  <a:pt x="525" y="1181"/>
                </a:lnTo>
                <a:lnTo>
                  <a:pt x="530" y="1182"/>
                </a:lnTo>
                <a:lnTo>
                  <a:pt x="536" y="1184"/>
                </a:lnTo>
                <a:lnTo>
                  <a:pt x="546" y="1189"/>
                </a:lnTo>
                <a:lnTo>
                  <a:pt x="557" y="1196"/>
                </a:lnTo>
                <a:lnTo>
                  <a:pt x="562" y="1198"/>
                </a:lnTo>
                <a:lnTo>
                  <a:pt x="568" y="1200"/>
                </a:lnTo>
                <a:lnTo>
                  <a:pt x="575" y="1201"/>
                </a:lnTo>
                <a:lnTo>
                  <a:pt x="581" y="1202"/>
                </a:lnTo>
                <a:lnTo>
                  <a:pt x="590" y="1196"/>
                </a:lnTo>
                <a:lnTo>
                  <a:pt x="598" y="1189"/>
                </a:lnTo>
                <a:lnTo>
                  <a:pt x="606" y="1182"/>
                </a:lnTo>
                <a:lnTo>
                  <a:pt x="614" y="1174"/>
                </a:lnTo>
                <a:lnTo>
                  <a:pt x="626" y="1158"/>
                </a:lnTo>
                <a:lnTo>
                  <a:pt x="638" y="1139"/>
                </a:lnTo>
                <a:lnTo>
                  <a:pt x="649" y="1120"/>
                </a:lnTo>
                <a:lnTo>
                  <a:pt x="662" y="1102"/>
                </a:lnTo>
                <a:lnTo>
                  <a:pt x="668" y="1093"/>
                </a:lnTo>
                <a:lnTo>
                  <a:pt x="675" y="1085"/>
                </a:lnTo>
                <a:lnTo>
                  <a:pt x="682" y="1078"/>
                </a:lnTo>
                <a:lnTo>
                  <a:pt x="692" y="1070"/>
                </a:lnTo>
                <a:lnTo>
                  <a:pt x="685" y="1064"/>
                </a:lnTo>
                <a:lnTo>
                  <a:pt x="678" y="1059"/>
                </a:lnTo>
                <a:lnTo>
                  <a:pt x="671" y="1054"/>
                </a:lnTo>
                <a:lnTo>
                  <a:pt x="664" y="1049"/>
                </a:lnTo>
                <a:lnTo>
                  <a:pt x="648" y="1040"/>
                </a:lnTo>
                <a:lnTo>
                  <a:pt x="632" y="1030"/>
                </a:lnTo>
                <a:lnTo>
                  <a:pt x="617" y="1021"/>
                </a:lnTo>
                <a:lnTo>
                  <a:pt x="603" y="1011"/>
                </a:lnTo>
                <a:lnTo>
                  <a:pt x="597" y="1005"/>
                </a:lnTo>
                <a:lnTo>
                  <a:pt x="591" y="997"/>
                </a:lnTo>
                <a:lnTo>
                  <a:pt x="586" y="990"/>
                </a:lnTo>
                <a:lnTo>
                  <a:pt x="582" y="983"/>
                </a:lnTo>
                <a:lnTo>
                  <a:pt x="580" y="957"/>
                </a:lnTo>
                <a:lnTo>
                  <a:pt x="578" y="932"/>
                </a:lnTo>
                <a:lnTo>
                  <a:pt x="574" y="904"/>
                </a:lnTo>
                <a:lnTo>
                  <a:pt x="569" y="875"/>
                </a:lnTo>
                <a:lnTo>
                  <a:pt x="560" y="815"/>
                </a:lnTo>
                <a:lnTo>
                  <a:pt x="551" y="752"/>
                </a:lnTo>
                <a:lnTo>
                  <a:pt x="547" y="720"/>
                </a:lnTo>
                <a:lnTo>
                  <a:pt x="544" y="688"/>
                </a:lnTo>
                <a:lnTo>
                  <a:pt x="541" y="656"/>
                </a:lnTo>
                <a:lnTo>
                  <a:pt x="539" y="624"/>
                </a:lnTo>
                <a:lnTo>
                  <a:pt x="537" y="592"/>
                </a:lnTo>
                <a:lnTo>
                  <a:pt x="538" y="561"/>
                </a:lnTo>
                <a:lnTo>
                  <a:pt x="539" y="530"/>
                </a:lnTo>
                <a:lnTo>
                  <a:pt x="542" y="501"/>
                </a:lnTo>
                <a:lnTo>
                  <a:pt x="544" y="484"/>
                </a:lnTo>
                <a:lnTo>
                  <a:pt x="547" y="469"/>
                </a:lnTo>
                <a:lnTo>
                  <a:pt x="551" y="453"/>
                </a:lnTo>
                <a:lnTo>
                  <a:pt x="555" y="439"/>
                </a:lnTo>
                <a:lnTo>
                  <a:pt x="559" y="425"/>
                </a:lnTo>
                <a:lnTo>
                  <a:pt x="564" y="411"/>
                </a:lnTo>
                <a:lnTo>
                  <a:pt x="569" y="398"/>
                </a:lnTo>
                <a:lnTo>
                  <a:pt x="576" y="385"/>
                </a:lnTo>
                <a:lnTo>
                  <a:pt x="589" y="360"/>
                </a:lnTo>
                <a:lnTo>
                  <a:pt x="603" y="336"/>
                </a:lnTo>
                <a:lnTo>
                  <a:pt x="619" y="314"/>
                </a:lnTo>
                <a:lnTo>
                  <a:pt x="636" y="293"/>
                </a:lnTo>
                <a:lnTo>
                  <a:pt x="654" y="273"/>
                </a:lnTo>
                <a:lnTo>
                  <a:pt x="672" y="253"/>
                </a:lnTo>
                <a:lnTo>
                  <a:pt x="690" y="234"/>
                </a:lnTo>
                <a:lnTo>
                  <a:pt x="710" y="215"/>
                </a:lnTo>
                <a:lnTo>
                  <a:pt x="748" y="177"/>
                </a:lnTo>
                <a:lnTo>
                  <a:pt x="785" y="140"/>
                </a:lnTo>
                <a:lnTo>
                  <a:pt x="815" y="128"/>
                </a:lnTo>
                <a:lnTo>
                  <a:pt x="845" y="116"/>
                </a:lnTo>
                <a:lnTo>
                  <a:pt x="876" y="104"/>
                </a:lnTo>
                <a:lnTo>
                  <a:pt x="906" y="92"/>
                </a:lnTo>
                <a:lnTo>
                  <a:pt x="920" y="85"/>
                </a:lnTo>
                <a:lnTo>
                  <a:pt x="934" y="78"/>
                </a:lnTo>
                <a:lnTo>
                  <a:pt x="948" y="70"/>
                </a:lnTo>
                <a:lnTo>
                  <a:pt x="960" y="62"/>
                </a:lnTo>
                <a:lnTo>
                  <a:pt x="973" y="53"/>
                </a:lnTo>
                <a:lnTo>
                  <a:pt x="985" y="44"/>
                </a:lnTo>
                <a:lnTo>
                  <a:pt x="995" y="32"/>
                </a:lnTo>
                <a:lnTo>
                  <a:pt x="1004" y="21"/>
                </a:lnTo>
                <a:lnTo>
                  <a:pt x="1014" y="24"/>
                </a:lnTo>
                <a:lnTo>
                  <a:pt x="1023" y="27"/>
                </a:lnTo>
                <a:lnTo>
                  <a:pt x="1030" y="28"/>
                </a:lnTo>
                <a:lnTo>
                  <a:pt x="1037" y="29"/>
                </a:lnTo>
                <a:lnTo>
                  <a:pt x="1043" y="29"/>
                </a:lnTo>
                <a:lnTo>
                  <a:pt x="1050" y="29"/>
                </a:lnTo>
                <a:lnTo>
                  <a:pt x="1056" y="28"/>
                </a:lnTo>
                <a:lnTo>
                  <a:pt x="1061" y="26"/>
                </a:lnTo>
                <a:lnTo>
                  <a:pt x="1071" y="21"/>
                </a:lnTo>
                <a:lnTo>
                  <a:pt x="1081" y="15"/>
                </a:lnTo>
                <a:lnTo>
                  <a:pt x="1092" y="8"/>
                </a:lnTo>
                <a:lnTo>
                  <a:pt x="1104" y="0"/>
                </a:lnTo>
                <a:lnTo>
                  <a:pt x="1114" y="5"/>
                </a:lnTo>
                <a:lnTo>
                  <a:pt x="1124" y="8"/>
                </a:lnTo>
                <a:lnTo>
                  <a:pt x="1135" y="11"/>
                </a:lnTo>
                <a:lnTo>
                  <a:pt x="1145" y="12"/>
                </a:lnTo>
                <a:lnTo>
                  <a:pt x="1166" y="13"/>
                </a:lnTo>
                <a:lnTo>
                  <a:pt x="1187" y="12"/>
                </a:lnTo>
                <a:lnTo>
                  <a:pt x="1208" y="10"/>
                </a:lnTo>
                <a:lnTo>
                  <a:pt x="1227" y="9"/>
                </a:lnTo>
                <a:lnTo>
                  <a:pt x="1237" y="9"/>
                </a:lnTo>
                <a:lnTo>
                  <a:pt x="1248" y="9"/>
                </a:lnTo>
                <a:lnTo>
                  <a:pt x="1258" y="10"/>
                </a:lnTo>
                <a:lnTo>
                  <a:pt x="1267" y="12"/>
                </a:lnTo>
                <a:lnTo>
                  <a:pt x="1284" y="17"/>
                </a:lnTo>
                <a:lnTo>
                  <a:pt x="1299" y="23"/>
                </a:lnTo>
                <a:lnTo>
                  <a:pt x="1313" y="30"/>
                </a:lnTo>
                <a:lnTo>
                  <a:pt x="1328" y="39"/>
                </a:lnTo>
                <a:lnTo>
                  <a:pt x="1356" y="56"/>
                </a:lnTo>
                <a:lnTo>
                  <a:pt x="1384" y="74"/>
                </a:lnTo>
                <a:lnTo>
                  <a:pt x="1398" y="82"/>
                </a:lnTo>
                <a:lnTo>
                  <a:pt x="1413" y="89"/>
                </a:lnTo>
                <a:lnTo>
                  <a:pt x="1427" y="95"/>
                </a:lnTo>
                <a:lnTo>
                  <a:pt x="1443" y="100"/>
                </a:lnTo>
                <a:lnTo>
                  <a:pt x="1458" y="103"/>
                </a:lnTo>
                <a:lnTo>
                  <a:pt x="1473" y="105"/>
                </a:lnTo>
                <a:lnTo>
                  <a:pt x="1482" y="105"/>
                </a:lnTo>
                <a:lnTo>
                  <a:pt x="1490" y="104"/>
                </a:lnTo>
                <a:lnTo>
                  <a:pt x="1499" y="103"/>
                </a:lnTo>
                <a:lnTo>
                  <a:pt x="1508" y="101"/>
                </a:lnTo>
                <a:lnTo>
                  <a:pt x="1520" y="122"/>
                </a:lnTo>
                <a:lnTo>
                  <a:pt x="1531" y="141"/>
                </a:lnTo>
                <a:lnTo>
                  <a:pt x="1543" y="161"/>
                </a:lnTo>
                <a:lnTo>
                  <a:pt x="1556" y="179"/>
                </a:lnTo>
                <a:lnTo>
                  <a:pt x="1570" y="198"/>
                </a:lnTo>
                <a:lnTo>
                  <a:pt x="1584" y="214"/>
                </a:lnTo>
                <a:lnTo>
                  <a:pt x="1600" y="231"/>
                </a:lnTo>
                <a:lnTo>
                  <a:pt x="1616" y="245"/>
                </a:lnTo>
                <a:lnTo>
                  <a:pt x="1629" y="240"/>
                </a:lnTo>
                <a:lnTo>
                  <a:pt x="1642" y="236"/>
                </a:lnTo>
                <a:lnTo>
                  <a:pt x="1654" y="232"/>
                </a:lnTo>
                <a:lnTo>
                  <a:pt x="1666" y="229"/>
                </a:lnTo>
                <a:lnTo>
                  <a:pt x="1679" y="227"/>
                </a:lnTo>
                <a:lnTo>
                  <a:pt x="1691" y="227"/>
                </a:lnTo>
                <a:lnTo>
                  <a:pt x="1697" y="229"/>
                </a:lnTo>
                <a:lnTo>
                  <a:pt x="1703" y="230"/>
                </a:lnTo>
                <a:lnTo>
                  <a:pt x="1709" y="232"/>
                </a:lnTo>
                <a:lnTo>
                  <a:pt x="1715" y="235"/>
                </a:lnTo>
                <a:lnTo>
                  <a:pt x="1716" y="265"/>
                </a:lnTo>
                <a:lnTo>
                  <a:pt x="1718" y="297"/>
                </a:lnTo>
                <a:lnTo>
                  <a:pt x="1719" y="329"/>
                </a:lnTo>
                <a:lnTo>
                  <a:pt x="1718" y="362"/>
                </a:lnTo>
                <a:lnTo>
                  <a:pt x="1716" y="430"/>
                </a:lnTo>
                <a:lnTo>
                  <a:pt x="1714" y="499"/>
                </a:lnTo>
                <a:lnTo>
                  <a:pt x="1713" y="532"/>
                </a:lnTo>
                <a:lnTo>
                  <a:pt x="1713" y="567"/>
                </a:lnTo>
                <a:lnTo>
                  <a:pt x="1714" y="602"/>
                </a:lnTo>
                <a:lnTo>
                  <a:pt x="1715" y="636"/>
                </a:lnTo>
                <a:lnTo>
                  <a:pt x="1719" y="671"/>
                </a:lnTo>
                <a:lnTo>
                  <a:pt x="1722" y="705"/>
                </a:lnTo>
                <a:lnTo>
                  <a:pt x="1727" y="739"/>
                </a:lnTo>
                <a:lnTo>
                  <a:pt x="1733" y="772"/>
                </a:lnTo>
                <a:lnTo>
                  <a:pt x="1733" y="778"/>
                </a:lnTo>
                <a:lnTo>
                  <a:pt x="1732" y="783"/>
                </a:lnTo>
                <a:lnTo>
                  <a:pt x="1731" y="787"/>
                </a:lnTo>
                <a:lnTo>
                  <a:pt x="1729" y="792"/>
                </a:lnTo>
                <a:lnTo>
                  <a:pt x="1724" y="799"/>
                </a:lnTo>
                <a:lnTo>
                  <a:pt x="1719" y="805"/>
                </a:lnTo>
                <a:lnTo>
                  <a:pt x="1712" y="813"/>
                </a:lnTo>
                <a:lnTo>
                  <a:pt x="1707" y="820"/>
                </a:lnTo>
                <a:lnTo>
                  <a:pt x="1704" y="823"/>
                </a:lnTo>
                <a:lnTo>
                  <a:pt x="1702" y="827"/>
                </a:lnTo>
                <a:lnTo>
                  <a:pt x="1701" y="832"/>
                </a:lnTo>
                <a:lnTo>
                  <a:pt x="1700" y="837"/>
                </a:lnTo>
                <a:lnTo>
                  <a:pt x="1705" y="861"/>
                </a:lnTo>
                <a:lnTo>
                  <a:pt x="1710" y="883"/>
                </a:lnTo>
                <a:lnTo>
                  <a:pt x="1716" y="906"/>
                </a:lnTo>
                <a:lnTo>
                  <a:pt x="1722" y="930"/>
                </a:lnTo>
                <a:lnTo>
                  <a:pt x="1727" y="953"/>
                </a:lnTo>
                <a:lnTo>
                  <a:pt x="1730" y="979"/>
                </a:lnTo>
                <a:lnTo>
                  <a:pt x="1731" y="992"/>
                </a:lnTo>
                <a:lnTo>
                  <a:pt x="1732" y="1006"/>
                </a:lnTo>
                <a:lnTo>
                  <a:pt x="1732" y="1020"/>
                </a:lnTo>
                <a:lnTo>
                  <a:pt x="1731" y="1034"/>
                </a:lnTo>
                <a:lnTo>
                  <a:pt x="1721" y="1043"/>
                </a:lnTo>
                <a:lnTo>
                  <a:pt x="1709" y="1053"/>
                </a:lnTo>
                <a:lnTo>
                  <a:pt x="1697" y="1062"/>
                </a:lnTo>
                <a:lnTo>
                  <a:pt x="1684" y="1071"/>
                </a:lnTo>
                <a:lnTo>
                  <a:pt x="1676" y="1074"/>
                </a:lnTo>
                <a:lnTo>
                  <a:pt x="1669" y="1078"/>
                </a:lnTo>
                <a:lnTo>
                  <a:pt x="1662" y="1079"/>
                </a:lnTo>
                <a:lnTo>
                  <a:pt x="1655" y="1080"/>
                </a:lnTo>
                <a:lnTo>
                  <a:pt x="1647" y="1079"/>
                </a:lnTo>
                <a:lnTo>
                  <a:pt x="1639" y="1076"/>
                </a:lnTo>
                <a:lnTo>
                  <a:pt x="1630" y="1072"/>
                </a:lnTo>
                <a:lnTo>
                  <a:pt x="1622" y="1066"/>
                </a:lnTo>
                <a:lnTo>
                  <a:pt x="1625" y="1083"/>
                </a:lnTo>
                <a:lnTo>
                  <a:pt x="1626" y="1096"/>
                </a:lnTo>
                <a:lnTo>
                  <a:pt x="1625" y="1107"/>
                </a:lnTo>
                <a:lnTo>
                  <a:pt x="1622" y="1117"/>
                </a:lnTo>
                <a:lnTo>
                  <a:pt x="1618" y="1126"/>
                </a:lnTo>
                <a:lnTo>
                  <a:pt x="1613" y="1133"/>
                </a:lnTo>
                <a:lnTo>
                  <a:pt x="1608" y="1139"/>
                </a:lnTo>
                <a:lnTo>
                  <a:pt x="1602" y="1145"/>
                </a:lnTo>
                <a:lnTo>
                  <a:pt x="1595" y="1151"/>
                </a:lnTo>
                <a:lnTo>
                  <a:pt x="1589" y="1158"/>
                </a:lnTo>
                <a:lnTo>
                  <a:pt x="1584" y="1165"/>
                </a:lnTo>
                <a:lnTo>
                  <a:pt x="1580" y="1173"/>
                </a:lnTo>
                <a:lnTo>
                  <a:pt x="1577" y="1182"/>
                </a:lnTo>
                <a:lnTo>
                  <a:pt x="1575" y="1192"/>
                </a:lnTo>
                <a:lnTo>
                  <a:pt x="1575" y="1205"/>
                </a:lnTo>
                <a:lnTo>
                  <a:pt x="1577" y="1219"/>
                </a:lnTo>
                <a:lnTo>
                  <a:pt x="1570" y="1221"/>
                </a:lnTo>
                <a:lnTo>
                  <a:pt x="1564" y="1222"/>
                </a:lnTo>
                <a:lnTo>
                  <a:pt x="1557" y="1224"/>
                </a:lnTo>
                <a:lnTo>
                  <a:pt x="1552" y="1227"/>
                </a:lnTo>
                <a:lnTo>
                  <a:pt x="1547" y="1230"/>
                </a:lnTo>
                <a:lnTo>
                  <a:pt x="1542" y="1234"/>
                </a:lnTo>
                <a:lnTo>
                  <a:pt x="1538" y="1238"/>
                </a:lnTo>
                <a:lnTo>
                  <a:pt x="1534" y="1242"/>
                </a:lnTo>
                <a:lnTo>
                  <a:pt x="1527" y="1252"/>
                </a:lnTo>
                <a:lnTo>
                  <a:pt x="1522" y="1262"/>
                </a:lnTo>
                <a:lnTo>
                  <a:pt x="1516" y="1275"/>
                </a:lnTo>
                <a:lnTo>
                  <a:pt x="1512" y="1287"/>
                </a:lnTo>
                <a:lnTo>
                  <a:pt x="1506" y="1314"/>
                </a:lnTo>
                <a:lnTo>
                  <a:pt x="1501" y="1341"/>
                </a:lnTo>
                <a:lnTo>
                  <a:pt x="1499" y="1356"/>
                </a:lnTo>
                <a:lnTo>
                  <a:pt x="1496" y="1369"/>
                </a:lnTo>
                <a:lnTo>
                  <a:pt x="1492" y="1382"/>
                </a:lnTo>
                <a:lnTo>
                  <a:pt x="1488" y="1395"/>
                </a:lnTo>
                <a:lnTo>
                  <a:pt x="1477" y="1401"/>
                </a:lnTo>
                <a:lnTo>
                  <a:pt x="1466" y="1406"/>
                </a:lnTo>
                <a:lnTo>
                  <a:pt x="1454" y="1409"/>
                </a:lnTo>
                <a:lnTo>
                  <a:pt x="1442" y="1412"/>
                </a:lnTo>
                <a:lnTo>
                  <a:pt x="1429" y="1412"/>
                </a:lnTo>
                <a:lnTo>
                  <a:pt x="1417" y="1412"/>
                </a:lnTo>
                <a:lnTo>
                  <a:pt x="1405" y="1411"/>
                </a:lnTo>
                <a:lnTo>
                  <a:pt x="1392" y="1409"/>
                </a:lnTo>
                <a:lnTo>
                  <a:pt x="1380" y="1405"/>
                </a:lnTo>
                <a:lnTo>
                  <a:pt x="1368" y="1401"/>
                </a:lnTo>
                <a:lnTo>
                  <a:pt x="1356" y="1396"/>
                </a:lnTo>
                <a:lnTo>
                  <a:pt x="1346" y="1390"/>
                </a:lnTo>
                <a:lnTo>
                  <a:pt x="1336" y="1383"/>
                </a:lnTo>
                <a:lnTo>
                  <a:pt x="1328" y="1376"/>
                </a:lnTo>
                <a:lnTo>
                  <a:pt x="1319" y="1368"/>
                </a:lnTo>
                <a:lnTo>
                  <a:pt x="1313" y="1360"/>
                </a:lnTo>
                <a:lnTo>
                  <a:pt x="1297" y="1373"/>
                </a:lnTo>
                <a:lnTo>
                  <a:pt x="1281" y="1386"/>
                </a:lnTo>
                <a:lnTo>
                  <a:pt x="1267" y="1401"/>
                </a:lnTo>
                <a:lnTo>
                  <a:pt x="1254" y="1416"/>
                </a:lnTo>
                <a:lnTo>
                  <a:pt x="1228" y="1448"/>
                </a:lnTo>
                <a:lnTo>
                  <a:pt x="1202" y="1480"/>
                </a:lnTo>
                <a:lnTo>
                  <a:pt x="1234" y="1488"/>
                </a:lnTo>
                <a:lnTo>
                  <a:pt x="1264" y="1497"/>
                </a:lnTo>
                <a:lnTo>
                  <a:pt x="1294" y="1508"/>
                </a:lnTo>
                <a:lnTo>
                  <a:pt x="1320" y="1520"/>
                </a:lnTo>
                <a:lnTo>
                  <a:pt x="1347" y="1533"/>
                </a:lnTo>
                <a:lnTo>
                  <a:pt x="1372" y="1548"/>
                </a:lnTo>
                <a:lnTo>
                  <a:pt x="1395" y="1564"/>
                </a:lnTo>
                <a:lnTo>
                  <a:pt x="1417" y="1581"/>
                </a:lnTo>
                <a:lnTo>
                  <a:pt x="1438" y="1599"/>
                </a:lnTo>
                <a:lnTo>
                  <a:pt x="1458" y="1620"/>
                </a:lnTo>
                <a:lnTo>
                  <a:pt x="1476" y="1640"/>
                </a:lnTo>
                <a:lnTo>
                  <a:pt x="1494" y="1662"/>
                </a:lnTo>
                <a:lnTo>
                  <a:pt x="1510" y="1684"/>
                </a:lnTo>
                <a:lnTo>
                  <a:pt x="1527" y="1708"/>
                </a:lnTo>
                <a:lnTo>
                  <a:pt x="1541" y="1732"/>
                </a:lnTo>
                <a:lnTo>
                  <a:pt x="1554" y="1758"/>
                </a:lnTo>
                <a:lnTo>
                  <a:pt x="1568" y="1785"/>
                </a:lnTo>
                <a:lnTo>
                  <a:pt x="1580" y="1812"/>
                </a:lnTo>
                <a:lnTo>
                  <a:pt x="1591" y="1839"/>
                </a:lnTo>
                <a:lnTo>
                  <a:pt x="1602" y="1868"/>
                </a:lnTo>
                <a:lnTo>
                  <a:pt x="1612" y="1898"/>
                </a:lnTo>
                <a:lnTo>
                  <a:pt x="1621" y="1928"/>
                </a:lnTo>
                <a:lnTo>
                  <a:pt x="1630" y="1957"/>
                </a:lnTo>
                <a:lnTo>
                  <a:pt x="1639" y="1989"/>
                </a:lnTo>
                <a:lnTo>
                  <a:pt x="1653" y="2052"/>
                </a:lnTo>
                <a:lnTo>
                  <a:pt x="1666" y="2117"/>
                </a:lnTo>
                <a:lnTo>
                  <a:pt x="1679" y="2183"/>
                </a:lnTo>
                <a:lnTo>
                  <a:pt x="1690" y="2250"/>
                </a:lnTo>
                <a:lnTo>
                  <a:pt x="1696" y="2260"/>
                </a:lnTo>
                <a:lnTo>
                  <a:pt x="1705" y="2269"/>
                </a:lnTo>
                <a:lnTo>
                  <a:pt x="1714" y="2279"/>
                </a:lnTo>
                <a:lnTo>
                  <a:pt x="1726" y="2287"/>
                </a:lnTo>
                <a:lnTo>
                  <a:pt x="1748" y="2303"/>
                </a:lnTo>
                <a:lnTo>
                  <a:pt x="1771" y="2320"/>
                </a:lnTo>
                <a:lnTo>
                  <a:pt x="1781" y="2329"/>
                </a:lnTo>
                <a:lnTo>
                  <a:pt x="1790" y="2338"/>
                </a:lnTo>
                <a:lnTo>
                  <a:pt x="1794" y="2343"/>
                </a:lnTo>
                <a:lnTo>
                  <a:pt x="1798" y="2348"/>
                </a:lnTo>
                <a:lnTo>
                  <a:pt x="1801" y="2354"/>
                </a:lnTo>
                <a:lnTo>
                  <a:pt x="1804" y="2359"/>
                </a:lnTo>
                <a:lnTo>
                  <a:pt x="1806" y="2365"/>
                </a:lnTo>
                <a:lnTo>
                  <a:pt x="1807" y="2371"/>
                </a:lnTo>
                <a:lnTo>
                  <a:pt x="1807" y="2378"/>
                </a:lnTo>
                <a:lnTo>
                  <a:pt x="1807" y="2384"/>
                </a:lnTo>
                <a:lnTo>
                  <a:pt x="1806" y="2392"/>
                </a:lnTo>
                <a:lnTo>
                  <a:pt x="1805" y="2400"/>
                </a:lnTo>
                <a:lnTo>
                  <a:pt x="1802" y="2407"/>
                </a:lnTo>
                <a:lnTo>
                  <a:pt x="1799" y="2415"/>
                </a:lnTo>
                <a:lnTo>
                  <a:pt x="1804" y="2420"/>
                </a:lnTo>
                <a:lnTo>
                  <a:pt x="1810" y="2424"/>
                </a:lnTo>
                <a:lnTo>
                  <a:pt x="1817" y="2427"/>
                </a:lnTo>
                <a:lnTo>
                  <a:pt x="1823" y="2432"/>
                </a:lnTo>
                <a:lnTo>
                  <a:pt x="1838" y="2438"/>
                </a:lnTo>
                <a:lnTo>
                  <a:pt x="1852" y="2444"/>
                </a:lnTo>
                <a:lnTo>
                  <a:pt x="1865" y="2451"/>
                </a:lnTo>
                <a:lnTo>
                  <a:pt x="1878" y="2459"/>
                </a:lnTo>
                <a:lnTo>
                  <a:pt x="1884" y="2463"/>
                </a:lnTo>
                <a:lnTo>
                  <a:pt x="1888" y="2470"/>
                </a:lnTo>
                <a:lnTo>
                  <a:pt x="1892" y="2475"/>
                </a:lnTo>
                <a:lnTo>
                  <a:pt x="1896" y="2482"/>
                </a:lnTo>
                <a:lnTo>
                  <a:pt x="1894" y="2494"/>
                </a:lnTo>
                <a:lnTo>
                  <a:pt x="1895" y="2509"/>
                </a:lnTo>
                <a:lnTo>
                  <a:pt x="1896" y="2523"/>
                </a:lnTo>
                <a:lnTo>
                  <a:pt x="1897" y="2538"/>
                </a:lnTo>
                <a:lnTo>
                  <a:pt x="1897" y="2552"/>
                </a:lnTo>
                <a:lnTo>
                  <a:pt x="1896" y="2564"/>
                </a:lnTo>
                <a:lnTo>
                  <a:pt x="1894" y="2569"/>
                </a:lnTo>
                <a:lnTo>
                  <a:pt x="1892" y="2574"/>
                </a:lnTo>
                <a:lnTo>
                  <a:pt x="1889" y="2577"/>
                </a:lnTo>
                <a:lnTo>
                  <a:pt x="1885" y="2580"/>
                </a:lnTo>
                <a:lnTo>
                  <a:pt x="1908" y="2601"/>
                </a:lnTo>
                <a:lnTo>
                  <a:pt x="1934" y="2621"/>
                </a:lnTo>
                <a:lnTo>
                  <a:pt x="1960" y="2641"/>
                </a:lnTo>
                <a:lnTo>
                  <a:pt x="1983" y="2663"/>
                </a:lnTo>
                <a:lnTo>
                  <a:pt x="1995" y="2674"/>
                </a:lnTo>
                <a:lnTo>
                  <a:pt x="2006" y="2685"/>
                </a:lnTo>
                <a:lnTo>
                  <a:pt x="2015" y="2698"/>
                </a:lnTo>
                <a:lnTo>
                  <a:pt x="2024" y="2712"/>
                </a:lnTo>
                <a:lnTo>
                  <a:pt x="2031" y="2726"/>
                </a:lnTo>
                <a:lnTo>
                  <a:pt x="2039" y="2743"/>
                </a:lnTo>
                <a:lnTo>
                  <a:pt x="2044" y="2760"/>
                </a:lnTo>
                <a:lnTo>
                  <a:pt x="2047" y="2779"/>
                </a:lnTo>
                <a:lnTo>
                  <a:pt x="2064" y="2783"/>
                </a:lnTo>
                <a:lnTo>
                  <a:pt x="2081" y="2788"/>
                </a:lnTo>
                <a:lnTo>
                  <a:pt x="2096" y="2794"/>
                </a:lnTo>
                <a:lnTo>
                  <a:pt x="2110" y="2801"/>
                </a:lnTo>
                <a:lnTo>
                  <a:pt x="2137" y="2817"/>
                </a:lnTo>
                <a:lnTo>
                  <a:pt x="2162" y="2835"/>
                </a:lnTo>
                <a:lnTo>
                  <a:pt x="2174" y="2843"/>
                </a:lnTo>
                <a:lnTo>
                  <a:pt x="2186" y="2852"/>
                </a:lnTo>
                <a:lnTo>
                  <a:pt x="2200" y="2861"/>
                </a:lnTo>
                <a:lnTo>
                  <a:pt x="2213" y="2868"/>
                </a:lnTo>
                <a:lnTo>
                  <a:pt x="2227" y="2875"/>
                </a:lnTo>
                <a:lnTo>
                  <a:pt x="2243" y="2881"/>
                </a:lnTo>
                <a:lnTo>
                  <a:pt x="2259" y="2886"/>
                </a:lnTo>
                <a:lnTo>
                  <a:pt x="2277" y="2890"/>
                </a:lnTo>
                <a:lnTo>
                  <a:pt x="2282" y="2899"/>
                </a:lnTo>
                <a:lnTo>
                  <a:pt x="2286" y="2908"/>
                </a:lnTo>
                <a:lnTo>
                  <a:pt x="2290" y="2917"/>
                </a:lnTo>
                <a:lnTo>
                  <a:pt x="2294" y="2927"/>
                </a:lnTo>
                <a:lnTo>
                  <a:pt x="2301" y="2948"/>
                </a:lnTo>
                <a:lnTo>
                  <a:pt x="2310" y="2966"/>
                </a:lnTo>
                <a:lnTo>
                  <a:pt x="2329" y="2980"/>
                </a:lnTo>
                <a:lnTo>
                  <a:pt x="2350" y="2993"/>
                </a:lnTo>
                <a:lnTo>
                  <a:pt x="2369" y="3008"/>
                </a:lnTo>
                <a:lnTo>
                  <a:pt x="2388" y="3023"/>
                </a:lnTo>
                <a:lnTo>
                  <a:pt x="2405" y="3039"/>
                </a:lnTo>
                <a:lnTo>
                  <a:pt x="2422" y="3055"/>
                </a:lnTo>
                <a:lnTo>
                  <a:pt x="2439" y="3072"/>
                </a:lnTo>
                <a:lnTo>
                  <a:pt x="2454" y="3090"/>
                </a:lnTo>
                <a:lnTo>
                  <a:pt x="2470" y="3108"/>
                </a:lnTo>
                <a:lnTo>
                  <a:pt x="2484" y="3128"/>
                </a:lnTo>
                <a:lnTo>
                  <a:pt x="2498" y="3147"/>
                </a:lnTo>
                <a:lnTo>
                  <a:pt x="2512" y="3167"/>
                </a:lnTo>
                <a:lnTo>
                  <a:pt x="2524" y="3187"/>
                </a:lnTo>
                <a:lnTo>
                  <a:pt x="2536" y="3209"/>
                </a:lnTo>
                <a:lnTo>
                  <a:pt x="2548" y="3231"/>
                </a:lnTo>
                <a:lnTo>
                  <a:pt x="2559" y="3254"/>
                </a:lnTo>
                <a:lnTo>
                  <a:pt x="2593" y="3269"/>
                </a:lnTo>
                <a:lnTo>
                  <a:pt x="2626" y="3286"/>
                </a:lnTo>
                <a:lnTo>
                  <a:pt x="2633" y="3291"/>
                </a:lnTo>
                <a:lnTo>
                  <a:pt x="2639" y="3297"/>
                </a:lnTo>
                <a:lnTo>
                  <a:pt x="2645" y="3303"/>
                </a:lnTo>
                <a:lnTo>
                  <a:pt x="2649" y="3311"/>
                </a:lnTo>
                <a:lnTo>
                  <a:pt x="2653" y="3320"/>
                </a:lnTo>
                <a:lnTo>
                  <a:pt x="2655" y="3329"/>
                </a:lnTo>
                <a:lnTo>
                  <a:pt x="2656" y="3340"/>
                </a:lnTo>
                <a:lnTo>
                  <a:pt x="2656" y="3352"/>
                </a:lnTo>
                <a:lnTo>
                  <a:pt x="2683" y="3351"/>
                </a:lnTo>
                <a:lnTo>
                  <a:pt x="2710" y="3350"/>
                </a:lnTo>
                <a:lnTo>
                  <a:pt x="2734" y="3349"/>
                </a:lnTo>
                <a:lnTo>
                  <a:pt x="2759" y="3347"/>
                </a:lnTo>
                <a:lnTo>
                  <a:pt x="2770" y="3346"/>
                </a:lnTo>
                <a:lnTo>
                  <a:pt x="2781" y="3344"/>
                </a:lnTo>
                <a:lnTo>
                  <a:pt x="2793" y="3341"/>
                </a:lnTo>
                <a:lnTo>
                  <a:pt x="2804" y="3337"/>
                </a:lnTo>
                <a:lnTo>
                  <a:pt x="2814" y="3332"/>
                </a:lnTo>
                <a:lnTo>
                  <a:pt x="2824" y="3326"/>
                </a:lnTo>
                <a:lnTo>
                  <a:pt x="2834" y="3319"/>
                </a:lnTo>
                <a:lnTo>
                  <a:pt x="2843" y="3310"/>
                </a:lnTo>
                <a:lnTo>
                  <a:pt x="2846" y="3317"/>
                </a:lnTo>
                <a:lnTo>
                  <a:pt x="2849" y="3324"/>
                </a:lnTo>
                <a:lnTo>
                  <a:pt x="2852" y="3330"/>
                </a:lnTo>
                <a:lnTo>
                  <a:pt x="2856" y="3335"/>
                </a:lnTo>
                <a:lnTo>
                  <a:pt x="2859" y="3339"/>
                </a:lnTo>
                <a:lnTo>
                  <a:pt x="2865" y="3343"/>
                </a:lnTo>
                <a:lnTo>
                  <a:pt x="2869" y="3346"/>
                </a:lnTo>
                <a:lnTo>
                  <a:pt x="2874" y="3348"/>
                </a:lnTo>
                <a:lnTo>
                  <a:pt x="2879" y="3350"/>
                </a:lnTo>
                <a:lnTo>
                  <a:pt x="2885" y="3351"/>
                </a:lnTo>
                <a:lnTo>
                  <a:pt x="2891" y="3351"/>
                </a:lnTo>
                <a:lnTo>
                  <a:pt x="2898" y="3351"/>
                </a:lnTo>
                <a:lnTo>
                  <a:pt x="2913" y="3348"/>
                </a:lnTo>
                <a:lnTo>
                  <a:pt x="2930" y="3344"/>
                </a:lnTo>
                <a:lnTo>
                  <a:pt x="2942" y="3370"/>
                </a:lnTo>
                <a:lnTo>
                  <a:pt x="2953" y="3394"/>
                </a:lnTo>
                <a:lnTo>
                  <a:pt x="2966" y="3419"/>
                </a:lnTo>
                <a:lnTo>
                  <a:pt x="2978" y="3443"/>
                </a:lnTo>
                <a:lnTo>
                  <a:pt x="2992" y="3466"/>
                </a:lnTo>
                <a:lnTo>
                  <a:pt x="3005" y="3491"/>
                </a:lnTo>
                <a:lnTo>
                  <a:pt x="3016" y="3516"/>
                </a:lnTo>
                <a:lnTo>
                  <a:pt x="3028" y="3541"/>
                </a:lnTo>
                <a:lnTo>
                  <a:pt x="3040" y="3540"/>
                </a:lnTo>
                <a:lnTo>
                  <a:pt x="3050" y="3538"/>
                </a:lnTo>
                <a:lnTo>
                  <a:pt x="3060" y="3535"/>
                </a:lnTo>
                <a:lnTo>
                  <a:pt x="3067" y="3532"/>
                </a:lnTo>
                <a:lnTo>
                  <a:pt x="3073" y="3528"/>
                </a:lnTo>
                <a:lnTo>
                  <a:pt x="3077" y="3523"/>
                </a:lnTo>
                <a:lnTo>
                  <a:pt x="3081" y="3518"/>
                </a:lnTo>
                <a:lnTo>
                  <a:pt x="3083" y="3512"/>
                </a:lnTo>
                <a:lnTo>
                  <a:pt x="3089" y="3482"/>
                </a:lnTo>
                <a:lnTo>
                  <a:pt x="3094" y="3444"/>
                </a:lnTo>
                <a:lnTo>
                  <a:pt x="3102" y="3439"/>
                </a:lnTo>
                <a:lnTo>
                  <a:pt x="3109" y="3433"/>
                </a:lnTo>
                <a:lnTo>
                  <a:pt x="3117" y="3429"/>
                </a:lnTo>
                <a:lnTo>
                  <a:pt x="3125" y="3426"/>
                </a:lnTo>
                <a:lnTo>
                  <a:pt x="3144" y="3419"/>
                </a:lnTo>
                <a:lnTo>
                  <a:pt x="3163" y="3415"/>
                </a:lnTo>
                <a:lnTo>
                  <a:pt x="3185" y="3412"/>
                </a:lnTo>
                <a:lnTo>
                  <a:pt x="3207" y="3410"/>
                </a:lnTo>
                <a:lnTo>
                  <a:pt x="3232" y="3410"/>
                </a:lnTo>
                <a:lnTo>
                  <a:pt x="3259" y="3412"/>
                </a:lnTo>
                <a:lnTo>
                  <a:pt x="3268" y="3400"/>
                </a:lnTo>
                <a:lnTo>
                  <a:pt x="3276" y="3387"/>
                </a:lnTo>
                <a:lnTo>
                  <a:pt x="3285" y="3375"/>
                </a:lnTo>
                <a:lnTo>
                  <a:pt x="3292" y="3362"/>
                </a:lnTo>
                <a:lnTo>
                  <a:pt x="3300" y="3347"/>
                </a:lnTo>
                <a:lnTo>
                  <a:pt x="3307" y="3333"/>
                </a:lnTo>
                <a:lnTo>
                  <a:pt x="3313" y="3319"/>
                </a:lnTo>
                <a:lnTo>
                  <a:pt x="3319" y="3303"/>
                </a:lnTo>
                <a:lnTo>
                  <a:pt x="3330" y="3271"/>
                </a:lnTo>
                <a:lnTo>
                  <a:pt x="3340" y="3238"/>
                </a:lnTo>
                <a:lnTo>
                  <a:pt x="3349" y="3205"/>
                </a:lnTo>
                <a:lnTo>
                  <a:pt x="3357" y="3171"/>
                </a:lnTo>
                <a:lnTo>
                  <a:pt x="3373" y="3101"/>
                </a:lnTo>
                <a:lnTo>
                  <a:pt x="3391" y="3033"/>
                </a:lnTo>
                <a:lnTo>
                  <a:pt x="3400" y="3000"/>
                </a:lnTo>
                <a:lnTo>
                  <a:pt x="3411" y="2968"/>
                </a:lnTo>
                <a:lnTo>
                  <a:pt x="3417" y="2953"/>
                </a:lnTo>
                <a:lnTo>
                  <a:pt x="3424" y="2938"/>
                </a:lnTo>
                <a:lnTo>
                  <a:pt x="3430" y="2923"/>
                </a:lnTo>
                <a:lnTo>
                  <a:pt x="3437" y="2909"/>
                </a:lnTo>
                <a:lnTo>
                  <a:pt x="3437" y="2904"/>
                </a:lnTo>
                <a:lnTo>
                  <a:pt x="3437" y="2900"/>
                </a:lnTo>
                <a:lnTo>
                  <a:pt x="3438" y="2896"/>
                </a:lnTo>
                <a:lnTo>
                  <a:pt x="3440" y="2892"/>
                </a:lnTo>
                <a:lnTo>
                  <a:pt x="3441" y="2889"/>
                </a:lnTo>
                <a:lnTo>
                  <a:pt x="3444" y="2887"/>
                </a:lnTo>
                <a:lnTo>
                  <a:pt x="3446" y="2885"/>
                </a:lnTo>
                <a:lnTo>
                  <a:pt x="3450" y="2883"/>
                </a:lnTo>
                <a:lnTo>
                  <a:pt x="3465" y="2879"/>
                </a:lnTo>
                <a:lnTo>
                  <a:pt x="3481" y="2877"/>
                </a:lnTo>
                <a:lnTo>
                  <a:pt x="3479" y="2854"/>
                </a:lnTo>
                <a:lnTo>
                  <a:pt x="3480" y="2834"/>
                </a:lnTo>
                <a:lnTo>
                  <a:pt x="3482" y="2815"/>
                </a:lnTo>
                <a:lnTo>
                  <a:pt x="3485" y="2798"/>
                </a:lnTo>
                <a:lnTo>
                  <a:pt x="3495" y="2766"/>
                </a:lnTo>
                <a:lnTo>
                  <a:pt x="3504" y="2734"/>
                </a:lnTo>
                <a:lnTo>
                  <a:pt x="3504" y="2727"/>
                </a:lnTo>
                <a:lnTo>
                  <a:pt x="3503" y="2720"/>
                </a:lnTo>
                <a:lnTo>
                  <a:pt x="3501" y="2715"/>
                </a:lnTo>
                <a:lnTo>
                  <a:pt x="3499" y="2710"/>
                </a:lnTo>
                <a:lnTo>
                  <a:pt x="3491" y="2703"/>
                </a:lnTo>
                <a:lnTo>
                  <a:pt x="3482" y="2696"/>
                </a:lnTo>
                <a:lnTo>
                  <a:pt x="3474" y="2689"/>
                </a:lnTo>
                <a:lnTo>
                  <a:pt x="3467" y="2682"/>
                </a:lnTo>
                <a:lnTo>
                  <a:pt x="3464" y="2677"/>
                </a:lnTo>
                <a:lnTo>
                  <a:pt x="3462" y="2672"/>
                </a:lnTo>
                <a:lnTo>
                  <a:pt x="3461" y="2665"/>
                </a:lnTo>
                <a:lnTo>
                  <a:pt x="3462" y="2657"/>
                </a:lnTo>
                <a:lnTo>
                  <a:pt x="3474" y="2597"/>
                </a:lnTo>
                <a:lnTo>
                  <a:pt x="3487" y="2538"/>
                </a:lnTo>
                <a:lnTo>
                  <a:pt x="3502" y="2480"/>
                </a:lnTo>
                <a:lnTo>
                  <a:pt x="3518" y="2423"/>
                </a:lnTo>
                <a:lnTo>
                  <a:pt x="3526" y="2396"/>
                </a:lnTo>
                <a:lnTo>
                  <a:pt x="3536" y="2369"/>
                </a:lnTo>
                <a:lnTo>
                  <a:pt x="3546" y="2342"/>
                </a:lnTo>
                <a:lnTo>
                  <a:pt x="3556" y="2317"/>
                </a:lnTo>
                <a:lnTo>
                  <a:pt x="3567" y="2291"/>
                </a:lnTo>
                <a:lnTo>
                  <a:pt x="3580" y="2266"/>
                </a:lnTo>
                <a:lnTo>
                  <a:pt x="3593" y="2243"/>
                </a:lnTo>
                <a:lnTo>
                  <a:pt x="3606" y="2220"/>
                </a:lnTo>
                <a:lnTo>
                  <a:pt x="3693" y="2179"/>
                </a:lnTo>
                <a:lnTo>
                  <a:pt x="3779" y="2139"/>
                </a:lnTo>
                <a:lnTo>
                  <a:pt x="3865" y="2098"/>
                </a:lnTo>
                <a:lnTo>
                  <a:pt x="3952" y="2058"/>
                </a:lnTo>
                <a:lnTo>
                  <a:pt x="4038" y="2018"/>
                </a:lnTo>
                <a:lnTo>
                  <a:pt x="4126" y="1978"/>
                </a:lnTo>
                <a:lnTo>
                  <a:pt x="4212" y="1937"/>
                </a:lnTo>
                <a:lnTo>
                  <a:pt x="4298" y="1897"/>
                </a:lnTo>
                <a:lnTo>
                  <a:pt x="4302" y="1879"/>
                </a:lnTo>
                <a:lnTo>
                  <a:pt x="4305" y="1862"/>
                </a:lnTo>
                <a:lnTo>
                  <a:pt x="4308" y="1846"/>
                </a:lnTo>
                <a:lnTo>
                  <a:pt x="4309" y="1831"/>
                </a:lnTo>
                <a:lnTo>
                  <a:pt x="4310" y="1816"/>
                </a:lnTo>
                <a:lnTo>
                  <a:pt x="4310" y="1801"/>
                </a:lnTo>
                <a:lnTo>
                  <a:pt x="4310" y="1788"/>
                </a:lnTo>
                <a:lnTo>
                  <a:pt x="4309" y="1775"/>
                </a:lnTo>
                <a:lnTo>
                  <a:pt x="4307" y="1761"/>
                </a:lnTo>
                <a:lnTo>
                  <a:pt x="4305" y="1750"/>
                </a:lnTo>
                <a:lnTo>
                  <a:pt x="4302" y="1738"/>
                </a:lnTo>
                <a:lnTo>
                  <a:pt x="4298" y="1726"/>
                </a:lnTo>
                <a:lnTo>
                  <a:pt x="4294" y="1716"/>
                </a:lnTo>
                <a:lnTo>
                  <a:pt x="4290" y="1706"/>
                </a:lnTo>
                <a:lnTo>
                  <a:pt x="4285" y="1695"/>
                </a:lnTo>
                <a:lnTo>
                  <a:pt x="4279" y="1686"/>
                </a:lnTo>
                <a:lnTo>
                  <a:pt x="4267" y="1668"/>
                </a:lnTo>
                <a:lnTo>
                  <a:pt x="4253" y="1651"/>
                </a:lnTo>
                <a:lnTo>
                  <a:pt x="4237" y="1636"/>
                </a:lnTo>
                <a:lnTo>
                  <a:pt x="4221" y="1621"/>
                </a:lnTo>
                <a:lnTo>
                  <a:pt x="4204" y="1606"/>
                </a:lnTo>
                <a:lnTo>
                  <a:pt x="4185" y="1593"/>
                </a:lnTo>
                <a:lnTo>
                  <a:pt x="4167" y="1579"/>
                </a:lnTo>
                <a:lnTo>
                  <a:pt x="4147" y="1566"/>
                </a:lnTo>
                <a:lnTo>
                  <a:pt x="4149" y="1531"/>
                </a:lnTo>
                <a:lnTo>
                  <a:pt x="4152" y="1498"/>
                </a:lnTo>
                <a:lnTo>
                  <a:pt x="4153" y="1467"/>
                </a:lnTo>
                <a:lnTo>
                  <a:pt x="4154" y="1437"/>
                </a:lnTo>
                <a:lnTo>
                  <a:pt x="4153" y="1409"/>
                </a:lnTo>
                <a:lnTo>
                  <a:pt x="4150" y="1381"/>
                </a:lnTo>
                <a:lnTo>
                  <a:pt x="4148" y="1367"/>
                </a:lnTo>
                <a:lnTo>
                  <a:pt x="4145" y="1354"/>
                </a:lnTo>
                <a:lnTo>
                  <a:pt x="4142" y="1339"/>
                </a:lnTo>
                <a:lnTo>
                  <a:pt x="4138" y="1326"/>
                </a:lnTo>
                <a:lnTo>
                  <a:pt x="4133" y="1312"/>
                </a:lnTo>
                <a:lnTo>
                  <a:pt x="4126" y="1297"/>
                </a:lnTo>
                <a:lnTo>
                  <a:pt x="4118" y="1284"/>
                </a:lnTo>
                <a:lnTo>
                  <a:pt x="4110" y="1269"/>
                </a:lnTo>
                <a:lnTo>
                  <a:pt x="4094" y="1241"/>
                </a:lnTo>
                <a:lnTo>
                  <a:pt x="4077" y="1211"/>
                </a:lnTo>
                <a:lnTo>
                  <a:pt x="4070" y="1196"/>
                </a:lnTo>
                <a:lnTo>
                  <a:pt x="4064" y="1179"/>
                </a:lnTo>
                <a:lnTo>
                  <a:pt x="4059" y="1163"/>
                </a:lnTo>
                <a:lnTo>
                  <a:pt x="4056" y="1144"/>
                </a:lnTo>
                <a:lnTo>
                  <a:pt x="4055" y="1135"/>
                </a:lnTo>
                <a:lnTo>
                  <a:pt x="4054" y="1126"/>
                </a:lnTo>
                <a:lnTo>
                  <a:pt x="4055" y="1115"/>
                </a:lnTo>
                <a:lnTo>
                  <a:pt x="4055" y="1105"/>
                </a:lnTo>
                <a:lnTo>
                  <a:pt x="4056" y="1095"/>
                </a:lnTo>
                <a:lnTo>
                  <a:pt x="4058" y="1085"/>
                </a:lnTo>
                <a:lnTo>
                  <a:pt x="4060" y="1073"/>
                </a:lnTo>
                <a:lnTo>
                  <a:pt x="4064" y="1062"/>
                </a:lnTo>
                <a:lnTo>
                  <a:pt x="4067" y="1056"/>
                </a:lnTo>
                <a:lnTo>
                  <a:pt x="4071" y="1051"/>
                </a:lnTo>
                <a:lnTo>
                  <a:pt x="4076" y="1046"/>
                </a:lnTo>
                <a:lnTo>
                  <a:pt x="4081" y="1042"/>
                </a:lnTo>
                <a:lnTo>
                  <a:pt x="4092" y="1033"/>
                </a:lnTo>
                <a:lnTo>
                  <a:pt x="4103" y="1025"/>
                </a:lnTo>
                <a:lnTo>
                  <a:pt x="4108" y="1021"/>
                </a:lnTo>
                <a:lnTo>
                  <a:pt x="4113" y="1016"/>
                </a:lnTo>
                <a:lnTo>
                  <a:pt x="4117" y="1011"/>
                </a:lnTo>
                <a:lnTo>
                  <a:pt x="4121" y="1006"/>
                </a:lnTo>
                <a:lnTo>
                  <a:pt x="4125" y="999"/>
                </a:lnTo>
                <a:lnTo>
                  <a:pt x="4128" y="992"/>
                </a:lnTo>
                <a:lnTo>
                  <a:pt x="4129" y="984"/>
                </a:lnTo>
                <a:lnTo>
                  <a:pt x="4130" y="975"/>
                </a:lnTo>
                <a:lnTo>
                  <a:pt x="4129" y="967"/>
                </a:lnTo>
                <a:lnTo>
                  <a:pt x="4127" y="958"/>
                </a:lnTo>
                <a:lnTo>
                  <a:pt x="4125" y="951"/>
                </a:lnTo>
                <a:lnTo>
                  <a:pt x="4121" y="945"/>
                </a:lnTo>
                <a:lnTo>
                  <a:pt x="4118" y="939"/>
                </a:lnTo>
                <a:lnTo>
                  <a:pt x="4114" y="933"/>
                </a:lnTo>
                <a:lnTo>
                  <a:pt x="4110" y="928"/>
                </a:lnTo>
                <a:lnTo>
                  <a:pt x="4105" y="924"/>
                </a:lnTo>
                <a:lnTo>
                  <a:pt x="4099" y="919"/>
                </a:lnTo>
                <a:lnTo>
                  <a:pt x="4093" y="916"/>
                </a:lnTo>
                <a:lnTo>
                  <a:pt x="4086" y="913"/>
                </a:lnTo>
                <a:lnTo>
                  <a:pt x="4078" y="911"/>
                </a:lnTo>
                <a:lnTo>
                  <a:pt x="4070" y="909"/>
                </a:lnTo>
                <a:lnTo>
                  <a:pt x="4062" y="908"/>
                </a:lnTo>
                <a:lnTo>
                  <a:pt x="4053" y="908"/>
                </a:lnTo>
                <a:lnTo>
                  <a:pt x="4042" y="909"/>
                </a:lnTo>
                <a:lnTo>
                  <a:pt x="4048" y="890"/>
                </a:lnTo>
                <a:lnTo>
                  <a:pt x="4055" y="866"/>
                </a:lnTo>
                <a:lnTo>
                  <a:pt x="4063" y="838"/>
                </a:lnTo>
                <a:lnTo>
                  <a:pt x="4072" y="810"/>
                </a:lnTo>
                <a:lnTo>
                  <a:pt x="4080" y="780"/>
                </a:lnTo>
                <a:lnTo>
                  <a:pt x="4087" y="750"/>
                </a:lnTo>
                <a:lnTo>
                  <a:pt x="4089" y="737"/>
                </a:lnTo>
                <a:lnTo>
                  <a:pt x="4090" y="723"/>
                </a:lnTo>
                <a:lnTo>
                  <a:pt x="4090" y="712"/>
                </a:lnTo>
                <a:lnTo>
                  <a:pt x="4088" y="701"/>
                </a:lnTo>
                <a:lnTo>
                  <a:pt x="4087" y="697"/>
                </a:lnTo>
                <a:lnTo>
                  <a:pt x="4083" y="694"/>
                </a:lnTo>
                <a:lnTo>
                  <a:pt x="4080" y="693"/>
                </a:lnTo>
                <a:lnTo>
                  <a:pt x="4075" y="692"/>
                </a:lnTo>
                <a:lnTo>
                  <a:pt x="4065" y="690"/>
                </a:lnTo>
                <a:lnTo>
                  <a:pt x="4055" y="689"/>
                </a:lnTo>
                <a:lnTo>
                  <a:pt x="4057" y="684"/>
                </a:lnTo>
                <a:lnTo>
                  <a:pt x="4060" y="680"/>
                </a:lnTo>
                <a:lnTo>
                  <a:pt x="4063" y="677"/>
                </a:lnTo>
                <a:lnTo>
                  <a:pt x="4066" y="673"/>
                </a:lnTo>
                <a:lnTo>
                  <a:pt x="4070" y="671"/>
                </a:lnTo>
                <a:lnTo>
                  <a:pt x="4075" y="669"/>
                </a:lnTo>
                <a:lnTo>
                  <a:pt x="4081" y="668"/>
                </a:lnTo>
                <a:lnTo>
                  <a:pt x="4088" y="668"/>
                </a:lnTo>
                <a:lnTo>
                  <a:pt x="4082" y="663"/>
                </a:lnTo>
                <a:lnTo>
                  <a:pt x="4076" y="660"/>
                </a:lnTo>
                <a:lnTo>
                  <a:pt x="4068" y="657"/>
                </a:lnTo>
                <a:lnTo>
                  <a:pt x="4059" y="656"/>
                </a:lnTo>
                <a:lnTo>
                  <a:pt x="4039" y="656"/>
                </a:lnTo>
                <a:lnTo>
                  <a:pt x="4017" y="656"/>
                </a:lnTo>
                <a:lnTo>
                  <a:pt x="3995" y="658"/>
                </a:lnTo>
                <a:lnTo>
                  <a:pt x="3976" y="657"/>
                </a:lnTo>
                <a:lnTo>
                  <a:pt x="3967" y="656"/>
                </a:lnTo>
                <a:lnTo>
                  <a:pt x="3958" y="654"/>
                </a:lnTo>
                <a:lnTo>
                  <a:pt x="3951" y="649"/>
                </a:lnTo>
                <a:lnTo>
                  <a:pt x="3946" y="645"/>
                </a:lnTo>
                <a:lnTo>
                  <a:pt x="3950" y="637"/>
                </a:lnTo>
                <a:lnTo>
                  <a:pt x="3956" y="630"/>
                </a:lnTo>
                <a:lnTo>
                  <a:pt x="3962" y="625"/>
                </a:lnTo>
                <a:lnTo>
                  <a:pt x="3971" y="620"/>
                </a:lnTo>
                <a:lnTo>
                  <a:pt x="3979" y="617"/>
                </a:lnTo>
                <a:lnTo>
                  <a:pt x="3989" y="615"/>
                </a:lnTo>
                <a:lnTo>
                  <a:pt x="3999" y="612"/>
                </a:lnTo>
                <a:lnTo>
                  <a:pt x="4012" y="612"/>
                </a:lnTo>
                <a:lnTo>
                  <a:pt x="4010" y="608"/>
                </a:lnTo>
                <a:lnTo>
                  <a:pt x="4007" y="604"/>
                </a:lnTo>
                <a:lnTo>
                  <a:pt x="4002" y="601"/>
                </a:lnTo>
                <a:lnTo>
                  <a:pt x="3998" y="599"/>
                </a:lnTo>
                <a:lnTo>
                  <a:pt x="3989" y="595"/>
                </a:lnTo>
                <a:lnTo>
                  <a:pt x="3979" y="591"/>
                </a:lnTo>
                <a:lnTo>
                  <a:pt x="3974" y="589"/>
                </a:lnTo>
                <a:lnTo>
                  <a:pt x="3970" y="587"/>
                </a:lnTo>
                <a:lnTo>
                  <a:pt x="3965" y="584"/>
                </a:lnTo>
                <a:lnTo>
                  <a:pt x="3962" y="581"/>
                </a:lnTo>
                <a:lnTo>
                  <a:pt x="3959" y="577"/>
                </a:lnTo>
                <a:lnTo>
                  <a:pt x="3957" y="571"/>
                </a:lnTo>
                <a:lnTo>
                  <a:pt x="3957" y="565"/>
                </a:lnTo>
                <a:lnTo>
                  <a:pt x="3958" y="557"/>
                </a:lnTo>
                <a:lnTo>
                  <a:pt x="3958" y="550"/>
                </a:lnTo>
                <a:lnTo>
                  <a:pt x="3959" y="543"/>
                </a:lnTo>
                <a:lnTo>
                  <a:pt x="3960" y="538"/>
                </a:lnTo>
                <a:lnTo>
                  <a:pt x="3962" y="534"/>
                </a:lnTo>
                <a:lnTo>
                  <a:pt x="3964" y="531"/>
                </a:lnTo>
                <a:lnTo>
                  <a:pt x="3967" y="530"/>
                </a:lnTo>
                <a:lnTo>
                  <a:pt x="3970" y="529"/>
                </a:lnTo>
                <a:lnTo>
                  <a:pt x="3973" y="529"/>
                </a:lnTo>
                <a:lnTo>
                  <a:pt x="3980" y="531"/>
                </a:lnTo>
                <a:lnTo>
                  <a:pt x="3989" y="533"/>
                </a:lnTo>
                <a:lnTo>
                  <a:pt x="4000" y="535"/>
                </a:lnTo>
                <a:lnTo>
                  <a:pt x="4013" y="535"/>
                </a:lnTo>
                <a:lnTo>
                  <a:pt x="4014" y="528"/>
                </a:lnTo>
                <a:lnTo>
                  <a:pt x="4014" y="521"/>
                </a:lnTo>
                <a:lnTo>
                  <a:pt x="4013" y="516"/>
                </a:lnTo>
                <a:lnTo>
                  <a:pt x="4011" y="511"/>
                </a:lnTo>
                <a:lnTo>
                  <a:pt x="4006" y="502"/>
                </a:lnTo>
                <a:lnTo>
                  <a:pt x="3999" y="494"/>
                </a:lnTo>
                <a:lnTo>
                  <a:pt x="3997" y="490"/>
                </a:lnTo>
                <a:lnTo>
                  <a:pt x="3994" y="486"/>
                </a:lnTo>
                <a:lnTo>
                  <a:pt x="3992" y="482"/>
                </a:lnTo>
                <a:lnTo>
                  <a:pt x="3990" y="477"/>
                </a:lnTo>
                <a:lnTo>
                  <a:pt x="3989" y="471"/>
                </a:lnTo>
                <a:lnTo>
                  <a:pt x="3989" y="465"/>
                </a:lnTo>
                <a:lnTo>
                  <a:pt x="3989" y="456"/>
                </a:lnTo>
                <a:lnTo>
                  <a:pt x="3991" y="448"/>
                </a:lnTo>
                <a:lnTo>
                  <a:pt x="3996" y="447"/>
                </a:lnTo>
                <a:lnTo>
                  <a:pt x="4000" y="447"/>
                </a:lnTo>
                <a:lnTo>
                  <a:pt x="4004" y="447"/>
                </a:lnTo>
                <a:lnTo>
                  <a:pt x="4008" y="448"/>
                </a:lnTo>
                <a:lnTo>
                  <a:pt x="4013" y="451"/>
                </a:lnTo>
                <a:lnTo>
                  <a:pt x="4016" y="456"/>
                </a:lnTo>
                <a:lnTo>
                  <a:pt x="4019" y="462"/>
                </a:lnTo>
                <a:lnTo>
                  <a:pt x="4023" y="466"/>
                </a:lnTo>
                <a:lnTo>
                  <a:pt x="4025" y="468"/>
                </a:lnTo>
                <a:lnTo>
                  <a:pt x="4028" y="469"/>
                </a:lnTo>
                <a:lnTo>
                  <a:pt x="4031" y="470"/>
                </a:lnTo>
                <a:lnTo>
                  <a:pt x="4035" y="470"/>
                </a:lnTo>
                <a:lnTo>
                  <a:pt x="4039" y="469"/>
                </a:lnTo>
                <a:lnTo>
                  <a:pt x="4042" y="466"/>
                </a:lnTo>
                <a:lnTo>
                  <a:pt x="4043" y="463"/>
                </a:lnTo>
                <a:lnTo>
                  <a:pt x="4044" y="458"/>
                </a:lnTo>
                <a:lnTo>
                  <a:pt x="4042" y="450"/>
                </a:lnTo>
                <a:lnTo>
                  <a:pt x="4039" y="441"/>
                </a:lnTo>
                <a:lnTo>
                  <a:pt x="4036" y="431"/>
                </a:lnTo>
                <a:lnTo>
                  <a:pt x="4035" y="420"/>
                </a:lnTo>
                <a:lnTo>
                  <a:pt x="4035" y="416"/>
                </a:lnTo>
                <a:lnTo>
                  <a:pt x="4037" y="412"/>
                </a:lnTo>
                <a:lnTo>
                  <a:pt x="4041" y="408"/>
                </a:lnTo>
                <a:lnTo>
                  <a:pt x="4047" y="405"/>
                </a:lnTo>
                <a:lnTo>
                  <a:pt x="4052" y="406"/>
                </a:lnTo>
                <a:lnTo>
                  <a:pt x="4057" y="407"/>
                </a:lnTo>
                <a:lnTo>
                  <a:pt x="4062" y="410"/>
                </a:lnTo>
                <a:lnTo>
                  <a:pt x="4066" y="412"/>
                </a:lnTo>
                <a:lnTo>
                  <a:pt x="4073" y="418"/>
                </a:lnTo>
                <a:lnTo>
                  <a:pt x="4080" y="426"/>
                </a:lnTo>
                <a:lnTo>
                  <a:pt x="4087" y="433"/>
                </a:lnTo>
                <a:lnTo>
                  <a:pt x="4094" y="439"/>
                </a:lnTo>
                <a:lnTo>
                  <a:pt x="4098" y="442"/>
                </a:lnTo>
                <a:lnTo>
                  <a:pt x="4102" y="445"/>
                </a:lnTo>
                <a:lnTo>
                  <a:pt x="4106" y="447"/>
                </a:lnTo>
                <a:lnTo>
                  <a:pt x="4111" y="449"/>
                </a:lnTo>
                <a:lnTo>
                  <a:pt x="4112" y="438"/>
                </a:lnTo>
                <a:lnTo>
                  <a:pt x="4112" y="427"/>
                </a:lnTo>
                <a:lnTo>
                  <a:pt x="4128" y="433"/>
                </a:lnTo>
                <a:lnTo>
                  <a:pt x="4123" y="416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6" name="Freeform 60"/>
          <p:cNvSpPr>
            <a:spLocks/>
          </p:cNvSpPr>
          <p:nvPr/>
        </p:nvSpPr>
        <p:spPr bwMode="auto">
          <a:xfrm flipH="1">
            <a:off x="6046788" y="0"/>
            <a:ext cx="396875" cy="620713"/>
          </a:xfrm>
          <a:custGeom>
            <a:avLst/>
            <a:gdLst/>
            <a:ahLst/>
            <a:cxnLst>
              <a:cxn ang="0">
                <a:pos x="2600" y="182"/>
              </a:cxn>
              <a:cxn ang="0">
                <a:pos x="3025" y="66"/>
              </a:cxn>
              <a:cxn ang="0">
                <a:pos x="3223" y="408"/>
              </a:cxn>
              <a:cxn ang="0">
                <a:pos x="3463" y="1019"/>
              </a:cxn>
              <a:cxn ang="0">
                <a:pos x="3561" y="1412"/>
              </a:cxn>
              <a:cxn ang="0">
                <a:pos x="3841" y="2173"/>
              </a:cxn>
              <a:cxn ang="0">
                <a:pos x="3974" y="3003"/>
              </a:cxn>
              <a:cxn ang="0">
                <a:pos x="4337" y="3593"/>
              </a:cxn>
              <a:cxn ang="0">
                <a:pos x="4364" y="4030"/>
              </a:cxn>
              <a:cxn ang="0">
                <a:pos x="4459" y="4521"/>
              </a:cxn>
              <a:cxn ang="0">
                <a:pos x="4558" y="4714"/>
              </a:cxn>
              <a:cxn ang="0">
                <a:pos x="4688" y="4993"/>
              </a:cxn>
              <a:cxn ang="0">
                <a:pos x="4836" y="5287"/>
              </a:cxn>
              <a:cxn ang="0">
                <a:pos x="5091" y="5902"/>
              </a:cxn>
              <a:cxn ang="0">
                <a:pos x="5300" y="6636"/>
              </a:cxn>
              <a:cxn ang="0">
                <a:pos x="5255" y="7022"/>
              </a:cxn>
              <a:cxn ang="0">
                <a:pos x="5372" y="8029"/>
              </a:cxn>
              <a:cxn ang="0">
                <a:pos x="5487" y="8632"/>
              </a:cxn>
              <a:cxn ang="0">
                <a:pos x="5642" y="8781"/>
              </a:cxn>
              <a:cxn ang="0">
                <a:pos x="5099" y="8773"/>
              </a:cxn>
              <a:cxn ang="0">
                <a:pos x="5183" y="8543"/>
              </a:cxn>
              <a:cxn ang="0">
                <a:pos x="4971" y="7702"/>
              </a:cxn>
              <a:cxn ang="0">
                <a:pos x="4858" y="7106"/>
              </a:cxn>
              <a:cxn ang="0">
                <a:pos x="4713" y="6736"/>
              </a:cxn>
              <a:cxn ang="0">
                <a:pos x="4698" y="6971"/>
              </a:cxn>
              <a:cxn ang="0">
                <a:pos x="4722" y="7101"/>
              </a:cxn>
              <a:cxn ang="0">
                <a:pos x="4743" y="7228"/>
              </a:cxn>
              <a:cxn ang="0">
                <a:pos x="4678" y="7493"/>
              </a:cxn>
              <a:cxn ang="0">
                <a:pos x="4650" y="7655"/>
              </a:cxn>
              <a:cxn ang="0">
                <a:pos x="4539" y="7777"/>
              </a:cxn>
              <a:cxn ang="0">
                <a:pos x="4443" y="7902"/>
              </a:cxn>
              <a:cxn ang="0">
                <a:pos x="4291" y="7860"/>
              </a:cxn>
              <a:cxn ang="0">
                <a:pos x="4131" y="8076"/>
              </a:cxn>
              <a:cxn ang="0">
                <a:pos x="3997" y="8005"/>
              </a:cxn>
              <a:cxn ang="0">
                <a:pos x="3879" y="8142"/>
              </a:cxn>
              <a:cxn ang="0">
                <a:pos x="3986" y="8660"/>
              </a:cxn>
              <a:cxn ang="0">
                <a:pos x="4233" y="8761"/>
              </a:cxn>
              <a:cxn ang="0">
                <a:pos x="3673" y="8812"/>
              </a:cxn>
              <a:cxn ang="0">
                <a:pos x="3674" y="7716"/>
              </a:cxn>
              <a:cxn ang="0">
                <a:pos x="3638" y="7280"/>
              </a:cxn>
              <a:cxn ang="0">
                <a:pos x="3663" y="6514"/>
              </a:cxn>
              <a:cxn ang="0">
                <a:pos x="3642" y="5956"/>
              </a:cxn>
              <a:cxn ang="0">
                <a:pos x="3581" y="5376"/>
              </a:cxn>
              <a:cxn ang="0">
                <a:pos x="3494" y="5187"/>
              </a:cxn>
              <a:cxn ang="0">
                <a:pos x="3242" y="4845"/>
              </a:cxn>
              <a:cxn ang="0">
                <a:pos x="3100" y="4740"/>
              </a:cxn>
              <a:cxn ang="0">
                <a:pos x="2828" y="4599"/>
              </a:cxn>
              <a:cxn ang="0">
                <a:pos x="2030" y="4133"/>
              </a:cxn>
              <a:cxn ang="0">
                <a:pos x="1037" y="3716"/>
              </a:cxn>
              <a:cxn ang="0">
                <a:pos x="746" y="3672"/>
              </a:cxn>
              <a:cxn ang="0">
                <a:pos x="173" y="3614"/>
              </a:cxn>
              <a:cxn ang="0">
                <a:pos x="3" y="3285"/>
              </a:cxn>
              <a:cxn ang="0">
                <a:pos x="562" y="3204"/>
              </a:cxn>
              <a:cxn ang="0">
                <a:pos x="1054" y="3331"/>
              </a:cxn>
              <a:cxn ang="0">
                <a:pos x="1628" y="3560"/>
              </a:cxn>
              <a:cxn ang="0">
                <a:pos x="2116" y="3646"/>
              </a:cxn>
              <a:cxn ang="0">
                <a:pos x="2699" y="3823"/>
              </a:cxn>
              <a:cxn ang="0">
                <a:pos x="3179" y="3739"/>
              </a:cxn>
              <a:cxn ang="0">
                <a:pos x="3384" y="3912"/>
              </a:cxn>
              <a:cxn ang="0">
                <a:pos x="3529" y="3359"/>
              </a:cxn>
              <a:cxn ang="0">
                <a:pos x="3390" y="2286"/>
              </a:cxn>
              <a:cxn ang="0">
                <a:pos x="3300" y="1638"/>
              </a:cxn>
              <a:cxn ang="0">
                <a:pos x="3034" y="1006"/>
              </a:cxn>
            </a:cxnLst>
            <a:rect l="0" t="0" r="r" b="b"/>
            <a:pathLst>
              <a:path w="5681" h="8824">
                <a:moveTo>
                  <a:pt x="2959" y="858"/>
                </a:moveTo>
                <a:lnTo>
                  <a:pt x="2951" y="830"/>
                </a:lnTo>
                <a:lnTo>
                  <a:pt x="2941" y="804"/>
                </a:lnTo>
                <a:lnTo>
                  <a:pt x="2929" y="778"/>
                </a:lnTo>
                <a:lnTo>
                  <a:pt x="2917" y="752"/>
                </a:lnTo>
                <a:lnTo>
                  <a:pt x="2904" y="727"/>
                </a:lnTo>
                <a:lnTo>
                  <a:pt x="2889" y="702"/>
                </a:lnTo>
                <a:lnTo>
                  <a:pt x="2874" y="679"/>
                </a:lnTo>
                <a:lnTo>
                  <a:pt x="2857" y="654"/>
                </a:lnTo>
                <a:lnTo>
                  <a:pt x="2824" y="607"/>
                </a:lnTo>
                <a:lnTo>
                  <a:pt x="2790" y="561"/>
                </a:lnTo>
                <a:lnTo>
                  <a:pt x="2755" y="513"/>
                </a:lnTo>
                <a:lnTo>
                  <a:pt x="2721" y="466"/>
                </a:lnTo>
                <a:lnTo>
                  <a:pt x="2705" y="442"/>
                </a:lnTo>
                <a:lnTo>
                  <a:pt x="2689" y="419"/>
                </a:lnTo>
                <a:lnTo>
                  <a:pt x="2675" y="394"/>
                </a:lnTo>
                <a:lnTo>
                  <a:pt x="2660" y="370"/>
                </a:lnTo>
                <a:lnTo>
                  <a:pt x="2648" y="345"/>
                </a:lnTo>
                <a:lnTo>
                  <a:pt x="2636" y="319"/>
                </a:lnTo>
                <a:lnTo>
                  <a:pt x="2626" y="293"/>
                </a:lnTo>
                <a:lnTo>
                  <a:pt x="2616" y="266"/>
                </a:lnTo>
                <a:lnTo>
                  <a:pt x="2609" y="238"/>
                </a:lnTo>
                <a:lnTo>
                  <a:pt x="2604" y="210"/>
                </a:lnTo>
                <a:lnTo>
                  <a:pt x="2600" y="182"/>
                </a:lnTo>
                <a:lnTo>
                  <a:pt x="2598" y="152"/>
                </a:lnTo>
                <a:lnTo>
                  <a:pt x="2598" y="121"/>
                </a:lnTo>
                <a:lnTo>
                  <a:pt x="2600" y="89"/>
                </a:lnTo>
                <a:lnTo>
                  <a:pt x="2605" y="57"/>
                </a:lnTo>
                <a:lnTo>
                  <a:pt x="2612" y="24"/>
                </a:lnTo>
                <a:lnTo>
                  <a:pt x="2636" y="17"/>
                </a:lnTo>
                <a:lnTo>
                  <a:pt x="2658" y="11"/>
                </a:lnTo>
                <a:lnTo>
                  <a:pt x="2682" y="7"/>
                </a:lnTo>
                <a:lnTo>
                  <a:pt x="2705" y="4"/>
                </a:lnTo>
                <a:lnTo>
                  <a:pt x="2728" y="1"/>
                </a:lnTo>
                <a:lnTo>
                  <a:pt x="2751" y="0"/>
                </a:lnTo>
                <a:lnTo>
                  <a:pt x="2773" y="0"/>
                </a:lnTo>
                <a:lnTo>
                  <a:pt x="2796" y="1"/>
                </a:lnTo>
                <a:lnTo>
                  <a:pt x="2818" y="2"/>
                </a:lnTo>
                <a:lnTo>
                  <a:pt x="2841" y="5"/>
                </a:lnTo>
                <a:lnTo>
                  <a:pt x="2863" y="8"/>
                </a:lnTo>
                <a:lnTo>
                  <a:pt x="2885" y="13"/>
                </a:lnTo>
                <a:lnTo>
                  <a:pt x="2906" y="18"/>
                </a:lnTo>
                <a:lnTo>
                  <a:pt x="2927" y="25"/>
                </a:lnTo>
                <a:lnTo>
                  <a:pt x="2948" y="31"/>
                </a:lnTo>
                <a:lnTo>
                  <a:pt x="2967" y="39"/>
                </a:lnTo>
                <a:lnTo>
                  <a:pt x="2987" y="47"/>
                </a:lnTo>
                <a:lnTo>
                  <a:pt x="3006" y="56"/>
                </a:lnTo>
                <a:lnTo>
                  <a:pt x="3025" y="66"/>
                </a:lnTo>
                <a:lnTo>
                  <a:pt x="3042" y="76"/>
                </a:lnTo>
                <a:lnTo>
                  <a:pt x="3060" y="87"/>
                </a:lnTo>
                <a:lnTo>
                  <a:pt x="3076" y="100"/>
                </a:lnTo>
                <a:lnTo>
                  <a:pt x="3091" y="112"/>
                </a:lnTo>
                <a:lnTo>
                  <a:pt x="3107" y="124"/>
                </a:lnTo>
                <a:lnTo>
                  <a:pt x="3121" y="138"/>
                </a:lnTo>
                <a:lnTo>
                  <a:pt x="3134" y="152"/>
                </a:lnTo>
                <a:lnTo>
                  <a:pt x="3147" y="166"/>
                </a:lnTo>
                <a:lnTo>
                  <a:pt x="3158" y="181"/>
                </a:lnTo>
                <a:lnTo>
                  <a:pt x="3169" y="196"/>
                </a:lnTo>
                <a:lnTo>
                  <a:pt x="3179" y="211"/>
                </a:lnTo>
                <a:lnTo>
                  <a:pt x="3187" y="228"/>
                </a:lnTo>
                <a:lnTo>
                  <a:pt x="3195" y="244"/>
                </a:lnTo>
                <a:lnTo>
                  <a:pt x="3199" y="255"/>
                </a:lnTo>
                <a:lnTo>
                  <a:pt x="3202" y="266"/>
                </a:lnTo>
                <a:lnTo>
                  <a:pt x="3204" y="276"/>
                </a:lnTo>
                <a:lnTo>
                  <a:pt x="3206" y="287"/>
                </a:lnTo>
                <a:lnTo>
                  <a:pt x="3209" y="309"/>
                </a:lnTo>
                <a:lnTo>
                  <a:pt x="3211" y="332"/>
                </a:lnTo>
                <a:lnTo>
                  <a:pt x="3213" y="354"/>
                </a:lnTo>
                <a:lnTo>
                  <a:pt x="3216" y="376"/>
                </a:lnTo>
                <a:lnTo>
                  <a:pt x="3218" y="386"/>
                </a:lnTo>
                <a:lnTo>
                  <a:pt x="3220" y="397"/>
                </a:lnTo>
                <a:lnTo>
                  <a:pt x="3223" y="408"/>
                </a:lnTo>
                <a:lnTo>
                  <a:pt x="3226" y="417"/>
                </a:lnTo>
                <a:lnTo>
                  <a:pt x="3235" y="439"/>
                </a:lnTo>
                <a:lnTo>
                  <a:pt x="3246" y="461"/>
                </a:lnTo>
                <a:lnTo>
                  <a:pt x="3260" y="484"/>
                </a:lnTo>
                <a:lnTo>
                  <a:pt x="3274" y="506"/>
                </a:lnTo>
                <a:lnTo>
                  <a:pt x="3306" y="552"/>
                </a:lnTo>
                <a:lnTo>
                  <a:pt x="3341" y="598"/>
                </a:lnTo>
                <a:lnTo>
                  <a:pt x="3376" y="645"/>
                </a:lnTo>
                <a:lnTo>
                  <a:pt x="3409" y="690"/>
                </a:lnTo>
                <a:lnTo>
                  <a:pt x="3425" y="712"/>
                </a:lnTo>
                <a:lnTo>
                  <a:pt x="3438" y="735"/>
                </a:lnTo>
                <a:lnTo>
                  <a:pt x="3452" y="758"/>
                </a:lnTo>
                <a:lnTo>
                  <a:pt x="3462" y="779"/>
                </a:lnTo>
                <a:lnTo>
                  <a:pt x="3457" y="799"/>
                </a:lnTo>
                <a:lnTo>
                  <a:pt x="3453" y="819"/>
                </a:lnTo>
                <a:lnTo>
                  <a:pt x="3449" y="841"/>
                </a:lnTo>
                <a:lnTo>
                  <a:pt x="3447" y="862"/>
                </a:lnTo>
                <a:lnTo>
                  <a:pt x="3447" y="885"/>
                </a:lnTo>
                <a:lnTo>
                  <a:pt x="3447" y="907"/>
                </a:lnTo>
                <a:lnTo>
                  <a:pt x="3448" y="930"/>
                </a:lnTo>
                <a:lnTo>
                  <a:pt x="3450" y="953"/>
                </a:lnTo>
                <a:lnTo>
                  <a:pt x="3454" y="975"/>
                </a:lnTo>
                <a:lnTo>
                  <a:pt x="3458" y="998"/>
                </a:lnTo>
                <a:lnTo>
                  <a:pt x="3463" y="1019"/>
                </a:lnTo>
                <a:lnTo>
                  <a:pt x="3468" y="1040"/>
                </a:lnTo>
                <a:lnTo>
                  <a:pt x="3473" y="1059"/>
                </a:lnTo>
                <a:lnTo>
                  <a:pt x="3479" y="1078"/>
                </a:lnTo>
                <a:lnTo>
                  <a:pt x="3486" y="1094"/>
                </a:lnTo>
                <a:lnTo>
                  <a:pt x="3494" y="1110"/>
                </a:lnTo>
                <a:lnTo>
                  <a:pt x="3496" y="1119"/>
                </a:lnTo>
                <a:lnTo>
                  <a:pt x="3496" y="1126"/>
                </a:lnTo>
                <a:lnTo>
                  <a:pt x="3495" y="1132"/>
                </a:lnTo>
                <a:lnTo>
                  <a:pt x="3493" y="1136"/>
                </a:lnTo>
                <a:lnTo>
                  <a:pt x="3490" y="1141"/>
                </a:lnTo>
                <a:lnTo>
                  <a:pt x="3486" y="1144"/>
                </a:lnTo>
                <a:lnTo>
                  <a:pt x="3482" y="1147"/>
                </a:lnTo>
                <a:lnTo>
                  <a:pt x="3478" y="1149"/>
                </a:lnTo>
                <a:lnTo>
                  <a:pt x="3468" y="1153"/>
                </a:lnTo>
                <a:lnTo>
                  <a:pt x="3459" y="1157"/>
                </a:lnTo>
                <a:lnTo>
                  <a:pt x="3455" y="1160"/>
                </a:lnTo>
                <a:lnTo>
                  <a:pt x="3450" y="1164"/>
                </a:lnTo>
                <a:lnTo>
                  <a:pt x="3448" y="1168"/>
                </a:lnTo>
                <a:lnTo>
                  <a:pt x="3446" y="1173"/>
                </a:lnTo>
                <a:lnTo>
                  <a:pt x="3467" y="1223"/>
                </a:lnTo>
                <a:lnTo>
                  <a:pt x="3489" y="1271"/>
                </a:lnTo>
                <a:lnTo>
                  <a:pt x="3513" y="1318"/>
                </a:lnTo>
                <a:lnTo>
                  <a:pt x="3537" y="1365"/>
                </a:lnTo>
                <a:lnTo>
                  <a:pt x="3561" y="1412"/>
                </a:lnTo>
                <a:lnTo>
                  <a:pt x="3587" y="1458"/>
                </a:lnTo>
                <a:lnTo>
                  <a:pt x="3612" y="1504"/>
                </a:lnTo>
                <a:lnTo>
                  <a:pt x="3635" y="1551"/>
                </a:lnTo>
                <a:lnTo>
                  <a:pt x="3647" y="1576"/>
                </a:lnTo>
                <a:lnTo>
                  <a:pt x="3660" y="1601"/>
                </a:lnTo>
                <a:lnTo>
                  <a:pt x="3670" y="1626"/>
                </a:lnTo>
                <a:lnTo>
                  <a:pt x="3680" y="1650"/>
                </a:lnTo>
                <a:lnTo>
                  <a:pt x="3699" y="1699"/>
                </a:lnTo>
                <a:lnTo>
                  <a:pt x="3716" y="1748"/>
                </a:lnTo>
                <a:lnTo>
                  <a:pt x="3732" y="1798"/>
                </a:lnTo>
                <a:lnTo>
                  <a:pt x="3747" y="1849"/>
                </a:lnTo>
                <a:lnTo>
                  <a:pt x="3761" y="1903"/>
                </a:lnTo>
                <a:lnTo>
                  <a:pt x="3777" y="1960"/>
                </a:lnTo>
                <a:lnTo>
                  <a:pt x="3784" y="1983"/>
                </a:lnTo>
                <a:lnTo>
                  <a:pt x="3792" y="2006"/>
                </a:lnTo>
                <a:lnTo>
                  <a:pt x="3801" y="2029"/>
                </a:lnTo>
                <a:lnTo>
                  <a:pt x="3811" y="2051"/>
                </a:lnTo>
                <a:lnTo>
                  <a:pt x="3820" y="2075"/>
                </a:lnTo>
                <a:lnTo>
                  <a:pt x="3828" y="2098"/>
                </a:lnTo>
                <a:lnTo>
                  <a:pt x="3832" y="2111"/>
                </a:lnTo>
                <a:lnTo>
                  <a:pt x="3835" y="2123"/>
                </a:lnTo>
                <a:lnTo>
                  <a:pt x="3837" y="2136"/>
                </a:lnTo>
                <a:lnTo>
                  <a:pt x="3839" y="2149"/>
                </a:lnTo>
                <a:lnTo>
                  <a:pt x="3841" y="2173"/>
                </a:lnTo>
                <a:lnTo>
                  <a:pt x="3842" y="2197"/>
                </a:lnTo>
                <a:lnTo>
                  <a:pt x="3841" y="2222"/>
                </a:lnTo>
                <a:lnTo>
                  <a:pt x="3840" y="2245"/>
                </a:lnTo>
                <a:lnTo>
                  <a:pt x="3834" y="2294"/>
                </a:lnTo>
                <a:lnTo>
                  <a:pt x="3826" y="2343"/>
                </a:lnTo>
                <a:lnTo>
                  <a:pt x="3818" y="2393"/>
                </a:lnTo>
                <a:lnTo>
                  <a:pt x="3811" y="2442"/>
                </a:lnTo>
                <a:lnTo>
                  <a:pt x="3809" y="2467"/>
                </a:lnTo>
                <a:lnTo>
                  <a:pt x="3808" y="2493"/>
                </a:lnTo>
                <a:lnTo>
                  <a:pt x="3808" y="2517"/>
                </a:lnTo>
                <a:lnTo>
                  <a:pt x="3809" y="2543"/>
                </a:lnTo>
                <a:lnTo>
                  <a:pt x="3810" y="2556"/>
                </a:lnTo>
                <a:lnTo>
                  <a:pt x="3812" y="2570"/>
                </a:lnTo>
                <a:lnTo>
                  <a:pt x="3815" y="2584"/>
                </a:lnTo>
                <a:lnTo>
                  <a:pt x="3818" y="2598"/>
                </a:lnTo>
                <a:lnTo>
                  <a:pt x="3825" y="2629"/>
                </a:lnTo>
                <a:lnTo>
                  <a:pt x="3834" y="2661"/>
                </a:lnTo>
                <a:lnTo>
                  <a:pt x="3845" y="2694"/>
                </a:lnTo>
                <a:lnTo>
                  <a:pt x="3858" y="2729"/>
                </a:lnTo>
                <a:lnTo>
                  <a:pt x="3871" y="2763"/>
                </a:lnTo>
                <a:lnTo>
                  <a:pt x="3886" y="2798"/>
                </a:lnTo>
                <a:lnTo>
                  <a:pt x="3915" y="2868"/>
                </a:lnTo>
                <a:lnTo>
                  <a:pt x="3946" y="2937"/>
                </a:lnTo>
                <a:lnTo>
                  <a:pt x="3974" y="3003"/>
                </a:lnTo>
                <a:lnTo>
                  <a:pt x="3997" y="3062"/>
                </a:lnTo>
                <a:lnTo>
                  <a:pt x="4014" y="3106"/>
                </a:lnTo>
                <a:lnTo>
                  <a:pt x="4030" y="3148"/>
                </a:lnTo>
                <a:lnTo>
                  <a:pt x="4047" y="3190"/>
                </a:lnTo>
                <a:lnTo>
                  <a:pt x="4063" y="3230"/>
                </a:lnTo>
                <a:lnTo>
                  <a:pt x="4080" y="3268"/>
                </a:lnTo>
                <a:lnTo>
                  <a:pt x="4098" y="3304"/>
                </a:lnTo>
                <a:lnTo>
                  <a:pt x="4115" y="3338"/>
                </a:lnTo>
                <a:lnTo>
                  <a:pt x="4135" y="3372"/>
                </a:lnTo>
                <a:lnTo>
                  <a:pt x="4155" y="3404"/>
                </a:lnTo>
                <a:lnTo>
                  <a:pt x="4177" y="3434"/>
                </a:lnTo>
                <a:lnTo>
                  <a:pt x="4188" y="3449"/>
                </a:lnTo>
                <a:lnTo>
                  <a:pt x="4199" y="3463"/>
                </a:lnTo>
                <a:lnTo>
                  <a:pt x="4212" y="3477"/>
                </a:lnTo>
                <a:lnTo>
                  <a:pt x="4224" y="3490"/>
                </a:lnTo>
                <a:lnTo>
                  <a:pt x="4237" y="3503"/>
                </a:lnTo>
                <a:lnTo>
                  <a:pt x="4251" y="3515"/>
                </a:lnTo>
                <a:lnTo>
                  <a:pt x="4265" y="3527"/>
                </a:lnTo>
                <a:lnTo>
                  <a:pt x="4279" y="3539"/>
                </a:lnTo>
                <a:lnTo>
                  <a:pt x="4295" y="3550"/>
                </a:lnTo>
                <a:lnTo>
                  <a:pt x="4310" y="3561"/>
                </a:lnTo>
                <a:lnTo>
                  <a:pt x="4327" y="3571"/>
                </a:lnTo>
                <a:lnTo>
                  <a:pt x="4343" y="3582"/>
                </a:lnTo>
                <a:lnTo>
                  <a:pt x="4337" y="3593"/>
                </a:lnTo>
                <a:lnTo>
                  <a:pt x="4332" y="3605"/>
                </a:lnTo>
                <a:lnTo>
                  <a:pt x="4328" y="3619"/>
                </a:lnTo>
                <a:lnTo>
                  <a:pt x="4324" y="3633"/>
                </a:lnTo>
                <a:lnTo>
                  <a:pt x="4318" y="3663"/>
                </a:lnTo>
                <a:lnTo>
                  <a:pt x="4315" y="3695"/>
                </a:lnTo>
                <a:lnTo>
                  <a:pt x="4312" y="3727"/>
                </a:lnTo>
                <a:lnTo>
                  <a:pt x="4308" y="3759"/>
                </a:lnTo>
                <a:lnTo>
                  <a:pt x="4306" y="3775"/>
                </a:lnTo>
                <a:lnTo>
                  <a:pt x="4303" y="3790"/>
                </a:lnTo>
                <a:lnTo>
                  <a:pt x="4300" y="3804"/>
                </a:lnTo>
                <a:lnTo>
                  <a:pt x="4296" y="3818"/>
                </a:lnTo>
                <a:lnTo>
                  <a:pt x="4300" y="3833"/>
                </a:lnTo>
                <a:lnTo>
                  <a:pt x="4304" y="3847"/>
                </a:lnTo>
                <a:lnTo>
                  <a:pt x="4310" y="3860"/>
                </a:lnTo>
                <a:lnTo>
                  <a:pt x="4316" y="3872"/>
                </a:lnTo>
                <a:lnTo>
                  <a:pt x="4331" y="3896"/>
                </a:lnTo>
                <a:lnTo>
                  <a:pt x="4344" y="3918"/>
                </a:lnTo>
                <a:lnTo>
                  <a:pt x="4350" y="3932"/>
                </a:lnTo>
                <a:lnTo>
                  <a:pt x="4356" y="3944"/>
                </a:lnTo>
                <a:lnTo>
                  <a:pt x="4361" y="3958"/>
                </a:lnTo>
                <a:lnTo>
                  <a:pt x="4364" y="3974"/>
                </a:lnTo>
                <a:lnTo>
                  <a:pt x="4366" y="3991"/>
                </a:lnTo>
                <a:lnTo>
                  <a:pt x="4366" y="4010"/>
                </a:lnTo>
                <a:lnTo>
                  <a:pt x="4364" y="4030"/>
                </a:lnTo>
                <a:lnTo>
                  <a:pt x="4358" y="4054"/>
                </a:lnTo>
                <a:lnTo>
                  <a:pt x="4377" y="4087"/>
                </a:lnTo>
                <a:lnTo>
                  <a:pt x="4396" y="4119"/>
                </a:lnTo>
                <a:lnTo>
                  <a:pt x="4416" y="4150"/>
                </a:lnTo>
                <a:lnTo>
                  <a:pt x="4436" y="4180"/>
                </a:lnTo>
                <a:lnTo>
                  <a:pt x="4457" y="4211"/>
                </a:lnTo>
                <a:lnTo>
                  <a:pt x="4478" y="4242"/>
                </a:lnTo>
                <a:lnTo>
                  <a:pt x="4498" y="4274"/>
                </a:lnTo>
                <a:lnTo>
                  <a:pt x="4516" y="4305"/>
                </a:lnTo>
                <a:lnTo>
                  <a:pt x="4506" y="4333"/>
                </a:lnTo>
                <a:lnTo>
                  <a:pt x="4495" y="4358"/>
                </a:lnTo>
                <a:lnTo>
                  <a:pt x="4484" y="4380"/>
                </a:lnTo>
                <a:lnTo>
                  <a:pt x="4473" y="4402"/>
                </a:lnTo>
                <a:lnTo>
                  <a:pt x="4468" y="4413"/>
                </a:lnTo>
                <a:lnTo>
                  <a:pt x="4464" y="4424"/>
                </a:lnTo>
                <a:lnTo>
                  <a:pt x="4460" y="4435"/>
                </a:lnTo>
                <a:lnTo>
                  <a:pt x="4457" y="4446"/>
                </a:lnTo>
                <a:lnTo>
                  <a:pt x="4455" y="4457"/>
                </a:lnTo>
                <a:lnTo>
                  <a:pt x="4453" y="4470"/>
                </a:lnTo>
                <a:lnTo>
                  <a:pt x="4453" y="4482"/>
                </a:lnTo>
                <a:lnTo>
                  <a:pt x="4453" y="4494"/>
                </a:lnTo>
                <a:lnTo>
                  <a:pt x="4455" y="4506"/>
                </a:lnTo>
                <a:lnTo>
                  <a:pt x="4457" y="4514"/>
                </a:lnTo>
                <a:lnTo>
                  <a:pt x="4459" y="4521"/>
                </a:lnTo>
                <a:lnTo>
                  <a:pt x="4463" y="4527"/>
                </a:lnTo>
                <a:lnTo>
                  <a:pt x="4466" y="4533"/>
                </a:lnTo>
                <a:lnTo>
                  <a:pt x="4471" y="4537"/>
                </a:lnTo>
                <a:lnTo>
                  <a:pt x="4475" y="4543"/>
                </a:lnTo>
                <a:lnTo>
                  <a:pt x="4481" y="4547"/>
                </a:lnTo>
                <a:lnTo>
                  <a:pt x="4493" y="4556"/>
                </a:lnTo>
                <a:lnTo>
                  <a:pt x="4505" y="4567"/>
                </a:lnTo>
                <a:lnTo>
                  <a:pt x="4511" y="4574"/>
                </a:lnTo>
                <a:lnTo>
                  <a:pt x="4519" y="4583"/>
                </a:lnTo>
                <a:lnTo>
                  <a:pt x="4525" y="4593"/>
                </a:lnTo>
                <a:lnTo>
                  <a:pt x="4532" y="4605"/>
                </a:lnTo>
                <a:lnTo>
                  <a:pt x="4535" y="4610"/>
                </a:lnTo>
                <a:lnTo>
                  <a:pt x="4537" y="4616"/>
                </a:lnTo>
                <a:lnTo>
                  <a:pt x="4538" y="4623"/>
                </a:lnTo>
                <a:lnTo>
                  <a:pt x="4539" y="4630"/>
                </a:lnTo>
                <a:lnTo>
                  <a:pt x="4540" y="4642"/>
                </a:lnTo>
                <a:lnTo>
                  <a:pt x="4541" y="4656"/>
                </a:lnTo>
                <a:lnTo>
                  <a:pt x="4541" y="4668"/>
                </a:lnTo>
                <a:lnTo>
                  <a:pt x="4542" y="4680"/>
                </a:lnTo>
                <a:lnTo>
                  <a:pt x="4542" y="4685"/>
                </a:lnTo>
                <a:lnTo>
                  <a:pt x="4544" y="4690"/>
                </a:lnTo>
                <a:lnTo>
                  <a:pt x="4545" y="4696"/>
                </a:lnTo>
                <a:lnTo>
                  <a:pt x="4547" y="4700"/>
                </a:lnTo>
                <a:lnTo>
                  <a:pt x="4558" y="4714"/>
                </a:lnTo>
                <a:lnTo>
                  <a:pt x="4568" y="4728"/>
                </a:lnTo>
                <a:lnTo>
                  <a:pt x="4579" y="4742"/>
                </a:lnTo>
                <a:lnTo>
                  <a:pt x="4590" y="4756"/>
                </a:lnTo>
                <a:lnTo>
                  <a:pt x="4613" y="4782"/>
                </a:lnTo>
                <a:lnTo>
                  <a:pt x="4637" y="4807"/>
                </a:lnTo>
                <a:lnTo>
                  <a:pt x="4658" y="4832"/>
                </a:lnTo>
                <a:lnTo>
                  <a:pt x="4678" y="4856"/>
                </a:lnTo>
                <a:lnTo>
                  <a:pt x="4687" y="4868"/>
                </a:lnTo>
                <a:lnTo>
                  <a:pt x="4694" y="4880"/>
                </a:lnTo>
                <a:lnTo>
                  <a:pt x="4700" y="4892"/>
                </a:lnTo>
                <a:lnTo>
                  <a:pt x="4705" y="4904"/>
                </a:lnTo>
                <a:lnTo>
                  <a:pt x="4707" y="4912"/>
                </a:lnTo>
                <a:lnTo>
                  <a:pt x="4708" y="4918"/>
                </a:lnTo>
                <a:lnTo>
                  <a:pt x="4708" y="4924"/>
                </a:lnTo>
                <a:lnTo>
                  <a:pt x="4707" y="4930"/>
                </a:lnTo>
                <a:lnTo>
                  <a:pt x="4704" y="4939"/>
                </a:lnTo>
                <a:lnTo>
                  <a:pt x="4700" y="4946"/>
                </a:lnTo>
                <a:lnTo>
                  <a:pt x="4695" y="4953"/>
                </a:lnTo>
                <a:lnTo>
                  <a:pt x="4691" y="4960"/>
                </a:lnTo>
                <a:lnTo>
                  <a:pt x="4690" y="4966"/>
                </a:lnTo>
                <a:lnTo>
                  <a:pt x="4689" y="4971"/>
                </a:lnTo>
                <a:lnTo>
                  <a:pt x="4689" y="4976"/>
                </a:lnTo>
                <a:lnTo>
                  <a:pt x="4689" y="4983"/>
                </a:lnTo>
                <a:lnTo>
                  <a:pt x="4688" y="4993"/>
                </a:lnTo>
                <a:lnTo>
                  <a:pt x="4689" y="5001"/>
                </a:lnTo>
                <a:lnTo>
                  <a:pt x="4691" y="5008"/>
                </a:lnTo>
                <a:lnTo>
                  <a:pt x="4694" y="5014"/>
                </a:lnTo>
                <a:lnTo>
                  <a:pt x="4698" y="5018"/>
                </a:lnTo>
                <a:lnTo>
                  <a:pt x="4703" y="5022"/>
                </a:lnTo>
                <a:lnTo>
                  <a:pt x="4709" y="5025"/>
                </a:lnTo>
                <a:lnTo>
                  <a:pt x="4716" y="5027"/>
                </a:lnTo>
                <a:lnTo>
                  <a:pt x="4728" y="5032"/>
                </a:lnTo>
                <a:lnTo>
                  <a:pt x="4739" y="5038"/>
                </a:lnTo>
                <a:lnTo>
                  <a:pt x="4744" y="5043"/>
                </a:lnTo>
                <a:lnTo>
                  <a:pt x="4748" y="5048"/>
                </a:lnTo>
                <a:lnTo>
                  <a:pt x="4751" y="5054"/>
                </a:lnTo>
                <a:lnTo>
                  <a:pt x="4752" y="5061"/>
                </a:lnTo>
                <a:lnTo>
                  <a:pt x="4755" y="5088"/>
                </a:lnTo>
                <a:lnTo>
                  <a:pt x="4758" y="5112"/>
                </a:lnTo>
                <a:lnTo>
                  <a:pt x="4763" y="5136"/>
                </a:lnTo>
                <a:lnTo>
                  <a:pt x="4768" y="5158"/>
                </a:lnTo>
                <a:lnTo>
                  <a:pt x="4775" y="5179"/>
                </a:lnTo>
                <a:lnTo>
                  <a:pt x="4783" y="5200"/>
                </a:lnTo>
                <a:lnTo>
                  <a:pt x="4791" y="5218"/>
                </a:lnTo>
                <a:lnTo>
                  <a:pt x="4802" y="5237"/>
                </a:lnTo>
                <a:lnTo>
                  <a:pt x="4812" y="5254"/>
                </a:lnTo>
                <a:lnTo>
                  <a:pt x="4823" y="5270"/>
                </a:lnTo>
                <a:lnTo>
                  <a:pt x="4836" y="5287"/>
                </a:lnTo>
                <a:lnTo>
                  <a:pt x="4848" y="5302"/>
                </a:lnTo>
                <a:lnTo>
                  <a:pt x="4861" y="5317"/>
                </a:lnTo>
                <a:lnTo>
                  <a:pt x="4875" y="5331"/>
                </a:lnTo>
                <a:lnTo>
                  <a:pt x="4889" y="5345"/>
                </a:lnTo>
                <a:lnTo>
                  <a:pt x="4903" y="5359"/>
                </a:lnTo>
                <a:lnTo>
                  <a:pt x="4962" y="5412"/>
                </a:lnTo>
                <a:lnTo>
                  <a:pt x="5020" y="5466"/>
                </a:lnTo>
                <a:lnTo>
                  <a:pt x="5034" y="5481"/>
                </a:lnTo>
                <a:lnTo>
                  <a:pt x="5047" y="5495"/>
                </a:lnTo>
                <a:lnTo>
                  <a:pt x="5060" y="5511"/>
                </a:lnTo>
                <a:lnTo>
                  <a:pt x="5073" y="5527"/>
                </a:lnTo>
                <a:lnTo>
                  <a:pt x="5084" y="5543"/>
                </a:lnTo>
                <a:lnTo>
                  <a:pt x="5094" y="5560"/>
                </a:lnTo>
                <a:lnTo>
                  <a:pt x="5104" y="5578"/>
                </a:lnTo>
                <a:lnTo>
                  <a:pt x="5114" y="5597"/>
                </a:lnTo>
                <a:lnTo>
                  <a:pt x="5108" y="5632"/>
                </a:lnTo>
                <a:lnTo>
                  <a:pt x="5103" y="5668"/>
                </a:lnTo>
                <a:lnTo>
                  <a:pt x="5099" y="5702"/>
                </a:lnTo>
                <a:lnTo>
                  <a:pt x="5096" y="5736"/>
                </a:lnTo>
                <a:lnTo>
                  <a:pt x="5094" y="5770"/>
                </a:lnTo>
                <a:lnTo>
                  <a:pt x="5092" y="5803"/>
                </a:lnTo>
                <a:lnTo>
                  <a:pt x="5091" y="5836"/>
                </a:lnTo>
                <a:lnTo>
                  <a:pt x="5091" y="5869"/>
                </a:lnTo>
                <a:lnTo>
                  <a:pt x="5091" y="5902"/>
                </a:lnTo>
                <a:lnTo>
                  <a:pt x="5092" y="5934"/>
                </a:lnTo>
                <a:lnTo>
                  <a:pt x="5093" y="5965"/>
                </a:lnTo>
                <a:lnTo>
                  <a:pt x="5095" y="5996"/>
                </a:lnTo>
                <a:lnTo>
                  <a:pt x="5098" y="6027"/>
                </a:lnTo>
                <a:lnTo>
                  <a:pt x="5101" y="6058"/>
                </a:lnTo>
                <a:lnTo>
                  <a:pt x="5105" y="6088"/>
                </a:lnTo>
                <a:lnTo>
                  <a:pt x="5111" y="6117"/>
                </a:lnTo>
                <a:lnTo>
                  <a:pt x="5116" y="6147"/>
                </a:lnTo>
                <a:lnTo>
                  <a:pt x="5122" y="6177"/>
                </a:lnTo>
                <a:lnTo>
                  <a:pt x="5128" y="6206"/>
                </a:lnTo>
                <a:lnTo>
                  <a:pt x="5135" y="6234"/>
                </a:lnTo>
                <a:lnTo>
                  <a:pt x="5142" y="6262"/>
                </a:lnTo>
                <a:lnTo>
                  <a:pt x="5151" y="6291"/>
                </a:lnTo>
                <a:lnTo>
                  <a:pt x="5159" y="6319"/>
                </a:lnTo>
                <a:lnTo>
                  <a:pt x="5168" y="6346"/>
                </a:lnTo>
                <a:lnTo>
                  <a:pt x="5177" y="6373"/>
                </a:lnTo>
                <a:lnTo>
                  <a:pt x="5187" y="6401"/>
                </a:lnTo>
                <a:lnTo>
                  <a:pt x="5198" y="6427"/>
                </a:lnTo>
                <a:lnTo>
                  <a:pt x="5208" y="6453"/>
                </a:lnTo>
                <a:lnTo>
                  <a:pt x="5232" y="6505"/>
                </a:lnTo>
                <a:lnTo>
                  <a:pt x="5256" y="6557"/>
                </a:lnTo>
                <a:lnTo>
                  <a:pt x="5270" y="6583"/>
                </a:lnTo>
                <a:lnTo>
                  <a:pt x="5285" y="6610"/>
                </a:lnTo>
                <a:lnTo>
                  <a:pt x="5300" y="6636"/>
                </a:lnTo>
                <a:lnTo>
                  <a:pt x="5316" y="6661"/>
                </a:lnTo>
                <a:lnTo>
                  <a:pt x="5329" y="6686"/>
                </a:lnTo>
                <a:lnTo>
                  <a:pt x="5339" y="6709"/>
                </a:lnTo>
                <a:lnTo>
                  <a:pt x="5343" y="6719"/>
                </a:lnTo>
                <a:lnTo>
                  <a:pt x="5347" y="6728"/>
                </a:lnTo>
                <a:lnTo>
                  <a:pt x="5350" y="6737"/>
                </a:lnTo>
                <a:lnTo>
                  <a:pt x="5350" y="6746"/>
                </a:lnTo>
                <a:lnTo>
                  <a:pt x="5350" y="6758"/>
                </a:lnTo>
                <a:lnTo>
                  <a:pt x="5348" y="6769"/>
                </a:lnTo>
                <a:lnTo>
                  <a:pt x="5344" y="6781"/>
                </a:lnTo>
                <a:lnTo>
                  <a:pt x="5340" y="6792"/>
                </a:lnTo>
                <a:lnTo>
                  <a:pt x="5335" y="6803"/>
                </a:lnTo>
                <a:lnTo>
                  <a:pt x="5330" y="6813"/>
                </a:lnTo>
                <a:lnTo>
                  <a:pt x="5324" y="6824"/>
                </a:lnTo>
                <a:lnTo>
                  <a:pt x="5317" y="6835"/>
                </a:lnTo>
                <a:lnTo>
                  <a:pt x="5303" y="6855"/>
                </a:lnTo>
                <a:lnTo>
                  <a:pt x="5290" y="6876"/>
                </a:lnTo>
                <a:lnTo>
                  <a:pt x="5284" y="6887"/>
                </a:lnTo>
                <a:lnTo>
                  <a:pt x="5279" y="6898"/>
                </a:lnTo>
                <a:lnTo>
                  <a:pt x="5275" y="6908"/>
                </a:lnTo>
                <a:lnTo>
                  <a:pt x="5272" y="6919"/>
                </a:lnTo>
                <a:lnTo>
                  <a:pt x="5265" y="6951"/>
                </a:lnTo>
                <a:lnTo>
                  <a:pt x="5259" y="6986"/>
                </a:lnTo>
                <a:lnTo>
                  <a:pt x="5255" y="7022"/>
                </a:lnTo>
                <a:lnTo>
                  <a:pt x="5252" y="7061"/>
                </a:lnTo>
                <a:lnTo>
                  <a:pt x="5250" y="7102"/>
                </a:lnTo>
                <a:lnTo>
                  <a:pt x="5248" y="7143"/>
                </a:lnTo>
                <a:lnTo>
                  <a:pt x="5248" y="7186"/>
                </a:lnTo>
                <a:lnTo>
                  <a:pt x="5248" y="7229"/>
                </a:lnTo>
                <a:lnTo>
                  <a:pt x="5249" y="7273"/>
                </a:lnTo>
                <a:lnTo>
                  <a:pt x="5251" y="7317"/>
                </a:lnTo>
                <a:lnTo>
                  <a:pt x="5253" y="7362"/>
                </a:lnTo>
                <a:lnTo>
                  <a:pt x="5256" y="7405"/>
                </a:lnTo>
                <a:lnTo>
                  <a:pt x="5263" y="7488"/>
                </a:lnTo>
                <a:lnTo>
                  <a:pt x="5272" y="7565"/>
                </a:lnTo>
                <a:lnTo>
                  <a:pt x="5277" y="7597"/>
                </a:lnTo>
                <a:lnTo>
                  <a:pt x="5283" y="7631"/>
                </a:lnTo>
                <a:lnTo>
                  <a:pt x="5290" y="7665"/>
                </a:lnTo>
                <a:lnTo>
                  <a:pt x="5298" y="7701"/>
                </a:lnTo>
                <a:lnTo>
                  <a:pt x="5308" y="7738"/>
                </a:lnTo>
                <a:lnTo>
                  <a:pt x="5317" y="7775"/>
                </a:lnTo>
                <a:lnTo>
                  <a:pt x="5326" y="7812"/>
                </a:lnTo>
                <a:lnTo>
                  <a:pt x="5334" y="7848"/>
                </a:lnTo>
                <a:lnTo>
                  <a:pt x="5342" y="7884"/>
                </a:lnTo>
                <a:lnTo>
                  <a:pt x="5350" y="7920"/>
                </a:lnTo>
                <a:lnTo>
                  <a:pt x="5358" y="7957"/>
                </a:lnTo>
                <a:lnTo>
                  <a:pt x="5365" y="7993"/>
                </a:lnTo>
                <a:lnTo>
                  <a:pt x="5372" y="8029"/>
                </a:lnTo>
                <a:lnTo>
                  <a:pt x="5380" y="8065"/>
                </a:lnTo>
                <a:lnTo>
                  <a:pt x="5389" y="8099"/>
                </a:lnTo>
                <a:lnTo>
                  <a:pt x="5397" y="8131"/>
                </a:lnTo>
                <a:lnTo>
                  <a:pt x="5407" y="8162"/>
                </a:lnTo>
                <a:lnTo>
                  <a:pt x="5417" y="8191"/>
                </a:lnTo>
                <a:lnTo>
                  <a:pt x="5430" y="8220"/>
                </a:lnTo>
                <a:lnTo>
                  <a:pt x="5442" y="8249"/>
                </a:lnTo>
                <a:lnTo>
                  <a:pt x="5453" y="8277"/>
                </a:lnTo>
                <a:lnTo>
                  <a:pt x="5462" y="8306"/>
                </a:lnTo>
                <a:lnTo>
                  <a:pt x="5467" y="8321"/>
                </a:lnTo>
                <a:lnTo>
                  <a:pt x="5471" y="8337"/>
                </a:lnTo>
                <a:lnTo>
                  <a:pt x="5474" y="8352"/>
                </a:lnTo>
                <a:lnTo>
                  <a:pt x="5476" y="8368"/>
                </a:lnTo>
                <a:lnTo>
                  <a:pt x="5478" y="8389"/>
                </a:lnTo>
                <a:lnTo>
                  <a:pt x="5479" y="8410"/>
                </a:lnTo>
                <a:lnTo>
                  <a:pt x="5480" y="8431"/>
                </a:lnTo>
                <a:lnTo>
                  <a:pt x="5480" y="8453"/>
                </a:lnTo>
                <a:lnTo>
                  <a:pt x="5479" y="8495"/>
                </a:lnTo>
                <a:lnTo>
                  <a:pt x="5478" y="8536"/>
                </a:lnTo>
                <a:lnTo>
                  <a:pt x="5479" y="8555"/>
                </a:lnTo>
                <a:lnTo>
                  <a:pt x="5479" y="8576"/>
                </a:lnTo>
                <a:lnTo>
                  <a:pt x="5481" y="8595"/>
                </a:lnTo>
                <a:lnTo>
                  <a:pt x="5484" y="8614"/>
                </a:lnTo>
                <a:lnTo>
                  <a:pt x="5487" y="8632"/>
                </a:lnTo>
                <a:lnTo>
                  <a:pt x="5492" y="8650"/>
                </a:lnTo>
                <a:lnTo>
                  <a:pt x="5499" y="8666"/>
                </a:lnTo>
                <a:lnTo>
                  <a:pt x="5508" y="8683"/>
                </a:lnTo>
                <a:lnTo>
                  <a:pt x="5518" y="8688"/>
                </a:lnTo>
                <a:lnTo>
                  <a:pt x="5530" y="8691"/>
                </a:lnTo>
                <a:lnTo>
                  <a:pt x="5542" y="8695"/>
                </a:lnTo>
                <a:lnTo>
                  <a:pt x="5556" y="8697"/>
                </a:lnTo>
                <a:lnTo>
                  <a:pt x="5584" y="8701"/>
                </a:lnTo>
                <a:lnTo>
                  <a:pt x="5611" y="8705"/>
                </a:lnTo>
                <a:lnTo>
                  <a:pt x="5624" y="8707"/>
                </a:lnTo>
                <a:lnTo>
                  <a:pt x="5636" y="8711"/>
                </a:lnTo>
                <a:lnTo>
                  <a:pt x="5647" y="8716"/>
                </a:lnTo>
                <a:lnTo>
                  <a:pt x="5657" y="8722"/>
                </a:lnTo>
                <a:lnTo>
                  <a:pt x="5663" y="8725"/>
                </a:lnTo>
                <a:lnTo>
                  <a:pt x="5667" y="8729"/>
                </a:lnTo>
                <a:lnTo>
                  <a:pt x="5670" y="8733"/>
                </a:lnTo>
                <a:lnTo>
                  <a:pt x="5673" y="8737"/>
                </a:lnTo>
                <a:lnTo>
                  <a:pt x="5676" y="8742"/>
                </a:lnTo>
                <a:lnTo>
                  <a:pt x="5678" y="8748"/>
                </a:lnTo>
                <a:lnTo>
                  <a:pt x="5680" y="8755"/>
                </a:lnTo>
                <a:lnTo>
                  <a:pt x="5681" y="8761"/>
                </a:lnTo>
                <a:lnTo>
                  <a:pt x="5669" y="8768"/>
                </a:lnTo>
                <a:lnTo>
                  <a:pt x="5656" y="8775"/>
                </a:lnTo>
                <a:lnTo>
                  <a:pt x="5642" y="8781"/>
                </a:lnTo>
                <a:lnTo>
                  <a:pt x="5628" y="8786"/>
                </a:lnTo>
                <a:lnTo>
                  <a:pt x="5612" y="8792"/>
                </a:lnTo>
                <a:lnTo>
                  <a:pt x="5596" y="8797"/>
                </a:lnTo>
                <a:lnTo>
                  <a:pt x="5579" y="8801"/>
                </a:lnTo>
                <a:lnTo>
                  <a:pt x="5562" y="8805"/>
                </a:lnTo>
                <a:lnTo>
                  <a:pt x="5526" y="8811"/>
                </a:lnTo>
                <a:lnTo>
                  <a:pt x="5488" y="8816"/>
                </a:lnTo>
                <a:lnTo>
                  <a:pt x="5448" y="8820"/>
                </a:lnTo>
                <a:lnTo>
                  <a:pt x="5408" y="8822"/>
                </a:lnTo>
                <a:lnTo>
                  <a:pt x="5367" y="8823"/>
                </a:lnTo>
                <a:lnTo>
                  <a:pt x="5326" y="8824"/>
                </a:lnTo>
                <a:lnTo>
                  <a:pt x="5285" y="8823"/>
                </a:lnTo>
                <a:lnTo>
                  <a:pt x="5244" y="8821"/>
                </a:lnTo>
                <a:lnTo>
                  <a:pt x="5205" y="8819"/>
                </a:lnTo>
                <a:lnTo>
                  <a:pt x="5168" y="8816"/>
                </a:lnTo>
                <a:lnTo>
                  <a:pt x="5132" y="8812"/>
                </a:lnTo>
                <a:lnTo>
                  <a:pt x="5098" y="8808"/>
                </a:lnTo>
                <a:lnTo>
                  <a:pt x="5096" y="8802"/>
                </a:lnTo>
                <a:lnTo>
                  <a:pt x="5094" y="8797"/>
                </a:lnTo>
                <a:lnTo>
                  <a:pt x="5094" y="8792"/>
                </a:lnTo>
                <a:lnTo>
                  <a:pt x="5094" y="8786"/>
                </a:lnTo>
                <a:lnTo>
                  <a:pt x="5095" y="8781"/>
                </a:lnTo>
                <a:lnTo>
                  <a:pt x="5097" y="8777"/>
                </a:lnTo>
                <a:lnTo>
                  <a:pt x="5099" y="8773"/>
                </a:lnTo>
                <a:lnTo>
                  <a:pt x="5102" y="8768"/>
                </a:lnTo>
                <a:lnTo>
                  <a:pt x="5111" y="8760"/>
                </a:lnTo>
                <a:lnTo>
                  <a:pt x="5120" y="8753"/>
                </a:lnTo>
                <a:lnTo>
                  <a:pt x="5130" y="8744"/>
                </a:lnTo>
                <a:lnTo>
                  <a:pt x="5142" y="8737"/>
                </a:lnTo>
                <a:lnTo>
                  <a:pt x="5154" y="8729"/>
                </a:lnTo>
                <a:lnTo>
                  <a:pt x="5166" y="8721"/>
                </a:lnTo>
                <a:lnTo>
                  <a:pt x="5177" y="8711"/>
                </a:lnTo>
                <a:lnTo>
                  <a:pt x="5187" y="8702"/>
                </a:lnTo>
                <a:lnTo>
                  <a:pt x="5192" y="8697"/>
                </a:lnTo>
                <a:lnTo>
                  <a:pt x="5196" y="8691"/>
                </a:lnTo>
                <a:lnTo>
                  <a:pt x="5200" y="8686"/>
                </a:lnTo>
                <a:lnTo>
                  <a:pt x="5203" y="8680"/>
                </a:lnTo>
                <a:lnTo>
                  <a:pt x="5205" y="8672"/>
                </a:lnTo>
                <a:lnTo>
                  <a:pt x="5207" y="8665"/>
                </a:lnTo>
                <a:lnTo>
                  <a:pt x="5208" y="8658"/>
                </a:lnTo>
                <a:lnTo>
                  <a:pt x="5208" y="8651"/>
                </a:lnTo>
                <a:lnTo>
                  <a:pt x="5200" y="8636"/>
                </a:lnTo>
                <a:lnTo>
                  <a:pt x="5194" y="8621"/>
                </a:lnTo>
                <a:lnTo>
                  <a:pt x="5189" y="8606"/>
                </a:lnTo>
                <a:lnTo>
                  <a:pt x="5185" y="8590"/>
                </a:lnTo>
                <a:lnTo>
                  <a:pt x="5184" y="8574"/>
                </a:lnTo>
                <a:lnTo>
                  <a:pt x="5183" y="8559"/>
                </a:lnTo>
                <a:lnTo>
                  <a:pt x="5183" y="8543"/>
                </a:lnTo>
                <a:lnTo>
                  <a:pt x="5184" y="8527"/>
                </a:lnTo>
                <a:lnTo>
                  <a:pt x="5189" y="8495"/>
                </a:lnTo>
                <a:lnTo>
                  <a:pt x="5192" y="8462"/>
                </a:lnTo>
                <a:lnTo>
                  <a:pt x="5194" y="8447"/>
                </a:lnTo>
                <a:lnTo>
                  <a:pt x="5194" y="8430"/>
                </a:lnTo>
                <a:lnTo>
                  <a:pt x="5194" y="8415"/>
                </a:lnTo>
                <a:lnTo>
                  <a:pt x="5193" y="8399"/>
                </a:lnTo>
                <a:lnTo>
                  <a:pt x="5190" y="8376"/>
                </a:lnTo>
                <a:lnTo>
                  <a:pt x="5186" y="8353"/>
                </a:lnTo>
                <a:lnTo>
                  <a:pt x="5182" y="8330"/>
                </a:lnTo>
                <a:lnTo>
                  <a:pt x="5178" y="8307"/>
                </a:lnTo>
                <a:lnTo>
                  <a:pt x="5167" y="8260"/>
                </a:lnTo>
                <a:lnTo>
                  <a:pt x="5155" y="8213"/>
                </a:lnTo>
                <a:lnTo>
                  <a:pt x="5141" y="8165"/>
                </a:lnTo>
                <a:lnTo>
                  <a:pt x="5126" y="8118"/>
                </a:lnTo>
                <a:lnTo>
                  <a:pt x="5110" y="8070"/>
                </a:lnTo>
                <a:lnTo>
                  <a:pt x="5092" y="8023"/>
                </a:lnTo>
                <a:lnTo>
                  <a:pt x="5075" y="7975"/>
                </a:lnTo>
                <a:lnTo>
                  <a:pt x="5056" y="7929"/>
                </a:lnTo>
                <a:lnTo>
                  <a:pt x="5039" y="7882"/>
                </a:lnTo>
                <a:lnTo>
                  <a:pt x="5020" y="7836"/>
                </a:lnTo>
                <a:lnTo>
                  <a:pt x="5004" y="7791"/>
                </a:lnTo>
                <a:lnTo>
                  <a:pt x="4986" y="7747"/>
                </a:lnTo>
                <a:lnTo>
                  <a:pt x="4971" y="7702"/>
                </a:lnTo>
                <a:lnTo>
                  <a:pt x="4957" y="7659"/>
                </a:lnTo>
                <a:lnTo>
                  <a:pt x="4954" y="7604"/>
                </a:lnTo>
                <a:lnTo>
                  <a:pt x="4950" y="7540"/>
                </a:lnTo>
                <a:lnTo>
                  <a:pt x="4946" y="7471"/>
                </a:lnTo>
                <a:lnTo>
                  <a:pt x="4941" y="7401"/>
                </a:lnTo>
                <a:lnTo>
                  <a:pt x="4937" y="7366"/>
                </a:lnTo>
                <a:lnTo>
                  <a:pt x="4932" y="7331"/>
                </a:lnTo>
                <a:lnTo>
                  <a:pt x="4926" y="7297"/>
                </a:lnTo>
                <a:lnTo>
                  <a:pt x="4919" y="7265"/>
                </a:lnTo>
                <a:lnTo>
                  <a:pt x="4910" y="7234"/>
                </a:lnTo>
                <a:lnTo>
                  <a:pt x="4901" y="7206"/>
                </a:lnTo>
                <a:lnTo>
                  <a:pt x="4896" y="7192"/>
                </a:lnTo>
                <a:lnTo>
                  <a:pt x="4890" y="7179"/>
                </a:lnTo>
                <a:lnTo>
                  <a:pt x="4885" y="7167"/>
                </a:lnTo>
                <a:lnTo>
                  <a:pt x="4878" y="7155"/>
                </a:lnTo>
                <a:lnTo>
                  <a:pt x="4870" y="7155"/>
                </a:lnTo>
                <a:lnTo>
                  <a:pt x="4862" y="7155"/>
                </a:lnTo>
                <a:lnTo>
                  <a:pt x="4870" y="7132"/>
                </a:lnTo>
                <a:lnTo>
                  <a:pt x="4847" y="7123"/>
                </a:lnTo>
                <a:lnTo>
                  <a:pt x="4849" y="7119"/>
                </a:lnTo>
                <a:lnTo>
                  <a:pt x="4851" y="7116"/>
                </a:lnTo>
                <a:lnTo>
                  <a:pt x="4853" y="7112"/>
                </a:lnTo>
                <a:lnTo>
                  <a:pt x="4856" y="7109"/>
                </a:lnTo>
                <a:lnTo>
                  <a:pt x="4858" y="7106"/>
                </a:lnTo>
                <a:lnTo>
                  <a:pt x="4860" y="7102"/>
                </a:lnTo>
                <a:lnTo>
                  <a:pt x="4862" y="7098"/>
                </a:lnTo>
                <a:lnTo>
                  <a:pt x="4862" y="7093"/>
                </a:lnTo>
                <a:lnTo>
                  <a:pt x="4886" y="7074"/>
                </a:lnTo>
                <a:lnTo>
                  <a:pt x="4878" y="7045"/>
                </a:lnTo>
                <a:lnTo>
                  <a:pt x="4874" y="7035"/>
                </a:lnTo>
                <a:lnTo>
                  <a:pt x="4868" y="7022"/>
                </a:lnTo>
                <a:lnTo>
                  <a:pt x="4863" y="7006"/>
                </a:lnTo>
                <a:lnTo>
                  <a:pt x="4858" y="6988"/>
                </a:lnTo>
                <a:lnTo>
                  <a:pt x="4847" y="6947"/>
                </a:lnTo>
                <a:lnTo>
                  <a:pt x="4837" y="6902"/>
                </a:lnTo>
                <a:lnTo>
                  <a:pt x="4824" y="6854"/>
                </a:lnTo>
                <a:lnTo>
                  <a:pt x="4812" y="6808"/>
                </a:lnTo>
                <a:lnTo>
                  <a:pt x="4805" y="6787"/>
                </a:lnTo>
                <a:lnTo>
                  <a:pt x="4799" y="6766"/>
                </a:lnTo>
                <a:lnTo>
                  <a:pt x="4791" y="6748"/>
                </a:lnTo>
                <a:lnTo>
                  <a:pt x="4783" y="6730"/>
                </a:lnTo>
                <a:lnTo>
                  <a:pt x="4770" y="6728"/>
                </a:lnTo>
                <a:lnTo>
                  <a:pt x="4759" y="6727"/>
                </a:lnTo>
                <a:lnTo>
                  <a:pt x="4747" y="6727"/>
                </a:lnTo>
                <a:lnTo>
                  <a:pt x="4738" y="6728"/>
                </a:lnTo>
                <a:lnTo>
                  <a:pt x="4729" y="6730"/>
                </a:lnTo>
                <a:lnTo>
                  <a:pt x="4721" y="6732"/>
                </a:lnTo>
                <a:lnTo>
                  <a:pt x="4713" y="6736"/>
                </a:lnTo>
                <a:lnTo>
                  <a:pt x="4706" y="6739"/>
                </a:lnTo>
                <a:lnTo>
                  <a:pt x="4683" y="6759"/>
                </a:lnTo>
                <a:lnTo>
                  <a:pt x="4658" y="6777"/>
                </a:lnTo>
                <a:lnTo>
                  <a:pt x="4655" y="6795"/>
                </a:lnTo>
                <a:lnTo>
                  <a:pt x="4654" y="6810"/>
                </a:lnTo>
                <a:lnTo>
                  <a:pt x="4655" y="6825"/>
                </a:lnTo>
                <a:lnTo>
                  <a:pt x="4657" y="6838"/>
                </a:lnTo>
                <a:lnTo>
                  <a:pt x="4660" y="6850"/>
                </a:lnTo>
                <a:lnTo>
                  <a:pt x="4664" y="6862"/>
                </a:lnTo>
                <a:lnTo>
                  <a:pt x="4668" y="6872"/>
                </a:lnTo>
                <a:lnTo>
                  <a:pt x="4672" y="6882"/>
                </a:lnTo>
                <a:lnTo>
                  <a:pt x="4677" y="6892"/>
                </a:lnTo>
                <a:lnTo>
                  <a:pt x="4680" y="6902"/>
                </a:lnTo>
                <a:lnTo>
                  <a:pt x="4683" y="6912"/>
                </a:lnTo>
                <a:lnTo>
                  <a:pt x="4684" y="6921"/>
                </a:lnTo>
                <a:lnTo>
                  <a:pt x="4685" y="6931"/>
                </a:lnTo>
                <a:lnTo>
                  <a:pt x="4683" y="6943"/>
                </a:lnTo>
                <a:lnTo>
                  <a:pt x="4680" y="6954"/>
                </a:lnTo>
                <a:lnTo>
                  <a:pt x="4673" y="6966"/>
                </a:lnTo>
                <a:lnTo>
                  <a:pt x="4680" y="6966"/>
                </a:lnTo>
                <a:lnTo>
                  <a:pt x="4686" y="6966"/>
                </a:lnTo>
                <a:lnTo>
                  <a:pt x="4691" y="6967"/>
                </a:lnTo>
                <a:lnTo>
                  <a:pt x="4695" y="6968"/>
                </a:lnTo>
                <a:lnTo>
                  <a:pt x="4698" y="6971"/>
                </a:lnTo>
                <a:lnTo>
                  <a:pt x="4701" y="6975"/>
                </a:lnTo>
                <a:lnTo>
                  <a:pt x="4703" y="6978"/>
                </a:lnTo>
                <a:lnTo>
                  <a:pt x="4705" y="6982"/>
                </a:lnTo>
                <a:lnTo>
                  <a:pt x="4682" y="7000"/>
                </a:lnTo>
                <a:lnTo>
                  <a:pt x="4689" y="7029"/>
                </a:lnTo>
                <a:lnTo>
                  <a:pt x="4672" y="7029"/>
                </a:lnTo>
                <a:lnTo>
                  <a:pt x="4658" y="7030"/>
                </a:lnTo>
                <a:lnTo>
                  <a:pt x="4652" y="7032"/>
                </a:lnTo>
                <a:lnTo>
                  <a:pt x="4648" y="7035"/>
                </a:lnTo>
                <a:lnTo>
                  <a:pt x="4646" y="7037"/>
                </a:lnTo>
                <a:lnTo>
                  <a:pt x="4645" y="7039"/>
                </a:lnTo>
                <a:lnTo>
                  <a:pt x="4644" y="7042"/>
                </a:lnTo>
                <a:lnTo>
                  <a:pt x="4643" y="7045"/>
                </a:lnTo>
                <a:lnTo>
                  <a:pt x="4652" y="7045"/>
                </a:lnTo>
                <a:lnTo>
                  <a:pt x="4660" y="7047"/>
                </a:lnTo>
                <a:lnTo>
                  <a:pt x="4666" y="7051"/>
                </a:lnTo>
                <a:lnTo>
                  <a:pt x="4673" y="7054"/>
                </a:lnTo>
                <a:lnTo>
                  <a:pt x="4680" y="7057"/>
                </a:lnTo>
                <a:lnTo>
                  <a:pt x="4687" y="7060"/>
                </a:lnTo>
                <a:lnTo>
                  <a:pt x="4695" y="7061"/>
                </a:lnTo>
                <a:lnTo>
                  <a:pt x="4705" y="7061"/>
                </a:lnTo>
                <a:lnTo>
                  <a:pt x="4697" y="7084"/>
                </a:lnTo>
                <a:lnTo>
                  <a:pt x="4721" y="7093"/>
                </a:lnTo>
                <a:lnTo>
                  <a:pt x="4722" y="7101"/>
                </a:lnTo>
                <a:lnTo>
                  <a:pt x="4721" y="7108"/>
                </a:lnTo>
                <a:lnTo>
                  <a:pt x="4718" y="7113"/>
                </a:lnTo>
                <a:lnTo>
                  <a:pt x="4715" y="7118"/>
                </a:lnTo>
                <a:lnTo>
                  <a:pt x="4711" y="7122"/>
                </a:lnTo>
                <a:lnTo>
                  <a:pt x="4708" y="7127"/>
                </a:lnTo>
                <a:lnTo>
                  <a:pt x="4706" y="7133"/>
                </a:lnTo>
                <a:lnTo>
                  <a:pt x="4705" y="7140"/>
                </a:lnTo>
                <a:lnTo>
                  <a:pt x="4710" y="7144"/>
                </a:lnTo>
                <a:lnTo>
                  <a:pt x="4718" y="7147"/>
                </a:lnTo>
                <a:lnTo>
                  <a:pt x="4724" y="7150"/>
                </a:lnTo>
                <a:lnTo>
                  <a:pt x="4732" y="7152"/>
                </a:lnTo>
                <a:lnTo>
                  <a:pt x="4740" y="7154"/>
                </a:lnTo>
                <a:lnTo>
                  <a:pt x="4748" y="7155"/>
                </a:lnTo>
                <a:lnTo>
                  <a:pt x="4758" y="7155"/>
                </a:lnTo>
                <a:lnTo>
                  <a:pt x="4768" y="7155"/>
                </a:lnTo>
                <a:lnTo>
                  <a:pt x="4761" y="7179"/>
                </a:lnTo>
                <a:lnTo>
                  <a:pt x="4783" y="7187"/>
                </a:lnTo>
                <a:lnTo>
                  <a:pt x="4775" y="7190"/>
                </a:lnTo>
                <a:lnTo>
                  <a:pt x="4768" y="7195"/>
                </a:lnTo>
                <a:lnTo>
                  <a:pt x="4762" y="7200"/>
                </a:lnTo>
                <a:lnTo>
                  <a:pt x="4756" y="7207"/>
                </a:lnTo>
                <a:lnTo>
                  <a:pt x="4750" y="7213"/>
                </a:lnTo>
                <a:lnTo>
                  <a:pt x="4746" y="7220"/>
                </a:lnTo>
                <a:lnTo>
                  <a:pt x="4743" y="7228"/>
                </a:lnTo>
                <a:lnTo>
                  <a:pt x="4740" y="7237"/>
                </a:lnTo>
                <a:lnTo>
                  <a:pt x="4738" y="7247"/>
                </a:lnTo>
                <a:lnTo>
                  <a:pt x="4736" y="7257"/>
                </a:lnTo>
                <a:lnTo>
                  <a:pt x="4735" y="7267"/>
                </a:lnTo>
                <a:lnTo>
                  <a:pt x="4734" y="7278"/>
                </a:lnTo>
                <a:lnTo>
                  <a:pt x="4734" y="7303"/>
                </a:lnTo>
                <a:lnTo>
                  <a:pt x="4736" y="7329"/>
                </a:lnTo>
                <a:lnTo>
                  <a:pt x="4713" y="7336"/>
                </a:lnTo>
                <a:lnTo>
                  <a:pt x="4721" y="7359"/>
                </a:lnTo>
                <a:lnTo>
                  <a:pt x="4658" y="7359"/>
                </a:lnTo>
                <a:lnTo>
                  <a:pt x="4653" y="7366"/>
                </a:lnTo>
                <a:lnTo>
                  <a:pt x="4649" y="7371"/>
                </a:lnTo>
                <a:lnTo>
                  <a:pt x="4646" y="7376"/>
                </a:lnTo>
                <a:lnTo>
                  <a:pt x="4644" y="7382"/>
                </a:lnTo>
                <a:lnTo>
                  <a:pt x="4643" y="7388"/>
                </a:lnTo>
                <a:lnTo>
                  <a:pt x="4643" y="7394"/>
                </a:lnTo>
                <a:lnTo>
                  <a:pt x="4644" y="7402"/>
                </a:lnTo>
                <a:lnTo>
                  <a:pt x="4645" y="7408"/>
                </a:lnTo>
                <a:lnTo>
                  <a:pt x="4649" y="7422"/>
                </a:lnTo>
                <a:lnTo>
                  <a:pt x="4654" y="7435"/>
                </a:lnTo>
                <a:lnTo>
                  <a:pt x="4660" y="7450"/>
                </a:lnTo>
                <a:lnTo>
                  <a:pt x="4666" y="7464"/>
                </a:lnTo>
                <a:lnTo>
                  <a:pt x="4672" y="7479"/>
                </a:lnTo>
                <a:lnTo>
                  <a:pt x="4678" y="7493"/>
                </a:lnTo>
                <a:lnTo>
                  <a:pt x="4679" y="7499"/>
                </a:lnTo>
                <a:lnTo>
                  <a:pt x="4680" y="7506"/>
                </a:lnTo>
                <a:lnTo>
                  <a:pt x="4681" y="7513"/>
                </a:lnTo>
                <a:lnTo>
                  <a:pt x="4681" y="7520"/>
                </a:lnTo>
                <a:lnTo>
                  <a:pt x="4680" y="7526"/>
                </a:lnTo>
                <a:lnTo>
                  <a:pt x="4678" y="7532"/>
                </a:lnTo>
                <a:lnTo>
                  <a:pt x="4674" y="7538"/>
                </a:lnTo>
                <a:lnTo>
                  <a:pt x="4670" y="7544"/>
                </a:lnTo>
                <a:lnTo>
                  <a:pt x="4665" y="7549"/>
                </a:lnTo>
                <a:lnTo>
                  <a:pt x="4659" y="7555"/>
                </a:lnTo>
                <a:lnTo>
                  <a:pt x="4652" y="7560"/>
                </a:lnTo>
                <a:lnTo>
                  <a:pt x="4643" y="7565"/>
                </a:lnTo>
                <a:lnTo>
                  <a:pt x="4645" y="7572"/>
                </a:lnTo>
                <a:lnTo>
                  <a:pt x="4649" y="7577"/>
                </a:lnTo>
                <a:lnTo>
                  <a:pt x="4654" y="7582"/>
                </a:lnTo>
                <a:lnTo>
                  <a:pt x="4658" y="7587"/>
                </a:lnTo>
                <a:lnTo>
                  <a:pt x="4663" y="7593"/>
                </a:lnTo>
                <a:lnTo>
                  <a:pt x="4668" y="7598"/>
                </a:lnTo>
                <a:lnTo>
                  <a:pt x="4671" y="7604"/>
                </a:lnTo>
                <a:lnTo>
                  <a:pt x="4673" y="7612"/>
                </a:lnTo>
                <a:lnTo>
                  <a:pt x="4650" y="7619"/>
                </a:lnTo>
                <a:lnTo>
                  <a:pt x="4658" y="7643"/>
                </a:lnTo>
                <a:lnTo>
                  <a:pt x="4654" y="7649"/>
                </a:lnTo>
                <a:lnTo>
                  <a:pt x="4650" y="7655"/>
                </a:lnTo>
                <a:lnTo>
                  <a:pt x="4647" y="7662"/>
                </a:lnTo>
                <a:lnTo>
                  <a:pt x="4645" y="7671"/>
                </a:lnTo>
                <a:lnTo>
                  <a:pt x="4645" y="7674"/>
                </a:lnTo>
                <a:lnTo>
                  <a:pt x="4645" y="7677"/>
                </a:lnTo>
                <a:lnTo>
                  <a:pt x="4645" y="7681"/>
                </a:lnTo>
                <a:lnTo>
                  <a:pt x="4646" y="7683"/>
                </a:lnTo>
                <a:lnTo>
                  <a:pt x="4648" y="7686"/>
                </a:lnTo>
                <a:lnTo>
                  <a:pt x="4651" y="7688"/>
                </a:lnTo>
                <a:lnTo>
                  <a:pt x="4654" y="7689"/>
                </a:lnTo>
                <a:lnTo>
                  <a:pt x="4658" y="7690"/>
                </a:lnTo>
                <a:lnTo>
                  <a:pt x="4650" y="7715"/>
                </a:lnTo>
                <a:lnTo>
                  <a:pt x="4673" y="7722"/>
                </a:lnTo>
                <a:lnTo>
                  <a:pt x="4661" y="7724"/>
                </a:lnTo>
                <a:lnTo>
                  <a:pt x="4649" y="7727"/>
                </a:lnTo>
                <a:lnTo>
                  <a:pt x="4638" y="7731"/>
                </a:lnTo>
                <a:lnTo>
                  <a:pt x="4628" y="7736"/>
                </a:lnTo>
                <a:lnTo>
                  <a:pt x="4610" y="7748"/>
                </a:lnTo>
                <a:lnTo>
                  <a:pt x="4592" y="7760"/>
                </a:lnTo>
                <a:lnTo>
                  <a:pt x="4584" y="7766"/>
                </a:lnTo>
                <a:lnTo>
                  <a:pt x="4576" y="7770"/>
                </a:lnTo>
                <a:lnTo>
                  <a:pt x="4567" y="7774"/>
                </a:lnTo>
                <a:lnTo>
                  <a:pt x="4559" y="7777"/>
                </a:lnTo>
                <a:lnTo>
                  <a:pt x="4548" y="7778"/>
                </a:lnTo>
                <a:lnTo>
                  <a:pt x="4539" y="7777"/>
                </a:lnTo>
                <a:lnTo>
                  <a:pt x="4528" y="7774"/>
                </a:lnTo>
                <a:lnTo>
                  <a:pt x="4516" y="7769"/>
                </a:lnTo>
                <a:lnTo>
                  <a:pt x="4511" y="7777"/>
                </a:lnTo>
                <a:lnTo>
                  <a:pt x="4507" y="7788"/>
                </a:lnTo>
                <a:lnTo>
                  <a:pt x="4504" y="7799"/>
                </a:lnTo>
                <a:lnTo>
                  <a:pt x="4502" y="7810"/>
                </a:lnTo>
                <a:lnTo>
                  <a:pt x="4500" y="7836"/>
                </a:lnTo>
                <a:lnTo>
                  <a:pt x="4499" y="7863"/>
                </a:lnTo>
                <a:lnTo>
                  <a:pt x="4499" y="7876"/>
                </a:lnTo>
                <a:lnTo>
                  <a:pt x="4498" y="7888"/>
                </a:lnTo>
                <a:lnTo>
                  <a:pt x="4496" y="7901"/>
                </a:lnTo>
                <a:lnTo>
                  <a:pt x="4493" y="7912"/>
                </a:lnTo>
                <a:lnTo>
                  <a:pt x="4490" y="7922"/>
                </a:lnTo>
                <a:lnTo>
                  <a:pt x="4485" y="7930"/>
                </a:lnTo>
                <a:lnTo>
                  <a:pt x="4482" y="7934"/>
                </a:lnTo>
                <a:lnTo>
                  <a:pt x="4478" y="7937"/>
                </a:lnTo>
                <a:lnTo>
                  <a:pt x="4473" y="7941"/>
                </a:lnTo>
                <a:lnTo>
                  <a:pt x="4469" y="7943"/>
                </a:lnTo>
                <a:lnTo>
                  <a:pt x="4465" y="7940"/>
                </a:lnTo>
                <a:lnTo>
                  <a:pt x="4460" y="7935"/>
                </a:lnTo>
                <a:lnTo>
                  <a:pt x="4457" y="7931"/>
                </a:lnTo>
                <a:lnTo>
                  <a:pt x="4454" y="7926"/>
                </a:lnTo>
                <a:lnTo>
                  <a:pt x="4448" y="7915"/>
                </a:lnTo>
                <a:lnTo>
                  <a:pt x="4443" y="7902"/>
                </a:lnTo>
                <a:lnTo>
                  <a:pt x="4435" y="7875"/>
                </a:lnTo>
                <a:lnTo>
                  <a:pt x="4428" y="7849"/>
                </a:lnTo>
                <a:lnTo>
                  <a:pt x="4424" y="7838"/>
                </a:lnTo>
                <a:lnTo>
                  <a:pt x="4419" y="7829"/>
                </a:lnTo>
                <a:lnTo>
                  <a:pt x="4416" y="7826"/>
                </a:lnTo>
                <a:lnTo>
                  <a:pt x="4413" y="7822"/>
                </a:lnTo>
                <a:lnTo>
                  <a:pt x="4410" y="7820"/>
                </a:lnTo>
                <a:lnTo>
                  <a:pt x="4406" y="7818"/>
                </a:lnTo>
                <a:lnTo>
                  <a:pt x="4402" y="7818"/>
                </a:lnTo>
                <a:lnTo>
                  <a:pt x="4397" y="7819"/>
                </a:lnTo>
                <a:lnTo>
                  <a:pt x="4392" y="7821"/>
                </a:lnTo>
                <a:lnTo>
                  <a:pt x="4387" y="7824"/>
                </a:lnTo>
                <a:lnTo>
                  <a:pt x="4381" y="7828"/>
                </a:lnTo>
                <a:lnTo>
                  <a:pt x="4374" y="7834"/>
                </a:lnTo>
                <a:lnTo>
                  <a:pt x="4367" y="7840"/>
                </a:lnTo>
                <a:lnTo>
                  <a:pt x="4358" y="7848"/>
                </a:lnTo>
                <a:lnTo>
                  <a:pt x="4343" y="7840"/>
                </a:lnTo>
                <a:lnTo>
                  <a:pt x="4328" y="7833"/>
                </a:lnTo>
                <a:lnTo>
                  <a:pt x="4319" y="7835"/>
                </a:lnTo>
                <a:lnTo>
                  <a:pt x="4312" y="7838"/>
                </a:lnTo>
                <a:lnTo>
                  <a:pt x="4305" y="7843"/>
                </a:lnTo>
                <a:lnTo>
                  <a:pt x="4300" y="7848"/>
                </a:lnTo>
                <a:lnTo>
                  <a:pt x="4295" y="7853"/>
                </a:lnTo>
                <a:lnTo>
                  <a:pt x="4291" y="7860"/>
                </a:lnTo>
                <a:lnTo>
                  <a:pt x="4287" y="7868"/>
                </a:lnTo>
                <a:lnTo>
                  <a:pt x="4285" y="7876"/>
                </a:lnTo>
                <a:lnTo>
                  <a:pt x="4283" y="7884"/>
                </a:lnTo>
                <a:lnTo>
                  <a:pt x="4281" y="7893"/>
                </a:lnTo>
                <a:lnTo>
                  <a:pt x="4279" y="7904"/>
                </a:lnTo>
                <a:lnTo>
                  <a:pt x="4278" y="7913"/>
                </a:lnTo>
                <a:lnTo>
                  <a:pt x="4278" y="7935"/>
                </a:lnTo>
                <a:lnTo>
                  <a:pt x="4281" y="7958"/>
                </a:lnTo>
                <a:lnTo>
                  <a:pt x="4252" y="7951"/>
                </a:lnTo>
                <a:lnTo>
                  <a:pt x="4233" y="7974"/>
                </a:lnTo>
                <a:lnTo>
                  <a:pt x="4225" y="7975"/>
                </a:lnTo>
                <a:lnTo>
                  <a:pt x="4218" y="7979"/>
                </a:lnTo>
                <a:lnTo>
                  <a:pt x="4213" y="7983"/>
                </a:lnTo>
                <a:lnTo>
                  <a:pt x="4208" y="7989"/>
                </a:lnTo>
                <a:lnTo>
                  <a:pt x="4205" y="7995"/>
                </a:lnTo>
                <a:lnTo>
                  <a:pt x="4203" y="8003"/>
                </a:lnTo>
                <a:lnTo>
                  <a:pt x="4202" y="8011"/>
                </a:lnTo>
                <a:lnTo>
                  <a:pt x="4200" y="8021"/>
                </a:lnTo>
                <a:lnTo>
                  <a:pt x="4202" y="8061"/>
                </a:lnTo>
                <a:lnTo>
                  <a:pt x="4202" y="8100"/>
                </a:lnTo>
                <a:lnTo>
                  <a:pt x="4178" y="8092"/>
                </a:lnTo>
                <a:lnTo>
                  <a:pt x="4154" y="8100"/>
                </a:lnTo>
                <a:lnTo>
                  <a:pt x="4139" y="8100"/>
                </a:lnTo>
                <a:lnTo>
                  <a:pt x="4131" y="8076"/>
                </a:lnTo>
                <a:lnTo>
                  <a:pt x="4107" y="8084"/>
                </a:lnTo>
                <a:lnTo>
                  <a:pt x="4108" y="8080"/>
                </a:lnTo>
                <a:lnTo>
                  <a:pt x="4107" y="8076"/>
                </a:lnTo>
                <a:lnTo>
                  <a:pt x="4106" y="8074"/>
                </a:lnTo>
                <a:lnTo>
                  <a:pt x="4104" y="8072"/>
                </a:lnTo>
                <a:lnTo>
                  <a:pt x="4099" y="8070"/>
                </a:lnTo>
                <a:lnTo>
                  <a:pt x="4092" y="8069"/>
                </a:lnTo>
                <a:lnTo>
                  <a:pt x="4084" y="8045"/>
                </a:lnTo>
                <a:lnTo>
                  <a:pt x="4060" y="8052"/>
                </a:lnTo>
                <a:lnTo>
                  <a:pt x="4060" y="8005"/>
                </a:lnTo>
                <a:lnTo>
                  <a:pt x="4057" y="8006"/>
                </a:lnTo>
                <a:lnTo>
                  <a:pt x="4055" y="8008"/>
                </a:lnTo>
                <a:lnTo>
                  <a:pt x="4053" y="8009"/>
                </a:lnTo>
                <a:lnTo>
                  <a:pt x="4051" y="8012"/>
                </a:lnTo>
                <a:lnTo>
                  <a:pt x="4048" y="8018"/>
                </a:lnTo>
                <a:lnTo>
                  <a:pt x="4046" y="8023"/>
                </a:lnTo>
                <a:lnTo>
                  <a:pt x="4044" y="8028"/>
                </a:lnTo>
                <a:lnTo>
                  <a:pt x="4039" y="8033"/>
                </a:lnTo>
                <a:lnTo>
                  <a:pt x="4037" y="8034"/>
                </a:lnTo>
                <a:lnTo>
                  <a:pt x="4035" y="8036"/>
                </a:lnTo>
                <a:lnTo>
                  <a:pt x="4032" y="8037"/>
                </a:lnTo>
                <a:lnTo>
                  <a:pt x="4028" y="8037"/>
                </a:lnTo>
                <a:lnTo>
                  <a:pt x="4021" y="8013"/>
                </a:lnTo>
                <a:lnTo>
                  <a:pt x="3997" y="8005"/>
                </a:lnTo>
                <a:lnTo>
                  <a:pt x="4001" y="7990"/>
                </a:lnTo>
                <a:lnTo>
                  <a:pt x="4002" y="7976"/>
                </a:lnTo>
                <a:lnTo>
                  <a:pt x="4002" y="7965"/>
                </a:lnTo>
                <a:lnTo>
                  <a:pt x="4000" y="7955"/>
                </a:lnTo>
                <a:lnTo>
                  <a:pt x="3996" y="7948"/>
                </a:lnTo>
                <a:lnTo>
                  <a:pt x="3991" y="7941"/>
                </a:lnTo>
                <a:lnTo>
                  <a:pt x="3985" y="7934"/>
                </a:lnTo>
                <a:lnTo>
                  <a:pt x="3979" y="7929"/>
                </a:lnTo>
                <a:lnTo>
                  <a:pt x="3973" y="7923"/>
                </a:lnTo>
                <a:lnTo>
                  <a:pt x="3967" y="7918"/>
                </a:lnTo>
                <a:lnTo>
                  <a:pt x="3960" y="7912"/>
                </a:lnTo>
                <a:lnTo>
                  <a:pt x="3955" y="7906"/>
                </a:lnTo>
                <a:lnTo>
                  <a:pt x="3951" y="7897"/>
                </a:lnTo>
                <a:lnTo>
                  <a:pt x="3949" y="7888"/>
                </a:lnTo>
                <a:lnTo>
                  <a:pt x="3948" y="7883"/>
                </a:lnTo>
                <a:lnTo>
                  <a:pt x="3948" y="7877"/>
                </a:lnTo>
                <a:lnTo>
                  <a:pt x="3949" y="7871"/>
                </a:lnTo>
                <a:lnTo>
                  <a:pt x="3949" y="7864"/>
                </a:lnTo>
                <a:lnTo>
                  <a:pt x="3939" y="7909"/>
                </a:lnTo>
                <a:lnTo>
                  <a:pt x="3928" y="7954"/>
                </a:lnTo>
                <a:lnTo>
                  <a:pt x="3916" y="8001"/>
                </a:lnTo>
                <a:lnTo>
                  <a:pt x="3904" y="8047"/>
                </a:lnTo>
                <a:lnTo>
                  <a:pt x="3892" y="8095"/>
                </a:lnTo>
                <a:lnTo>
                  <a:pt x="3879" y="8142"/>
                </a:lnTo>
                <a:lnTo>
                  <a:pt x="3867" y="8190"/>
                </a:lnTo>
                <a:lnTo>
                  <a:pt x="3856" y="8238"/>
                </a:lnTo>
                <a:lnTo>
                  <a:pt x="3845" y="8286"/>
                </a:lnTo>
                <a:lnTo>
                  <a:pt x="3835" y="8335"/>
                </a:lnTo>
                <a:lnTo>
                  <a:pt x="3826" y="8383"/>
                </a:lnTo>
                <a:lnTo>
                  <a:pt x="3819" y="8430"/>
                </a:lnTo>
                <a:lnTo>
                  <a:pt x="3814" y="8478"/>
                </a:lnTo>
                <a:lnTo>
                  <a:pt x="3810" y="8526"/>
                </a:lnTo>
                <a:lnTo>
                  <a:pt x="3809" y="8549"/>
                </a:lnTo>
                <a:lnTo>
                  <a:pt x="3808" y="8573"/>
                </a:lnTo>
                <a:lnTo>
                  <a:pt x="3808" y="8597"/>
                </a:lnTo>
                <a:lnTo>
                  <a:pt x="3809" y="8619"/>
                </a:lnTo>
                <a:lnTo>
                  <a:pt x="3821" y="8622"/>
                </a:lnTo>
                <a:lnTo>
                  <a:pt x="3834" y="8626"/>
                </a:lnTo>
                <a:lnTo>
                  <a:pt x="3847" y="8630"/>
                </a:lnTo>
                <a:lnTo>
                  <a:pt x="3859" y="8636"/>
                </a:lnTo>
                <a:lnTo>
                  <a:pt x="3884" y="8645"/>
                </a:lnTo>
                <a:lnTo>
                  <a:pt x="3909" y="8654"/>
                </a:lnTo>
                <a:lnTo>
                  <a:pt x="3922" y="8657"/>
                </a:lnTo>
                <a:lnTo>
                  <a:pt x="3935" y="8660"/>
                </a:lnTo>
                <a:lnTo>
                  <a:pt x="3947" y="8662"/>
                </a:lnTo>
                <a:lnTo>
                  <a:pt x="3960" y="8663"/>
                </a:lnTo>
                <a:lnTo>
                  <a:pt x="3973" y="8662"/>
                </a:lnTo>
                <a:lnTo>
                  <a:pt x="3986" y="8660"/>
                </a:lnTo>
                <a:lnTo>
                  <a:pt x="3999" y="8657"/>
                </a:lnTo>
                <a:lnTo>
                  <a:pt x="4013" y="8651"/>
                </a:lnTo>
                <a:lnTo>
                  <a:pt x="4013" y="8659"/>
                </a:lnTo>
                <a:lnTo>
                  <a:pt x="4014" y="8667"/>
                </a:lnTo>
                <a:lnTo>
                  <a:pt x="4016" y="8675"/>
                </a:lnTo>
                <a:lnTo>
                  <a:pt x="4018" y="8681"/>
                </a:lnTo>
                <a:lnTo>
                  <a:pt x="4022" y="8686"/>
                </a:lnTo>
                <a:lnTo>
                  <a:pt x="4026" y="8691"/>
                </a:lnTo>
                <a:lnTo>
                  <a:pt x="4030" y="8696"/>
                </a:lnTo>
                <a:lnTo>
                  <a:pt x="4035" y="8700"/>
                </a:lnTo>
                <a:lnTo>
                  <a:pt x="4041" y="8703"/>
                </a:lnTo>
                <a:lnTo>
                  <a:pt x="4048" y="8706"/>
                </a:lnTo>
                <a:lnTo>
                  <a:pt x="4055" y="8709"/>
                </a:lnTo>
                <a:lnTo>
                  <a:pt x="4062" y="8713"/>
                </a:lnTo>
                <a:lnTo>
                  <a:pt x="4078" y="8717"/>
                </a:lnTo>
                <a:lnTo>
                  <a:pt x="4095" y="8720"/>
                </a:lnTo>
                <a:lnTo>
                  <a:pt x="4131" y="8726"/>
                </a:lnTo>
                <a:lnTo>
                  <a:pt x="4168" y="8733"/>
                </a:lnTo>
                <a:lnTo>
                  <a:pt x="4186" y="8738"/>
                </a:lnTo>
                <a:lnTo>
                  <a:pt x="4204" y="8744"/>
                </a:lnTo>
                <a:lnTo>
                  <a:pt x="4211" y="8747"/>
                </a:lnTo>
                <a:lnTo>
                  <a:pt x="4219" y="8752"/>
                </a:lnTo>
                <a:lnTo>
                  <a:pt x="4226" y="8756"/>
                </a:lnTo>
                <a:lnTo>
                  <a:pt x="4233" y="8761"/>
                </a:lnTo>
                <a:lnTo>
                  <a:pt x="4230" y="8770"/>
                </a:lnTo>
                <a:lnTo>
                  <a:pt x="4226" y="8777"/>
                </a:lnTo>
                <a:lnTo>
                  <a:pt x="4222" y="8784"/>
                </a:lnTo>
                <a:lnTo>
                  <a:pt x="4216" y="8790"/>
                </a:lnTo>
                <a:lnTo>
                  <a:pt x="4210" y="8796"/>
                </a:lnTo>
                <a:lnTo>
                  <a:pt x="4203" y="8800"/>
                </a:lnTo>
                <a:lnTo>
                  <a:pt x="4195" y="8804"/>
                </a:lnTo>
                <a:lnTo>
                  <a:pt x="4187" y="8808"/>
                </a:lnTo>
                <a:lnTo>
                  <a:pt x="4178" y="8811"/>
                </a:lnTo>
                <a:lnTo>
                  <a:pt x="4169" y="8813"/>
                </a:lnTo>
                <a:lnTo>
                  <a:pt x="4158" y="8815"/>
                </a:lnTo>
                <a:lnTo>
                  <a:pt x="4148" y="8817"/>
                </a:lnTo>
                <a:lnTo>
                  <a:pt x="4126" y="8819"/>
                </a:lnTo>
                <a:lnTo>
                  <a:pt x="4101" y="8819"/>
                </a:lnTo>
                <a:lnTo>
                  <a:pt x="4076" y="8819"/>
                </a:lnTo>
                <a:lnTo>
                  <a:pt x="4050" y="8818"/>
                </a:lnTo>
                <a:lnTo>
                  <a:pt x="4022" y="8816"/>
                </a:lnTo>
                <a:lnTo>
                  <a:pt x="3995" y="8814"/>
                </a:lnTo>
                <a:lnTo>
                  <a:pt x="3940" y="8810"/>
                </a:lnTo>
                <a:lnTo>
                  <a:pt x="3887" y="8808"/>
                </a:lnTo>
                <a:lnTo>
                  <a:pt x="3833" y="8809"/>
                </a:lnTo>
                <a:lnTo>
                  <a:pt x="3779" y="8811"/>
                </a:lnTo>
                <a:lnTo>
                  <a:pt x="3724" y="8812"/>
                </a:lnTo>
                <a:lnTo>
                  <a:pt x="3673" y="8812"/>
                </a:lnTo>
                <a:lnTo>
                  <a:pt x="3648" y="8811"/>
                </a:lnTo>
                <a:lnTo>
                  <a:pt x="3625" y="8810"/>
                </a:lnTo>
                <a:lnTo>
                  <a:pt x="3601" y="8808"/>
                </a:lnTo>
                <a:lnTo>
                  <a:pt x="3580" y="8804"/>
                </a:lnTo>
                <a:lnTo>
                  <a:pt x="3560" y="8800"/>
                </a:lnTo>
                <a:lnTo>
                  <a:pt x="3542" y="8794"/>
                </a:lnTo>
                <a:lnTo>
                  <a:pt x="3533" y="8790"/>
                </a:lnTo>
                <a:lnTo>
                  <a:pt x="3524" y="8785"/>
                </a:lnTo>
                <a:lnTo>
                  <a:pt x="3516" y="8781"/>
                </a:lnTo>
                <a:lnTo>
                  <a:pt x="3509" y="8777"/>
                </a:lnTo>
                <a:lnTo>
                  <a:pt x="3523" y="8703"/>
                </a:lnTo>
                <a:lnTo>
                  <a:pt x="3538" y="8630"/>
                </a:lnTo>
                <a:lnTo>
                  <a:pt x="3552" y="8558"/>
                </a:lnTo>
                <a:lnTo>
                  <a:pt x="3566" y="8484"/>
                </a:lnTo>
                <a:lnTo>
                  <a:pt x="3581" y="8411"/>
                </a:lnTo>
                <a:lnTo>
                  <a:pt x="3594" y="8336"/>
                </a:lnTo>
                <a:lnTo>
                  <a:pt x="3607" y="8262"/>
                </a:lnTo>
                <a:lnTo>
                  <a:pt x="3620" y="8187"/>
                </a:lnTo>
                <a:lnTo>
                  <a:pt x="3631" y="8111"/>
                </a:lnTo>
                <a:lnTo>
                  <a:pt x="3641" y="8034"/>
                </a:lnTo>
                <a:lnTo>
                  <a:pt x="3652" y="7956"/>
                </a:lnTo>
                <a:lnTo>
                  <a:pt x="3660" y="7877"/>
                </a:lnTo>
                <a:lnTo>
                  <a:pt x="3668" y="7797"/>
                </a:lnTo>
                <a:lnTo>
                  <a:pt x="3674" y="7716"/>
                </a:lnTo>
                <a:lnTo>
                  <a:pt x="3679" y="7634"/>
                </a:lnTo>
                <a:lnTo>
                  <a:pt x="3682" y="7549"/>
                </a:lnTo>
                <a:lnTo>
                  <a:pt x="3682" y="7538"/>
                </a:lnTo>
                <a:lnTo>
                  <a:pt x="3680" y="7529"/>
                </a:lnTo>
                <a:lnTo>
                  <a:pt x="3677" y="7521"/>
                </a:lnTo>
                <a:lnTo>
                  <a:pt x="3673" y="7515"/>
                </a:lnTo>
                <a:lnTo>
                  <a:pt x="3669" y="7508"/>
                </a:lnTo>
                <a:lnTo>
                  <a:pt x="3663" y="7503"/>
                </a:lnTo>
                <a:lnTo>
                  <a:pt x="3657" y="7498"/>
                </a:lnTo>
                <a:lnTo>
                  <a:pt x="3651" y="7494"/>
                </a:lnTo>
                <a:lnTo>
                  <a:pt x="3644" y="7489"/>
                </a:lnTo>
                <a:lnTo>
                  <a:pt x="3638" y="7485"/>
                </a:lnTo>
                <a:lnTo>
                  <a:pt x="3633" y="7480"/>
                </a:lnTo>
                <a:lnTo>
                  <a:pt x="3628" y="7473"/>
                </a:lnTo>
                <a:lnTo>
                  <a:pt x="3624" y="7466"/>
                </a:lnTo>
                <a:lnTo>
                  <a:pt x="3621" y="7459"/>
                </a:lnTo>
                <a:lnTo>
                  <a:pt x="3620" y="7450"/>
                </a:lnTo>
                <a:lnTo>
                  <a:pt x="3620" y="7439"/>
                </a:lnTo>
                <a:lnTo>
                  <a:pt x="3622" y="7411"/>
                </a:lnTo>
                <a:lnTo>
                  <a:pt x="3624" y="7384"/>
                </a:lnTo>
                <a:lnTo>
                  <a:pt x="3627" y="7357"/>
                </a:lnTo>
                <a:lnTo>
                  <a:pt x="3630" y="7331"/>
                </a:lnTo>
                <a:lnTo>
                  <a:pt x="3633" y="7305"/>
                </a:lnTo>
                <a:lnTo>
                  <a:pt x="3638" y="7280"/>
                </a:lnTo>
                <a:lnTo>
                  <a:pt x="3644" y="7257"/>
                </a:lnTo>
                <a:lnTo>
                  <a:pt x="3651" y="7234"/>
                </a:lnTo>
                <a:lnTo>
                  <a:pt x="3636" y="7174"/>
                </a:lnTo>
                <a:lnTo>
                  <a:pt x="3623" y="7115"/>
                </a:lnTo>
                <a:lnTo>
                  <a:pt x="3610" y="7057"/>
                </a:lnTo>
                <a:lnTo>
                  <a:pt x="3598" y="6999"/>
                </a:lnTo>
                <a:lnTo>
                  <a:pt x="3594" y="6970"/>
                </a:lnTo>
                <a:lnTo>
                  <a:pt x="3590" y="6942"/>
                </a:lnTo>
                <a:lnTo>
                  <a:pt x="3587" y="6912"/>
                </a:lnTo>
                <a:lnTo>
                  <a:pt x="3585" y="6883"/>
                </a:lnTo>
                <a:lnTo>
                  <a:pt x="3584" y="6853"/>
                </a:lnTo>
                <a:lnTo>
                  <a:pt x="3584" y="6823"/>
                </a:lnTo>
                <a:lnTo>
                  <a:pt x="3585" y="6793"/>
                </a:lnTo>
                <a:lnTo>
                  <a:pt x="3588" y="6762"/>
                </a:lnTo>
                <a:lnTo>
                  <a:pt x="3591" y="6743"/>
                </a:lnTo>
                <a:lnTo>
                  <a:pt x="3594" y="6724"/>
                </a:lnTo>
                <a:lnTo>
                  <a:pt x="3599" y="6706"/>
                </a:lnTo>
                <a:lnTo>
                  <a:pt x="3604" y="6688"/>
                </a:lnTo>
                <a:lnTo>
                  <a:pt x="3617" y="6652"/>
                </a:lnTo>
                <a:lnTo>
                  <a:pt x="3630" y="6617"/>
                </a:lnTo>
                <a:lnTo>
                  <a:pt x="3643" y="6583"/>
                </a:lnTo>
                <a:lnTo>
                  <a:pt x="3655" y="6549"/>
                </a:lnTo>
                <a:lnTo>
                  <a:pt x="3659" y="6531"/>
                </a:lnTo>
                <a:lnTo>
                  <a:pt x="3663" y="6514"/>
                </a:lnTo>
                <a:lnTo>
                  <a:pt x="3665" y="6496"/>
                </a:lnTo>
                <a:lnTo>
                  <a:pt x="3667" y="6479"/>
                </a:lnTo>
                <a:lnTo>
                  <a:pt x="3667" y="6456"/>
                </a:lnTo>
                <a:lnTo>
                  <a:pt x="3666" y="6434"/>
                </a:lnTo>
                <a:lnTo>
                  <a:pt x="3665" y="6411"/>
                </a:lnTo>
                <a:lnTo>
                  <a:pt x="3662" y="6388"/>
                </a:lnTo>
                <a:lnTo>
                  <a:pt x="3658" y="6367"/>
                </a:lnTo>
                <a:lnTo>
                  <a:pt x="3654" y="6344"/>
                </a:lnTo>
                <a:lnTo>
                  <a:pt x="3648" y="6323"/>
                </a:lnTo>
                <a:lnTo>
                  <a:pt x="3643" y="6300"/>
                </a:lnTo>
                <a:lnTo>
                  <a:pt x="3630" y="6257"/>
                </a:lnTo>
                <a:lnTo>
                  <a:pt x="3617" y="6215"/>
                </a:lnTo>
                <a:lnTo>
                  <a:pt x="3602" y="6173"/>
                </a:lnTo>
                <a:lnTo>
                  <a:pt x="3588" y="6132"/>
                </a:lnTo>
                <a:lnTo>
                  <a:pt x="3595" y="6120"/>
                </a:lnTo>
                <a:lnTo>
                  <a:pt x="3602" y="6107"/>
                </a:lnTo>
                <a:lnTo>
                  <a:pt x="3608" y="6095"/>
                </a:lnTo>
                <a:lnTo>
                  <a:pt x="3614" y="6081"/>
                </a:lnTo>
                <a:lnTo>
                  <a:pt x="3619" y="6067"/>
                </a:lnTo>
                <a:lnTo>
                  <a:pt x="3624" y="6053"/>
                </a:lnTo>
                <a:lnTo>
                  <a:pt x="3628" y="6037"/>
                </a:lnTo>
                <a:lnTo>
                  <a:pt x="3631" y="6022"/>
                </a:lnTo>
                <a:lnTo>
                  <a:pt x="3637" y="5990"/>
                </a:lnTo>
                <a:lnTo>
                  <a:pt x="3642" y="5956"/>
                </a:lnTo>
                <a:lnTo>
                  <a:pt x="3646" y="5921"/>
                </a:lnTo>
                <a:lnTo>
                  <a:pt x="3648" y="5885"/>
                </a:lnTo>
                <a:lnTo>
                  <a:pt x="3651" y="5848"/>
                </a:lnTo>
                <a:lnTo>
                  <a:pt x="3651" y="5811"/>
                </a:lnTo>
                <a:lnTo>
                  <a:pt x="3652" y="5773"/>
                </a:lnTo>
                <a:lnTo>
                  <a:pt x="3652" y="5734"/>
                </a:lnTo>
                <a:lnTo>
                  <a:pt x="3651" y="5657"/>
                </a:lnTo>
                <a:lnTo>
                  <a:pt x="3651" y="5581"/>
                </a:lnTo>
                <a:lnTo>
                  <a:pt x="3636" y="5560"/>
                </a:lnTo>
                <a:lnTo>
                  <a:pt x="3620" y="5536"/>
                </a:lnTo>
                <a:lnTo>
                  <a:pt x="3612" y="5524"/>
                </a:lnTo>
                <a:lnTo>
                  <a:pt x="3603" y="5511"/>
                </a:lnTo>
                <a:lnTo>
                  <a:pt x="3595" y="5496"/>
                </a:lnTo>
                <a:lnTo>
                  <a:pt x="3589" y="5483"/>
                </a:lnTo>
                <a:lnTo>
                  <a:pt x="3583" y="5469"/>
                </a:lnTo>
                <a:lnTo>
                  <a:pt x="3579" y="5453"/>
                </a:lnTo>
                <a:lnTo>
                  <a:pt x="3575" y="5438"/>
                </a:lnTo>
                <a:lnTo>
                  <a:pt x="3574" y="5423"/>
                </a:lnTo>
                <a:lnTo>
                  <a:pt x="3574" y="5415"/>
                </a:lnTo>
                <a:lnTo>
                  <a:pt x="3574" y="5407"/>
                </a:lnTo>
                <a:lnTo>
                  <a:pt x="3575" y="5400"/>
                </a:lnTo>
                <a:lnTo>
                  <a:pt x="3576" y="5392"/>
                </a:lnTo>
                <a:lnTo>
                  <a:pt x="3578" y="5384"/>
                </a:lnTo>
                <a:lnTo>
                  <a:pt x="3581" y="5376"/>
                </a:lnTo>
                <a:lnTo>
                  <a:pt x="3584" y="5368"/>
                </a:lnTo>
                <a:lnTo>
                  <a:pt x="3588" y="5361"/>
                </a:lnTo>
                <a:lnTo>
                  <a:pt x="3586" y="5354"/>
                </a:lnTo>
                <a:lnTo>
                  <a:pt x="3584" y="5347"/>
                </a:lnTo>
                <a:lnTo>
                  <a:pt x="3581" y="5342"/>
                </a:lnTo>
                <a:lnTo>
                  <a:pt x="3578" y="5337"/>
                </a:lnTo>
                <a:lnTo>
                  <a:pt x="3571" y="5328"/>
                </a:lnTo>
                <a:lnTo>
                  <a:pt x="3562" y="5320"/>
                </a:lnTo>
                <a:lnTo>
                  <a:pt x="3543" y="5305"/>
                </a:lnTo>
                <a:lnTo>
                  <a:pt x="3523" y="5291"/>
                </a:lnTo>
                <a:lnTo>
                  <a:pt x="3514" y="5284"/>
                </a:lnTo>
                <a:lnTo>
                  <a:pt x="3506" y="5276"/>
                </a:lnTo>
                <a:lnTo>
                  <a:pt x="3502" y="5270"/>
                </a:lnTo>
                <a:lnTo>
                  <a:pt x="3499" y="5266"/>
                </a:lnTo>
                <a:lnTo>
                  <a:pt x="3496" y="5260"/>
                </a:lnTo>
                <a:lnTo>
                  <a:pt x="3494" y="5255"/>
                </a:lnTo>
                <a:lnTo>
                  <a:pt x="3492" y="5249"/>
                </a:lnTo>
                <a:lnTo>
                  <a:pt x="3489" y="5242"/>
                </a:lnTo>
                <a:lnTo>
                  <a:pt x="3488" y="5234"/>
                </a:lnTo>
                <a:lnTo>
                  <a:pt x="3488" y="5226"/>
                </a:lnTo>
                <a:lnTo>
                  <a:pt x="3488" y="5218"/>
                </a:lnTo>
                <a:lnTo>
                  <a:pt x="3489" y="5209"/>
                </a:lnTo>
                <a:lnTo>
                  <a:pt x="3492" y="5199"/>
                </a:lnTo>
                <a:lnTo>
                  <a:pt x="3494" y="5187"/>
                </a:lnTo>
                <a:lnTo>
                  <a:pt x="3488" y="5177"/>
                </a:lnTo>
                <a:lnTo>
                  <a:pt x="3481" y="5168"/>
                </a:lnTo>
                <a:lnTo>
                  <a:pt x="3474" y="5160"/>
                </a:lnTo>
                <a:lnTo>
                  <a:pt x="3466" y="5152"/>
                </a:lnTo>
                <a:lnTo>
                  <a:pt x="3457" y="5145"/>
                </a:lnTo>
                <a:lnTo>
                  <a:pt x="3447" y="5139"/>
                </a:lnTo>
                <a:lnTo>
                  <a:pt x="3437" y="5134"/>
                </a:lnTo>
                <a:lnTo>
                  <a:pt x="3426" y="5129"/>
                </a:lnTo>
                <a:lnTo>
                  <a:pt x="3404" y="5120"/>
                </a:lnTo>
                <a:lnTo>
                  <a:pt x="3381" y="5111"/>
                </a:lnTo>
                <a:lnTo>
                  <a:pt x="3358" y="5102"/>
                </a:lnTo>
                <a:lnTo>
                  <a:pt x="3336" y="5093"/>
                </a:lnTo>
                <a:lnTo>
                  <a:pt x="3336" y="5078"/>
                </a:lnTo>
                <a:lnTo>
                  <a:pt x="3336" y="5065"/>
                </a:lnTo>
                <a:lnTo>
                  <a:pt x="3335" y="5052"/>
                </a:lnTo>
                <a:lnTo>
                  <a:pt x="3334" y="5038"/>
                </a:lnTo>
                <a:lnTo>
                  <a:pt x="3328" y="5015"/>
                </a:lnTo>
                <a:lnTo>
                  <a:pt x="3322" y="4993"/>
                </a:lnTo>
                <a:lnTo>
                  <a:pt x="3314" y="4972"/>
                </a:lnTo>
                <a:lnTo>
                  <a:pt x="3305" y="4952"/>
                </a:lnTo>
                <a:lnTo>
                  <a:pt x="3296" y="4934"/>
                </a:lnTo>
                <a:lnTo>
                  <a:pt x="3285" y="4916"/>
                </a:lnTo>
                <a:lnTo>
                  <a:pt x="3263" y="4881"/>
                </a:lnTo>
                <a:lnTo>
                  <a:pt x="3242" y="4845"/>
                </a:lnTo>
                <a:lnTo>
                  <a:pt x="3232" y="4826"/>
                </a:lnTo>
                <a:lnTo>
                  <a:pt x="3224" y="4806"/>
                </a:lnTo>
                <a:lnTo>
                  <a:pt x="3217" y="4785"/>
                </a:lnTo>
                <a:lnTo>
                  <a:pt x="3210" y="4762"/>
                </a:lnTo>
                <a:lnTo>
                  <a:pt x="3202" y="4762"/>
                </a:lnTo>
                <a:lnTo>
                  <a:pt x="3195" y="4762"/>
                </a:lnTo>
                <a:lnTo>
                  <a:pt x="3189" y="4764"/>
                </a:lnTo>
                <a:lnTo>
                  <a:pt x="3183" y="4766"/>
                </a:lnTo>
                <a:lnTo>
                  <a:pt x="3172" y="4772"/>
                </a:lnTo>
                <a:lnTo>
                  <a:pt x="3163" y="4778"/>
                </a:lnTo>
                <a:lnTo>
                  <a:pt x="3154" y="4785"/>
                </a:lnTo>
                <a:lnTo>
                  <a:pt x="3144" y="4790"/>
                </a:lnTo>
                <a:lnTo>
                  <a:pt x="3138" y="4792"/>
                </a:lnTo>
                <a:lnTo>
                  <a:pt x="3131" y="4793"/>
                </a:lnTo>
                <a:lnTo>
                  <a:pt x="3124" y="4794"/>
                </a:lnTo>
                <a:lnTo>
                  <a:pt x="3116" y="4794"/>
                </a:lnTo>
                <a:lnTo>
                  <a:pt x="3116" y="4785"/>
                </a:lnTo>
                <a:lnTo>
                  <a:pt x="3116" y="4776"/>
                </a:lnTo>
                <a:lnTo>
                  <a:pt x="3115" y="4768"/>
                </a:lnTo>
                <a:lnTo>
                  <a:pt x="3113" y="4761"/>
                </a:lnTo>
                <a:lnTo>
                  <a:pt x="3111" y="4755"/>
                </a:lnTo>
                <a:lnTo>
                  <a:pt x="3107" y="4750"/>
                </a:lnTo>
                <a:lnTo>
                  <a:pt x="3104" y="4745"/>
                </a:lnTo>
                <a:lnTo>
                  <a:pt x="3100" y="4740"/>
                </a:lnTo>
                <a:lnTo>
                  <a:pt x="3089" y="4732"/>
                </a:lnTo>
                <a:lnTo>
                  <a:pt x="3078" y="4725"/>
                </a:lnTo>
                <a:lnTo>
                  <a:pt x="3066" y="4720"/>
                </a:lnTo>
                <a:lnTo>
                  <a:pt x="3053" y="4715"/>
                </a:lnTo>
                <a:lnTo>
                  <a:pt x="3040" y="4710"/>
                </a:lnTo>
                <a:lnTo>
                  <a:pt x="3028" y="4705"/>
                </a:lnTo>
                <a:lnTo>
                  <a:pt x="3016" y="4699"/>
                </a:lnTo>
                <a:lnTo>
                  <a:pt x="3007" y="4690"/>
                </a:lnTo>
                <a:lnTo>
                  <a:pt x="3002" y="4686"/>
                </a:lnTo>
                <a:lnTo>
                  <a:pt x="2999" y="4681"/>
                </a:lnTo>
                <a:lnTo>
                  <a:pt x="2996" y="4675"/>
                </a:lnTo>
                <a:lnTo>
                  <a:pt x="2993" y="4669"/>
                </a:lnTo>
                <a:lnTo>
                  <a:pt x="2991" y="4662"/>
                </a:lnTo>
                <a:lnTo>
                  <a:pt x="2990" y="4654"/>
                </a:lnTo>
                <a:lnTo>
                  <a:pt x="2990" y="4646"/>
                </a:lnTo>
                <a:lnTo>
                  <a:pt x="2990" y="4636"/>
                </a:lnTo>
                <a:lnTo>
                  <a:pt x="2975" y="4636"/>
                </a:lnTo>
                <a:lnTo>
                  <a:pt x="2961" y="4635"/>
                </a:lnTo>
                <a:lnTo>
                  <a:pt x="2948" y="4633"/>
                </a:lnTo>
                <a:lnTo>
                  <a:pt x="2933" y="4631"/>
                </a:lnTo>
                <a:lnTo>
                  <a:pt x="2907" y="4626"/>
                </a:lnTo>
                <a:lnTo>
                  <a:pt x="2880" y="4618"/>
                </a:lnTo>
                <a:lnTo>
                  <a:pt x="2853" y="4609"/>
                </a:lnTo>
                <a:lnTo>
                  <a:pt x="2828" y="4599"/>
                </a:lnTo>
                <a:lnTo>
                  <a:pt x="2803" y="4588"/>
                </a:lnTo>
                <a:lnTo>
                  <a:pt x="2778" y="4575"/>
                </a:lnTo>
                <a:lnTo>
                  <a:pt x="2729" y="4549"/>
                </a:lnTo>
                <a:lnTo>
                  <a:pt x="2680" y="4520"/>
                </a:lnTo>
                <a:lnTo>
                  <a:pt x="2631" y="4491"/>
                </a:lnTo>
                <a:lnTo>
                  <a:pt x="2580" y="4464"/>
                </a:lnTo>
                <a:lnTo>
                  <a:pt x="2555" y="4449"/>
                </a:lnTo>
                <a:lnTo>
                  <a:pt x="2530" y="4436"/>
                </a:lnTo>
                <a:lnTo>
                  <a:pt x="2507" y="4424"/>
                </a:lnTo>
                <a:lnTo>
                  <a:pt x="2483" y="4410"/>
                </a:lnTo>
                <a:lnTo>
                  <a:pt x="2460" y="4397"/>
                </a:lnTo>
                <a:lnTo>
                  <a:pt x="2438" y="4382"/>
                </a:lnTo>
                <a:lnTo>
                  <a:pt x="2415" y="4368"/>
                </a:lnTo>
                <a:lnTo>
                  <a:pt x="2392" y="4353"/>
                </a:lnTo>
                <a:lnTo>
                  <a:pt x="2351" y="4325"/>
                </a:lnTo>
                <a:lnTo>
                  <a:pt x="2309" y="4295"/>
                </a:lnTo>
                <a:lnTo>
                  <a:pt x="2265" y="4265"/>
                </a:lnTo>
                <a:lnTo>
                  <a:pt x="2220" y="4236"/>
                </a:lnTo>
                <a:lnTo>
                  <a:pt x="2174" y="4208"/>
                </a:lnTo>
                <a:lnTo>
                  <a:pt x="2127" y="4180"/>
                </a:lnTo>
                <a:lnTo>
                  <a:pt x="2103" y="4168"/>
                </a:lnTo>
                <a:lnTo>
                  <a:pt x="2079" y="4156"/>
                </a:lnTo>
                <a:lnTo>
                  <a:pt x="2055" y="4143"/>
                </a:lnTo>
                <a:lnTo>
                  <a:pt x="2030" y="4133"/>
                </a:lnTo>
                <a:lnTo>
                  <a:pt x="1993" y="4118"/>
                </a:lnTo>
                <a:lnTo>
                  <a:pt x="1956" y="4104"/>
                </a:lnTo>
                <a:lnTo>
                  <a:pt x="1918" y="4092"/>
                </a:lnTo>
                <a:lnTo>
                  <a:pt x="1881" y="4081"/>
                </a:lnTo>
                <a:lnTo>
                  <a:pt x="1805" y="4060"/>
                </a:lnTo>
                <a:lnTo>
                  <a:pt x="1729" y="4040"/>
                </a:lnTo>
                <a:lnTo>
                  <a:pt x="1692" y="4029"/>
                </a:lnTo>
                <a:lnTo>
                  <a:pt x="1654" y="4019"/>
                </a:lnTo>
                <a:lnTo>
                  <a:pt x="1617" y="4008"/>
                </a:lnTo>
                <a:lnTo>
                  <a:pt x="1579" y="3994"/>
                </a:lnTo>
                <a:lnTo>
                  <a:pt x="1542" y="3981"/>
                </a:lnTo>
                <a:lnTo>
                  <a:pt x="1505" y="3965"/>
                </a:lnTo>
                <a:lnTo>
                  <a:pt x="1487" y="3956"/>
                </a:lnTo>
                <a:lnTo>
                  <a:pt x="1468" y="3947"/>
                </a:lnTo>
                <a:lnTo>
                  <a:pt x="1451" y="3938"/>
                </a:lnTo>
                <a:lnTo>
                  <a:pt x="1432" y="3928"/>
                </a:lnTo>
                <a:lnTo>
                  <a:pt x="1366" y="3890"/>
                </a:lnTo>
                <a:lnTo>
                  <a:pt x="1301" y="3853"/>
                </a:lnTo>
                <a:lnTo>
                  <a:pt x="1235" y="3816"/>
                </a:lnTo>
                <a:lnTo>
                  <a:pt x="1171" y="3781"/>
                </a:lnTo>
                <a:lnTo>
                  <a:pt x="1138" y="3764"/>
                </a:lnTo>
                <a:lnTo>
                  <a:pt x="1105" y="3748"/>
                </a:lnTo>
                <a:lnTo>
                  <a:pt x="1071" y="3732"/>
                </a:lnTo>
                <a:lnTo>
                  <a:pt x="1037" y="3716"/>
                </a:lnTo>
                <a:lnTo>
                  <a:pt x="1003" y="3701"/>
                </a:lnTo>
                <a:lnTo>
                  <a:pt x="969" y="3686"/>
                </a:lnTo>
                <a:lnTo>
                  <a:pt x="934" y="3673"/>
                </a:lnTo>
                <a:lnTo>
                  <a:pt x="898" y="3660"/>
                </a:lnTo>
                <a:lnTo>
                  <a:pt x="893" y="3660"/>
                </a:lnTo>
                <a:lnTo>
                  <a:pt x="890" y="3660"/>
                </a:lnTo>
                <a:lnTo>
                  <a:pt x="887" y="3662"/>
                </a:lnTo>
                <a:lnTo>
                  <a:pt x="884" y="3664"/>
                </a:lnTo>
                <a:lnTo>
                  <a:pt x="882" y="3669"/>
                </a:lnTo>
                <a:lnTo>
                  <a:pt x="881" y="3676"/>
                </a:lnTo>
                <a:lnTo>
                  <a:pt x="866" y="3668"/>
                </a:lnTo>
                <a:lnTo>
                  <a:pt x="850" y="3676"/>
                </a:lnTo>
                <a:lnTo>
                  <a:pt x="843" y="3675"/>
                </a:lnTo>
                <a:lnTo>
                  <a:pt x="838" y="3676"/>
                </a:lnTo>
                <a:lnTo>
                  <a:pt x="833" y="3677"/>
                </a:lnTo>
                <a:lnTo>
                  <a:pt x="829" y="3678"/>
                </a:lnTo>
                <a:lnTo>
                  <a:pt x="825" y="3681"/>
                </a:lnTo>
                <a:lnTo>
                  <a:pt x="823" y="3683"/>
                </a:lnTo>
                <a:lnTo>
                  <a:pt x="820" y="3687"/>
                </a:lnTo>
                <a:lnTo>
                  <a:pt x="819" y="3692"/>
                </a:lnTo>
                <a:lnTo>
                  <a:pt x="803" y="3684"/>
                </a:lnTo>
                <a:lnTo>
                  <a:pt x="787" y="3692"/>
                </a:lnTo>
                <a:lnTo>
                  <a:pt x="766" y="3681"/>
                </a:lnTo>
                <a:lnTo>
                  <a:pt x="746" y="3672"/>
                </a:lnTo>
                <a:lnTo>
                  <a:pt x="725" y="3665"/>
                </a:lnTo>
                <a:lnTo>
                  <a:pt x="705" y="3659"/>
                </a:lnTo>
                <a:lnTo>
                  <a:pt x="684" y="3653"/>
                </a:lnTo>
                <a:lnTo>
                  <a:pt x="664" y="3648"/>
                </a:lnTo>
                <a:lnTo>
                  <a:pt x="643" y="3645"/>
                </a:lnTo>
                <a:lnTo>
                  <a:pt x="623" y="3642"/>
                </a:lnTo>
                <a:lnTo>
                  <a:pt x="602" y="3640"/>
                </a:lnTo>
                <a:lnTo>
                  <a:pt x="583" y="3639"/>
                </a:lnTo>
                <a:lnTo>
                  <a:pt x="562" y="3639"/>
                </a:lnTo>
                <a:lnTo>
                  <a:pt x="543" y="3639"/>
                </a:lnTo>
                <a:lnTo>
                  <a:pt x="503" y="3640"/>
                </a:lnTo>
                <a:lnTo>
                  <a:pt x="464" y="3642"/>
                </a:lnTo>
                <a:lnTo>
                  <a:pt x="425" y="3644"/>
                </a:lnTo>
                <a:lnTo>
                  <a:pt x="387" y="3646"/>
                </a:lnTo>
                <a:lnTo>
                  <a:pt x="350" y="3647"/>
                </a:lnTo>
                <a:lnTo>
                  <a:pt x="313" y="3647"/>
                </a:lnTo>
                <a:lnTo>
                  <a:pt x="295" y="3646"/>
                </a:lnTo>
                <a:lnTo>
                  <a:pt x="277" y="3644"/>
                </a:lnTo>
                <a:lnTo>
                  <a:pt x="259" y="3641"/>
                </a:lnTo>
                <a:lnTo>
                  <a:pt x="241" y="3638"/>
                </a:lnTo>
                <a:lnTo>
                  <a:pt x="224" y="3633"/>
                </a:lnTo>
                <a:lnTo>
                  <a:pt x="207" y="3628"/>
                </a:lnTo>
                <a:lnTo>
                  <a:pt x="190" y="3621"/>
                </a:lnTo>
                <a:lnTo>
                  <a:pt x="173" y="3614"/>
                </a:lnTo>
                <a:lnTo>
                  <a:pt x="163" y="3607"/>
                </a:lnTo>
                <a:lnTo>
                  <a:pt x="153" y="3600"/>
                </a:lnTo>
                <a:lnTo>
                  <a:pt x="143" y="3593"/>
                </a:lnTo>
                <a:lnTo>
                  <a:pt x="131" y="3584"/>
                </a:lnTo>
                <a:lnTo>
                  <a:pt x="121" y="3573"/>
                </a:lnTo>
                <a:lnTo>
                  <a:pt x="110" y="3563"/>
                </a:lnTo>
                <a:lnTo>
                  <a:pt x="100" y="3551"/>
                </a:lnTo>
                <a:lnTo>
                  <a:pt x="89" y="3539"/>
                </a:lnTo>
                <a:lnTo>
                  <a:pt x="79" y="3525"/>
                </a:lnTo>
                <a:lnTo>
                  <a:pt x="69" y="3511"/>
                </a:lnTo>
                <a:lnTo>
                  <a:pt x="60" y="3497"/>
                </a:lnTo>
                <a:lnTo>
                  <a:pt x="50" y="3482"/>
                </a:lnTo>
                <a:lnTo>
                  <a:pt x="41" y="3467"/>
                </a:lnTo>
                <a:lnTo>
                  <a:pt x="33" y="3450"/>
                </a:lnTo>
                <a:lnTo>
                  <a:pt x="26" y="3435"/>
                </a:lnTo>
                <a:lnTo>
                  <a:pt x="20" y="3417"/>
                </a:lnTo>
                <a:lnTo>
                  <a:pt x="13" y="3401"/>
                </a:lnTo>
                <a:lnTo>
                  <a:pt x="8" y="3385"/>
                </a:lnTo>
                <a:lnTo>
                  <a:pt x="5" y="3368"/>
                </a:lnTo>
                <a:lnTo>
                  <a:pt x="2" y="3351"/>
                </a:lnTo>
                <a:lnTo>
                  <a:pt x="0" y="3334"/>
                </a:lnTo>
                <a:lnTo>
                  <a:pt x="0" y="3318"/>
                </a:lnTo>
                <a:lnTo>
                  <a:pt x="1" y="3301"/>
                </a:lnTo>
                <a:lnTo>
                  <a:pt x="3" y="3285"/>
                </a:lnTo>
                <a:lnTo>
                  <a:pt x="6" y="3269"/>
                </a:lnTo>
                <a:lnTo>
                  <a:pt x="12" y="3253"/>
                </a:lnTo>
                <a:lnTo>
                  <a:pt x="19" y="3239"/>
                </a:lnTo>
                <a:lnTo>
                  <a:pt x="27" y="3223"/>
                </a:lnTo>
                <a:lnTo>
                  <a:pt x="37" y="3210"/>
                </a:lnTo>
                <a:lnTo>
                  <a:pt x="49" y="3197"/>
                </a:lnTo>
                <a:lnTo>
                  <a:pt x="63" y="3184"/>
                </a:lnTo>
                <a:lnTo>
                  <a:pt x="79" y="3172"/>
                </a:lnTo>
                <a:lnTo>
                  <a:pt x="95" y="3162"/>
                </a:lnTo>
                <a:lnTo>
                  <a:pt x="113" y="3154"/>
                </a:lnTo>
                <a:lnTo>
                  <a:pt x="130" y="3146"/>
                </a:lnTo>
                <a:lnTo>
                  <a:pt x="149" y="3140"/>
                </a:lnTo>
                <a:lnTo>
                  <a:pt x="168" y="3136"/>
                </a:lnTo>
                <a:lnTo>
                  <a:pt x="188" y="3133"/>
                </a:lnTo>
                <a:lnTo>
                  <a:pt x="207" y="3131"/>
                </a:lnTo>
                <a:lnTo>
                  <a:pt x="227" y="3131"/>
                </a:lnTo>
                <a:lnTo>
                  <a:pt x="247" y="3131"/>
                </a:lnTo>
                <a:lnTo>
                  <a:pt x="268" y="3132"/>
                </a:lnTo>
                <a:lnTo>
                  <a:pt x="289" y="3134"/>
                </a:lnTo>
                <a:lnTo>
                  <a:pt x="310" y="3137"/>
                </a:lnTo>
                <a:lnTo>
                  <a:pt x="353" y="3145"/>
                </a:lnTo>
                <a:lnTo>
                  <a:pt x="395" y="3156"/>
                </a:lnTo>
                <a:lnTo>
                  <a:pt x="480" y="3179"/>
                </a:lnTo>
                <a:lnTo>
                  <a:pt x="562" y="3204"/>
                </a:lnTo>
                <a:lnTo>
                  <a:pt x="602" y="3215"/>
                </a:lnTo>
                <a:lnTo>
                  <a:pt x="639" y="3224"/>
                </a:lnTo>
                <a:lnTo>
                  <a:pt x="658" y="3229"/>
                </a:lnTo>
                <a:lnTo>
                  <a:pt x="675" y="3232"/>
                </a:lnTo>
                <a:lnTo>
                  <a:pt x="693" y="3234"/>
                </a:lnTo>
                <a:lnTo>
                  <a:pt x="709" y="3235"/>
                </a:lnTo>
                <a:lnTo>
                  <a:pt x="721" y="3235"/>
                </a:lnTo>
                <a:lnTo>
                  <a:pt x="734" y="3233"/>
                </a:lnTo>
                <a:lnTo>
                  <a:pt x="746" y="3230"/>
                </a:lnTo>
                <a:lnTo>
                  <a:pt x="758" y="3225"/>
                </a:lnTo>
                <a:lnTo>
                  <a:pt x="771" y="3222"/>
                </a:lnTo>
                <a:lnTo>
                  <a:pt x="782" y="3219"/>
                </a:lnTo>
                <a:lnTo>
                  <a:pt x="787" y="3219"/>
                </a:lnTo>
                <a:lnTo>
                  <a:pt x="792" y="3218"/>
                </a:lnTo>
                <a:lnTo>
                  <a:pt x="798" y="3218"/>
                </a:lnTo>
                <a:lnTo>
                  <a:pt x="803" y="3219"/>
                </a:lnTo>
                <a:lnTo>
                  <a:pt x="831" y="3227"/>
                </a:lnTo>
                <a:lnTo>
                  <a:pt x="858" y="3235"/>
                </a:lnTo>
                <a:lnTo>
                  <a:pt x="883" y="3245"/>
                </a:lnTo>
                <a:lnTo>
                  <a:pt x="909" y="3255"/>
                </a:lnTo>
                <a:lnTo>
                  <a:pt x="957" y="3280"/>
                </a:lnTo>
                <a:lnTo>
                  <a:pt x="1004" y="3306"/>
                </a:lnTo>
                <a:lnTo>
                  <a:pt x="1029" y="3319"/>
                </a:lnTo>
                <a:lnTo>
                  <a:pt x="1054" y="3331"/>
                </a:lnTo>
                <a:lnTo>
                  <a:pt x="1079" y="3344"/>
                </a:lnTo>
                <a:lnTo>
                  <a:pt x="1106" y="3356"/>
                </a:lnTo>
                <a:lnTo>
                  <a:pt x="1134" y="3367"/>
                </a:lnTo>
                <a:lnTo>
                  <a:pt x="1164" y="3376"/>
                </a:lnTo>
                <a:lnTo>
                  <a:pt x="1194" y="3386"/>
                </a:lnTo>
                <a:lnTo>
                  <a:pt x="1228" y="3393"/>
                </a:lnTo>
                <a:lnTo>
                  <a:pt x="1232" y="3404"/>
                </a:lnTo>
                <a:lnTo>
                  <a:pt x="1237" y="3414"/>
                </a:lnTo>
                <a:lnTo>
                  <a:pt x="1244" y="3424"/>
                </a:lnTo>
                <a:lnTo>
                  <a:pt x="1250" y="3434"/>
                </a:lnTo>
                <a:lnTo>
                  <a:pt x="1255" y="3444"/>
                </a:lnTo>
                <a:lnTo>
                  <a:pt x="1259" y="3456"/>
                </a:lnTo>
                <a:lnTo>
                  <a:pt x="1260" y="3463"/>
                </a:lnTo>
                <a:lnTo>
                  <a:pt x="1260" y="3470"/>
                </a:lnTo>
                <a:lnTo>
                  <a:pt x="1260" y="3478"/>
                </a:lnTo>
                <a:lnTo>
                  <a:pt x="1259" y="3487"/>
                </a:lnTo>
                <a:lnTo>
                  <a:pt x="1335" y="3501"/>
                </a:lnTo>
                <a:lnTo>
                  <a:pt x="1411" y="3513"/>
                </a:lnTo>
                <a:lnTo>
                  <a:pt x="1448" y="3519"/>
                </a:lnTo>
                <a:lnTo>
                  <a:pt x="1486" y="3526"/>
                </a:lnTo>
                <a:lnTo>
                  <a:pt x="1523" y="3533"/>
                </a:lnTo>
                <a:lnTo>
                  <a:pt x="1559" y="3542"/>
                </a:lnTo>
                <a:lnTo>
                  <a:pt x="1594" y="3551"/>
                </a:lnTo>
                <a:lnTo>
                  <a:pt x="1628" y="3560"/>
                </a:lnTo>
                <a:lnTo>
                  <a:pt x="1662" y="3571"/>
                </a:lnTo>
                <a:lnTo>
                  <a:pt x="1695" y="3583"/>
                </a:lnTo>
                <a:lnTo>
                  <a:pt x="1726" y="3596"/>
                </a:lnTo>
                <a:lnTo>
                  <a:pt x="1756" y="3610"/>
                </a:lnTo>
                <a:lnTo>
                  <a:pt x="1770" y="3619"/>
                </a:lnTo>
                <a:lnTo>
                  <a:pt x="1783" y="3627"/>
                </a:lnTo>
                <a:lnTo>
                  <a:pt x="1797" y="3635"/>
                </a:lnTo>
                <a:lnTo>
                  <a:pt x="1810" y="3644"/>
                </a:lnTo>
                <a:lnTo>
                  <a:pt x="1824" y="3646"/>
                </a:lnTo>
                <a:lnTo>
                  <a:pt x="1840" y="3648"/>
                </a:lnTo>
                <a:lnTo>
                  <a:pt x="1853" y="3648"/>
                </a:lnTo>
                <a:lnTo>
                  <a:pt x="1867" y="3647"/>
                </a:lnTo>
                <a:lnTo>
                  <a:pt x="1895" y="3644"/>
                </a:lnTo>
                <a:lnTo>
                  <a:pt x="1922" y="3640"/>
                </a:lnTo>
                <a:lnTo>
                  <a:pt x="1948" y="3635"/>
                </a:lnTo>
                <a:lnTo>
                  <a:pt x="1975" y="3631"/>
                </a:lnTo>
                <a:lnTo>
                  <a:pt x="1988" y="3630"/>
                </a:lnTo>
                <a:lnTo>
                  <a:pt x="2003" y="3629"/>
                </a:lnTo>
                <a:lnTo>
                  <a:pt x="2016" y="3628"/>
                </a:lnTo>
                <a:lnTo>
                  <a:pt x="2030" y="3629"/>
                </a:lnTo>
                <a:lnTo>
                  <a:pt x="2052" y="3631"/>
                </a:lnTo>
                <a:lnTo>
                  <a:pt x="2074" y="3635"/>
                </a:lnTo>
                <a:lnTo>
                  <a:pt x="2095" y="3640"/>
                </a:lnTo>
                <a:lnTo>
                  <a:pt x="2116" y="3646"/>
                </a:lnTo>
                <a:lnTo>
                  <a:pt x="2135" y="3654"/>
                </a:lnTo>
                <a:lnTo>
                  <a:pt x="2156" y="3662"/>
                </a:lnTo>
                <a:lnTo>
                  <a:pt x="2175" y="3671"/>
                </a:lnTo>
                <a:lnTo>
                  <a:pt x="2195" y="3680"/>
                </a:lnTo>
                <a:lnTo>
                  <a:pt x="2234" y="3700"/>
                </a:lnTo>
                <a:lnTo>
                  <a:pt x="2275" y="3719"/>
                </a:lnTo>
                <a:lnTo>
                  <a:pt x="2295" y="3730"/>
                </a:lnTo>
                <a:lnTo>
                  <a:pt x="2317" y="3739"/>
                </a:lnTo>
                <a:lnTo>
                  <a:pt x="2338" y="3747"/>
                </a:lnTo>
                <a:lnTo>
                  <a:pt x="2361" y="3755"/>
                </a:lnTo>
                <a:lnTo>
                  <a:pt x="2373" y="3758"/>
                </a:lnTo>
                <a:lnTo>
                  <a:pt x="2385" y="3761"/>
                </a:lnTo>
                <a:lnTo>
                  <a:pt x="2398" y="3763"/>
                </a:lnTo>
                <a:lnTo>
                  <a:pt x="2411" y="3765"/>
                </a:lnTo>
                <a:lnTo>
                  <a:pt x="2438" y="3769"/>
                </a:lnTo>
                <a:lnTo>
                  <a:pt x="2466" y="3771"/>
                </a:lnTo>
                <a:lnTo>
                  <a:pt x="2493" y="3773"/>
                </a:lnTo>
                <a:lnTo>
                  <a:pt x="2523" y="3776"/>
                </a:lnTo>
                <a:lnTo>
                  <a:pt x="2552" y="3780"/>
                </a:lnTo>
                <a:lnTo>
                  <a:pt x="2580" y="3786"/>
                </a:lnTo>
                <a:lnTo>
                  <a:pt x="2611" y="3794"/>
                </a:lnTo>
                <a:lnTo>
                  <a:pt x="2641" y="3803"/>
                </a:lnTo>
                <a:lnTo>
                  <a:pt x="2671" y="3813"/>
                </a:lnTo>
                <a:lnTo>
                  <a:pt x="2699" y="3823"/>
                </a:lnTo>
                <a:lnTo>
                  <a:pt x="2755" y="3843"/>
                </a:lnTo>
                <a:lnTo>
                  <a:pt x="2806" y="3862"/>
                </a:lnTo>
                <a:lnTo>
                  <a:pt x="2831" y="3871"/>
                </a:lnTo>
                <a:lnTo>
                  <a:pt x="2854" y="3879"/>
                </a:lnTo>
                <a:lnTo>
                  <a:pt x="2877" y="3886"/>
                </a:lnTo>
                <a:lnTo>
                  <a:pt x="2898" y="3891"/>
                </a:lnTo>
                <a:lnTo>
                  <a:pt x="2919" y="3895"/>
                </a:lnTo>
                <a:lnTo>
                  <a:pt x="2939" y="3898"/>
                </a:lnTo>
                <a:lnTo>
                  <a:pt x="2948" y="3898"/>
                </a:lnTo>
                <a:lnTo>
                  <a:pt x="2957" y="3898"/>
                </a:lnTo>
                <a:lnTo>
                  <a:pt x="2966" y="3898"/>
                </a:lnTo>
                <a:lnTo>
                  <a:pt x="2974" y="3896"/>
                </a:lnTo>
                <a:lnTo>
                  <a:pt x="2982" y="3895"/>
                </a:lnTo>
                <a:lnTo>
                  <a:pt x="2988" y="3893"/>
                </a:lnTo>
                <a:lnTo>
                  <a:pt x="2995" y="3890"/>
                </a:lnTo>
                <a:lnTo>
                  <a:pt x="3001" y="3887"/>
                </a:lnTo>
                <a:lnTo>
                  <a:pt x="3012" y="3879"/>
                </a:lnTo>
                <a:lnTo>
                  <a:pt x="3025" y="3869"/>
                </a:lnTo>
                <a:lnTo>
                  <a:pt x="3051" y="3846"/>
                </a:lnTo>
                <a:lnTo>
                  <a:pt x="3084" y="3818"/>
                </a:lnTo>
                <a:lnTo>
                  <a:pt x="3104" y="3801"/>
                </a:lnTo>
                <a:lnTo>
                  <a:pt x="3135" y="3775"/>
                </a:lnTo>
                <a:lnTo>
                  <a:pt x="3165" y="3750"/>
                </a:lnTo>
                <a:lnTo>
                  <a:pt x="3179" y="3739"/>
                </a:lnTo>
                <a:lnTo>
                  <a:pt x="3186" y="3740"/>
                </a:lnTo>
                <a:lnTo>
                  <a:pt x="3193" y="3742"/>
                </a:lnTo>
                <a:lnTo>
                  <a:pt x="3200" y="3744"/>
                </a:lnTo>
                <a:lnTo>
                  <a:pt x="3206" y="3748"/>
                </a:lnTo>
                <a:lnTo>
                  <a:pt x="3213" y="3752"/>
                </a:lnTo>
                <a:lnTo>
                  <a:pt x="3220" y="3757"/>
                </a:lnTo>
                <a:lnTo>
                  <a:pt x="3226" y="3763"/>
                </a:lnTo>
                <a:lnTo>
                  <a:pt x="3232" y="3770"/>
                </a:lnTo>
                <a:lnTo>
                  <a:pt x="3243" y="3784"/>
                </a:lnTo>
                <a:lnTo>
                  <a:pt x="3256" y="3800"/>
                </a:lnTo>
                <a:lnTo>
                  <a:pt x="3267" y="3817"/>
                </a:lnTo>
                <a:lnTo>
                  <a:pt x="3278" y="3834"/>
                </a:lnTo>
                <a:lnTo>
                  <a:pt x="3289" y="3851"/>
                </a:lnTo>
                <a:lnTo>
                  <a:pt x="3302" y="3867"/>
                </a:lnTo>
                <a:lnTo>
                  <a:pt x="3314" y="3881"/>
                </a:lnTo>
                <a:lnTo>
                  <a:pt x="3326" y="3894"/>
                </a:lnTo>
                <a:lnTo>
                  <a:pt x="3332" y="3899"/>
                </a:lnTo>
                <a:lnTo>
                  <a:pt x="3340" y="3904"/>
                </a:lnTo>
                <a:lnTo>
                  <a:pt x="3346" y="3908"/>
                </a:lnTo>
                <a:lnTo>
                  <a:pt x="3353" y="3910"/>
                </a:lnTo>
                <a:lnTo>
                  <a:pt x="3360" y="3912"/>
                </a:lnTo>
                <a:lnTo>
                  <a:pt x="3368" y="3913"/>
                </a:lnTo>
                <a:lnTo>
                  <a:pt x="3376" y="3913"/>
                </a:lnTo>
                <a:lnTo>
                  <a:pt x="3384" y="3912"/>
                </a:lnTo>
                <a:lnTo>
                  <a:pt x="3395" y="3897"/>
                </a:lnTo>
                <a:lnTo>
                  <a:pt x="3405" y="3880"/>
                </a:lnTo>
                <a:lnTo>
                  <a:pt x="3415" y="3863"/>
                </a:lnTo>
                <a:lnTo>
                  <a:pt x="3423" y="3843"/>
                </a:lnTo>
                <a:lnTo>
                  <a:pt x="3430" y="3824"/>
                </a:lnTo>
                <a:lnTo>
                  <a:pt x="3435" y="3803"/>
                </a:lnTo>
                <a:lnTo>
                  <a:pt x="3440" y="3782"/>
                </a:lnTo>
                <a:lnTo>
                  <a:pt x="3444" y="3760"/>
                </a:lnTo>
                <a:lnTo>
                  <a:pt x="3446" y="3739"/>
                </a:lnTo>
                <a:lnTo>
                  <a:pt x="3448" y="3716"/>
                </a:lnTo>
                <a:lnTo>
                  <a:pt x="3450" y="3694"/>
                </a:lnTo>
                <a:lnTo>
                  <a:pt x="3450" y="3670"/>
                </a:lnTo>
                <a:lnTo>
                  <a:pt x="3450" y="3647"/>
                </a:lnTo>
                <a:lnTo>
                  <a:pt x="3449" y="3625"/>
                </a:lnTo>
                <a:lnTo>
                  <a:pt x="3448" y="3603"/>
                </a:lnTo>
                <a:lnTo>
                  <a:pt x="3446" y="3582"/>
                </a:lnTo>
                <a:lnTo>
                  <a:pt x="3541" y="3582"/>
                </a:lnTo>
                <a:lnTo>
                  <a:pt x="3542" y="3550"/>
                </a:lnTo>
                <a:lnTo>
                  <a:pt x="3542" y="3518"/>
                </a:lnTo>
                <a:lnTo>
                  <a:pt x="3541" y="3486"/>
                </a:lnTo>
                <a:lnTo>
                  <a:pt x="3539" y="3454"/>
                </a:lnTo>
                <a:lnTo>
                  <a:pt x="3537" y="3423"/>
                </a:lnTo>
                <a:lnTo>
                  <a:pt x="3534" y="3391"/>
                </a:lnTo>
                <a:lnTo>
                  <a:pt x="3529" y="3359"/>
                </a:lnTo>
                <a:lnTo>
                  <a:pt x="3525" y="3327"/>
                </a:lnTo>
                <a:lnTo>
                  <a:pt x="3515" y="3265"/>
                </a:lnTo>
                <a:lnTo>
                  <a:pt x="3503" y="3201"/>
                </a:lnTo>
                <a:lnTo>
                  <a:pt x="3489" y="3138"/>
                </a:lnTo>
                <a:lnTo>
                  <a:pt x="3474" y="3076"/>
                </a:lnTo>
                <a:lnTo>
                  <a:pt x="3459" y="3013"/>
                </a:lnTo>
                <a:lnTo>
                  <a:pt x="3443" y="2951"/>
                </a:lnTo>
                <a:lnTo>
                  <a:pt x="3428" y="2890"/>
                </a:lnTo>
                <a:lnTo>
                  <a:pt x="3414" y="2828"/>
                </a:lnTo>
                <a:lnTo>
                  <a:pt x="3399" y="2768"/>
                </a:lnTo>
                <a:lnTo>
                  <a:pt x="3387" y="2708"/>
                </a:lnTo>
                <a:lnTo>
                  <a:pt x="3377" y="2649"/>
                </a:lnTo>
                <a:lnTo>
                  <a:pt x="3367" y="2590"/>
                </a:lnTo>
                <a:lnTo>
                  <a:pt x="3365" y="2573"/>
                </a:lnTo>
                <a:lnTo>
                  <a:pt x="3364" y="2555"/>
                </a:lnTo>
                <a:lnTo>
                  <a:pt x="3363" y="2539"/>
                </a:lnTo>
                <a:lnTo>
                  <a:pt x="3363" y="2522"/>
                </a:lnTo>
                <a:lnTo>
                  <a:pt x="3364" y="2488"/>
                </a:lnTo>
                <a:lnTo>
                  <a:pt x="3366" y="2456"/>
                </a:lnTo>
                <a:lnTo>
                  <a:pt x="3369" y="2423"/>
                </a:lnTo>
                <a:lnTo>
                  <a:pt x="3375" y="2389"/>
                </a:lnTo>
                <a:lnTo>
                  <a:pt x="3379" y="2356"/>
                </a:lnTo>
                <a:lnTo>
                  <a:pt x="3385" y="2321"/>
                </a:lnTo>
                <a:lnTo>
                  <a:pt x="3390" y="2286"/>
                </a:lnTo>
                <a:lnTo>
                  <a:pt x="3395" y="2251"/>
                </a:lnTo>
                <a:lnTo>
                  <a:pt x="3399" y="2214"/>
                </a:lnTo>
                <a:lnTo>
                  <a:pt x="3402" y="2176"/>
                </a:lnTo>
                <a:lnTo>
                  <a:pt x="3404" y="2136"/>
                </a:lnTo>
                <a:lnTo>
                  <a:pt x="3404" y="2095"/>
                </a:lnTo>
                <a:lnTo>
                  <a:pt x="3404" y="2074"/>
                </a:lnTo>
                <a:lnTo>
                  <a:pt x="3403" y="2052"/>
                </a:lnTo>
                <a:lnTo>
                  <a:pt x="3401" y="2031"/>
                </a:lnTo>
                <a:lnTo>
                  <a:pt x="3399" y="2007"/>
                </a:lnTo>
                <a:lnTo>
                  <a:pt x="3397" y="1996"/>
                </a:lnTo>
                <a:lnTo>
                  <a:pt x="3395" y="1984"/>
                </a:lnTo>
                <a:lnTo>
                  <a:pt x="3392" y="1973"/>
                </a:lnTo>
                <a:lnTo>
                  <a:pt x="3389" y="1962"/>
                </a:lnTo>
                <a:lnTo>
                  <a:pt x="3380" y="1940"/>
                </a:lnTo>
                <a:lnTo>
                  <a:pt x="3370" y="1919"/>
                </a:lnTo>
                <a:lnTo>
                  <a:pt x="3361" y="1898"/>
                </a:lnTo>
                <a:lnTo>
                  <a:pt x="3351" y="1878"/>
                </a:lnTo>
                <a:lnTo>
                  <a:pt x="3343" y="1856"/>
                </a:lnTo>
                <a:lnTo>
                  <a:pt x="3336" y="1834"/>
                </a:lnTo>
                <a:lnTo>
                  <a:pt x="3328" y="1802"/>
                </a:lnTo>
                <a:lnTo>
                  <a:pt x="3321" y="1769"/>
                </a:lnTo>
                <a:lnTo>
                  <a:pt x="3315" y="1737"/>
                </a:lnTo>
                <a:lnTo>
                  <a:pt x="3309" y="1704"/>
                </a:lnTo>
                <a:lnTo>
                  <a:pt x="3300" y="1638"/>
                </a:lnTo>
                <a:lnTo>
                  <a:pt x="3290" y="1573"/>
                </a:lnTo>
                <a:lnTo>
                  <a:pt x="3281" y="1507"/>
                </a:lnTo>
                <a:lnTo>
                  <a:pt x="3270" y="1442"/>
                </a:lnTo>
                <a:lnTo>
                  <a:pt x="3265" y="1409"/>
                </a:lnTo>
                <a:lnTo>
                  <a:pt x="3258" y="1378"/>
                </a:lnTo>
                <a:lnTo>
                  <a:pt x="3250" y="1346"/>
                </a:lnTo>
                <a:lnTo>
                  <a:pt x="3241" y="1315"/>
                </a:lnTo>
                <a:lnTo>
                  <a:pt x="3224" y="1291"/>
                </a:lnTo>
                <a:lnTo>
                  <a:pt x="3204" y="1269"/>
                </a:lnTo>
                <a:lnTo>
                  <a:pt x="3186" y="1246"/>
                </a:lnTo>
                <a:lnTo>
                  <a:pt x="3166" y="1225"/>
                </a:lnTo>
                <a:lnTo>
                  <a:pt x="3147" y="1203"/>
                </a:lnTo>
                <a:lnTo>
                  <a:pt x="3128" y="1181"/>
                </a:lnTo>
                <a:lnTo>
                  <a:pt x="3110" y="1157"/>
                </a:lnTo>
                <a:lnTo>
                  <a:pt x="3092" y="1133"/>
                </a:lnTo>
                <a:lnTo>
                  <a:pt x="3084" y="1120"/>
                </a:lnTo>
                <a:lnTo>
                  <a:pt x="3077" y="1108"/>
                </a:lnTo>
                <a:lnTo>
                  <a:pt x="3069" y="1094"/>
                </a:lnTo>
                <a:lnTo>
                  <a:pt x="3063" y="1081"/>
                </a:lnTo>
                <a:lnTo>
                  <a:pt x="3055" y="1067"/>
                </a:lnTo>
                <a:lnTo>
                  <a:pt x="3049" y="1052"/>
                </a:lnTo>
                <a:lnTo>
                  <a:pt x="3044" y="1038"/>
                </a:lnTo>
                <a:lnTo>
                  <a:pt x="3039" y="1021"/>
                </a:lnTo>
                <a:lnTo>
                  <a:pt x="3034" y="1006"/>
                </a:lnTo>
                <a:lnTo>
                  <a:pt x="3030" y="989"/>
                </a:lnTo>
                <a:lnTo>
                  <a:pt x="3027" y="971"/>
                </a:lnTo>
                <a:lnTo>
                  <a:pt x="3025" y="954"/>
                </a:lnTo>
                <a:lnTo>
                  <a:pt x="3023" y="935"/>
                </a:lnTo>
                <a:lnTo>
                  <a:pt x="3022" y="915"/>
                </a:lnTo>
                <a:lnTo>
                  <a:pt x="3022" y="895"/>
                </a:lnTo>
                <a:lnTo>
                  <a:pt x="3022" y="874"/>
                </a:lnTo>
                <a:lnTo>
                  <a:pt x="2990" y="874"/>
                </a:lnTo>
                <a:lnTo>
                  <a:pt x="2983" y="850"/>
                </a:lnTo>
                <a:lnTo>
                  <a:pt x="2959" y="858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77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rgbClr val="4D4D4D"/>
                </a:solidFill>
              </a:defRPr>
            </a:lvl1pPr>
          </a:lstStyle>
          <a:p>
            <a:fld id="{5AEB16C0-33CE-402A-873F-4D42C9875E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Univers 55" pitchFamily="2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ts val="1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379413" indent="285750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lr>
          <a:srgbClr val="FF0000"/>
        </a:buClr>
        <a:buSzPct val="125000"/>
        <a:buFont typeface="Webdings" pitchFamily="18" charset="2"/>
        <a:buChar char="4"/>
        <a:defRPr sz="2800">
          <a:solidFill>
            <a:schemeClr val="tx1"/>
          </a:solidFill>
          <a:latin typeface="+mn-lt"/>
        </a:defRPr>
      </a:lvl2pPr>
      <a:lvl3pPr marL="1049338" indent="-19367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2400">
          <a:solidFill>
            <a:schemeClr val="tx1"/>
          </a:solidFill>
          <a:latin typeface="+mn-lt"/>
        </a:defRPr>
      </a:lvl3pPr>
      <a:lvl4pPr marL="16176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2000">
          <a:solidFill>
            <a:schemeClr val="tx1"/>
          </a:solidFill>
          <a:latin typeface="+mn-lt"/>
        </a:defRPr>
      </a:lvl4pPr>
      <a:lvl5pPr marL="19986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2000">
          <a:solidFill>
            <a:schemeClr val="tx1"/>
          </a:solidFill>
          <a:latin typeface="+mn-lt"/>
        </a:defRPr>
      </a:lvl5pPr>
      <a:lvl6pPr marL="24558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2000">
          <a:solidFill>
            <a:schemeClr val="tx1"/>
          </a:solidFill>
          <a:latin typeface="+mn-lt"/>
        </a:defRPr>
      </a:lvl6pPr>
      <a:lvl7pPr marL="29130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2000">
          <a:solidFill>
            <a:schemeClr val="tx1"/>
          </a:solidFill>
          <a:latin typeface="+mn-lt"/>
        </a:defRPr>
      </a:lvl7pPr>
      <a:lvl8pPr marL="33702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2000">
          <a:solidFill>
            <a:schemeClr val="tx1"/>
          </a:solidFill>
          <a:latin typeface="+mn-lt"/>
        </a:defRPr>
      </a:lvl8pPr>
      <a:lvl9pPr marL="3827463" indent="-187325" algn="l" rtl="0" eaLnBrk="0" fontAlgn="base" hangingPunct="0">
        <a:lnSpc>
          <a:spcPts val="3000"/>
        </a:lnSpc>
        <a:spcBef>
          <a:spcPct val="0"/>
        </a:spcBef>
        <a:spcAft>
          <a:spcPts val="50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6207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0" y="622300"/>
            <a:ext cx="9144000" cy="698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179388" y="5978525"/>
            <a:ext cx="3529012" cy="403225"/>
            <a:chOff x="113" y="3766"/>
            <a:chExt cx="2223" cy="254"/>
          </a:xfrm>
        </p:grpSpPr>
        <p:sp>
          <p:nvSpPr>
            <p:cNvPr id="80904" name="Freeform 8"/>
            <p:cNvSpPr>
              <a:spLocks/>
            </p:cNvSpPr>
            <p:nvPr userDrawn="1"/>
          </p:nvSpPr>
          <p:spPr bwMode="auto">
            <a:xfrm>
              <a:off x="113" y="3906"/>
              <a:ext cx="115" cy="112"/>
            </a:xfrm>
            <a:custGeom>
              <a:avLst/>
              <a:gdLst/>
              <a:ahLst/>
              <a:cxnLst>
                <a:cxn ang="0">
                  <a:pos x="677" y="586"/>
                </a:cxn>
                <a:cxn ang="0">
                  <a:pos x="677" y="791"/>
                </a:cxn>
                <a:cxn ang="0">
                  <a:pos x="672" y="826"/>
                </a:cxn>
                <a:cxn ang="0">
                  <a:pos x="658" y="852"/>
                </a:cxn>
                <a:cxn ang="0">
                  <a:pos x="635" y="870"/>
                </a:cxn>
                <a:cxn ang="0">
                  <a:pos x="605" y="879"/>
                </a:cxn>
                <a:cxn ang="0">
                  <a:pos x="557" y="879"/>
                </a:cxn>
                <a:cxn ang="0">
                  <a:pos x="919" y="879"/>
                </a:cxn>
                <a:cxn ang="0">
                  <a:pos x="877" y="879"/>
                </a:cxn>
                <a:cxn ang="0">
                  <a:pos x="845" y="873"/>
                </a:cxn>
                <a:cxn ang="0">
                  <a:pos x="820" y="856"/>
                </a:cxn>
                <a:cxn ang="0">
                  <a:pos x="803" y="833"/>
                </a:cxn>
                <a:cxn ang="0">
                  <a:pos x="797" y="804"/>
                </a:cxn>
                <a:cxn ang="0">
                  <a:pos x="797" y="371"/>
                </a:cxn>
                <a:cxn ang="0">
                  <a:pos x="797" y="123"/>
                </a:cxn>
                <a:cxn ang="0">
                  <a:pos x="800" y="71"/>
                </a:cxn>
                <a:cxn ang="0">
                  <a:pos x="814" y="45"/>
                </a:cxn>
                <a:cxn ang="0">
                  <a:pos x="837" y="26"/>
                </a:cxn>
                <a:cxn ang="0">
                  <a:pos x="868" y="16"/>
                </a:cxn>
                <a:cxn ang="0">
                  <a:pos x="916" y="16"/>
                </a:cxn>
                <a:cxn ang="0">
                  <a:pos x="554" y="16"/>
                </a:cxn>
                <a:cxn ang="0">
                  <a:pos x="597" y="16"/>
                </a:cxn>
                <a:cxn ang="0">
                  <a:pos x="628" y="23"/>
                </a:cxn>
                <a:cxn ang="0">
                  <a:pos x="654" y="39"/>
                </a:cxn>
                <a:cxn ang="0">
                  <a:pos x="675" y="78"/>
                </a:cxn>
                <a:cxn ang="0">
                  <a:pos x="677" y="168"/>
                </a:cxn>
                <a:cxn ang="0">
                  <a:pos x="677" y="392"/>
                </a:cxn>
                <a:cxn ang="0">
                  <a:pos x="243" y="426"/>
                </a:cxn>
                <a:cxn ang="0">
                  <a:pos x="243" y="225"/>
                </a:cxn>
                <a:cxn ang="0">
                  <a:pos x="243" y="84"/>
                </a:cxn>
                <a:cxn ang="0">
                  <a:pos x="251" y="58"/>
                </a:cxn>
                <a:cxn ang="0">
                  <a:pos x="271" y="34"/>
                </a:cxn>
                <a:cxn ang="0">
                  <a:pos x="298" y="20"/>
                </a:cxn>
                <a:cxn ang="0">
                  <a:pos x="339" y="16"/>
                </a:cxn>
                <a:cxn ang="0">
                  <a:pos x="366" y="0"/>
                </a:cxn>
                <a:cxn ang="0">
                  <a:pos x="12" y="16"/>
                </a:cxn>
                <a:cxn ang="0">
                  <a:pos x="60" y="19"/>
                </a:cxn>
                <a:cxn ang="0">
                  <a:pos x="88" y="30"/>
                </a:cxn>
                <a:cxn ang="0">
                  <a:pos x="117" y="63"/>
                </a:cxn>
                <a:cxn ang="0">
                  <a:pos x="123" y="91"/>
                </a:cxn>
                <a:cxn ang="0">
                  <a:pos x="123" y="305"/>
                </a:cxn>
                <a:cxn ang="0">
                  <a:pos x="123" y="479"/>
                </a:cxn>
                <a:cxn ang="0">
                  <a:pos x="119" y="826"/>
                </a:cxn>
                <a:cxn ang="0">
                  <a:pos x="104" y="851"/>
                </a:cxn>
                <a:cxn ang="0">
                  <a:pos x="81" y="870"/>
                </a:cxn>
                <a:cxn ang="0">
                  <a:pos x="51" y="879"/>
                </a:cxn>
                <a:cxn ang="0">
                  <a:pos x="3" y="879"/>
                </a:cxn>
                <a:cxn ang="0">
                  <a:pos x="366" y="879"/>
                </a:cxn>
                <a:cxn ang="0">
                  <a:pos x="322" y="879"/>
                </a:cxn>
                <a:cxn ang="0">
                  <a:pos x="291" y="873"/>
                </a:cxn>
                <a:cxn ang="0">
                  <a:pos x="266" y="856"/>
                </a:cxn>
                <a:cxn ang="0">
                  <a:pos x="249" y="833"/>
                </a:cxn>
                <a:cxn ang="0">
                  <a:pos x="243" y="804"/>
                </a:cxn>
                <a:cxn ang="0">
                  <a:pos x="243" y="644"/>
                </a:cxn>
                <a:cxn ang="0">
                  <a:pos x="243" y="484"/>
                </a:cxn>
              </a:cxnLst>
              <a:rect l="0" t="0" r="r" b="b"/>
              <a:pathLst>
                <a:path w="919" h="895">
                  <a:moveTo>
                    <a:pt x="677" y="484"/>
                  </a:moveTo>
                  <a:lnTo>
                    <a:pt x="677" y="498"/>
                  </a:lnTo>
                  <a:lnTo>
                    <a:pt x="677" y="534"/>
                  </a:lnTo>
                  <a:lnTo>
                    <a:pt x="677" y="586"/>
                  </a:lnTo>
                  <a:lnTo>
                    <a:pt x="677" y="644"/>
                  </a:lnTo>
                  <a:lnTo>
                    <a:pt x="677" y="703"/>
                  </a:lnTo>
                  <a:lnTo>
                    <a:pt x="677" y="754"/>
                  </a:lnTo>
                  <a:lnTo>
                    <a:pt x="677" y="791"/>
                  </a:lnTo>
                  <a:lnTo>
                    <a:pt x="677" y="804"/>
                  </a:lnTo>
                  <a:lnTo>
                    <a:pt x="676" y="812"/>
                  </a:lnTo>
                  <a:lnTo>
                    <a:pt x="675" y="819"/>
                  </a:lnTo>
                  <a:lnTo>
                    <a:pt x="672" y="826"/>
                  </a:lnTo>
                  <a:lnTo>
                    <a:pt x="670" y="833"/>
                  </a:lnTo>
                  <a:lnTo>
                    <a:pt x="666" y="840"/>
                  </a:lnTo>
                  <a:lnTo>
                    <a:pt x="662" y="846"/>
                  </a:lnTo>
                  <a:lnTo>
                    <a:pt x="658" y="852"/>
                  </a:lnTo>
                  <a:lnTo>
                    <a:pt x="654" y="856"/>
                  </a:lnTo>
                  <a:lnTo>
                    <a:pt x="647" y="862"/>
                  </a:lnTo>
                  <a:lnTo>
                    <a:pt x="641" y="866"/>
                  </a:lnTo>
                  <a:lnTo>
                    <a:pt x="635" y="870"/>
                  </a:lnTo>
                  <a:lnTo>
                    <a:pt x="628" y="873"/>
                  </a:lnTo>
                  <a:lnTo>
                    <a:pt x="620" y="875"/>
                  </a:lnTo>
                  <a:lnTo>
                    <a:pt x="614" y="878"/>
                  </a:lnTo>
                  <a:lnTo>
                    <a:pt x="605" y="879"/>
                  </a:lnTo>
                  <a:lnTo>
                    <a:pt x="597" y="879"/>
                  </a:lnTo>
                  <a:lnTo>
                    <a:pt x="580" y="879"/>
                  </a:lnTo>
                  <a:lnTo>
                    <a:pt x="566" y="879"/>
                  </a:lnTo>
                  <a:lnTo>
                    <a:pt x="557" y="879"/>
                  </a:lnTo>
                  <a:lnTo>
                    <a:pt x="554" y="879"/>
                  </a:lnTo>
                  <a:lnTo>
                    <a:pt x="554" y="895"/>
                  </a:lnTo>
                  <a:lnTo>
                    <a:pt x="919" y="895"/>
                  </a:lnTo>
                  <a:lnTo>
                    <a:pt x="919" y="879"/>
                  </a:lnTo>
                  <a:lnTo>
                    <a:pt x="916" y="879"/>
                  </a:lnTo>
                  <a:lnTo>
                    <a:pt x="907" y="879"/>
                  </a:lnTo>
                  <a:lnTo>
                    <a:pt x="893" y="879"/>
                  </a:lnTo>
                  <a:lnTo>
                    <a:pt x="877" y="879"/>
                  </a:lnTo>
                  <a:lnTo>
                    <a:pt x="868" y="879"/>
                  </a:lnTo>
                  <a:lnTo>
                    <a:pt x="860" y="878"/>
                  </a:lnTo>
                  <a:lnTo>
                    <a:pt x="853" y="875"/>
                  </a:lnTo>
                  <a:lnTo>
                    <a:pt x="845" y="873"/>
                  </a:lnTo>
                  <a:lnTo>
                    <a:pt x="837" y="870"/>
                  </a:lnTo>
                  <a:lnTo>
                    <a:pt x="831" y="866"/>
                  </a:lnTo>
                  <a:lnTo>
                    <a:pt x="825" y="862"/>
                  </a:lnTo>
                  <a:lnTo>
                    <a:pt x="820" y="856"/>
                  </a:lnTo>
                  <a:lnTo>
                    <a:pt x="815" y="851"/>
                  </a:lnTo>
                  <a:lnTo>
                    <a:pt x="810" y="845"/>
                  </a:lnTo>
                  <a:lnTo>
                    <a:pt x="806" y="840"/>
                  </a:lnTo>
                  <a:lnTo>
                    <a:pt x="803" y="833"/>
                  </a:lnTo>
                  <a:lnTo>
                    <a:pt x="800" y="826"/>
                  </a:lnTo>
                  <a:lnTo>
                    <a:pt x="798" y="819"/>
                  </a:lnTo>
                  <a:lnTo>
                    <a:pt x="797" y="812"/>
                  </a:lnTo>
                  <a:lnTo>
                    <a:pt x="797" y="804"/>
                  </a:lnTo>
                  <a:lnTo>
                    <a:pt x="797" y="479"/>
                  </a:lnTo>
                  <a:lnTo>
                    <a:pt x="797" y="465"/>
                  </a:lnTo>
                  <a:lnTo>
                    <a:pt x="797" y="426"/>
                  </a:lnTo>
                  <a:lnTo>
                    <a:pt x="797" y="371"/>
                  </a:lnTo>
                  <a:lnTo>
                    <a:pt x="797" y="305"/>
                  </a:lnTo>
                  <a:lnTo>
                    <a:pt x="797" y="237"/>
                  </a:lnTo>
                  <a:lnTo>
                    <a:pt x="797" y="174"/>
                  </a:lnTo>
                  <a:lnTo>
                    <a:pt x="797" y="123"/>
                  </a:lnTo>
                  <a:lnTo>
                    <a:pt x="797" y="91"/>
                  </a:lnTo>
                  <a:lnTo>
                    <a:pt x="797" y="84"/>
                  </a:lnTo>
                  <a:lnTo>
                    <a:pt x="798" y="78"/>
                  </a:lnTo>
                  <a:lnTo>
                    <a:pt x="800" y="71"/>
                  </a:lnTo>
                  <a:lnTo>
                    <a:pt x="803" y="63"/>
                  </a:lnTo>
                  <a:lnTo>
                    <a:pt x="806" y="58"/>
                  </a:lnTo>
                  <a:lnTo>
                    <a:pt x="810" y="51"/>
                  </a:lnTo>
                  <a:lnTo>
                    <a:pt x="814" y="45"/>
                  </a:lnTo>
                  <a:lnTo>
                    <a:pt x="819" y="39"/>
                  </a:lnTo>
                  <a:lnTo>
                    <a:pt x="825" y="34"/>
                  </a:lnTo>
                  <a:lnTo>
                    <a:pt x="830" y="30"/>
                  </a:lnTo>
                  <a:lnTo>
                    <a:pt x="837" y="26"/>
                  </a:lnTo>
                  <a:lnTo>
                    <a:pt x="845" y="23"/>
                  </a:lnTo>
                  <a:lnTo>
                    <a:pt x="851" y="20"/>
                  </a:lnTo>
                  <a:lnTo>
                    <a:pt x="859" y="19"/>
                  </a:lnTo>
                  <a:lnTo>
                    <a:pt x="868" y="16"/>
                  </a:lnTo>
                  <a:lnTo>
                    <a:pt x="877" y="16"/>
                  </a:lnTo>
                  <a:lnTo>
                    <a:pt x="893" y="16"/>
                  </a:lnTo>
                  <a:lnTo>
                    <a:pt x="907" y="16"/>
                  </a:lnTo>
                  <a:lnTo>
                    <a:pt x="916" y="16"/>
                  </a:lnTo>
                  <a:lnTo>
                    <a:pt x="919" y="16"/>
                  </a:lnTo>
                  <a:lnTo>
                    <a:pt x="919" y="0"/>
                  </a:lnTo>
                  <a:lnTo>
                    <a:pt x="554" y="0"/>
                  </a:lnTo>
                  <a:lnTo>
                    <a:pt x="554" y="16"/>
                  </a:lnTo>
                  <a:lnTo>
                    <a:pt x="557" y="16"/>
                  </a:lnTo>
                  <a:lnTo>
                    <a:pt x="566" y="16"/>
                  </a:lnTo>
                  <a:lnTo>
                    <a:pt x="580" y="16"/>
                  </a:lnTo>
                  <a:lnTo>
                    <a:pt x="597" y="16"/>
                  </a:lnTo>
                  <a:lnTo>
                    <a:pt x="605" y="16"/>
                  </a:lnTo>
                  <a:lnTo>
                    <a:pt x="614" y="19"/>
                  </a:lnTo>
                  <a:lnTo>
                    <a:pt x="620" y="20"/>
                  </a:lnTo>
                  <a:lnTo>
                    <a:pt x="628" y="23"/>
                  </a:lnTo>
                  <a:lnTo>
                    <a:pt x="635" y="26"/>
                  </a:lnTo>
                  <a:lnTo>
                    <a:pt x="641" y="30"/>
                  </a:lnTo>
                  <a:lnTo>
                    <a:pt x="648" y="34"/>
                  </a:lnTo>
                  <a:lnTo>
                    <a:pt x="654" y="39"/>
                  </a:lnTo>
                  <a:lnTo>
                    <a:pt x="662" y="51"/>
                  </a:lnTo>
                  <a:lnTo>
                    <a:pt x="670" y="63"/>
                  </a:lnTo>
                  <a:lnTo>
                    <a:pt x="672" y="71"/>
                  </a:lnTo>
                  <a:lnTo>
                    <a:pt x="675" y="78"/>
                  </a:lnTo>
                  <a:lnTo>
                    <a:pt x="676" y="84"/>
                  </a:lnTo>
                  <a:lnTo>
                    <a:pt x="677" y="91"/>
                  </a:lnTo>
                  <a:lnTo>
                    <a:pt x="677" y="121"/>
                  </a:lnTo>
                  <a:lnTo>
                    <a:pt x="677" y="168"/>
                  </a:lnTo>
                  <a:lnTo>
                    <a:pt x="677" y="225"/>
                  </a:lnTo>
                  <a:lnTo>
                    <a:pt x="677" y="285"/>
                  </a:lnTo>
                  <a:lnTo>
                    <a:pt x="677" y="343"/>
                  </a:lnTo>
                  <a:lnTo>
                    <a:pt x="677" y="392"/>
                  </a:lnTo>
                  <a:lnTo>
                    <a:pt x="677" y="426"/>
                  </a:lnTo>
                  <a:lnTo>
                    <a:pt x="677" y="439"/>
                  </a:lnTo>
                  <a:lnTo>
                    <a:pt x="243" y="439"/>
                  </a:lnTo>
                  <a:lnTo>
                    <a:pt x="243" y="426"/>
                  </a:lnTo>
                  <a:lnTo>
                    <a:pt x="243" y="392"/>
                  </a:lnTo>
                  <a:lnTo>
                    <a:pt x="243" y="343"/>
                  </a:lnTo>
                  <a:lnTo>
                    <a:pt x="243" y="285"/>
                  </a:lnTo>
                  <a:lnTo>
                    <a:pt x="243" y="225"/>
                  </a:lnTo>
                  <a:lnTo>
                    <a:pt x="243" y="168"/>
                  </a:lnTo>
                  <a:lnTo>
                    <a:pt x="243" y="121"/>
                  </a:lnTo>
                  <a:lnTo>
                    <a:pt x="243" y="91"/>
                  </a:lnTo>
                  <a:lnTo>
                    <a:pt x="243" y="84"/>
                  </a:lnTo>
                  <a:lnTo>
                    <a:pt x="245" y="78"/>
                  </a:lnTo>
                  <a:lnTo>
                    <a:pt x="246" y="71"/>
                  </a:lnTo>
                  <a:lnTo>
                    <a:pt x="249" y="63"/>
                  </a:lnTo>
                  <a:lnTo>
                    <a:pt x="251" y="58"/>
                  </a:lnTo>
                  <a:lnTo>
                    <a:pt x="256" y="51"/>
                  </a:lnTo>
                  <a:lnTo>
                    <a:pt x="260" y="45"/>
                  </a:lnTo>
                  <a:lnTo>
                    <a:pt x="266" y="39"/>
                  </a:lnTo>
                  <a:lnTo>
                    <a:pt x="271" y="34"/>
                  </a:lnTo>
                  <a:lnTo>
                    <a:pt x="277" y="30"/>
                  </a:lnTo>
                  <a:lnTo>
                    <a:pt x="283" y="26"/>
                  </a:lnTo>
                  <a:lnTo>
                    <a:pt x="291" y="23"/>
                  </a:lnTo>
                  <a:lnTo>
                    <a:pt x="298" y="20"/>
                  </a:lnTo>
                  <a:lnTo>
                    <a:pt x="306" y="19"/>
                  </a:lnTo>
                  <a:lnTo>
                    <a:pt x="315" y="16"/>
                  </a:lnTo>
                  <a:lnTo>
                    <a:pt x="322" y="16"/>
                  </a:lnTo>
                  <a:lnTo>
                    <a:pt x="339" y="16"/>
                  </a:lnTo>
                  <a:lnTo>
                    <a:pt x="352" y="16"/>
                  </a:lnTo>
                  <a:lnTo>
                    <a:pt x="362" y="16"/>
                  </a:lnTo>
                  <a:lnTo>
                    <a:pt x="366" y="16"/>
                  </a:lnTo>
                  <a:lnTo>
                    <a:pt x="366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12" y="16"/>
                  </a:lnTo>
                  <a:lnTo>
                    <a:pt x="27" y="16"/>
                  </a:lnTo>
                  <a:lnTo>
                    <a:pt x="43" y="16"/>
                  </a:lnTo>
                  <a:lnTo>
                    <a:pt x="51" y="16"/>
                  </a:lnTo>
                  <a:lnTo>
                    <a:pt x="60" y="19"/>
                  </a:lnTo>
                  <a:lnTo>
                    <a:pt x="67" y="20"/>
                  </a:lnTo>
                  <a:lnTo>
                    <a:pt x="74" y="23"/>
                  </a:lnTo>
                  <a:lnTo>
                    <a:pt x="81" y="26"/>
                  </a:lnTo>
                  <a:lnTo>
                    <a:pt x="88" y="30"/>
                  </a:lnTo>
                  <a:lnTo>
                    <a:pt x="93" y="34"/>
                  </a:lnTo>
                  <a:lnTo>
                    <a:pt x="100" y="39"/>
                  </a:lnTo>
                  <a:lnTo>
                    <a:pt x="109" y="51"/>
                  </a:lnTo>
                  <a:lnTo>
                    <a:pt x="117" y="63"/>
                  </a:lnTo>
                  <a:lnTo>
                    <a:pt x="119" y="71"/>
                  </a:lnTo>
                  <a:lnTo>
                    <a:pt x="121" y="78"/>
                  </a:lnTo>
                  <a:lnTo>
                    <a:pt x="122" y="84"/>
                  </a:lnTo>
                  <a:lnTo>
                    <a:pt x="123" y="91"/>
                  </a:lnTo>
                  <a:lnTo>
                    <a:pt x="123" y="123"/>
                  </a:lnTo>
                  <a:lnTo>
                    <a:pt x="123" y="174"/>
                  </a:lnTo>
                  <a:lnTo>
                    <a:pt x="123" y="237"/>
                  </a:lnTo>
                  <a:lnTo>
                    <a:pt x="123" y="305"/>
                  </a:lnTo>
                  <a:lnTo>
                    <a:pt x="123" y="371"/>
                  </a:lnTo>
                  <a:lnTo>
                    <a:pt x="123" y="426"/>
                  </a:lnTo>
                  <a:lnTo>
                    <a:pt x="123" y="465"/>
                  </a:lnTo>
                  <a:lnTo>
                    <a:pt x="123" y="479"/>
                  </a:lnTo>
                  <a:lnTo>
                    <a:pt x="123" y="804"/>
                  </a:lnTo>
                  <a:lnTo>
                    <a:pt x="122" y="812"/>
                  </a:lnTo>
                  <a:lnTo>
                    <a:pt x="121" y="819"/>
                  </a:lnTo>
                  <a:lnTo>
                    <a:pt x="119" y="826"/>
                  </a:lnTo>
                  <a:lnTo>
                    <a:pt x="117" y="833"/>
                  </a:lnTo>
                  <a:lnTo>
                    <a:pt x="112" y="840"/>
                  </a:lnTo>
                  <a:lnTo>
                    <a:pt x="109" y="845"/>
                  </a:lnTo>
                  <a:lnTo>
                    <a:pt x="104" y="851"/>
                  </a:lnTo>
                  <a:lnTo>
                    <a:pt x="100" y="856"/>
                  </a:lnTo>
                  <a:lnTo>
                    <a:pt x="93" y="862"/>
                  </a:lnTo>
                  <a:lnTo>
                    <a:pt x="88" y="866"/>
                  </a:lnTo>
                  <a:lnTo>
                    <a:pt x="81" y="870"/>
                  </a:lnTo>
                  <a:lnTo>
                    <a:pt x="74" y="873"/>
                  </a:lnTo>
                  <a:lnTo>
                    <a:pt x="67" y="875"/>
                  </a:lnTo>
                  <a:lnTo>
                    <a:pt x="60" y="878"/>
                  </a:lnTo>
                  <a:lnTo>
                    <a:pt x="51" y="879"/>
                  </a:lnTo>
                  <a:lnTo>
                    <a:pt x="43" y="879"/>
                  </a:lnTo>
                  <a:lnTo>
                    <a:pt x="27" y="879"/>
                  </a:lnTo>
                  <a:lnTo>
                    <a:pt x="12" y="879"/>
                  </a:lnTo>
                  <a:lnTo>
                    <a:pt x="3" y="879"/>
                  </a:lnTo>
                  <a:lnTo>
                    <a:pt x="0" y="879"/>
                  </a:lnTo>
                  <a:lnTo>
                    <a:pt x="0" y="895"/>
                  </a:lnTo>
                  <a:lnTo>
                    <a:pt x="366" y="895"/>
                  </a:lnTo>
                  <a:lnTo>
                    <a:pt x="366" y="879"/>
                  </a:lnTo>
                  <a:lnTo>
                    <a:pt x="362" y="879"/>
                  </a:lnTo>
                  <a:lnTo>
                    <a:pt x="352" y="879"/>
                  </a:lnTo>
                  <a:lnTo>
                    <a:pt x="339" y="879"/>
                  </a:lnTo>
                  <a:lnTo>
                    <a:pt x="322" y="879"/>
                  </a:lnTo>
                  <a:lnTo>
                    <a:pt x="315" y="879"/>
                  </a:lnTo>
                  <a:lnTo>
                    <a:pt x="306" y="878"/>
                  </a:lnTo>
                  <a:lnTo>
                    <a:pt x="298" y="875"/>
                  </a:lnTo>
                  <a:lnTo>
                    <a:pt x="291" y="873"/>
                  </a:lnTo>
                  <a:lnTo>
                    <a:pt x="283" y="870"/>
                  </a:lnTo>
                  <a:lnTo>
                    <a:pt x="277" y="866"/>
                  </a:lnTo>
                  <a:lnTo>
                    <a:pt x="271" y="862"/>
                  </a:lnTo>
                  <a:lnTo>
                    <a:pt x="266" y="856"/>
                  </a:lnTo>
                  <a:lnTo>
                    <a:pt x="260" y="851"/>
                  </a:lnTo>
                  <a:lnTo>
                    <a:pt x="256" y="845"/>
                  </a:lnTo>
                  <a:lnTo>
                    <a:pt x="251" y="840"/>
                  </a:lnTo>
                  <a:lnTo>
                    <a:pt x="249" y="833"/>
                  </a:lnTo>
                  <a:lnTo>
                    <a:pt x="246" y="826"/>
                  </a:lnTo>
                  <a:lnTo>
                    <a:pt x="245" y="819"/>
                  </a:lnTo>
                  <a:lnTo>
                    <a:pt x="243" y="812"/>
                  </a:lnTo>
                  <a:lnTo>
                    <a:pt x="243" y="804"/>
                  </a:lnTo>
                  <a:lnTo>
                    <a:pt x="243" y="791"/>
                  </a:lnTo>
                  <a:lnTo>
                    <a:pt x="243" y="754"/>
                  </a:lnTo>
                  <a:lnTo>
                    <a:pt x="243" y="703"/>
                  </a:lnTo>
                  <a:lnTo>
                    <a:pt x="243" y="644"/>
                  </a:lnTo>
                  <a:lnTo>
                    <a:pt x="243" y="586"/>
                  </a:lnTo>
                  <a:lnTo>
                    <a:pt x="243" y="534"/>
                  </a:lnTo>
                  <a:lnTo>
                    <a:pt x="243" y="498"/>
                  </a:lnTo>
                  <a:lnTo>
                    <a:pt x="243" y="484"/>
                  </a:lnTo>
                  <a:lnTo>
                    <a:pt x="677" y="48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5" name="Freeform 9"/>
            <p:cNvSpPr>
              <a:spLocks/>
            </p:cNvSpPr>
            <p:nvPr userDrawn="1"/>
          </p:nvSpPr>
          <p:spPr bwMode="auto">
            <a:xfrm>
              <a:off x="236" y="3904"/>
              <a:ext cx="70" cy="116"/>
            </a:xfrm>
            <a:custGeom>
              <a:avLst/>
              <a:gdLst/>
              <a:ahLst/>
              <a:cxnLst>
                <a:cxn ang="0">
                  <a:pos x="561" y="719"/>
                </a:cxn>
                <a:cxn ang="0">
                  <a:pos x="514" y="823"/>
                </a:cxn>
                <a:cxn ang="0">
                  <a:pos x="455" y="877"/>
                </a:cxn>
                <a:cxn ang="0">
                  <a:pos x="399" y="905"/>
                </a:cxn>
                <a:cxn ang="0">
                  <a:pos x="333" y="921"/>
                </a:cxn>
                <a:cxn ang="0">
                  <a:pos x="252" y="917"/>
                </a:cxn>
                <a:cxn ang="0">
                  <a:pos x="177" y="896"/>
                </a:cxn>
                <a:cxn ang="0">
                  <a:pos x="84" y="857"/>
                </a:cxn>
                <a:cxn ang="0">
                  <a:pos x="44" y="863"/>
                </a:cxn>
                <a:cxn ang="0">
                  <a:pos x="20" y="892"/>
                </a:cxn>
                <a:cxn ang="0">
                  <a:pos x="0" y="609"/>
                </a:cxn>
                <a:cxn ang="0">
                  <a:pos x="28" y="673"/>
                </a:cxn>
                <a:cxn ang="0">
                  <a:pos x="56" y="737"/>
                </a:cxn>
                <a:cxn ang="0">
                  <a:pos x="98" y="792"/>
                </a:cxn>
                <a:cxn ang="0">
                  <a:pos x="151" y="835"/>
                </a:cxn>
                <a:cxn ang="0">
                  <a:pos x="218" y="859"/>
                </a:cxn>
                <a:cxn ang="0">
                  <a:pos x="295" y="864"/>
                </a:cxn>
                <a:cxn ang="0">
                  <a:pos x="359" y="843"/>
                </a:cxn>
                <a:cxn ang="0">
                  <a:pos x="411" y="794"/>
                </a:cxn>
                <a:cxn ang="0">
                  <a:pos x="438" y="724"/>
                </a:cxn>
                <a:cxn ang="0">
                  <a:pos x="432" y="652"/>
                </a:cxn>
                <a:cxn ang="0">
                  <a:pos x="403" y="603"/>
                </a:cxn>
                <a:cxn ang="0">
                  <a:pos x="329" y="548"/>
                </a:cxn>
                <a:cxn ang="0">
                  <a:pos x="157" y="434"/>
                </a:cxn>
                <a:cxn ang="0">
                  <a:pos x="65" y="360"/>
                </a:cxn>
                <a:cxn ang="0">
                  <a:pos x="29" y="316"/>
                </a:cxn>
                <a:cxn ang="0">
                  <a:pos x="12" y="276"/>
                </a:cxn>
                <a:cxn ang="0">
                  <a:pos x="5" y="224"/>
                </a:cxn>
                <a:cxn ang="0">
                  <a:pos x="9" y="174"/>
                </a:cxn>
                <a:cxn ang="0">
                  <a:pos x="28" y="123"/>
                </a:cxn>
                <a:cxn ang="0">
                  <a:pos x="58" y="79"/>
                </a:cxn>
                <a:cxn ang="0">
                  <a:pos x="122" y="32"/>
                </a:cxn>
                <a:cxn ang="0">
                  <a:pos x="179" y="9"/>
                </a:cxn>
                <a:cxn ang="0">
                  <a:pos x="249" y="0"/>
                </a:cxn>
                <a:cxn ang="0">
                  <a:pos x="333" y="15"/>
                </a:cxn>
                <a:cxn ang="0">
                  <a:pos x="416" y="54"/>
                </a:cxn>
                <a:cxn ang="0">
                  <a:pos x="455" y="61"/>
                </a:cxn>
                <a:cxn ang="0">
                  <a:pos x="484" y="48"/>
                </a:cxn>
                <a:cxn ang="0">
                  <a:pos x="498" y="16"/>
                </a:cxn>
                <a:cxn ang="0">
                  <a:pos x="497" y="282"/>
                </a:cxn>
                <a:cxn ang="0">
                  <a:pos x="465" y="176"/>
                </a:cxn>
                <a:cxn ang="0">
                  <a:pos x="405" y="96"/>
                </a:cxn>
                <a:cxn ang="0">
                  <a:pos x="331" y="61"/>
                </a:cxn>
                <a:cxn ang="0">
                  <a:pos x="264" y="57"/>
                </a:cxn>
                <a:cxn ang="0">
                  <a:pos x="196" y="75"/>
                </a:cxn>
                <a:cxn ang="0">
                  <a:pos x="149" y="107"/>
                </a:cxn>
                <a:cxn ang="0">
                  <a:pos x="125" y="154"/>
                </a:cxn>
                <a:cxn ang="0">
                  <a:pos x="120" y="203"/>
                </a:cxn>
                <a:cxn ang="0">
                  <a:pos x="132" y="238"/>
                </a:cxn>
                <a:cxn ang="0">
                  <a:pos x="165" y="283"/>
                </a:cxn>
                <a:cxn ang="0">
                  <a:pos x="295" y="374"/>
                </a:cxn>
                <a:cxn ang="0">
                  <a:pos x="494" y="519"/>
                </a:cxn>
                <a:cxn ang="0">
                  <a:pos x="537" y="573"/>
                </a:cxn>
                <a:cxn ang="0">
                  <a:pos x="562" y="645"/>
                </a:cxn>
              </a:cxnLst>
              <a:rect l="0" t="0" r="r" b="b"/>
              <a:pathLst>
                <a:path w="566" h="922">
                  <a:moveTo>
                    <a:pt x="566" y="674"/>
                  </a:moveTo>
                  <a:lnTo>
                    <a:pt x="565" y="685"/>
                  </a:lnTo>
                  <a:lnTo>
                    <a:pt x="565" y="697"/>
                  </a:lnTo>
                  <a:lnTo>
                    <a:pt x="563" y="708"/>
                  </a:lnTo>
                  <a:lnTo>
                    <a:pt x="561" y="719"/>
                  </a:lnTo>
                  <a:lnTo>
                    <a:pt x="554" y="743"/>
                  </a:lnTo>
                  <a:lnTo>
                    <a:pt x="546" y="767"/>
                  </a:lnTo>
                  <a:lnTo>
                    <a:pt x="535" y="790"/>
                  </a:lnTo>
                  <a:lnTo>
                    <a:pt x="522" y="811"/>
                  </a:lnTo>
                  <a:lnTo>
                    <a:pt x="514" y="823"/>
                  </a:lnTo>
                  <a:lnTo>
                    <a:pt x="507" y="831"/>
                  </a:lnTo>
                  <a:lnTo>
                    <a:pt x="498" y="840"/>
                  </a:lnTo>
                  <a:lnTo>
                    <a:pt x="491" y="848"/>
                  </a:lnTo>
                  <a:lnTo>
                    <a:pt x="474" y="863"/>
                  </a:lnTo>
                  <a:lnTo>
                    <a:pt x="455" y="877"/>
                  </a:lnTo>
                  <a:lnTo>
                    <a:pt x="444" y="884"/>
                  </a:lnTo>
                  <a:lnTo>
                    <a:pt x="434" y="889"/>
                  </a:lnTo>
                  <a:lnTo>
                    <a:pt x="423" y="895"/>
                  </a:lnTo>
                  <a:lnTo>
                    <a:pt x="412" y="900"/>
                  </a:lnTo>
                  <a:lnTo>
                    <a:pt x="399" y="905"/>
                  </a:lnTo>
                  <a:lnTo>
                    <a:pt x="387" y="909"/>
                  </a:lnTo>
                  <a:lnTo>
                    <a:pt x="374" y="914"/>
                  </a:lnTo>
                  <a:lnTo>
                    <a:pt x="361" y="916"/>
                  </a:lnTo>
                  <a:lnTo>
                    <a:pt x="346" y="918"/>
                  </a:lnTo>
                  <a:lnTo>
                    <a:pt x="333" y="921"/>
                  </a:lnTo>
                  <a:lnTo>
                    <a:pt x="318" y="922"/>
                  </a:lnTo>
                  <a:lnTo>
                    <a:pt x="303" y="922"/>
                  </a:lnTo>
                  <a:lnTo>
                    <a:pt x="285" y="922"/>
                  </a:lnTo>
                  <a:lnTo>
                    <a:pt x="268" y="921"/>
                  </a:lnTo>
                  <a:lnTo>
                    <a:pt x="252" y="917"/>
                  </a:lnTo>
                  <a:lnTo>
                    <a:pt x="236" y="914"/>
                  </a:lnTo>
                  <a:lnTo>
                    <a:pt x="219" y="911"/>
                  </a:lnTo>
                  <a:lnTo>
                    <a:pt x="205" y="906"/>
                  </a:lnTo>
                  <a:lnTo>
                    <a:pt x="191" y="900"/>
                  </a:lnTo>
                  <a:lnTo>
                    <a:pt x="177" y="896"/>
                  </a:lnTo>
                  <a:lnTo>
                    <a:pt x="152" y="885"/>
                  </a:lnTo>
                  <a:lnTo>
                    <a:pt x="129" y="875"/>
                  </a:lnTo>
                  <a:lnTo>
                    <a:pt x="112" y="866"/>
                  </a:lnTo>
                  <a:lnTo>
                    <a:pt x="99" y="860"/>
                  </a:lnTo>
                  <a:lnTo>
                    <a:pt x="84" y="857"/>
                  </a:lnTo>
                  <a:lnTo>
                    <a:pt x="69" y="856"/>
                  </a:lnTo>
                  <a:lnTo>
                    <a:pt x="63" y="857"/>
                  </a:lnTo>
                  <a:lnTo>
                    <a:pt x="55" y="858"/>
                  </a:lnTo>
                  <a:lnTo>
                    <a:pt x="49" y="860"/>
                  </a:lnTo>
                  <a:lnTo>
                    <a:pt x="44" y="863"/>
                  </a:lnTo>
                  <a:lnTo>
                    <a:pt x="37" y="867"/>
                  </a:lnTo>
                  <a:lnTo>
                    <a:pt x="33" y="872"/>
                  </a:lnTo>
                  <a:lnTo>
                    <a:pt x="27" y="877"/>
                  </a:lnTo>
                  <a:lnTo>
                    <a:pt x="24" y="884"/>
                  </a:lnTo>
                  <a:lnTo>
                    <a:pt x="20" y="892"/>
                  </a:lnTo>
                  <a:lnTo>
                    <a:pt x="17" y="899"/>
                  </a:lnTo>
                  <a:lnTo>
                    <a:pt x="15" y="909"/>
                  </a:lnTo>
                  <a:lnTo>
                    <a:pt x="14" y="919"/>
                  </a:lnTo>
                  <a:lnTo>
                    <a:pt x="0" y="919"/>
                  </a:lnTo>
                  <a:lnTo>
                    <a:pt x="0" y="609"/>
                  </a:lnTo>
                  <a:lnTo>
                    <a:pt x="14" y="609"/>
                  </a:lnTo>
                  <a:lnTo>
                    <a:pt x="16" y="628"/>
                  </a:lnTo>
                  <a:lnTo>
                    <a:pt x="19" y="643"/>
                  </a:lnTo>
                  <a:lnTo>
                    <a:pt x="24" y="660"/>
                  </a:lnTo>
                  <a:lnTo>
                    <a:pt x="28" y="673"/>
                  </a:lnTo>
                  <a:lnTo>
                    <a:pt x="33" y="688"/>
                  </a:lnTo>
                  <a:lnTo>
                    <a:pt x="38" y="701"/>
                  </a:lnTo>
                  <a:lnTo>
                    <a:pt x="44" y="713"/>
                  </a:lnTo>
                  <a:lnTo>
                    <a:pt x="50" y="724"/>
                  </a:lnTo>
                  <a:lnTo>
                    <a:pt x="56" y="737"/>
                  </a:lnTo>
                  <a:lnTo>
                    <a:pt x="63" y="747"/>
                  </a:lnTo>
                  <a:lnTo>
                    <a:pt x="68" y="756"/>
                  </a:lnTo>
                  <a:lnTo>
                    <a:pt x="75" y="765"/>
                  </a:lnTo>
                  <a:lnTo>
                    <a:pt x="87" y="780"/>
                  </a:lnTo>
                  <a:lnTo>
                    <a:pt x="98" y="792"/>
                  </a:lnTo>
                  <a:lnTo>
                    <a:pt x="107" y="802"/>
                  </a:lnTo>
                  <a:lnTo>
                    <a:pt x="116" y="811"/>
                  </a:lnTo>
                  <a:lnTo>
                    <a:pt x="127" y="820"/>
                  </a:lnTo>
                  <a:lnTo>
                    <a:pt x="138" y="827"/>
                  </a:lnTo>
                  <a:lnTo>
                    <a:pt x="151" y="835"/>
                  </a:lnTo>
                  <a:lnTo>
                    <a:pt x="163" y="841"/>
                  </a:lnTo>
                  <a:lnTo>
                    <a:pt x="176" y="847"/>
                  </a:lnTo>
                  <a:lnTo>
                    <a:pt x="191" y="851"/>
                  </a:lnTo>
                  <a:lnTo>
                    <a:pt x="204" y="856"/>
                  </a:lnTo>
                  <a:lnTo>
                    <a:pt x="218" y="859"/>
                  </a:lnTo>
                  <a:lnTo>
                    <a:pt x="234" y="863"/>
                  </a:lnTo>
                  <a:lnTo>
                    <a:pt x="249" y="864"/>
                  </a:lnTo>
                  <a:lnTo>
                    <a:pt x="264" y="865"/>
                  </a:lnTo>
                  <a:lnTo>
                    <a:pt x="279" y="865"/>
                  </a:lnTo>
                  <a:lnTo>
                    <a:pt x="295" y="864"/>
                  </a:lnTo>
                  <a:lnTo>
                    <a:pt x="311" y="860"/>
                  </a:lnTo>
                  <a:lnTo>
                    <a:pt x="323" y="858"/>
                  </a:lnTo>
                  <a:lnTo>
                    <a:pt x="335" y="855"/>
                  </a:lnTo>
                  <a:lnTo>
                    <a:pt x="346" y="849"/>
                  </a:lnTo>
                  <a:lnTo>
                    <a:pt x="359" y="843"/>
                  </a:lnTo>
                  <a:lnTo>
                    <a:pt x="371" y="835"/>
                  </a:lnTo>
                  <a:lnTo>
                    <a:pt x="382" y="826"/>
                  </a:lnTo>
                  <a:lnTo>
                    <a:pt x="392" y="817"/>
                  </a:lnTo>
                  <a:lnTo>
                    <a:pt x="402" y="806"/>
                  </a:lnTo>
                  <a:lnTo>
                    <a:pt x="411" y="794"/>
                  </a:lnTo>
                  <a:lnTo>
                    <a:pt x="419" y="781"/>
                  </a:lnTo>
                  <a:lnTo>
                    <a:pt x="426" y="768"/>
                  </a:lnTo>
                  <a:lnTo>
                    <a:pt x="432" y="755"/>
                  </a:lnTo>
                  <a:lnTo>
                    <a:pt x="435" y="740"/>
                  </a:lnTo>
                  <a:lnTo>
                    <a:pt x="438" y="724"/>
                  </a:lnTo>
                  <a:lnTo>
                    <a:pt x="439" y="709"/>
                  </a:lnTo>
                  <a:lnTo>
                    <a:pt x="439" y="692"/>
                  </a:lnTo>
                  <a:lnTo>
                    <a:pt x="437" y="680"/>
                  </a:lnTo>
                  <a:lnTo>
                    <a:pt x="435" y="667"/>
                  </a:lnTo>
                  <a:lnTo>
                    <a:pt x="432" y="652"/>
                  </a:lnTo>
                  <a:lnTo>
                    <a:pt x="425" y="635"/>
                  </a:lnTo>
                  <a:lnTo>
                    <a:pt x="421" y="629"/>
                  </a:lnTo>
                  <a:lnTo>
                    <a:pt x="415" y="620"/>
                  </a:lnTo>
                  <a:lnTo>
                    <a:pt x="409" y="612"/>
                  </a:lnTo>
                  <a:lnTo>
                    <a:pt x="403" y="603"/>
                  </a:lnTo>
                  <a:lnTo>
                    <a:pt x="395" y="596"/>
                  </a:lnTo>
                  <a:lnTo>
                    <a:pt x="386" y="587"/>
                  </a:lnTo>
                  <a:lnTo>
                    <a:pt x="375" y="579"/>
                  </a:lnTo>
                  <a:lnTo>
                    <a:pt x="364" y="571"/>
                  </a:lnTo>
                  <a:lnTo>
                    <a:pt x="329" y="548"/>
                  </a:lnTo>
                  <a:lnTo>
                    <a:pt x="292" y="524"/>
                  </a:lnTo>
                  <a:lnTo>
                    <a:pt x="249" y="496"/>
                  </a:lnTo>
                  <a:lnTo>
                    <a:pt x="208" y="468"/>
                  </a:lnTo>
                  <a:lnTo>
                    <a:pt x="183" y="452"/>
                  </a:lnTo>
                  <a:lnTo>
                    <a:pt x="157" y="434"/>
                  </a:lnTo>
                  <a:lnTo>
                    <a:pt x="134" y="417"/>
                  </a:lnTo>
                  <a:lnTo>
                    <a:pt x="113" y="400"/>
                  </a:lnTo>
                  <a:lnTo>
                    <a:pt x="94" y="385"/>
                  </a:lnTo>
                  <a:lnTo>
                    <a:pt x="78" y="371"/>
                  </a:lnTo>
                  <a:lnTo>
                    <a:pt x="65" y="360"/>
                  </a:lnTo>
                  <a:lnTo>
                    <a:pt x="57" y="351"/>
                  </a:lnTo>
                  <a:lnTo>
                    <a:pt x="47" y="340"/>
                  </a:lnTo>
                  <a:lnTo>
                    <a:pt x="38" y="329"/>
                  </a:lnTo>
                  <a:lnTo>
                    <a:pt x="34" y="322"/>
                  </a:lnTo>
                  <a:lnTo>
                    <a:pt x="29" y="316"/>
                  </a:lnTo>
                  <a:lnTo>
                    <a:pt x="25" y="308"/>
                  </a:lnTo>
                  <a:lnTo>
                    <a:pt x="22" y="301"/>
                  </a:lnTo>
                  <a:lnTo>
                    <a:pt x="17" y="293"/>
                  </a:lnTo>
                  <a:lnTo>
                    <a:pt x="14" y="284"/>
                  </a:lnTo>
                  <a:lnTo>
                    <a:pt x="12" y="276"/>
                  </a:lnTo>
                  <a:lnTo>
                    <a:pt x="9" y="267"/>
                  </a:lnTo>
                  <a:lnTo>
                    <a:pt x="7" y="257"/>
                  </a:lnTo>
                  <a:lnTo>
                    <a:pt x="6" y="247"/>
                  </a:lnTo>
                  <a:lnTo>
                    <a:pt x="5" y="235"/>
                  </a:lnTo>
                  <a:lnTo>
                    <a:pt x="5" y="224"/>
                  </a:lnTo>
                  <a:lnTo>
                    <a:pt x="5" y="214"/>
                  </a:lnTo>
                  <a:lnTo>
                    <a:pt x="5" y="204"/>
                  </a:lnTo>
                  <a:lnTo>
                    <a:pt x="6" y="194"/>
                  </a:lnTo>
                  <a:lnTo>
                    <a:pt x="8" y="183"/>
                  </a:lnTo>
                  <a:lnTo>
                    <a:pt x="9" y="174"/>
                  </a:lnTo>
                  <a:lnTo>
                    <a:pt x="13" y="163"/>
                  </a:lnTo>
                  <a:lnTo>
                    <a:pt x="15" y="153"/>
                  </a:lnTo>
                  <a:lnTo>
                    <a:pt x="19" y="143"/>
                  </a:lnTo>
                  <a:lnTo>
                    <a:pt x="24" y="133"/>
                  </a:lnTo>
                  <a:lnTo>
                    <a:pt x="28" y="123"/>
                  </a:lnTo>
                  <a:lnTo>
                    <a:pt x="33" y="114"/>
                  </a:lnTo>
                  <a:lnTo>
                    <a:pt x="39" y="104"/>
                  </a:lnTo>
                  <a:lnTo>
                    <a:pt x="45" y="96"/>
                  </a:lnTo>
                  <a:lnTo>
                    <a:pt x="52" y="87"/>
                  </a:lnTo>
                  <a:lnTo>
                    <a:pt x="58" y="79"/>
                  </a:lnTo>
                  <a:lnTo>
                    <a:pt x="67" y="71"/>
                  </a:lnTo>
                  <a:lnTo>
                    <a:pt x="84" y="57"/>
                  </a:lnTo>
                  <a:lnTo>
                    <a:pt x="102" y="43"/>
                  </a:lnTo>
                  <a:lnTo>
                    <a:pt x="110" y="37"/>
                  </a:lnTo>
                  <a:lnTo>
                    <a:pt x="122" y="32"/>
                  </a:lnTo>
                  <a:lnTo>
                    <a:pt x="132" y="26"/>
                  </a:lnTo>
                  <a:lnTo>
                    <a:pt x="143" y="20"/>
                  </a:lnTo>
                  <a:lnTo>
                    <a:pt x="154" y="16"/>
                  </a:lnTo>
                  <a:lnTo>
                    <a:pt x="166" y="13"/>
                  </a:lnTo>
                  <a:lnTo>
                    <a:pt x="179" y="9"/>
                  </a:lnTo>
                  <a:lnTo>
                    <a:pt x="192" y="6"/>
                  </a:lnTo>
                  <a:lnTo>
                    <a:pt x="205" y="4"/>
                  </a:lnTo>
                  <a:lnTo>
                    <a:pt x="219" y="1"/>
                  </a:lnTo>
                  <a:lnTo>
                    <a:pt x="234" y="1"/>
                  </a:lnTo>
                  <a:lnTo>
                    <a:pt x="249" y="0"/>
                  </a:lnTo>
                  <a:lnTo>
                    <a:pt x="265" y="1"/>
                  </a:lnTo>
                  <a:lnTo>
                    <a:pt x="279" y="3"/>
                  </a:lnTo>
                  <a:lnTo>
                    <a:pt x="294" y="5"/>
                  </a:lnTo>
                  <a:lnTo>
                    <a:pt x="307" y="8"/>
                  </a:lnTo>
                  <a:lnTo>
                    <a:pt x="333" y="15"/>
                  </a:lnTo>
                  <a:lnTo>
                    <a:pt x="356" y="24"/>
                  </a:lnTo>
                  <a:lnTo>
                    <a:pt x="376" y="34"/>
                  </a:lnTo>
                  <a:lnTo>
                    <a:pt x="393" y="42"/>
                  </a:lnTo>
                  <a:lnTo>
                    <a:pt x="406" y="49"/>
                  </a:lnTo>
                  <a:lnTo>
                    <a:pt x="416" y="54"/>
                  </a:lnTo>
                  <a:lnTo>
                    <a:pt x="424" y="58"/>
                  </a:lnTo>
                  <a:lnTo>
                    <a:pt x="433" y="61"/>
                  </a:lnTo>
                  <a:lnTo>
                    <a:pt x="439" y="62"/>
                  </a:lnTo>
                  <a:lnTo>
                    <a:pt x="448" y="62"/>
                  </a:lnTo>
                  <a:lnTo>
                    <a:pt x="455" y="61"/>
                  </a:lnTo>
                  <a:lnTo>
                    <a:pt x="463" y="59"/>
                  </a:lnTo>
                  <a:lnTo>
                    <a:pt x="468" y="57"/>
                  </a:lnTo>
                  <a:lnTo>
                    <a:pt x="475" y="54"/>
                  </a:lnTo>
                  <a:lnTo>
                    <a:pt x="478" y="52"/>
                  </a:lnTo>
                  <a:lnTo>
                    <a:pt x="484" y="48"/>
                  </a:lnTo>
                  <a:lnTo>
                    <a:pt x="487" y="44"/>
                  </a:lnTo>
                  <a:lnTo>
                    <a:pt x="491" y="38"/>
                  </a:lnTo>
                  <a:lnTo>
                    <a:pt x="493" y="33"/>
                  </a:lnTo>
                  <a:lnTo>
                    <a:pt x="496" y="25"/>
                  </a:lnTo>
                  <a:lnTo>
                    <a:pt x="498" y="16"/>
                  </a:lnTo>
                  <a:lnTo>
                    <a:pt x="501" y="5"/>
                  </a:lnTo>
                  <a:lnTo>
                    <a:pt x="514" y="5"/>
                  </a:lnTo>
                  <a:lnTo>
                    <a:pt x="514" y="299"/>
                  </a:lnTo>
                  <a:lnTo>
                    <a:pt x="501" y="299"/>
                  </a:lnTo>
                  <a:lnTo>
                    <a:pt x="497" y="282"/>
                  </a:lnTo>
                  <a:lnTo>
                    <a:pt x="494" y="265"/>
                  </a:lnTo>
                  <a:lnTo>
                    <a:pt x="491" y="249"/>
                  </a:lnTo>
                  <a:lnTo>
                    <a:pt x="486" y="233"/>
                  </a:lnTo>
                  <a:lnTo>
                    <a:pt x="476" y="203"/>
                  </a:lnTo>
                  <a:lnTo>
                    <a:pt x="465" y="176"/>
                  </a:lnTo>
                  <a:lnTo>
                    <a:pt x="453" y="154"/>
                  </a:lnTo>
                  <a:lnTo>
                    <a:pt x="441" y="134"/>
                  </a:lnTo>
                  <a:lnTo>
                    <a:pt x="428" y="118"/>
                  </a:lnTo>
                  <a:lnTo>
                    <a:pt x="418" y="106"/>
                  </a:lnTo>
                  <a:lnTo>
                    <a:pt x="405" y="96"/>
                  </a:lnTo>
                  <a:lnTo>
                    <a:pt x="391" y="86"/>
                  </a:lnTo>
                  <a:lnTo>
                    <a:pt x="373" y="76"/>
                  </a:lnTo>
                  <a:lnTo>
                    <a:pt x="354" y="67"/>
                  </a:lnTo>
                  <a:lnTo>
                    <a:pt x="343" y="64"/>
                  </a:lnTo>
                  <a:lnTo>
                    <a:pt x="331" y="61"/>
                  </a:lnTo>
                  <a:lnTo>
                    <a:pt x="318" y="58"/>
                  </a:lnTo>
                  <a:lnTo>
                    <a:pt x="306" y="56"/>
                  </a:lnTo>
                  <a:lnTo>
                    <a:pt x="293" y="56"/>
                  </a:lnTo>
                  <a:lnTo>
                    <a:pt x="278" y="56"/>
                  </a:lnTo>
                  <a:lnTo>
                    <a:pt x="264" y="57"/>
                  </a:lnTo>
                  <a:lnTo>
                    <a:pt x="248" y="59"/>
                  </a:lnTo>
                  <a:lnTo>
                    <a:pt x="234" y="63"/>
                  </a:lnTo>
                  <a:lnTo>
                    <a:pt x="219" y="66"/>
                  </a:lnTo>
                  <a:lnTo>
                    <a:pt x="207" y="72"/>
                  </a:lnTo>
                  <a:lnTo>
                    <a:pt x="196" y="75"/>
                  </a:lnTo>
                  <a:lnTo>
                    <a:pt x="185" y="82"/>
                  </a:lnTo>
                  <a:lnTo>
                    <a:pt x="175" y="87"/>
                  </a:lnTo>
                  <a:lnTo>
                    <a:pt x="166" y="93"/>
                  </a:lnTo>
                  <a:lnTo>
                    <a:pt x="157" y="100"/>
                  </a:lnTo>
                  <a:lnTo>
                    <a:pt x="149" y="107"/>
                  </a:lnTo>
                  <a:lnTo>
                    <a:pt x="143" y="115"/>
                  </a:lnTo>
                  <a:lnTo>
                    <a:pt x="137" y="124"/>
                  </a:lnTo>
                  <a:lnTo>
                    <a:pt x="133" y="133"/>
                  </a:lnTo>
                  <a:lnTo>
                    <a:pt x="128" y="143"/>
                  </a:lnTo>
                  <a:lnTo>
                    <a:pt x="125" y="154"/>
                  </a:lnTo>
                  <a:lnTo>
                    <a:pt x="123" y="165"/>
                  </a:lnTo>
                  <a:lnTo>
                    <a:pt x="122" y="176"/>
                  </a:lnTo>
                  <a:lnTo>
                    <a:pt x="120" y="185"/>
                  </a:lnTo>
                  <a:lnTo>
                    <a:pt x="120" y="194"/>
                  </a:lnTo>
                  <a:lnTo>
                    <a:pt x="120" y="203"/>
                  </a:lnTo>
                  <a:lnTo>
                    <a:pt x="122" y="210"/>
                  </a:lnTo>
                  <a:lnTo>
                    <a:pt x="124" y="218"/>
                  </a:lnTo>
                  <a:lnTo>
                    <a:pt x="126" y="225"/>
                  </a:lnTo>
                  <a:lnTo>
                    <a:pt x="128" y="231"/>
                  </a:lnTo>
                  <a:lnTo>
                    <a:pt x="132" y="238"/>
                  </a:lnTo>
                  <a:lnTo>
                    <a:pt x="137" y="249"/>
                  </a:lnTo>
                  <a:lnTo>
                    <a:pt x="145" y="259"/>
                  </a:lnTo>
                  <a:lnTo>
                    <a:pt x="152" y="268"/>
                  </a:lnTo>
                  <a:lnTo>
                    <a:pt x="158" y="274"/>
                  </a:lnTo>
                  <a:lnTo>
                    <a:pt x="165" y="283"/>
                  </a:lnTo>
                  <a:lnTo>
                    <a:pt x="176" y="292"/>
                  </a:lnTo>
                  <a:lnTo>
                    <a:pt x="191" y="303"/>
                  </a:lnTo>
                  <a:lnTo>
                    <a:pt x="208" y="316"/>
                  </a:lnTo>
                  <a:lnTo>
                    <a:pt x="248" y="343"/>
                  </a:lnTo>
                  <a:lnTo>
                    <a:pt x="295" y="374"/>
                  </a:lnTo>
                  <a:lnTo>
                    <a:pt x="345" y="407"/>
                  </a:lnTo>
                  <a:lnTo>
                    <a:pt x="394" y="439"/>
                  </a:lnTo>
                  <a:lnTo>
                    <a:pt x="439" y="473"/>
                  </a:lnTo>
                  <a:lnTo>
                    <a:pt x="477" y="503"/>
                  </a:lnTo>
                  <a:lnTo>
                    <a:pt x="494" y="519"/>
                  </a:lnTo>
                  <a:lnTo>
                    <a:pt x="510" y="535"/>
                  </a:lnTo>
                  <a:lnTo>
                    <a:pt x="517" y="545"/>
                  </a:lnTo>
                  <a:lnTo>
                    <a:pt x="524" y="553"/>
                  </a:lnTo>
                  <a:lnTo>
                    <a:pt x="531" y="563"/>
                  </a:lnTo>
                  <a:lnTo>
                    <a:pt x="537" y="573"/>
                  </a:lnTo>
                  <a:lnTo>
                    <a:pt x="542" y="584"/>
                  </a:lnTo>
                  <a:lnTo>
                    <a:pt x="547" y="595"/>
                  </a:lnTo>
                  <a:lnTo>
                    <a:pt x="552" y="606"/>
                  </a:lnTo>
                  <a:lnTo>
                    <a:pt x="556" y="619"/>
                  </a:lnTo>
                  <a:lnTo>
                    <a:pt x="562" y="645"/>
                  </a:lnTo>
                  <a:lnTo>
                    <a:pt x="566" y="67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6" name="Freeform 10"/>
            <p:cNvSpPr>
              <a:spLocks noEditPoints="1"/>
            </p:cNvSpPr>
            <p:nvPr userDrawn="1"/>
          </p:nvSpPr>
          <p:spPr bwMode="auto">
            <a:xfrm>
              <a:off x="312" y="3907"/>
              <a:ext cx="90" cy="111"/>
            </a:xfrm>
            <a:custGeom>
              <a:avLst/>
              <a:gdLst/>
              <a:ahLst/>
              <a:cxnLst>
                <a:cxn ang="0">
                  <a:pos x="298" y="854"/>
                </a:cxn>
                <a:cxn ang="0">
                  <a:pos x="383" y="857"/>
                </a:cxn>
                <a:cxn ang="0">
                  <a:pos x="472" y="835"/>
                </a:cxn>
                <a:cxn ang="0">
                  <a:pos x="529" y="794"/>
                </a:cxn>
                <a:cxn ang="0">
                  <a:pos x="562" y="747"/>
                </a:cxn>
                <a:cxn ang="0">
                  <a:pos x="582" y="669"/>
                </a:cxn>
                <a:cxn ang="0">
                  <a:pos x="578" y="610"/>
                </a:cxn>
                <a:cxn ang="0">
                  <a:pos x="554" y="553"/>
                </a:cxn>
                <a:cxn ang="0">
                  <a:pos x="509" y="500"/>
                </a:cxn>
                <a:cxn ang="0">
                  <a:pos x="445" y="466"/>
                </a:cxn>
                <a:cxn ang="0">
                  <a:pos x="291" y="454"/>
                </a:cxn>
                <a:cxn ang="0">
                  <a:pos x="251" y="411"/>
                </a:cxn>
                <a:cxn ang="0">
                  <a:pos x="319" y="418"/>
                </a:cxn>
                <a:cxn ang="0">
                  <a:pos x="400" y="412"/>
                </a:cxn>
                <a:cxn ang="0">
                  <a:pos x="466" y="391"/>
                </a:cxn>
                <a:cxn ang="0">
                  <a:pos x="525" y="338"/>
                </a:cxn>
                <a:cxn ang="0">
                  <a:pos x="555" y="272"/>
                </a:cxn>
                <a:cxn ang="0">
                  <a:pos x="559" y="204"/>
                </a:cxn>
                <a:cxn ang="0">
                  <a:pos x="534" y="131"/>
                </a:cxn>
                <a:cxn ang="0">
                  <a:pos x="472" y="71"/>
                </a:cxn>
                <a:cxn ang="0">
                  <a:pos x="391" y="45"/>
                </a:cxn>
                <a:cxn ang="0">
                  <a:pos x="266" y="48"/>
                </a:cxn>
                <a:cxn ang="0">
                  <a:pos x="585" y="457"/>
                </a:cxn>
                <a:cxn ang="0">
                  <a:pos x="677" y="535"/>
                </a:cxn>
                <a:cxn ang="0">
                  <a:pos x="714" y="632"/>
                </a:cxn>
                <a:cxn ang="0">
                  <a:pos x="710" y="696"/>
                </a:cxn>
                <a:cxn ang="0">
                  <a:pos x="688" y="764"/>
                </a:cxn>
                <a:cxn ang="0">
                  <a:pos x="645" y="817"/>
                </a:cxn>
                <a:cxn ang="0">
                  <a:pos x="592" y="852"/>
                </a:cxn>
                <a:cxn ang="0">
                  <a:pos x="505" y="882"/>
                </a:cxn>
                <a:cxn ang="0">
                  <a:pos x="412" y="891"/>
                </a:cxn>
                <a:cxn ang="0">
                  <a:pos x="209" y="891"/>
                </a:cxn>
                <a:cxn ang="0">
                  <a:pos x="0" y="891"/>
                </a:cxn>
                <a:cxn ang="0">
                  <a:pos x="52" y="875"/>
                </a:cxn>
                <a:cxn ang="0">
                  <a:pos x="82" y="867"/>
                </a:cxn>
                <a:cxn ang="0">
                  <a:pos x="110" y="846"/>
                </a:cxn>
                <a:cxn ang="0">
                  <a:pos x="123" y="812"/>
                </a:cxn>
                <a:cxn ang="0">
                  <a:pos x="124" y="463"/>
                </a:cxn>
                <a:cxn ang="0">
                  <a:pos x="123" y="82"/>
                </a:cxn>
                <a:cxn ang="0">
                  <a:pos x="110" y="48"/>
                </a:cxn>
                <a:cxn ang="0">
                  <a:pos x="64" y="19"/>
                </a:cxn>
                <a:cxn ang="0">
                  <a:pos x="0" y="17"/>
                </a:cxn>
                <a:cxn ang="0">
                  <a:pos x="157" y="0"/>
                </a:cxn>
                <a:cxn ang="0">
                  <a:pos x="368" y="2"/>
                </a:cxn>
                <a:cxn ang="0">
                  <a:pos x="509" y="27"/>
                </a:cxn>
                <a:cxn ang="0">
                  <a:pos x="586" y="67"/>
                </a:cxn>
                <a:cxn ang="0">
                  <a:pos x="654" y="143"/>
                </a:cxn>
                <a:cxn ang="0">
                  <a:pos x="674" y="203"/>
                </a:cxn>
                <a:cxn ang="0">
                  <a:pos x="666" y="297"/>
                </a:cxn>
                <a:cxn ang="0">
                  <a:pos x="626" y="373"/>
                </a:cxn>
                <a:cxn ang="0">
                  <a:pos x="588" y="407"/>
                </a:cxn>
                <a:cxn ang="0">
                  <a:pos x="541" y="431"/>
                </a:cxn>
              </a:cxnLst>
              <a:rect l="0" t="0" r="r" b="b"/>
              <a:pathLst>
                <a:path w="715" h="891">
                  <a:moveTo>
                    <a:pt x="242" y="840"/>
                  </a:moveTo>
                  <a:lnTo>
                    <a:pt x="255" y="845"/>
                  </a:lnTo>
                  <a:lnTo>
                    <a:pt x="268" y="848"/>
                  </a:lnTo>
                  <a:lnTo>
                    <a:pt x="282" y="851"/>
                  </a:lnTo>
                  <a:lnTo>
                    <a:pt x="298" y="854"/>
                  </a:lnTo>
                  <a:lnTo>
                    <a:pt x="313" y="856"/>
                  </a:lnTo>
                  <a:lnTo>
                    <a:pt x="330" y="858"/>
                  </a:lnTo>
                  <a:lnTo>
                    <a:pt x="348" y="858"/>
                  </a:lnTo>
                  <a:lnTo>
                    <a:pt x="366" y="858"/>
                  </a:lnTo>
                  <a:lnTo>
                    <a:pt x="383" y="857"/>
                  </a:lnTo>
                  <a:lnTo>
                    <a:pt x="401" y="855"/>
                  </a:lnTo>
                  <a:lnTo>
                    <a:pt x="419" y="852"/>
                  </a:lnTo>
                  <a:lnTo>
                    <a:pt x="437" y="847"/>
                  </a:lnTo>
                  <a:lnTo>
                    <a:pt x="455" y="842"/>
                  </a:lnTo>
                  <a:lnTo>
                    <a:pt x="472" y="835"/>
                  </a:lnTo>
                  <a:lnTo>
                    <a:pt x="488" y="827"/>
                  </a:lnTo>
                  <a:lnTo>
                    <a:pt x="505" y="816"/>
                  </a:lnTo>
                  <a:lnTo>
                    <a:pt x="512" y="809"/>
                  </a:lnTo>
                  <a:lnTo>
                    <a:pt x="521" y="802"/>
                  </a:lnTo>
                  <a:lnTo>
                    <a:pt x="529" y="794"/>
                  </a:lnTo>
                  <a:lnTo>
                    <a:pt x="537" y="786"/>
                  </a:lnTo>
                  <a:lnTo>
                    <a:pt x="544" y="777"/>
                  </a:lnTo>
                  <a:lnTo>
                    <a:pt x="550" y="768"/>
                  </a:lnTo>
                  <a:lnTo>
                    <a:pt x="557" y="758"/>
                  </a:lnTo>
                  <a:lnTo>
                    <a:pt x="562" y="747"/>
                  </a:lnTo>
                  <a:lnTo>
                    <a:pt x="570" y="725"/>
                  </a:lnTo>
                  <a:lnTo>
                    <a:pt x="578" y="703"/>
                  </a:lnTo>
                  <a:lnTo>
                    <a:pt x="580" y="692"/>
                  </a:lnTo>
                  <a:lnTo>
                    <a:pt x="582" y="680"/>
                  </a:lnTo>
                  <a:lnTo>
                    <a:pt x="582" y="669"/>
                  </a:lnTo>
                  <a:lnTo>
                    <a:pt x="584" y="656"/>
                  </a:lnTo>
                  <a:lnTo>
                    <a:pt x="582" y="645"/>
                  </a:lnTo>
                  <a:lnTo>
                    <a:pt x="582" y="633"/>
                  </a:lnTo>
                  <a:lnTo>
                    <a:pt x="580" y="622"/>
                  </a:lnTo>
                  <a:lnTo>
                    <a:pt x="578" y="610"/>
                  </a:lnTo>
                  <a:lnTo>
                    <a:pt x="574" y="597"/>
                  </a:lnTo>
                  <a:lnTo>
                    <a:pt x="570" y="586"/>
                  </a:lnTo>
                  <a:lnTo>
                    <a:pt x="566" y="574"/>
                  </a:lnTo>
                  <a:lnTo>
                    <a:pt x="560" y="563"/>
                  </a:lnTo>
                  <a:lnTo>
                    <a:pt x="554" y="553"/>
                  </a:lnTo>
                  <a:lnTo>
                    <a:pt x="546" y="540"/>
                  </a:lnTo>
                  <a:lnTo>
                    <a:pt x="538" y="530"/>
                  </a:lnTo>
                  <a:lnTo>
                    <a:pt x="529" y="520"/>
                  </a:lnTo>
                  <a:lnTo>
                    <a:pt x="519" y="510"/>
                  </a:lnTo>
                  <a:lnTo>
                    <a:pt x="509" y="500"/>
                  </a:lnTo>
                  <a:lnTo>
                    <a:pt x="497" y="491"/>
                  </a:lnTo>
                  <a:lnTo>
                    <a:pt x="485" y="483"/>
                  </a:lnTo>
                  <a:lnTo>
                    <a:pt x="474" y="476"/>
                  </a:lnTo>
                  <a:lnTo>
                    <a:pt x="460" y="470"/>
                  </a:lnTo>
                  <a:lnTo>
                    <a:pt x="445" y="466"/>
                  </a:lnTo>
                  <a:lnTo>
                    <a:pt x="429" y="463"/>
                  </a:lnTo>
                  <a:lnTo>
                    <a:pt x="396" y="457"/>
                  </a:lnTo>
                  <a:lnTo>
                    <a:pt x="360" y="454"/>
                  </a:lnTo>
                  <a:lnTo>
                    <a:pt x="325" y="452"/>
                  </a:lnTo>
                  <a:lnTo>
                    <a:pt x="291" y="454"/>
                  </a:lnTo>
                  <a:lnTo>
                    <a:pt x="263" y="456"/>
                  </a:lnTo>
                  <a:lnTo>
                    <a:pt x="242" y="459"/>
                  </a:lnTo>
                  <a:lnTo>
                    <a:pt x="242" y="840"/>
                  </a:lnTo>
                  <a:close/>
                  <a:moveTo>
                    <a:pt x="242" y="409"/>
                  </a:moveTo>
                  <a:lnTo>
                    <a:pt x="251" y="411"/>
                  </a:lnTo>
                  <a:lnTo>
                    <a:pt x="262" y="413"/>
                  </a:lnTo>
                  <a:lnTo>
                    <a:pt x="275" y="415"/>
                  </a:lnTo>
                  <a:lnTo>
                    <a:pt x="289" y="416"/>
                  </a:lnTo>
                  <a:lnTo>
                    <a:pt x="302" y="417"/>
                  </a:lnTo>
                  <a:lnTo>
                    <a:pt x="319" y="418"/>
                  </a:lnTo>
                  <a:lnTo>
                    <a:pt x="335" y="418"/>
                  </a:lnTo>
                  <a:lnTo>
                    <a:pt x="352" y="417"/>
                  </a:lnTo>
                  <a:lnTo>
                    <a:pt x="368" y="416"/>
                  </a:lnTo>
                  <a:lnTo>
                    <a:pt x="385" y="415"/>
                  </a:lnTo>
                  <a:lnTo>
                    <a:pt x="400" y="412"/>
                  </a:lnTo>
                  <a:lnTo>
                    <a:pt x="416" y="410"/>
                  </a:lnTo>
                  <a:lnTo>
                    <a:pt x="430" y="407"/>
                  </a:lnTo>
                  <a:lnTo>
                    <a:pt x="443" y="402"/>
                  </a:lnTo>
                  <a:lnTo>
                    <a:pt x="456" y="398"/>
                  </a:lnTo>
                  <a:lnTo>
                    <a:pt x="466" y="391"/>
                  </a:lnTo>
                  <a:lnTo>
                    <a:pt x="480" y="382"/>
                  </a:lnTo>
                  <a:lnTo>
                    <a:pt x="492" y="372"/>
                  </a:lnTo>
                  <a:lnTo>
                    <a:pt x="505" y="361"/>
                  </a:lnTo>
                  <a:lnTo>
                    <a:pt x="515" y="349"/>
                  </a:lnTo>
                  <a:lnTo>
                    <a:pt x="525" y="338"/>
                  </a:lnTo>
                  <a:lnTo>
                    <a:pt x="532" y="325"/>
                  </a:lnTo>
                  <a:lnTo>
                    <a:pt x="539" y="312"/>
                  </a:lnTo>
                  <a:lnTo>
                    <a:pt x="546" y="299"/>
                  </a:lnTo>
                  <a:lnTo>
                    <a:pt x="550" y="285"/>
                  </a:lnTo>
                  <a:lnTo>
                    <a:pt x="555" y="272"/>
                  </a:lnTo>
                  <a:lnTo>
                    <a:pt x="557" y="259"/>
                  </a:lnTo>
                  <a:lnTo>
                    <a:pt x="560" y="245"/>
                  </a:lnTo>
                  <a:lnTo>
                    <a:pt x="560" y="232"/>
                  </a:lnTo>
                  <a:lnTo>
                    <a:pt x="560" y="217"/>
                  </a:lnTo>
                  <a:lnTo>
                    <a:pt x="559" y="204"/>
                  </a:lnTo>
                  <a:lnTo>
                    <a:pt x="557" y="191"/>
                  </a:lnTo>
                  <a:lnTo>
                    <a:pt x="552" y="175"/>
                  </a:lnTo>
                  <a:lnTo>
                    <a:pt x="548" y="159"/>
                  </a:lnTo>
                  <a:lnTo>
                    <a:pt x="541" y="145"/>
                  </a:lnTo>
                  <a:lnTo>
                    <a:pt x="534" y="131"/>
                  </a:lnTo>
                  <a:lnTo>
                    <a:pt x="524" y="117"/>
                  </a:lnTo>
                  <a:lnTo>
                    <a:pt x="512" y="104"/>
                  </a:lnTo>
                  <a:lnTo>
                    <a:pt x="500" y="93"/>
                  </a:lnTo>
                  <a:lnTo>
                    <a:pt x="487" y="80"/>
                  </a:lnTo>
                  <a:lnTo>
                    <a:pt x="472" y="71"/>
                  </a:lnTo>
                  <a:lnTo>
                    <a:pt x="457" y="64"/>
                  </a:lnTo>
                  <a:lnTo>
                    <a:pt x="440" y="57"/>
                  </a:lnTo>
                  <a:lnTo>
                    <a:pt x="425" y="51"/>
                  </a:lnTo>
                  <a:lnTo>
                    <a:pt x="408" y="48"/>
                  </a:lnTo>
                  <a:lnTo>
                    <a:pt x="391" y="45"/>
                  </a:lnTo>
                  <a:lnTo>
                    <a:pt x="373" y="43"/>
                  </a:lnTo>
                  <a:lnTo>
                    <a:pt x="358" y="40"/>
                  </a:lnTo>
                  <a:lnTo>
                    <a:pt x="325" y="41"/>
                  </a:lnTo>
                  <a:lnTo>
                    <a:pt x="295" y="43"/>
                  </a:lnTo>
                  <a:lnTo>
                    <a:pt x="266" y="48"/>
                  </a:lnTo>
                  <a:lnTo>
                    <a:pt x="242" y="54"/>
                  </a:lnTo>
                  <a:lnTo>
                    <a:pt x="242" y="409"/>
                  </a:lnTo>
                  <a:close/>
                  <a:moveTo>
                    <a:pt x="531" y="434"/>
                  </a:moveTo>
                  <a:lnTo>
                    <a:pt x="559" y="445"/>
                  </a:lnTo>
                  <a:lnTo>
                    <a:pt x="585" y="457"/>
                  </a:lnTo>
                  <a:lnTo>
                    <a:pt x="608" y="471"/>
                  </a:lnTo>
                  <a:lnTo>
                    <a:pt x="629" y="486"/>
                  </a:lnTo>
                  <a:lnTo>
                    <a:pt x="647" y="501"/>
                  </a:lnTo>
                  <a:lnTo>
                    <a:pt x="664" y="518"/>
                  </a:lnTo>
                  <a:lnTo>
                    <a:pt x="677" y="535"/>
                  </a:lnTo>
                  <a:lnTo>
                    <a:pt x="689" y="553"/>
                  </a:lnTo>
                  <a:lnTo>
                    <a:pt x="698" y="573"/>
                  </a:lnTo>
                  <a:lnTo>
                    <a:pt x="705" y="592"/>
                  </a:lnTo>
                  <a:lnTo>
                    <a:pt x="710" y="612"/>
                  </a:lnTo>
                  <a:lnTo>
                    <a:pt x="714" y="632"/>
                  </a:lnTo>
                  <a:lnTo>
                    <a:pt x="714" y="643"/>
                  </a:lnTo>
                  <a:lnTo>
                    <a:pt x="715" y="654"/>
                  </a:lnTo>
                  <a:lnTo>
                    <a:pt x="714" y="664"/>
                  </a:lnTo>
                  <a:lnTo>
                    <a:pt x="714" y="674"/>
                  </a:lnTo>
                  <a:lnTo>
                    <a:pt x="710" y="696"/>
                  </a:lnTo>
                  <a:lnTo>
                    <a:pt x="706" y="718"/>
                  </a:lnTo>
                  <a:lnTo>
                    <a:pt x="702" y="731"/>
                  </a:lnTo>
                  <a:lnTo>
                    <a:pt x="698" y="742"/>
                  </a:lnTo>
                  <a:lnTo>
                    <a:pt x="692" y="753"/>
                  </a:lnTo>
                  <a:lnTo>
                    <a:pt x="688" y="764"/>
                  </a:lnTo>
                  <a:lnTo>
                    <a:pt x="681" y="774"/>
                  </a:lnTo>
                  <a:lnTo>
                    <a:pt x="675" y="784"/>
                  </a:lnTo>
                  <a:lnTo>
                    <a:pt x="668" y="793"/>
                  </a:lnTo>
                  <a:lnTo>
                    <a:pt x="660" y="801"/>
                  </a:lnTo>
                  <a:lnTo>
                    <a:pt x="645" y="817"/>
                  </a:lnTo>
                  <a:lnTo>
                    <a:pt x="628" y="830"/>
                  </a:lnTo>
                  <a:lnTo>
                    <a:pt x="619" y="837"/>
                  </a:lnTo>
                  <a:lnTo>
                    <a:pt x="610" y="842"/>
                  </a:lnTo>
                  <a:lnTo>
                    <a:pt x="601" y="848"/>
                  </a:lnTo>
                  <a:lnTo>
                    <a:pt x="592" y="852"/>
                  </a:lnTo>
                  <a:lnTo>
                    <a:pt x="574" y="861"/>
                  </a:lnTo>
                  <a:lnTo>
                    <a:pt x="556" y="868"/>
                  </a:lnTo>
                  <a:lnTo>
                    <a:pt x="538" y="874"/>
                  </a:lnTo>
                  <a:lnTo>
                    <a:pt x="521" y="878"/>
                  </a:lnTo>
                  <a:lnTo>
                    <a:pt x="505" y="882"/>
                  </a:lnTo>
                  <a:lnTo>
                    <a:pt x="491" y="885"/>
                  </a:lnTo>
                  <a:lnTo>
                    <a:pt x="478" y="887"/>
                  </a:lnTo>
                  <a:lnTo>
                    <a:pt x="468" y="888"/>
                  </a:lnTo>
                  <a:lnTo>
                    <a:pt x="445" y="890"/>
                  </a:lnTo>
                  <a:lnTo>
                    <a:pt x="412" y="891"/>
                  </a:lnTo>
                  <a:lnTo>
                    <a:pt x="373" y="891"/>
                  </a:lnTo>
                  <a:lnTo>
                    <a:pt x="331" y="891"/>
                  </a:lnTo>
                  <a:lnTo>
                    <a:pt x="292" y="891"/>
                  </a:lnTo>
                  <a:lnTo>
                    <a:pt x="251" y="891"/>
                  </a:lnTo>
                  <a:lnTo>
                    <a:pt x="209" y="891"/>
                  </a:lnTo>
                  <a:lnTo>
                    <a:pt x="166" y="891"/>
                  </a:lnTo>
                  <a:lnTo>
                    <a:pt x="122" y="891"/>
                  </a:lnTo>
                  <a:lnTo>
                    <a:pt x="80" y="891"/>
                  </a:lnTo>
                  <a:lnTo>
                    <a:pt x="39" y="891"/>
                  </a:lnTo>
                  <a:lnTo>
                    <a:pt x="0" y="891"/>
                  </a:lnTo>
                  <a:lnTo>
                    <a:pt x="0" y="875"/>
                  </a:lnTo>
                  <a:lnTo>
                    <a:pt x="3" y="875"/>
                  </a:lnTo>
                  <a:lnTo>
                    <a:pt x="17" y="875"/>
                  </a:lnTo>
                  <a:lnTo>
                    <a:pt x="33" y="875"/>
                  </a:lnTo>
                  <a:lnTo>
                    <a:pt x="52" y="875"/>
                  </a:lnTo>
                  <a:lnTo>
                    <a:pt x="58" y="875"/>
                  </a:lnTo>
                  <a:lnTo>
                    <a:pt x="64" y="874"/>
                  </a:lnTo>
                  <a:lnTo>
                    <a:pt x="71" y="872"/>
                  </a:lnTo>
                  <a:lnTo>
                    <a:pt x="77" y="870"/>
                  </a:lnTo>
                  <a:lnTo>
                    <a:pt x="82" y="867"/>
                  </a:lnTo>
                  <a:lnTo>
                    <a:pt x="89" y="864"/>
                  </a:lnTo>
                  <a:lnTo>
                    <a:pt x="94" y="860"/>
                  </a:lnTo>
                  <a:lnTo>
                    <a:pt x="100" y="856"/>
                  </a:lnTo>
                  <a:lnTo>
                    <a:pt x="104" y="851"/>
                  </a:lnTo>
                  <a:lnTo>
                    <a:pt x="110" y="846"/>
                  </a:lnTo>
                  <a:lnTo>
                    <a:pt x="113" y="840"/>
                  </a:lnTo>
                  <a:lnTo>
                    <a:pt x="118" y="833"/>
                  </a:lnTo>
                  <a:lnTo>
                    <a:pt x="120" y="827"/>
                  </a:lnTo>
                  <a:lnTo>
                    <a:pt x="122" y="819"/>
                  </a:lnTo>
                  <a:lnTo>
                    <a:pt x="123" y="812"/>
                  </a:lnTo>
                  <a:lnTo>
                    <a:pt x="124" y="803"/>
                  </a:lnTo>
                  <a:lnTo>
                    <a:pt x="124" y="776"/>
                  </a:lnTo>
                  <a:lnTo>
                    <a:pt x="124" y="699"/>
                  </a:lnTo>
                  <a:lnTo>
                    <a:pt x="124" y="590"/>
                  </a:lnTo>
                  <a:lnTo>
                    <a:pt x="124" y="463"/>
                  </a:lnTo>
                  <a:lnTo>
                    <a:pt x="124" y="334"/>
                  </a:lnTo>
                  <a:lnTo>
                    <a:pt x="124" y="219"/>
                  </a:lnTo>
                  <a:lnTo>
                    <a:pt x="124" y="132"/>
                  </a:lnTo>
                  <a:lnTo>
                    <a:pt x="124" y="88"/>
                  </a:lnTo>
                  <a:lnTo>
                    <a:pt x="123" y="82"/>
                  </a:lnTo>
                  <a:lnTo>
                    <a:pt x="122" y="74"/>
                  </a:lnTo>
                  <a:lnTo>
                    <a:pt x="120" y="67"/>
                  </a:lnTo>
                  <a:lnTo>
                    <a:pt x="118" y="60"/>
                  </a:lnTo>
                  <a:lnTo>
                    <a:pt x="113" y="54"/>
                  </a:lnTo>
                  <a:lnTo>
                    <a:pt x="110" y="48"/>
                  </a:lnTo>
                  <a:lnTo>
                    <a:pt x="104" y="43"/>
                  </a:lnTo>
                  <a:lnTo>
                    <a:pt x="100" y="37"/>
                  </a:lnTo>
                  <a:lnTo>
                    <a:pt x="89" y="29"/>
                  </a:lnTo>
                  <a:lnTo>
                    <a:pt x="77" y="22"/>
                  </a:lnTo>
                  <a:lnTo>
                    <a:pt x="64" y="19"/>
                  </a:lnTo>
                  <a:lnTo>
                    <a:pt x="52" y="17"/>
                  </a:lnTo>
                  <a:lnTo>
                    <a:pt x="33" y="17"/>
                  </a:lnTo>
                  <a:lnTo>
                    <a:pt x="17" y="17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36" y="0"/>
                  </a:lnTo>
                  <a:lnTo>
                    <a:pt x="74" y="0"/>
                  </a:lnTo>
                  <a:lnTo>
                    <a:pt x="114" y="0"/>
                  </a:lnTo>
                  <a:lnTo>
                    <a:pt x="157" y="0"/>
                  </a:lnTo>
                  <a:lnTo>
                    <a:pt x="199" y="0"/>
                  </a:lnTo>
                  <a:lnTo>
                    <a:pt x="240" y="0"/>
                  </a:lnTo>
                  <a:lnTo>
                    <a:pt x="280" y="0"/>
                  </a:lnTo>
                  <a:lnTo>
                    <a:pt x="318" y="0"/>
                  </a:lnTo>
                  <a:lnTo>
                    <a:pt x="368" y="2"/>
                  </a:lnTo>
                  <a:lnTo>
                    <a:pt x="408" y="5"/>
                  </a:lnTo>
                  <a:lnTo>
                    <a:pt x="439" y="9"/>
                  </a:lnTo>
                  <a:lnTo>
                    <a:pt x="462" y="14"/>
                  </a:lnTo>
                  <a:lnTo>
                    <a:pt x="482" y="18"/>
                  </a:lnTo>
                  <a:lnTo>
                    <a:pt x="509" y="27"/>
                  </a:lnTo>
                  <a:lnTo>
                    <a:pt x="524" y="32"/>
                  </a:lnTo>
                  <a:lnTo>
                    <a:pt x="539" y="39"/>
                  </a:lnTo>
                  <a:lnTo>
                    <a:pt x="555" y="47"/>
                  </a:lnTo>
                  <a:lnTo>
                    <a:pt x="571" y="56"/>
                  </a:lnTo>
                  <a:lnTo>
                    <a:pt x="586" y="67"/>
                  </a:lnTo>
                  <a:lnTo>
                    <a:pt x="601" y="79"/>
                  </a:lnTo>
                  <a:lnTo>
                    <a:pt x="616" y="93"/>
                  </a:lnTo>
                  <a:lnTo>
                    <a:pt x="630" y="107"/>
                  </a:lnTo>
                  <a:lnTo>
                    <a:pt x="642" y="124"/>
                  </a:lnTo>
                  <a:lnTo>
                    <a:pt x="654" y="143"/>
                  </a:lnTo>
                  <a:lnTo>
                    <a:pt x="658" y="153"/>
                  </a:lnTo>
                  <a:lnTo>
                    <a:pt x="662" y="163"/>
                  </a:lnTo>
                  <a:lnTo>
                    <a:pt x="666" y="174"/>
                  </a:lnTo>
                  <a:lnTo>
                    <a:pt x="670" y="184"/>
                  </a:lnTo>
                  <a:lnTo>
                    <a:pt x="674" y="203"/>
                  </a:lnTo>
                  <a:lnTo>
                    <a:pt x="676" y="221"/>
                  </a:lnTo>
                  <a:lnTo>
                    <a:pt x="676" y="240"/>
                  </a:lnTo>
                  <a:lnTo>
                    <a:pt x="675" y="259"/>
                  </a:lnTo>
                  <a:lnTo>
                    <a:pt x="671" y="278"/>
                  </a:lnTo>
                  <a:lnTo>
                    <a:pt x="666" y="297"/>
                  </a:lnTo>
                  <a:lnTo>
                    <a:pt x="660" y="314"/>
                  </a:lnTo>
                  <a:lnTo>
                    <a:pt x="652" y="332"/>
                  </a:lnTo>
                  <a:lnTo>
                    <a:pt x="642" y="349"/>
                  </a:lnTo>
                  <a:lnTo>
                    <a:pt x="631" y="366"/>
                  </a:lnTo>
                  <a:lnTo>
                    <a:pt x="626" y="373"/>
                  </a:lnTo>
                  <a:lnTo>
                    <a:pt x="619" y="380"/>
                  </a:lnTo>
                  <a:lnTo>
                    <a:pt x="611" y="388"/>
                  </a:lnTo>
                  <a:lnTo>
                    <a:pt x="605" y="393"/>
                  </a:lnTo>
                  <a:lnTo>
                    <a:pt x="596" y="400"/>
                  </a:lnTo>
                  <a:lnTo>
                    <a:pt x="588" y="407"/>
                  </a:lnTo>
                  <a:lnTo>
                    <a:pt x="579" y="412"/>
                  </a:lnTo>
                  <a:lnTo>
                    <a:pt x="571" y="418"/>
                  </a:lnTo>
                  <a:lnTo>
                    <a:pt x="561" y="422"/>
                  </a:lnTo>
                  <a:lnTo>
                    <a:pt x="551" y="427"/>
                  </a:lnTo>
                  <a:lnTo>
                    <a:pt x="541" y="431"/>
                  </a:lnTo>
                  <a:lnTo>
                    <a:pt x="531" y="43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7" name="Freeform 11"/>
            <p:cNvSpPr>
              <a:spLocks/>
            </p:cNvSpPr>
            <p:nvPr userDrawn="1"/>
          </p:nvSpPr>
          <p:spPr bwMode="auto">
            <a:xfrm>
              <a:off x="412" y="3907"/>
              <a:ext cx="99" cy="113"/>
            </a:xfrm>
            <a:custGeom>
              <a:avLst/>
              <a:gdLst/>
              <a:ahLst/>
              <a:cxnLst>
                <a:cxn ang="0">
                  <a:pos x="738" y="289"/>
                </a:cxn>
                <a:cxn ang="0">
                  <a:pos x="705" y="198"/>
                </a:cxn>
                <a:cxn ang="0">
                  <a:pos x="659" y="142"/>
                </a:cxn>
                <a:cxn ang="0">
                  <a:pos x="590" y="91"/>
                </a:cxn>
                <a:cxn ang="0">
                  <a:pos x="533" y="68"/>
                </a:cxn>
                <a:cxn ang="0">
                  <a:pos x="480" y="58"/>
                </a:cxn>
                <a:cxn ang="0">
                  <a:pos x="421" y="58"/>
                </a:cxn>
                <a:cxn ang="0">
                  <a:pos x="341" y="79"/>
                </a:cxn>
                <a:cxn ang="0">
                  <a:pos x="273" y="120"/>
                </a:cxn>
                <a:cxn ang="0">
                  <a:pos x="222" y="174"/>
                </a:cxn>
                <a:cxn ang="0">
                  <a:pos x="188" y="233"/>
                </a:cxn>
                <a:cxn ang="0">
                  <a:pos x="161" y="311"/>
                </a:cxn>
                <a:cxn ang="0">
                  <a:pos x="144" y="411"/>
                </a:cxn>
                <a:cxn ang="0">
                  <a:pos x="143" y="508"/>
                </a:cxn>
                <a:cxn ang="0">
                  <a:pos x="152" y="564"/>
                </a:cxn>
                <a:cxn ang="0">
                  <a:pos x="168" y="618"/>
                </a:cxn>
                <a:cxn ang="0">
                  <a:pos x="190" y="671"/>
                </a:cxn>
                <a:cxn ang="0">
                  <a:pos x="213" y="710"/>
                </a:cxn>
                <a:cxn ang="0">
                  <a:pos x="249" y="750"/>
                </a:cxn>
                <a:cxn ang="0">
                  <a:pos x="312" y="797"/>
                </a:cxn>
                <a:cxn ang="0">
                  <a:pos x="379" y="826"/>
                </a:cxn>
                <a:cxn ang="0">
                  <a:pos x="441" y="839"/>
                </a:cxn>
                <a:cxn ang="0">
                  <a:pos x="513" y="839"/>
                </a:cxn>
                <a:cxn ang="0">
                  <a:pos x="603" y="817"/>
                </a:cxn>
                <a:cxn ang="0">
                  <a:pos x="663" y="785"/>
                </a:cxn>
                <a:cxn ang="0">
                  <a:pos x="711" y="749"/>
                </a:cxn>
                <a:cxn ang="0">
                  <a:pos x="758" y="700"/>
                </a:cxn>
                <a:cxn ang="0">
                  <a:pos x="752" y="743"/>
                </a:cxn>
                <a:cxn ang="0">
                  <a:pos x="673" y="821"/>
                </a:cxn>
                <a:cxn ang="0">
                  <a:pos x="584" y="877"/>
                </a:cxn>
                <a:cxn ang="0">
                  <a:pos x="537" y="894"/>
                </a:cxn>
                <a:cxn ang="0">
                  <a:pos x="488" y="905"/>
                </a:cxn>
                <a:cxn ang="0">
                  <a:pos x="437" y="908"/>
                </a:cxn>
                <a:cxn ang="0">
                  <a:pos x="372" y="904"/>
                </a:cxn>
                <a:cxn ang="0">
                  <a:pos x="314" y="891"/>
                </a:cxn>
                <a:cxn ang="0">
                  <a:pos x="263" y="873"/>
                </a:cxn>
                <a:cxn ang="0">
                  <a:pos x="179" y="826"/>
                </a:cxn>
                <a:cxn ang="0">
                  <a:pos x="117" y="773"/>
                </a:cxn>
                <a:cxn ang="0">
                  <a:pos x="75" y="724"/>
                </a:cxn>
                <a:cxn ang="0">
                  <a:pos x="41" y="662"/>
                </a:cxn>
                <a:cxn ang="0">
                  <a:pos x="15" y="587"/>
                </a:cxn>
                <a:cxn ang="0">
                  <a:pos x="2" y="509"/>
                </a:cxn>
                <a:cxn ang="0">
                  <a:pos x="0" y="436"/>
                </a:cxn>
                <a:cxn ang="0">
                  <a:pos x="7" y="367"/>
                </a:cxn>
                <a:cxn ang="0">
                  <a:pos x="30" y="271"/>
                </a:cxn>
                <a:cxn ang="0">
                  <a:pos x="52" y="220"/>
                </a:cxn>
                <a:cxn ang="0">
                  <a:pos x="104" y="145"/>
                </a:cxn>
                <a:cxn ang="0">
                  <a:pos x="178" y="79"/>
                </a:cxn>
                <a:cxn ang="0">
                  <a:pos x="269" y="29"/>
                </a:cxn>
                <a:cxn ang="0">
                  <a:pos x="378" y="3"/>
                </a:cxn>
                <a:cxn ang="0">
                  <a:pos x="457" y="1"/>
                </a:cxn>
                <a:cxn ang="0">
                  <a:pos x="523" y="9"/>
                </a:cxn>
                <a:cxn ang="0">
                  <a:pos x="632" y="51"/>
                </a:cxn>
                <a:cxn ang="0">
                  <a:pos x="672" y="68"/>
                </a:cxn>
                <a:cxn ang="0">
                  <a:pos x="701" y="65"/>
                </a:cxn>
                <a:cxn ang="0">
                  <a:pos x="722" y="47"/>
                </a:cxn>
                <a:cxn ang="0">
                  <a:pos x="732" y="12"/>
                </a:cxn>
              </a:cxnLst>
              <a:rect l="0" t="0" r="r" b="b"/>
              <a:pathLst>
                <a:path w="789" h="908">
                  <a:moveTo>
                    <a:pt x="748" y="12"/>
                  </a:moveTo>
                  <a:lnTo>
                    <a:pt x="760" y="315"/>
                  </a:lnTo>
                  <a:lnTo>
                    <a:pt x="742" y="316"/>
                  </a:lnTo>
                  <a:lnTo>
                    <a:pt x="738" y="289"/>
                  </a:lnTo>
                  <a:lnTo>
                    <a:pt x="732" y="263"/>
                  </a:lnTo>
                  <a:lnTo>
                    <a:pt x="725" y="241"/>
                  </a:lnTo>
                  <a:lnTo>
                    <a:pt x="716" y="218"/>
                  </a:lnTo>
                  <a:lnTo>
                    <a:pt x="705" y="198"/>
                  </a:lnTo>
                  <a:lnTo>
                    <a:pt x="693" y="181"/>
                  </a:lnTo>
                  <a:lnTo>
                    <a:pt x="681" y="165"/>
                  </a:lnTo>
                  <a:lnTo>
                    <a:pt x="669" y="150"/>
                  </a:lnTo>
                  <a:lnTo>
                    <a:pt x="659" y="142"/>
                  </a:lnTo>
                  <a:lnTo>
                    <a:pt x="646" y="129"/>
                  </a:lnTo>
                  <a:lnTo>
                    <a:pt x="629" y="116"/>
                  </a:lnTo>
                  <a:lnTo>
                    <a:pt x="609" y="101"/>
                  </a:lnTo>
                  <a:lnTo>
                    <a:pt x="590" y="91"/>
                  </a:lnTo>
                  <a:lnTo>
                    <a:pt x="569" y="80"/>
                  </a:lnTo>
                  <a:lnTo>
                    <a:pt x="558" y="77"/>
                  </a:lnTo>
                  <a:lnTo>
                    <a:pt x="546" y="71"/>
                  </a:lnTo>
                  <a:lnTo>
                    <a:pt x="533" y="68"/>
                  </a:lnTo>
                  <a:lnTo>
                    <a:pt x="521" y="65"/>
                  </a:lnTo>
                  <a:lnTo>
                    <a:pt x="508" y="61"/>
                  </a:lnTo>
                  <a:lnTo>
                    <a:pt x="494" y="59"/>
                  </a:lnTo>
                  <a:lnTo>
                    <a:pt x="480" y="58"/>
                  </a:lnTo>
                  <a:lnTo>
                    <a:pt x="467" y="57"/>
                  </a:lnTo>
                  <a:lnTo>
                    <a:pt x="452" y="57"/>
                  </a:lnTo>
                  <a:lnTo>
                    <a:pt x="437" y="57"/>
                  </a:lnTo>
                  <a:lnTo>
                    <a:pt x="421" y="58"/>
                  </a:lnTo>
                  <a:lnTo>
                    <a:pt x="407" y="60"/>
                  </a:lnTo>
                  <a:lnTo>
                    <a:pt x="383" y="66"/>
                  </a:lnTo>
                  <a:lnTo>
                    <a:pt x="361" y="71"/>
                  </a:lnTo>
                  <a:lnTo>
                    <a:pt x="341" y="79"/>
                  </a:lnTo>
                  <a:lnTo>
                    <a:pt x="322" y="88"/>
                  </a:lnTo>
                  <a:lnTo>
                    <a:pt x="304" y="98"/>
                  </a:lnTo>
                  <a:lnTo>
                    <a:pt x="288" y="108"/>
                  </a:lnTo>
                  <a:lnTo>
                    <a:pt x="273" y="120"/>
                  </a:lnTo>
                  <a:lnTo>
                    <a:pt x="259" y="132"/>
                  </a:lnTo>
                  <a:lnTo>
                    <a:pt x="245" y="145"/>
                  </a:lnTo>
                  <a:lnTo>
                    <a:pt x="233" y="159"/>
                  </a:lnTo>
                  <a:lnTo>
                    <a:pt x="222" y="174"/>
                  </a:lnTo>
                  <a:lnTo>
                    <a:pt x="213" y="187"/>
                  </a:lnTo>
                  <a:lnTo>
                    <a:pt x="203" y="203"/>
                  </a:lnTo>
                  <a:lnTo>
                    <a:pt x="195" y="217"/>
                  </a:lnTo>
                  <a:lnTo>
                    <a:pt x="188" y="233"/>
                  </a:lnTo>
                  <a:lnTo>
                    <a:pt x="182" y="247"/>
                  </a:lnTo>
                  <a:lnTo>
                    <a:pt x="174" y="267"/>
                  </a:lnTo>
                  <a:lnTo>
                    <a:pt x="168" y="287"/>
                  </a:lnTo>
                  <a:lnTo>
                    <a:pt x="161" y="311"/>
                  </a:lnTo>
                  <a:lnTo>
                    <a:pt x="155" y="334"/>
                  </a:lnTo>
                  <a:lnTo>
                    <a:pt x="150" y="359"/>
                  </a:lnTo>
                  <a:lnTo>
                    <a:pt x="147" y="384"/>
                  </a:lnTo>
                  <a:lnTo>
                    <a:pt x="144" y="411"/>
                  </a:lnTo>
                  <a:lnTo>
                    <a:pt x="142" y="437"/>
                  </a:lnTo>
                  <a:lnTo>
                    <a:pt x="142" y="465"/>
                  </a:lnTo>
                  <a:lnTo>
                    <a:pt x="143" y="492"/>
                  </a:lnTo>
                  <a:lnTo>
                    <a:pt x="143" y="508"/>
                  </a:lnTo>
                  <a:lnTo>
                    <a:pt x="145" y="521"/>
                  </a:lnTo>
                  <a:lnTo>
                    <a:pt x="148" y="535"/>
                  </a:lnTo>
                  <a:lnTo>
                    <a:pt x="150" y="548"/>
                  </a:lnTo>
                  <a:lnTo>
                    <a:pt x="152" y="564"/>
                  </a:lnTo>
                  <a:lnTo>
                    <a:pt x="154" y="577"/>
                  </a:lnTo>
                  <a:lnTo>
                    <a:pt x="159" y="592"/>
                  </a:lnTo>
                  <a:lnTo>
                    <a:pt x="163" y="605"/>
                  </a:lnTo>
                  <a:lnTo>
                    <a:pt x="168" y="618"/>
                  </a:lnTo>
                  <a:lnTo>
                    <a:pt x="172" y="632"/>
                  </a:lnTo>
                  <a:lnTo>
                    <a:pt x="178" y="646"/>
                  </a:lnTo>
                  <a:lnTo>
                    <a:pt x="184" y="660"/>
                  </a:lnTo>
                  <a:lnTo>
                    <a:pt x="190" y="671"/>
                  </a:lnTo>
                  <a:lnTo>
                    <a:pt x="195" y="681"/>
                  </a:lnTo>
                  <a:lnTo>
                    <a:pt x="201" y="691"/>
                  </a:lnTo>
                  <a:lnTo>
                    <a:pt x="207" y="701"/>
                  </a:lnTo>
                  <a:lnTo>
                    <a:pt x="213" y="710"/>
                  </a:lnTo>
                  <a:lnTo>
                    <a:pt x="220" y="719"/>
                  </a:lnTo>
                  <a:lnTo>
                    <a:pt x="227" y="726"/>
                  </a:lnTo>
                  <a:lnTo>
                    <a:pt x="234" y="734"/>
                  </a:lnTo>
                  <a:lnTo>
                    <a:pt x="249" y="750"/>
                  </a:lnTo>
                  <a:lnTo>
                    <a:pt x="263" y="764"/>
                  </a:lnTo>
                  <a:lnTo>
                    <a:pt x="280" y="777"/>
                  </a:lnTo>
                  <a:lnTo>
                    <a:pt x="295" y="787"/>
                  </a:lnTo>
                  <a:lnTo>
                    <a:pt x="312" y="797"/>
                  </a:lnTo>
                  <a:lnTo>
                    <a:pt x="329" y="806"/>
                  </a:lnTo>
                  <a:lnTo>
                    <a:pt x="346" y="814"/>
                  </a:lnTo>
                  <a:lnTo>
                    <a:pt x="362" y="820"/>
                  </a:lnTo>
                  <a:lnTo>
                    <a:pt x="379" y="826"/>
                  </a:lnTo>
                  <a:lnTo>
                    <a:pt x="396" y="830"/>
                  </a:lnTo>
                  <a:lnTo>
                    <a:pt x="411" y="834"/>
                  </a:lnTo>
                  <a:lnTo>
                    <a:pt x="428" y="837"/>
                  </a:lnTo>
                  <a:lnTo>
                    <a:pt x="441" y="839"/>
                  </a:lnTo>
                  <a:lnTo>
                    <a:pt x="458" y="840"/>
                  </a:lnTo>
                  <a:lnTo>
                    <a:pt x="474" y="841"/>
                  </a:lnTo>
                  <a:lnTo>
                    <a:pt x="493" y="840"/>
                  </a:lnTo>
                  <a:lnTo>
                    <a:pt x="513" y="839"/>
                  </a:lnTo>
                  <a:lnTo>
                    <a:pt x="536" y="836"/>
                  </a:lnTo>
                  <a:lnTo>
                    <a:pt x="557" y="831"/>
                  </a:lnTo>
                  <a:lnTo>
                    <a:pt x="580" y="824"/>
                  </a:lnTo>
                  <a:lnTo>
                    <a:pt x="603" y="817"/>
                  </a:lnTo>
                  <a:lnTo>
                    <a:pt x="628" y="806"/>
                  </a:lnTo>
                  <a:lnTo>
                    <a:pt x="639" y="800"/>
                  </a:lnTo>
                  <a:lnTo>
                    <a:pt x="651" y="793"/>
                  </a:lnTo>
                  <a:lnTo>
                    <a:pt x="663" y="785"/>
                  </a:lnTo>
                  <a:lnTo>
                    <a:pt x="676" y="777"/>
                  </a:lnTo>
                  <a:lnTo>
                    <a:pt x="688" y="769"/>
                  </a:lnTo>
                  <a:lnTo>
                    <a:pt x="700" y="759"/>
                  </a:lnTo>
                  <a:lnTo>
                    <a:pt x="711" y="749"/>
                  </a:lnTo>
                  <a:lnTo>
                    <a:pt x="723" y="738"/>
                  </a:lnTo>
                  <a:lnTo>
                    <a:pt x="736" y="726"/>
                  </a:lnTo>
                  <a:lnTo>
                    <a:pt x="747" y="713"/>
                  </a:lnTo>
                  <a:lnTo>
                    <a:pt x="758" y="700"/>
                  </a:lnTo>
                  <a:lnTo>
                    <a:pt x="770" y="684"/>
                  </a:lnTo>
                  <a:lnTo>
                    <a:pt x="789" y="697"/>
                  </a:lnTo>
                  <a:lnTo>
                    <a:pt x="770" y="721"/>
                  </a:lnTo>
                  <a:lnTo>
                    <a:pt x="752" y="743"/>
                  </a:lnTo>
                  <a:lnTo>
                    <a:pt x="733" y="765"/>
                  </a:lnTo>
                  <a:lnTo>
                    <a:pt x="713" y="784"/>
                  </a:lnTo>
                  <a:lnTo>
                    <a:pt x="693" y="804"/>
                  </a:lnTo>
                  <a:lnTo>
                    <a:pt x="673" y="821"/>
                  </a:lnTo>
                  <a:lnTo>
                    <a:pt x="651" y="838"/>
                  </a:lnTo>
                  <a:lnTo>
                    <a:pt x="630" y="851"/>
                  </a:lnTo>
                  <a:lnTo>
                    <a:pt x="607" y="866"/>
                  </a:lnTo>
                  <a:lnTo>
                    <a:pt x="584" y="877"/>
                  </a:lnTo>
                  <a:lnTo>
                    <a:pt x="572" y="881"/>
                  </a:lnTo>
                  <a:lnTo>
                    <a:pt x="561" y="887"/>
                  </a:lnTo>
                  <a:lnTo>
                    <a:pt x="549" y="891"/>
                  </a:lnTo>
                  <a:lnTo>
                    <a:pt x="537" y="894"/>
                  </a:lnTo>
                  <a:lnTo>
                    <a:pt x="524" y="898"/>
                  </a:lnTo>
                  <a:lnTo>
                    <a:pt x="512" y="900"/>
                  </a:lnTo>
                  <a:lnTo>
                    <a:pt x="500" y="904"/>
                  </a:lnTo>
                  <a:lnTo>
                    <a:pt x="488" y="905"/>
                  </a:lnTo>
                  <a:lnTo>
                    <a:pt x="474" y="907"/>
                  </a:lnTo>
                  <a:lnTo>
                    <a:pt x="462" y="908"/>
                  </a:lnTo>
                  <a:lnTo>
                    <a:pt x="449" y="908"/>
                  </a:lnTo>
                  <a:lnTo>
                    <a:pt x="437" y="908"/>
                  </a:lnTo>
                  <a:lnTo>
                    <a:pt x="420" y="908"/>
                  </a:lnTo>
                  <a:lnTo>
                    <a:pt x="403" y="907"/>
                  </a:lnTo>
                  <a:lnTo>
                    <a:pt x="388" y="906"/>
                  </a:lnTo>
                  <a:lnTo>
                    <a:pt x="372" y="904"/>
                  </a:lnTo>
                  <a:lnTo>
                    <a:pt x="358" y="901"/>
                  </a:lnTo>
                  <a:lnTo>
                    <a:pt x="342" y="898"/>
                  </a:lnTo>
                  <a:lnTo>
                    <a:pt x="329" y="896"/>
                  </a:lnTo>
                  <a:lnTo>
                    <a:pt x="314" y="891"/>
                  </a:lnTo>
                  <a:lnTo>
                    <a:pt x="301" y="888"/>
                  </a:lnTo>
                  <a:lnTo>
                    <a:pt x="288" y="883"/>
                  </a:lnTo>
                  <a:lnTo>
                    <a:pt x="275" y="879"/>
                  </a:lnTo>
                  <a:lnTo>
                    <a:pt x="263" y="873"/>
                  </a:lnTo>
                  <a:lnTo>
                    <a:pt x="240" y="862"/>
                  </a:lnTo>
                  <a:lnTo>
                    <a:pt x="218" y="850"/>
                  </a:lnTo>
                  <a:lnTo>
                    <a:pt x="198" y="838"/>
                  </a:lnTo>
                  <a:lnTo>
                    <a:pt x="179" y="826"/>
                  </a:lnTo>
                  <a:lnTo>
                    <a:pt x="161" y="813"/>
                  </a:lnTo>
                  <a:lnTo>
                    <a:pt x="145" y="799"/>
                  </a:lnTo>
                  <a:lnTo>
                    <a:pt x="130" y="787"/>
                  </a:lnTo>
                  <a:lnTo>
                    <a:pt x="117" y="773"/>
                  </a:lnTo>
                  <a:lnTo>
                    <a:pt x="105" y="762"/>
                  </a:lnTo>
                  <a:lnTo>
                    <a:pt x="95" y="750"/>
                  </a:lnTo>
                  <a:lnTo>
                    <a:pt x="85" y="738"/>
                  </a:lnTo>
                  <a:lnTo>
                    <a:pt x="75" y="724"/>
                  </a:lnTo>
                  <a:lnTo>
                    <a:pt x="67" y="711"/>
                  </a:lnTo>
                  <a:lnTo>
                    <a:pt x="58" y="694"/>
                  </a:lnTo>
                  <a:lnTo>
                    <a:pt x="49" y="679"/>
                  </a:lnTo>
                  <a:lnTo>
                    <a:pt x="41" y="662"/>
                  </a:lnTo>
                  <a:lnTo>
                    <a:pt x="34" y="644"/>
                  </a:lnTo>
                  <a:lnTo>
                    <a:pt x="28" y="625"/>
                  </a:lnTo>
                  <a:lnTo>
                    <a:pt x="21" y="606"/>
                  </a:lnTo>
                  <a:lnTo>
                    <a:pt x="15" y="587"/>
                  </a:lnTo>
                  <a:lnTo>
                    <a:pt x="11" y="568"/>
                  </a:lnTo>
                  <a:lnTo>
                    <a:pt x="8" y="548"/>
                  </a:lnTo>
                  <a:lnTo>
                    <a:pt x="3" y="529"/>
                  </a:lnTo>
                  <a:lnTo>
                    <a:pt x="2" y="509"/>
                  </a:lnTo>
                  <a:lnTo>
                    <a:pt x="0" y="489"/>
                  </a:lnTo>
                  <a:lnTo>
                    <a:pt x="0" y="470"/>
                  </a:lnTo>
                  <a:lnTo>
                    <a:pt x="0" y="452"/>
                  </a:lnTo>
                  <a:lnTo>
                    <a:pt x="0" y="436"/>
                  </a:lnTo>
                  <a:lnTo>
                    <a:pt x="1" y="419"/>
                  </a:lnTo>
                  <a:lnTo>
                    <a:pt x="3" y="401"/>
                  </a:lnTo>
                  <a:lnTo>
                    <a:pt x="4" y="384"/>
                  </a:lnTo>
                  <a:lnTo>
                    <a:pt x="7" y="367"/>
                  </a:lnTo>
                  <a:lnTo>
                    <a:pt x="10" y="350"/>
                  </a:lnTo>
                  <a:lnTo>
                    <a:pt x="13" y="333"/>
                  </a:lnTo>
                  <a:lnTo>
                    <a:pt x="21" y="301"/>
                  </a:lnTo>
                  <a:lnTo>
                    <a:pt x="30" y="271"/>
                  </a:lnTo>
                  <a:lnTo>
                    <a:pt x="34" y="257"/>
                  </a:lnTo>
                  <a:lnTo>
                    <a:pt x="40" y="244"/>
                  </a:lnTo>
                  <a:lnTo>
                    <a:pt x="45" y="232"/>
                  </a:lnTo>
                  <a:lnTo>
                    <a:pt x="52" y="220"/>
                  </a:lnTo>
                  <a:lnTo>
                    <a:pt x="62" y="202"/>
                  </a:lnTo>
                  <a:lnTo>
                    <a:pt x="75" y="183"/>
                  </a:lnTo>
                  <a:lnTo>
                    <a:pt x="89" y="164"/>
                  </a:lnTo>
                  <a:lnTo>
                    <a:pt x="104" y="145"/>
                  </a:lnTo>
                  <a:lnTo>
                    <a:pt x="120" y="128"/>
                  </a:lnTo>
                  <a:lnTo>
                    <a:pt x="139" y="111"/>
                  </a:lnTo>
                  <a:lnTo>
                    <a:pt x="158" y="95"/>
                  </a:lnTo>
                  <a:lnTo>
                    <a:pt x="178" y="79"/>
                  </a:lnTo>
                  <a:lnTo>
                    <a:pt x="199" y="65"/>
                  </a:lnTo>
                  <a:lnTo>
                    <a:pt x="221" y="52"/>
                  </a:lnTo>
                  <a:lnTo>
                    <a:pt x="244" y="40"/>
                  </a:lnTo>
                  <a:lnTo>
                    <a:pt x="269" y="29"/>
                  </a:lnTo>
                  <a:lnTo>
                    <a:pt x="294" y="20"/>
                  </a:lnTo>
                  <a:lnTo>
                    <a:pt x="321" y="12"/>
                  </a:lnTo>
                  <a:lnTo>
                    <a:pt x="349" y="7"/>
                  </a:lnTo>
                  <a:lnTo>
                    <a:pt x="378" y="3"/>
                  </a:lnTo>
                  <a:lnTo>
                    <a:pt x="398" y="1"/>
                  </a:lnTo>
                  <a:lnTo>
                    <a:pt x="419" y="0"/>
                  </a:lnTo>
                  <a:lnTo>
                    <a:pt x="438" y="0"/>
                  </a:lnTo>
                  <a:lnTo>
                    <a:pt x="457" y="1"/>
                  </a:lnTo>
                  <a:lnTo>
                    <a:pt x="473" y="2"/>
                  </a:lnTo>
                  <a:lnTo>
                    <a:pt x="491" y="3"/>
                  </a:lnTo>
                  <a:lnTo>
                    <a:pt x="508" y="7"/>
                  </a:lnTo>
                  <a:lnTo>
                    <a:pt x="523" y="9"/>
                  </a:lnTo>
                  <a:lnTo>
                    <a:pt x="553" y="17"/>
                  </a:lnTo>
                  <a:lnTo>
                    <a:pt x="581" y="27"/>
                  </a:lnTo>
                  <a:lnTo>
                    <a:pt x="608" y="38"/>
                  </a:lnTo>
                  <a:lnTo>
                    <a:pt x="632" y="51"/>
                  </a:lnTo>
                  <a:lnTo>
                    <a:pt x="645" y="58"/>
                  </a:lnTo>
                  <a:lnTo>
                    <a:pt x="655" y="62"/>
                  </a:lnTo>
                  <a:lnTo>
                    <a:pt x="663" y="67"/>
                  </a:lnTo>
                  <a:lnTo>
                    <a:pt x="672" y="68"/>
                  </a:lnTo>
                  <a:lnTo>
                    <a:pt x="679" y="69"/>
                  </a:lnTo>
                  <a:lnTo>
                    <a:pt x="687" y="68"/>
                  </a:lnTo>
                  <a:lnTo>
                    <a:pt x="693" y="67"/>
                  </a:lnTo>
                  <a:lnTo>
                    <a:pt x="701" y="65"/>
                  </a:lnTo>
                  <a:lnTo>
                    <a:pt x="707" y="61"/>
                  </a:lnTo>
                  <a:lnTo>
                    <a:pt x="712" y="58"/>
                  </a:lnTo>
                  <a:lnTo>
                    <a:pt x="718" y="52"/>
                  </a:lnTo>
                  <a:lnTo>
                    <a:pt x="722" y="47"/>
                  </a:lnTo>
                  <a:lnTo>
                    <a:pt x="727" y="40"/>
                  </a:lnTo>
                  <a:lnTo>
                    <a:pt x="729" y="32"/>
                  </a:lnTo>
                  <a:lnTo>
                    <a:pt x="731" y="23"/>
                  </a:lnTo>
                  <a:lnTo>
                    <a:pt x="732" y="12"/>
                  </a:lnTo>
                  <a:lnTo>
                    <a:pt x="748" y="1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8" name="Freeform 12"/>
            <p:cNvSpPr>
              <a:spLocks/>
            </p:cNvSpPr>
            <p:nvPr userDrawn="1"/>
          </p:nvSpPr>
          <p:spPr bwMode="auto">
            <a:xfrm>
              <a:off x="199" y="3766"/>
              <a:ext cx="56" cy="112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447" y="896"/>
                </a:cxn>
                <a:cxn ang="0">
                  <a:pos x="447" y="0"/>
                </a:cxn>
                <a:cxn ang="0">
                  <a:pos x="0" y="448"/>
                </a:cxn>
              </a:cxnLst>
              <a:rect l="0" t="0" r="r" b="b"/>
              <a:pathLst>
                <a:path w="447" h="896">
                  <a:moveTo>
                    <a:pt x="0" y="448"/>
                  </a:moveTo>
                  <a:lnTo>
                    <a:pt x="447" y="896"/>
                  </a:lnTo>
                  <a:lnTo>
                    <a:pt x="447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Freeform 13"/>
            <p:cNvSpPr>
              <a:spLocks/>
            </p:cNvSpPr>
            <p:nvPr userDrawn="1"/>
          </p:nvSpPr>
          <p:spPr bwMode="auto">
            <a:xfrm>
              <a:off x="255" y="3822"/>
              <a:ext cx="111" cy="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892" y="448"/>
                </a:cxn>
                <a:cxn ang="0">
                  <a:pos x="446" y="0"/>
                </a:cxn>
                <a:cxn ang="0">
                  <a:pos x="0" y="448"/>
                </a:cxn>
              </a:cxnLst>
              <a:rect l="0" t="0" r="r" b="b"/>
              <a:pathLst>
                <a:path w="892" h="448">
                  <a:moveTo>
                    <a:pt x="0" y="448"/>
                  </a:moveTo>
                  <a:lnTo>
                    <a:pt x="892" y="448"/>
                  </a:lnTo>
                  <a:lnTo>
                    <a:pt x="446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Freeform 14"/>
            <p:cNvSpPr>
              <a:spLocks/>
            </p:cNvSpPr>
            <p:nvPr userDrawn="1"/>
          </p:nvSpPr>
          <p:spPr bwMode="auto">
            <a:xfrm>
              <a:off x="255" y="3766"/>
              <a:ext cx="111" cy="56"/>
            </a:xfrm>
            <a:custGeom>
              <a:avLst/>
              <a:gdLst/>
              <a:ahLst/>
              <a:cxnLst>
                <a:cxn ang="0">
                  <a:pos x="446" y="448"/>
                </a:cxn>
                <a:cxn ang="0">
                  <a:pos x="892" y="0"/>
                </a:cxn>
                <a:cxn ang="0">
                  <a:pos x="0" y="0"/>
                </a:cxn>
                <a:cxn ang="0">
                  <a:pos x="446" y="448"/>
                </a:cxn>
              </a:cxnLst>
              <a:rect l="0" t="0" r="r" b="b"/>
              <a:pathLst>
                <a:path w="892" h="448">
                  <a:moveTo>
                    <a:pt x="446" y="448"/>
                  </a:moveTo>
                  <a:lnTo>
                    <a:pt x="892" y="0"/>
                  </a:lnTo>
                  <a:lnTo>
                    <a:pt x="0" y="0"/>
                  </a:lnTo>
                  <a:lnTo>
                    <a:pt x="446" y="44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1" name="Freeform 15"/>
            <p:cNvSpPr>
              <a:spLocks/>
            </p:cNvSpPr>
            <p:nvPr userDrawn="1"/>
          </p:nvSpPr>
          <p:spPr bwMode="auto">
            <a:xfrm>
              <a:off x="366" y="3766"/>
              <a:ext cx="56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96"/>
                </a:cxn>
                <a:cxn ang="0">
                  <a:pos x="446" y="448"/>
                </a:cxn>
                <a:cxn ang="0">
                  <a:pos x="0" y="0"/>
                </a:cxn>
              </a:cxnLst>
              <a:rect l="0" t="0" r="r" b="b"/>
              <a:pathLst>
                <a:path w="446" h="896">
                  <a:moveTo>
                    <a:pt x="0" y="0"/>
                  </a:moveTo>
                  <a:lnTo>
                    <a:pt x="0" y="896"/>
                  </a:lnTo>
                  <a:lnTo>
                    <a:pt x="446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2" name="Freeform 16"/>
            <p:cNvSpPr>
              <a:spLocks/>
            </p:cNvSpPr>
            <p:nvPr userDrawn="1"/>
          </p:nvSpPr>
          <p:spPr bwMode="auto">
            <a:xfrm>
              <a:off x="643" y="3770"/>
              <a:ext cx="64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0"/>
                </a:cxn>
                <a:cxn ang="0">
                  <a:pos x="95" y="292"/>
                </a:cxn>
                <a:cxn ang="0">
                  <a:pos x="417" y="292"/>
                </a:cxn>
                <a:cxn ang="0">
                  <a:pos x="417" y="0"/>
                </a:cxn>
                <a:cxn ang="0">
                  <a:pos x="511" y="0"/>
                </a:cxn>
                <a:cxn ang="0">
                  <a:pos x="511" y="680"/>
                </a:cxn>
                <a:cxn ang="0">
                  <a:pos x="417" y="680"/>
                </a:cxn>
                <a:cxn ang="0">
                  <a:pos x="417" y="373"/>
                </a:cxn>
                <a:cxn ang="0">
                  <a:pos x="95" y="373"/>
                </a:cxn>
                <a:cxn ang="0">
                  <a:pos x="95" y="680"/>
                </a:cxn>
                <a:cxn ang="0">
                  <a:pos x="0" y="680"/>
                </a:cxn>
                <a:cxn ang="0">
                  <a:pos x="0" y="0"/>
                </a:cxn>
              </a:cxnLst>
              <a:rect l="0" t="0" r="r" b="b"/>
              <a:pathLst>
                <a:path w="511" h="680">
                  <a:moveTo>
                    <a:pt x="0" y="0"/>
                  </a:moveTo>
                  <a:lnTo>
                    <a:pt x="95" y="0"/>
                  </a:lnTo>
                  <a:lnTo>
                    <a:pt x="95" y="292"/>
                  </a:lnTo>
                  <a:lnTo>
                    <a:pt x="417" y="292"/>
                  </a:lnTo>
                  <a:lnTo>
                    <a:pt x="417" y="0"/>
                  </a:lnTo>
                  <a:lnTo>
                    <a:pt x="511" y="0"/>
                  </a:lnTo>
                  <a:lnTo>
                    <a:pt x="511" y="680"/>
                  </a:lnTo>
                  <a:lnTo>
                    <a:pt x="417" y="680"/>
                  </a:lnTo>
                  <a:lnTo>
                    <a:pt x="417" y="373"/>
                  </a:lnTo>
                  <a:lnTo>
                    <a:pt x="95" y="373"/>
                  </a:lnTo>
                  <a:lnTo>
                    <a:pt x="95" y="680"/>
                  </a:lnTo>
                  <a:lnTo>
                    <a:pt x="0" y="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3" name="Freeform 17"/>
            <p:cNvSpPr>
              <a:spLocks/>
            </p:cNvSpPr>
            <p:nvPr userDrawn="1"/>
          </p:nvSpPr>
          <p:spPr bwMode="auto">
            <a:xfrm>
              <a:off x="724" y="3769"/>
              <a:ext cx="65" cy="88"/>
            </a:xfrm>
            <a:custGeom>
              <a:avLst/>
              <a:gdLst/>
              <a:ahLst/>
              <a:cxnLst>
                <a:cxn ang="0">
                  <a:pos x="102" y="534"/>
                </a:cxn>
                <a:cxn ang="0">
                  <a:pos x="122" y="581"/>
                </a:cxn>
                <a:cxn ang="0">
                  <a:pos x="152" y="607"/>
                </a:cxn>
                <a:cxn ang="0">
                  <a:pos x="195" y="624"/>
                </a:cxn>
                <a:cxn ang="0">
                  <a:pos x="278" y="630"/>
                </a:cxn>
                <a:cxn ang="0">
                  <a:pos x="348" y="615"/>
                </a:cxn>
                <a:cxn ang="0">
                  <a:pos x="401" y="575"/>
                </a:cxn>
                <a:cxn ang="0">
                  <a:pos x="421" y="508"/>
                </a:cxn>
                <a:cxn ang="0">
                  <a:pos x="405" y="455"/>
                </a:cxn>
                <a:cxn ang="0">
                  <a:pos x="337" y="414"/>
                </a:cxn>
                <a:cxn ang="0">
                  <a:pos x="177" y="370"/>
                </a:cxn>
                <a:cxn ang="0">
                  <a:pos x="94" y="341"/>
                </a:cxn>
                <a:cxn ang="0">
                  <a:pos x="56" y="314"/>
                </a:cxn>
                <a:cxn ang="0">
                  <a:pos x="27" y="275"/>
                </a:cxn>
                <a:cxn ang="0">
                  <a:pos x="12" y="231"/>
                </a:cxn>
                <a:cxn ang="0">
                  <a:pos x="11" y="175"/>
                </a:cxn>
                <a:cxn ang="0">
                  <a:pos x="26" y="122"/>
                </a:cxn>
                <a:cxn ang="0">
                  <a:pos x="57" y="76"/>
                </a:cxn>
                <a:cxn ang="0">
                  <a:pos x="111" y="36"/>
                </a:cxn>
                <a:cxn ang="0">
                  <a:pos x="218" y="4"/>
                </a:cxn>
                <a:cxn ang="0">
                  <a:pos x="314" y="3"/>
                </a:cxn>
                <a:cxn ang="0">
                  <a:pos x="381" y="17"/>
                </a:cxn>
                <a:cxn ang="0">
                  <a:pos x="434" y="45"/>
                </a:cxn>
                <a:cxn ang="0">
                  <a:pos x="476" y="89"/>
                </a:cxn>
                <a:cxn ang="0">
                  <a:pos x="499" y="165"/>
                </a:cxn>
                <a:cxn ang="0">
                  <a:pos x="396" y="148"/>
                </a:cxn>
                <a:cxn ang="0">
                  <a:pos x="365" y="105"/>
                </a:cxn>
                <a:cxn ang="0">
                  <a:pos x="306" y="84"/>
                </a:cxn>
                <a:cxn ang="0">
                  <a:pos x="230" y="80"/>
                </a:cxn>
                <a:cxn ang="0">
                  <a:pos x="169" y="98"/>
                </a:cxn>
                <a:cxn ang="0">
                  <a:pos x="121" y="140"/>
                </a:cxn>
                <a:cxn ang="0">
                  <a:pos x="110" y="176"/>
                </a:cxn>
                <a:cxn ang="0">
                  <a:pos x="115" y="222"/>
                </a:cxn>
                <a:cxn ang="0">
                  <a:pos x="136" y="252"/>
                </a:cxn>
                <a:cxn ang="0">
                  <a:pos x="181" y="275"/>
                </a:cxn>
                <a:cxn ang="0">
                  <a:pos x="366" y="326"/>
                </a:cxn>
                <a:cxn ang="0">
                  <a:pos x="451" y="362"/>
                </a:cxn>
                <a:cxn ang="0">
                  <a:pos x="487" y="396"/>
                </a:cxn>
                <a:cxn ang="0">
                  <a:pos x="509" y="437"/>
                </a:cxn>
                <a:cxn ang="0">
                  <a:pos x="518" y="512"/>
                </a:cxn>
                <a:cxn ang="0">
                  <a:pos x="506" y="572"/>
                </a:cxn>
                <a:cxn ang="0">
                  <a:pos x="478" y="622"/>
                </a:cxn>
                <a:cxn ang="0">
                  <a:pos x="435" y="661"/>
                </a:cxn>
                <a:cxn ang="0">
                  <a:pos x="374" y="692"/>
                </a:cxn>
                <a:cxn ang="0">
                  <a:pos x="304" y="708"/>
                </a:cxn>
                <a:cxn ang="0">
                  <a:pos x="205" y="709"/>
                </a:cxn>
                <a:cxn ang="0">
                  <a:pos x="140" y="698"/>
                </a:cxn>
                <a:cxn ang="0">
                  <a:pos x="88" y="675"/>
                </a:cxn>
                <a:cxn ang="0">
                  <a:pos x="48" y="643"/>
                </a:cxn>
                <a:cxn ang="0">
                  <a:pos x="19" y="600"/>
                </a:cxn>
                <a:cxn ang="0">
                  <a:pos x="5" y="546"/>
                </a:cxn>
              </a:cxnLst>
              <a:rect l="0" t="0" r="r" b="b"/>
              <a:pathLst>
                <a:path w="519" h="710">
                  <a:moveTo>
                    <a:pt x="0" y="495"/>
                  </a:moveTo>
                  <a:lnTo>
                    <a:pt x="99" y="495"/>
                  </a:lnTo>
                  <a:lnTo>
                    <a:pt x="99" y="509"/>
                  </a:lnTo>
                  <a:lnTo>
                    <a:pt x="100" y="522"/>
                  </a:lnTo>
                  <a:lnTo>
                    <a:pt x="102" y="534"/>
                  </a:lnTo>
                  <a:lnTo>
                    <a:pt x="105" y="544"/>
                  </a:lnTo>
                  <a:lnTo>
                    <a:pt x="108" y="555"/>
                  </a:lnTo>
                  <a:lnTo>
                    <a:pt x="112" y="564"/>
                  </a:lnTo>
                  <a:lnTo>
                    <a:pt x="117" y="573"/>
                  </a:lnTo>
                  <a:lnTo>
                    <a:pt x="122" y="581"/>
                  </a:lnTo>
                  <a:lnTo>
                    <a:pt x="128" y="586"/>
                  </a:lnTo>
                  <a:lnTo>
                    <a:pt x="132" y="593"/>
                  </a:lnTo>
                  <a:lnTo>
                    <a:pt x="139" y="597"/>
                  </a:lnTo>
                  <a:lnTo>
                    <a:pt x="146" y="602"/>
                  </a:lnTo>
                  <a:lnTo>
                    <a:pt x="152" y="607"/>
                  </a:lnTo>
                  <a:lnTo>
                    <a:pt x="160" y="612"/>
                  </a:lnTo>
                  <a:lnTo>
                    <a:pt x="168" y="615"/>
                  </a:lnTo>
                  <a:lnTo>
                    <a:pt x="177" y="619"/>
                  </a:lnTo>
                  <a:lnTo>
                    <a:pt x="185" y="621"/>
                  </a:lnTo>
                  <a:lnTo>
                    <a:pt x="195" y="624"/>
                  </a:lnTo>
                  <a:lnTo>
                    <a:pt x="205" y="626"/>
                  </a:lnTo>
                  <a:lnTo>
                    <a:pt x="215" y="627"/>
                  </a:lnTo>
                  <a:lnTo>
                    <a:pt x="237" y="630"/>
                  </a:lnTo>
                  <a:lnTo>
                    <a:pt x="262" y="630"/>
                  </a:lnTo>
                  <a:lnTo>
                    <a:pt x="278" y="630"/>
                  </a:lnTo>
                  <a:lnTo>
                    <a:pt x="294" y="629"/>
                  </a:lnTo>
                  <a:lnTo>
                    <a:pt x="308" y="626"/>
                  </a:lnTo>
                  <a:lnTo>
                    <a:pt x="322" y="623"/>
                  </a:lnTo>
                  <a:lnTo>
                    <a:pt x="336" y="620"/>
                  </a:lnTo>
                  <a:lnTo>
                    <a:pt x="348" y="615"/>
                  </a:lnTo>
                  <a:lnTo>
                    <a:pt x="360" y="610"/>
                  </a:lnTo>
                  <a:lnTo>
                    <a:pt x="371" y="603"/>
                  </a:lnTo>
                  <a:lnTo>
                    <a:pt x="383" y="595"/>
                  </a:lnTo>
                  <a:lnTo>
                    <a:pt x="393" y="585"/>
                  </a:lnTo>
                  <a:lnTo>
                    <a:pt x="401" y="575"/>
                  </a:lnTo>
                  <a:lnTo>
                    <a:pt x="409" y="563"/>
                  </a:lnTo>
                  <a:lnTo>
                    <a:pt x="414" y="552"/>
                  </a:lnTo>
                  <a:lnTo>
                    <a:pt x="418" y="538"/>
                  </a:lnTo>
                  <a:lnTo>
                    <a:pt x="420" y="524"/>
                  </a:lnTo>
                  <a:lnTo>
                    <a:pt x="421" y="508"/>
                  </a:lnTo>
                  <a:lnTo>
                    <a:pt x="420" y="496"/>
                  </a:lnTo>
                  <a:lnTo>
                    <a:pt x="418" y="485"/>
                  </a:lnTo>
                  <a:lnTo>
                    <a:pt x="415" y="474"/>
                  </a:lnTo>
                  <a:lnTo>
                    <a:pt x="410" y="464"/>
                  </a:lnTo>
                  <a:lnTo>
                    <a:pt x="405" y="455"/>
                  </a:lnTo>
                  <a:lnTo>
                    <a:pt x="397" y="446"/>
                  </a:lnTo>
                  <a:lnTo>
                    <a:pt x="388" y="438"/>
                  </a:lnTo>
                  <a:lnTo>
                    <a:pt x="379" y="431"/>
                  </a:lnTo>
                  <a:lnTo>
                    <a:pt x="361" y="423"/>
                  </a:lnTo>
                  <a:lnTo>
                    <a:pt x="337" y="414"/>
                  </a:lnTo>
                  <a:lnTo>
                    <a:pt x="306" y="405"/>
                  </a:lnTo>
                  <a:lnTo>
                    <a:pt x="268" y="394"/>
                  </a:lnTo>
                  <a:lnTo>
                    <a:pt x="237" y="386"/>
                  </a:lnTo>
                  <a:lnTo>
                    <a:pt x="207" y="378"/>
                  </a:lnTo>
                  <a:lnTo>
                    <a:pt x="177" y="370"/>
                  </a:lnTo>
                  <a:lnTo>
                    <a:pt x="147" y="362"/>
                  </a:lnTo>
                  <a:lnTo>
                    <a:pt x="127" y="356"/>
                  </a:lnTo>
                  <a:lnTo>
                    <a:pt x="109" y="349"/>
                  </a:lnTo>
                  <a:lnTo>
                    <a:pt x="100" y="346"/>
                  </a:lnTo>
                  <a:lnTo>
                    <a:pt x="94" y="341"/>
                  </a:lnTo>
                  <a:lnTo>
                    <a:pt x="87" y="337"/>
                  </a:lnTo>
                  <a:lnTo>
                    <a:pt x="80" y="332"/>
                  </a:lnTo>
                  <a:lnTo>
                    <a:pt x="71" y="327"/>
                  </a:lnTo>
                  <a:lnTo>
                    <a:pt x="64" y="321"/>
                  </a:lnTo>
                  <a:lnTo>
                    <a:pt x="56" y="314"/>
                  </a:lnTo>
                  <a:lnTo>
                    <a:pt x="49" y="307"/>
                  </a:lnTo>
                  <a:lnTo>
                    <a:pt x="42" y="300"/>
                  </a:lnTo>
                  <a:lnTo>
                    <a:pt x="37" y="292"/>
                  </a:lnTo>
                  <a:lnTo>
                    <a:pt x="31" y="284"/>
                  </a:lnTo>
                  <a:lnTo>
                    <a:pt x="27" y="275"/>
                  </a:lnTo>
                  <a:lnTo>
                    <a:pt x="22" y="268"/>
                  </a:lnTo>
                  <a:lnTo>
                    <a:pt x="19" y="259"/>
                  </a:lnTo>
                  <a:lnTo>
                    <a:pt x="17" y="250"/>
                  </a:lnTo>
                  <a:lnTo>
                    <a:pt x="15" y="240"/>
                  </a:lnTo>
                  <a:lnTo>
                    <a:pt x="12" y="231"/>
                  </a:lnTo>
                  <a:lnTo>
                    <a:pt x="11" y="221"/>
                  </a:lnTo>
                  <a:lnTo>
                    <a:pt x="10" y="210"/>
                  </a:lnTo>
                  <a:lnTo>
                    <a:pt x="10" y="199"/>
                  </a:lnTo>
                  <a:lnTo>
                    <a:pt x="10" y="187"/>
                  </a:lnTo>
                  <a:lnTo>
                    <a:pt x="11" y="175"/>
                  </a:lnTo>
                  <a:lnTo>
                    <a:pt x="12" y="164"/>
                  </a:lnTo>
                  <a:lnTo>
                    <a:pt x="15" y="153"/>
                  </a:lnTo>
                  <a:lnTo>
                    <a:pt x="18" y="142"/>
                  </a:lnTo>
                  <a:lnTo>
                    <a:pt x="21" y="132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36" y="103"/>
                  </a:lnTo>
                  <a:lnTo>
                    <a:pt x="42" y="93"/>
                  </a:lnTo>
                  <a:lnTo>
                    <a:pt x="49" y="85"/>
                  </a:lnTo>
                  <a:lnTo>
                    <a:pt x="57" y="76"/>
                  </a:lnTo>
                  <a:lnTo>
                    <a:pt x="65" y="68"/>
                  </a:lnTo>
                  <a:lnTo>
                    <a:pt x="74" y="60"/>
                  </a:lnTo>
                  <a:lnTo>
                    <a:pt x="84" y="54"/>
                  </a:lnTo>
                  <a:lnTo>
                    <a:pt x="94" y="46"/>
                  </a:lnTo>
                  <a:lnTo>
                    <a:pt x="111" y="36"/>
                  </a:lnTo>
                  <a:lnTo>
                    <a:pt x="130" y="26"/>
                  </a:lnTo>
                  <a:lnTo>
                    <a:pt x="151" y="18"/>
                  </a:lnTo>
                  <a:lnTo>
                    <a:pt x="172" y="11"/>
                  </a:lnTo>
                  <a:lnTo>
                    <a:pt x="195" y="7"/>
                  </a:lnTo>
                  <a:lnTo>
                    <a:pt x="218" y="4"/>
                  </a:lnTo>
                  <a:lnTo>
                    <a:pt x="242" y="1"/>
                  </a:lnTo>
                  <a:lnTo>
                    <a:pt x="269" y="0"/>
                  </a:lnTo>
                  <a:lnTo>
                    <a:pt x="284" y="0"/>
                  </a:lnTo>
                  <a:lnTo>
                    <a:pt x="299" y="1"/>
                  </a:lnTo>
                  <a:lnTo>
                    <a:pt x="314" y="3"/>
                  </a:lnTo>
                  <a:lnTo>
                    <a:pt x="329" y="5"/>
                  </a:lnTo>
                  <a:lnTo>
                    <a:pt x="342" y="7"/>
                  </a:lnTo>
                  <a:lnTo>
                    <a:pt x="356" y="9"/>
                  </a:lnTo>
                  <a:lnTo>
                    <a:pt x="368" y="14"/>
                  </a:lnTo>
                  <a:lnTo>
                    <a:pt x="381" y="17"/>
                  </a:lnTo>
                  <a:lnTo>
                    <a:pt x="393" y="21"/>
                  </a:lnTo>
                  <a:lnTo>
                    <a:pt x="404" y="26"/>
                  </a:lnTo>
                  <a:lnTo>
                    <a:pt x="414" y="33"/>
                  </a:lnTo>
                  <a:lnTo>
                    <a:pt x="425" y="38"/>
                  </a:lnTo>
                  <a:lnTo>
                    <a:pt x="434" y="45"/>
                  </a:lnTo>
                  <a:lnTo>
                    <a:pt x="444" y="52"/>
                  </a:lnTo>
                  <a:lnTo>
                    <a:pt x="451" y="59"/>
                  </a:lnTo>
                  <a:lnTo>
                    <a:pt x="460" y="67"/>
                  </a:lnTo>
                  <a:lnTo>
                    <a:pt x="468" y="77"/>
                  </a:lnTo>
                  <a:lnTo>
                    <a:pt x="476" y="89"/>
                  </a:lnTo>
                  <a:lnTo>
                    <a:pt x="483" y="103"/>
                  </a:lnTo>
                  <a:lnTo>
                    <a:pt x="488" y="116"/>
                  </a:lnTo>
                  <a:lnTo>
                    <a:pt x="493" y="132"/>
                  </a:lnTo>
                  <a:lnTo>
                    <a:pt x="497" y="147"/>
                  </a:lnTo>
                  <a:lnTo>
                    <a:pt x="499" y="165"/>
                  </a:lnTo>
                  <a:lnTo>
                    <a:pt x="501" y="183"/>
                  </a:lnTo>
                  <a:lnTo>
                    <a:pt x="404" y="183"/>
                  </a:lnTo>
                  <a:lnTo>
                    <a:pt x="401" y="171"/>
                  </a:lnTo>
                  <a:lnTo>
                    <a:pt x="399" y="160"/>
                  </a:lnTo>
                  <a:lnTo>
                    <a:pt x="396" y="148"/>
                  </a:lnTo>
                  <a:lnTo>
                    <a:pt x="391" y="138"/>
                  </a:lnTo>
                  <a:lnTo>
                    <a:pt x="386" y="130"/>
                  </a:lnTo>
                  <a:lnTo>
                    <a:pt x="380" y="121"/>
                  </a:lnTo>
                  <a:lnTo>
                    <a:pt x="373" y="113"/>
                  </a:lnTo>
                  <a:lnTo>
                    <a:pt x="365" y="105"/>
                  </a:lnTo>
                  <a:lnTo>
                    <a:pt x="355" y="99"/>
                  </a:lnTo>
                  <a:lnTo>
                    <a:pt x="345" y="94"/>
                  </a:lnTo>
                  <a:lnTo>
                    <a:pt x="332" y="89"/>
                  </a:lnTo>
                  <a:lnTo>
                    <a:pt x="320" y="86"/>
                  </a:lnTo>
                  <a:lnTo>
                    <a:pt x="306" y="84"/>
                  </a:lnTo>
                  <a:lnTo>
                    <a:pt x="291" y="82"/>
                  </a:lnTo>
                  <a:lnTo>
                    <a:pt x="277" y="79"/>
                  </a:lnTo>
                  <a:lnTo>
                    <a:pt x="260" y="79"/>
                  </a:lnTo>
                  <a:lnTo>
                    <a:pt x="245" y="79"/>
                  </a:lnTo>
                  <a:lnTo>
                    <a:pt x="230" y="80"/>
                  </a:lnTo>
                  <a:lnTo>
                    <a:pt x="217" y="83"/>
                  </a:lnTo>
                  <a:lnTo>
                    <a:pt x="204" y="85"/>
                  </a:lnTo>
                  <a:lnTo>
                    <a:pt x="191" y="89"/>
                  </a:lnTo>
                  <a:lnTo>
                    <a:pt x="179" y="93"/>
                  </a:lnTo>
                  <a:lnTo>
                    <a:pt x="169" y="98"/>
                  </a:lnTo>
                  <a:lnTo>
                    <a:pt x="159" y="103"/>
                  </a:lnTo>
                  <a:lnTo>
                    <a:pt x="147" y="111"/>
                  </a:lnTo>
                  <a:lnTo>
                    <a:pt x="137" y="119"/>
                  </a:lnTo>
                  <a:lnTo>
                    <a:pt x="128" y="130"/>
                  </a:lnTo>
                  <a:lnTo>
                    <a:pt x="121" y="140"/>
                  </a:lnTo>
                  <a:lnTo>
                    <a:pt x="119" y="146"/>
                  </a:lnTo>
                  <a:lnTo>
                    <a:pt x="116" y="151"/>
                  </a:lnTo>
                  <a:lnTo>
                    <a:pt x="114" y="157"/>
                  </a:lnTo>
                  <a:lnTo>
                    <a:pt x="112" y="163"/>
                  </a:lnTo>
                  <a:lnTo>
                    <a:pt x="110" y="176"/>
                  </a:lnTo>
                  <a:lnTo>
                    <a:pt x="110" y="190"/>
                  </a:lnTo>
                  <a:lnTo>
                    <a:pt x="110" y="202"/>
                  </a:lnTo>
                  <a:lnTo>
                    <a:pt x="112" y="212"/>
                  </a:lnTo>
                  <a:lnTo>
                    <a:pt x="112" y="218"/>
                  </a:lnTo>
                  <a:lnTo>
                    <a:pt x="115" y="222"/>
                  </a:lnTo>
                  <a:lnTo>
                    <a:pt x="117" y="228"/>
                  </a:lnTo>
                  <a:lnTo>
                    <a:pt x="119" y="231"/>
                  </a:lnTo>
                  <a:lnTo>
                    <a:pt x="125" y="240"/>
                  </a:lnTo>
                  <a:lnTo>
                    <a:pt x="132" y="248"/>
                  </a:lnTo>
                  <a:lnTo>
                    <a:pt x="136" y="252"/>
                  </a:lnTo>
                  <a:lnTo>
                    <a:pt x="140" y="255"/>
                  </a:lnTo>
                  <a:lnTo>
                    <a:pt x="145" y="259"/>
                  </a:lnTo>
                  <a:lnTo>
                    <a:pt x="150" y="261"/>
                  </a:lnTo>
                  <a:lnTo>
                    <a:pt x="164" y="269"/>
                  </a:lnTo>
                  <a:lnTo>
                    <a:pt x="181" y="275"/>
                  </a:lnTo>
                  <a:lnTo>
                    <a:pt x="205" y="283"/>
                  </a:lnTo>
                  <a:lnTo>
                    <a:pt x="232" y="291"/>
                  </a:lnTo>
                  <a:lnTo>
                    <a:pt x="288" y="306"/>
                  </a:lnTo>
                  <a:lnTo>
                    <a:pt x="332" y="317"/>
                  </a:lnTo>
                  <a:lnTo>
                    <a:pt x="366" y="326"/>
                  </a:lnTo>
                  <a:lnTo>
                    <a:pt x="387" y="332"/>
                  </a:lnTo>
                  <a:lnTo>
                    <a:pt x="405" y="339"/>
                  </a:lnTo>
                  <a:lnTo>
                    <a:pt x="421" y="346"/>
                  </a:lnTo>
                  <a:lnTo>
                    <a:pt x="437" y="355"/>
                  </a:lnTo>
                  <a:lnTo>
                    <a:pt x="451" y="362"/>
                  </a:lnTo>
                  <a:lnTo>
                    <a:pt x="459" y="369"/>
                  </a:lnTo>
                  <a:lnTo>
                    <a:pt x="467" y="375"/>
                  </a:lnTo>
                  <a:lnTo>
                    <a:pt x="474" y="381"/>
                  </a:lnTo>
                  <a:lnTo>
                    <a:pt x="481" y="388"/>
                  </a:lnTo>
                  <a:lnTo>
                    <a:pt x="487" y="396"/>
                  </a:lnTo>
                  <a:lnTo>
                    <a:pt x="493" y="402"/>
                  </a:lnTo>
                  <a:lnTo>
                    <a:pt x="497" y="411"/>
                  </a:lnTo>
                  <a:lnTo>
                    <a:pt x="501" y="419"/>
                  </a:lnTo>
                  <a:lnTo>
                    <a:pt x="506" y="428"/>
                  </a:lnTo>
                  <a:lnTo>
                    <a:pt x="509" y="437"/>
                  </a:lnTo>
                  <a:lnTo>
                    <a:pt x="511" y="447"/>
                  </a:lnTo>
                  <a:lnTo>
                    <a:pt x="515" y="456"/>
                  </a:lnTo>
                  <a:lnTo>
                    <a:pt x="518" y="476"/>
                  </a:lnTo>
                  <a:lnTo>
                    <a:pt x="519" y="498"/>
                  </a:lnTo>
                  <a:lnTo>
                    <a:pt x="518" y="512"/>
                  </a:lnTo>
                  <a:lnTo>
                    <a:pt x="517" y="524"/>
                  </a:lnTo>
                  <a:lnTo>
                    <a:pt x="515" y="537"/>
                  </a:lnTo>
                  <a:lnTo>
                    <a:pt x="514" y="548"/>
                  </a:lnTo>
                  <a:lnTo>
                    <a:pt x="509" y="561"/>
                  </a:lnTo>
                  <a:lnTo>
                    <a:pt x="506" y="572"/>
                  </a:lnTo>
                  <a:lnTo>
                    <a:pt x="501" y="582"/>
                  </a:lnTo>
                  <a:lnTo>
                    <a:pt x="497" y="592"/>
                  </a:lnTo>
                  <a:lnTo>
                    <a:pt x="491" y="603"/>
                  </a:lnTo>
                  <a:lnTo>
                    <a:pt x="485" y="612"/>
                  </a:lnTo>
                  <a:lnTo>
                    <a:pt x="478" y="622"/>
                  </a:lnTo>
                  <a:lnTo>
                    <a:pt x="471" y="630"/>
                  </a:lnTo>
                  <a:lnTo>
                    <a:pt x="463" y="639"/>
                  </a:lnTo>
                  <a:lnTo>
                    <a:pt x="454" y="646"/>
                  </a:lnTo>
                  <a:lnTo>
                    <a:pt x="444" y="654"/>
                  </a:lnTo>
                  <a:lnTo>
                    <a:pt x="435" y="661"/>
                  </a:lnTo>
                  <a:lnTo>
                    <a:pt x="425" y="668"/>
                  </a:lnTo>
                  <a:lnTo>
                    <a:pt x="415" y="673"/>
                  </a:lnTo>
                  <a:lnTo>
                    <a:pt x="405" y="679"/>
                  </a:lnTo>
                  <a:lnTo>
                    <a:pt x="395" y="683"/>
                  </a:lnTo>
                  <a:lnTo>
                    <a:pt x="374" y="692"/>
                  </a:lnTo>
                  <a:lnTo>
                    <a:pt x="351" y="699"/>
                  </a:lnTo>
                  <a:lnTo>
                    <a:pt x="339" y="702"/>
                  </a:lnTo>
                  <a:lnTo>
                    <a:pt x="328" y="704"/>
                  </a:lnTo>
                  <a:lnTo>
                    <a:pt x="316" y="707"/>
                  </a:lnTo>
                  <a:lnTo>
                    <a:pt x="304" y="708"/>
                  </a:lnTo>
                  <a:lnTo>
                    <a:pt x="278" y="710"/>
                  </a:lnTo>
                  <a:lnTo>
                    <a:pt x="251" y="710"/>
                  </a:lnTo>
                  <a:lnTo>
                    <a:pt x="235" y="710"/>
                  </a:lnTo>
                  <a:lnTo>
                    <a:pt x="220" y="710"/>
                  </a:lnTo>
                  <a:lnTo>
                    <a:pt x="205" y="709"/>
                  </a:lnTo>
                  <a:lnTo>
                    <a:pt x="191" y="708"/>
                  </a:lnTo>
                  <a:lnTo>
                    <a:pt x="178" y="705"/>
                  </a:lnTo>
                  <a:lnTo>
                    <a:pt x="165" y="703"/>
                  </a:lnTo>
                  <a:lnTo>
                    <a:pt x="152" y="701"/>
                  </a:lnTo>
                  <a:lnTo>
                    <a:pt x="140" y="698"/>
                  </a:lnTo>
                  <a:lnTo>
                    <a:pt x="129" y="694"/>
                  </a:lnTo>
                  <a:lnTo>
                    <a:pt x="118" y="690"/>
                  </a:lnTo>
                  <a:lnTo>
                    <a:pt x="107" y="685"/>
                  </a:lnTo>
                  <a:lnTo>
                    <a:pt x="98" y="681"/>
                  </a:lnTo>
                  <a:lnTo>
                    <a:pt x="88" y="675"/>
                  </a:lnTo>
                  <a:lnTo>
                    <a:pt x="79" y="670"/>
                  </a:lnTo>
                  <a:lnTo>
                    <a:pt x="70" y="664"/>
                  </a:lnTo>
                  <a:lnTo>
                    <a:pt x="62" y="656"/>
                  </a:lnTo>
                  <a:lnTo>
                    <a:pt x="55" y="651"/>
                  </a:lnTo>
                  <a:lnTo>
                    <a:pt x="48" y="643"/>
                  </a:lnTo>
                  <a:lnTo>
                    <a:pt x="41" y="635"/>
                  </a:lnTo>
                  <a:lnTo>
                    <a:pt x="35" y="626"/>
                  </a:lnTo>
                  <a:lnTo>
                    <a:pt x="29" y="619"/>
                  </a:lnTo>
                  <a:lnTo>
                    <a:pt x="23" y="610"/>
                  </a:lnTo>
                  <a:lnTo>
                    <a:pt x="19" y="600"/>
                  </a:lnTo>
                  <a:lnTo>
                    <a:pt x="16" y="590"/>
                  </a:lnTo>
                  <a:lnTo>
                    <a:pt x="11" y="580"/>
                  </a:lnTo>
                  <a:lnTo>
                    <a:pt x="8" y="570"/>
                  </a:lnTo>
                  <a:lnTo>
                    <a:pt x="6" y="557"/>
                  </a:lnTo>
                  <a:lnTo>
                    <a:pt x="5" y="546"/>
                  </a:lnTo>
                  <a:lnTo>
                    <a:pt x="2" y="534"/>
                  </a:lnTo>
                  <a:lnTo>
                    <a:pt x="1" y="522"/>
                  </a:lnTo>
                  <a:lnTo>
                    <a:pt x="0" y="509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4" name="Freeform 18"/>
            <p:cNvSpPr>
              <a:spLocks noEditPoints="1"/>
            </p:cNvSpPr>
            <p:nvPr userDrawn="1"/>
          </p:nvSpPr>
          <p:spPr bwMode="auto">
            <a:xfrm>
              <a:off x="807" y="3770"/>
              <a:ext cx="60" cy="86"/>
            </a:xfrm>
            <a:custGeom>
              <a:avLst/>
              <a:gdLst/>
              <a:ahLst/>
              <a:cxnLst>
                <a:cxn ang="0">
                  <a:pos x="242" y="0"/>
                </a:cxn>
                <a:cxn ang="0">
                  <a:pos x="315" y="4"/>
                </a:cxn>
                <a:cxn ang="0">
                  <a:pos x="362" y="16"/>
                </a:cxn>
                <a:cxn ang="0">
                  <a:pos x="398" y="38"/>
                </a:cxn>
                <a:cxn ang="0">
                  <a:pos x="428" y="64"/>
                </a:cxn>
                <a:cxn ang="0">
                  <a:pos x="448" y="101"/>
                </a:cxn>
                <a:cxn ang="0">
                  <a:pos x="459" y="141"/>
                </a:cxn>
                <a:cxn ang="0">
                  <a:pos x="461" y="185"/>
                </a:cxn>
                <a:cxn ang="0">
                  <a:pos x="454" y="222"/>
                </a:cxn>
                <a:cxn ang="0">
                  <a:pos x="439" y="256"/>
                </a:cxn>
                <a:cxn ang="0">
                  <a:pos x="417" y="284"/>
                </a:cxn>
                <a:cxn ang="0">
                  <a:pos x="386" y="307"/>
                </a:cxn>
                <a:cxn ang="0">
                  <a:pos x="347" y="325"/>
                </a:cxn>
                <a:cxn ang="0">
                  <a:pos x="392" y="344"/>
                </a:cxn>
                <a:cxn ang="0">
                  <a:pos x="429" y="367"/>
                </a:cxn>
                <a:cxn ang="0">
                  <a:pos x="456" y="398"/>
                </a:cxn>
                <a:cxn ang="0">
                  <a:pos x="473" y="435"/>
                </a:cxn>
                <a:cxn ang="0">
                  <a:pos x="481" y="479"/>
                </a:cxn>
                <a:cxn ang="0">
                  <a:pos x="478" y="542"/>
                </a:cxn>
                <a:cxn ang="0">
                  <a:pos x="456" y="593"/>
                </a:cxn>
                <a:cxn ang="0">
                  <a:pos x="437" y="619"/>
                </a:cxn>
                <a:cxn ang="0">
                  <a:pos x="410" y="642"/>
                </a:cxn>
                <a:cxn ang="0">
                  <a:pos x="373" y="664"/>
                </a:cxn>
                <a:cxn ang="0">
                  <a:pos x="319" y="677"/>
                </a:cxn>
                <a:cxn ang="0">
                  <a:pos x="248" y="680"/>
                </a:cxn>
                <a:cxn ang="0">
                  <a:pos x="91" y="287"/>
                </a:cxn>
                <a:cxn ang="0">
                  <a:pos x="255" y="286"/>
                </a:cxn>
                <a:cxn ang="0">
                  <a:pos x="297" y="277"/>
                </a:cxn>
                <a:cxn ang="0">
                  <a:pos x="329" y="260"/>
                </a:cxn>
                <a:cxn ang="0">
                  <a:pos x="350" y="237"/>
                </a:cxn>
                <a:cxn ang="0">
                  <a:pos x="361" y="205"/>
                </a:cxn>
                <a:cxn ang="0">
                  <a:pos x="363" y="163"/>
                </a:cxn>
                <a:cxn ang="0">
                  <a:pos x="351" y="123"/>
                </a:cxn>
                <a:cxn ang="0">
                  <a:pos x="327" y="97"/>
                </a:cxn>
                <a:cxn ang="0">
                  <a:pos x="279" y="80"/>
                </a:cxn>
                <a:cxn ang="0">
                  <a:pos x="91" y="77"/>
                </a:cxn>
                <a:cxn ang="0">
                  <a:pos x="252" y="603"/>
                </a:cxn>
                <a:cxn ang="0">
                  <a:pos x="292" y="600"/>
                </a:cxn>
                <a:cxn ang="0">
                  <a:pos x="327" y="588"/>
                </a:cxn>
                <a:cxn ang="0">
                  <a:pos x="356" y="567"/>
                </a:cxn>
                <a:cxn ang="0">
                  <a:pos x="376" y="537"/>
                </a:cxn>
                <a:cxn ang="0">
                  <a:pos x="384" y="500"/>
                </a:cxn>
                <a:cxn ang="0">
                  <a:pos x="382" y="460"/>
                </a:cxn>
                <a:cxn ang="0">
                  <a:pos x="371" y="427"/>
                </a:cxn>
                <a:cxn ang="0">
                  <a:pos x="350" y="400"/>
                </a:cxn>
                <a:cxn ang="0">
                  <a:pos x="319" y="381"/>
                </a:cxn>
                <a:cxn ang="0">
                  <a:pos x="282" y="370"/>
                </a:cxn>
                <a:cxn ang="0">
                  <a:pos x="91" y="368"/>
                </a:cxn>
              </a:cxnLst>
              <a:rect l="0" t="0" r="r" b="b"/>
              <a:pathLst>
                <a:path w="482" h="680">
                  <a:moveTo>
                    <a:pt x="0" y="680"/>
                  </a:moveTo>
                  <a:lnTo>
                    <a:pt x="0" y="0"/>
                  </a:lnTo>
                  <a:lnTo>
                    <a:pt x="242" y="0"/>
                  </a:lnTo>
                  <a:lnTo>
                    <a:pt x="270" y="0"/>
                  </a:lnTo>
                  <a:lnTo>
                    <a:pt x="294" y="1"/>
                  </a:lnTo>
                  <a:lnTo>
                    <a:pt x="315" y="4"/>
                  </a:lnTo>
                  <a:lnTo>
                    <a:pt x="334" y="6"/>
                  </a:lnTo>
                  <a:lnTo>
                    <a:pt x="348" y="12"/>
                  </a:lnTo>
                  <a:lnTo>
                    <a:pt x="362" y="16"/>
                  </a:lnTo>
                  <a:lnTo>
                    <a:pt x="376" y="22"/>
                  </a:lnTo>
                  <a:lnTo>
                    <a:pt x="388" y="29"/>
                  </a:lnTo>
                  <a:lnTo>
                    <a:pt x="398" y="38"/>
                  </a:lnTo>
                  <a:lnTo>
                    <a:pt x="409" y="45"/>
                  </a:lnTo>
                  <a:lnTo>
                    <a:pt x="419" y="55"/>
                  </a:lnTo>
                  <a:lnTo>
                    <a:pt x="428" y="64"/>
                  </a:lnTo>
                  <a:lnTo>
                    <a:pt x="436" y="77"/>
                  </a:lnTo>
                  <a:lnTo>
                    <a:pt x="442" y="89"/>
                  </a:lnTo>
                  <a:lnTo>
                    <a:pt x="448" y="101"/>
                  </a:lnTo>
                  <a:lnTo>
                    <a:pt x="453" y="113"/>
                  </a:lnTo>
                  <a:lnTo>
                    <a:pt x="457" y="127"/>
                  </a:lnTo>
                  <a:lnTo>
                    <a:pt x="459" y="141"/>
                  </a:lnTo>
                  <a:lnTo>
                    <a:pt x="461" y="156"/>
                  </a:lnTo>
                  <a:lnTo>
                    <a:pt x="462" y="171"/>
                  </a:lnTo>
                  <a:lnTo>
                    <a:pt x="461" y="185"/>
                  </a:lnTo>
                  <a:lnTo>
                    <a:pt x="460" y="198"/>
                  </a:lnTo>
                  <a:lnTo>
                    <a:pt x="458" y="210"/>
                  </a:lnTo>
                  <a:lnTo>
                    <a:pt x="454" y="222"/>
                  </a:lnTo>
                  <a:lnTo>
                    <a:pt x="450" y="235"/>
                  </a:lnTo>
                  <a:lnTo>
                    <a:pt x="446" y="245"/>
                  </a:lnTo>
                  <a:lnTo>
                    <a:pt x="439" y="256"/>
                  </a:lnTo>
                  <a:lnTo>
                    <a:pt x="433" y="265"/>
                  </a:lnTo>
                  <a:lnTo>
                    <a:pt x="424" y="275"/>
                  </a:lnTo>
                  <a:lnTo>
                    <a:pt x="417" y="284"/>
                  </a:lnTo>
                  <a:lnTo>
                    <a:pt x="407" y="293"/>
                  </a:lnTo>
                  <a:lnTo>
                    <a:pt x="397" y="299"/>
                  </a:lnTo>
                  <a:lnTo>
                    <a:pt x="386" y="307"/>
                  </a:lnTo>
                  <a:lnTo>
                    <a:pt x="373" y="313"/>
                  </a:lnTo>
                  <a:lnTo>
                    <a:pt x="360" y="319"/>
                  </a:lnTo>
                  <a:lnTo>
                    <a:pt x="347" y="325"/>
                  </a:lnTo>
                  <a:lnTo>
                    <a:pt x="363" y="331"/>
                  </a:lnTo>
                  <a:lnTo>
                    <a:pt x="379" y="336"/>
                  </a:lnTo>
                  <a:lnTo>
                    <a:pt x="392" y="344"/>
                  </a:lnTo>
                  <a:lnTo>
                    <a:pt x="406" y="351"/>
                  </a:lnTo>
                  <a:lnTo>
                    <a:pt x="418" y="358"/>
                  </a:lnTo>
                  <a:lnTo>
                    <a:pt x="429" y="367"/>
                  </a:lnTo>
                  <a:lnTo>
                    <a:pt x="439" y="377"/>
                  </a:lnTo>
                  <a:lnTo>
                    <a:pt x="448" y="387"/>
                  </a:lnTo>
                  <a:lnTo>
                    <a:pt x="456" y="398"/>
                  </a:lnTo>
                  <a:lnTo>
                    <a:pt x="463" y="410"/>
                  </a:lnTo>
                  <a:lnTo>
                    <a:pt x="469" y="422"/>
                  </a:lnTo>
                  <a:lnTo>
                    <a:pt x="473" y="435"/>
                  </a:lnTo>
                  <a:lnTo>
                    <a:pt x="477" y="450"/>
                  </a:lnTo>
                  <a:lnTo>
                    <a:pt x="480" y="463"/>
                  </a:lnTo>
                  <a:lnTo>
                    <a:pt x="481" y="479"/>
                  </a:lnTo>
                  <a:lnTo>
                    <a:pt x="482" y="494"/>
                  </a:lnTo>
                  <a:lnTo>
                    <a:pt x="481" y="519"/>
                  </a:lnTo>
                  <a:lnTo>
                    <a:pt x="478" y="542"/>
                  </a:lnTo>
                  <a:lnTo>
                    <a:pt x="470" y="563"/>
                  </a:lnTo>
                  <a:lnTo>
                    <a:pt x="462" y="583"/>
                  </a:lnTo>
                  <a:lnTo>
                    <a:pt x="456" y="593"/>
                  </a:lnTo>
                  <a:lnTo>
                    <a:pt x="450" y="602"/>
                  </a:lnTo>
                  <a:lnTo>
                    <a:pt x="443" y="611"/>
                  </a:lnTo>
                  <a:lnTo>
                    <a:pt x="437" y="619"/>
                  </a:lnTo>
                  <a:lnTo>
                    <a:pt x="428" y="628"/>
                  </a:lnTo>
                  <a:lnTo>
                    <a:pt x="420" y="635"/>
                  </a:lnTo>
                  <a:lnTo>
                    <a:pt x="410" y="642"/>
                  </a:lnTo>
                  <a:lnTo>
                    <a:pt x="401" y="649"/>
                  </a:lnTo>
                  <a:lnTo>
                    <a:pt x="388" y="657"/>
                  </a:lnTo>
                  <a:lnTo>
                    <a:pt x="373" y="664"/>
                  </a:lnTo>
                  <a:lnTo>
                    <a:pt x="357" y="669"/>
                  </a:lnTo>
                  <a:lnTo>
                    <a:pt x="339" y="673"/>
                  </a:lnTo>
                  <a:lnTo>
                    <a:pt x="319" y="677"/>
                  </a:lnTo>
                  <a:lnTo>
                    <a:pt x="297" y="679"/>
                  </a:lnTo>
                  <a:lnTo>
                    <a:pt x="272" y="680"/>
                  </a:lnTo>
                  <a:lnTo>
                    <a:pt x="248" y="680"/>
                  </a:lnTo>
                  <a:lnTo>
                    <a:pt x="0" y="680"/>
                  </a:lnTo>
                  <a:close/>
                  <a:moveTo>
                    <a:pt x="91" y="77"/>
                  </a:moveTo>
                  <a:lnTo>
                    <a:pt x="91" y="287"/>
                  </a:lnTo>
                  <a:lnTo>
                    <a:pt x="223" y="287"/>
                  </a:lnTo>
                  <a:lnTo>
                    <a:pt x="239" y="287"/>
                  </a:lnTo>
                  <a:lnTo>
                    <a:pt x="255" y="286"/>
                  </a:lnTo>
                  <a:lnTo>
                    <a:pt x="270" y="284"/>
                  </a:lnTo>
                  <a:lnTo>
                    <a:pt x="284" y="280"/>
                  </a:lnTo>
                  <a:lnTo>
                    <a:pt x="297" y="277"/>
                  </a:lnTo>
                  <a:lnTo>
                    <a:pt x="308" y="273"/>
                  </a:lnTo>
                  <a:lnTo>
                    <a:pt x="319" y="267"/>
                  </a:lnTo>
                  <a:lnTo>
                    <a:pt x="329" y="260"/>
                  </a:lnTo>
                  <a:lnTo>
                    <a:pt x="337" y="254"/>
                  </a:lnTo>
                  <a:lnTo>
                    <a:pt x="343" y="246"/>
                  </a:lnTo>
                  <a:lnTo>
                    <a:pt x="350" y="237"/>
                  </a:lnTo>
                  <a:lnTo>
                    <a:pt x="356" y="227"/>
                  </a:lnTo>
                  <a:lnTo>
                    <a:pt x="359" y="217"/>
                  </a:lnTo>
                  <a:lnTo>
                    <a:pt x="361" y="205"/>
                  </a:lnTo>
                  <a:lnTo>
                    <a:pt x="363" y="192"/>
                  </a:lnTo>
                  <a:lnTo>
                    <a:pt x="364" y="179"/>
                  </a:lnTo>
                  <a:lnTo>
                    <a:pt x="363" y="163"/>
                  </a:lnTo>
                  <a:lnTo>
                    <a:pt x="361" y="149"/>
                  </a:lnTo>
                  <a:lnTo>
                    <a:pt x="357" y="136"/>
                  </a:lnTo>
                  <a:lnTo>
                    <a:pt x="351" y="123"/>
                  </a:lnTo>
                  <a:lnTo>
                    <a:pt x="344" y="113"/>
                  </a:lnTo>
                  <a:lnTo>
                    <a:pt x="337" y="104"/>
                  </a:lnTo>
                  <a:lnTo>
                    <a:pt x="327" y="97"/>
                  </a:lnTo>
                  <a:lnTo>
                    <a:pt x="315" y="90"/>
                  </a:lnTo>
                  <a:lnTo>
                    <a:pt x="299" y="84"/>
                  </a:lnTo>
                  <a:lnTo>
                    <a:pt x="279" y="80"/>
                  </a:lnTo>
                  <a:lnTo>
                    <a:pt x="254" y="78"/>
                  </a:lnTo>
                  <a:lnTo>
                    <a:pt x="227" y="77"/>
                  </a:lnTo>
                  <a:lnTo>
                    <a:pt x="91" y="77"/>
                  </a:lnTo>
                  <a:close/>
                  <a:moveTo>
                    <a:pt x="91" y="368"/>
                  </a:moveTo>
                  <a:lnTo>
                    <a:pt x="91" y="603"/>
                  </a:lnTo>
                  <a:lnTo>
                    <a:pt x="252" y="603"/>
                  </a:lnTo>
                  <a:lnTo>
                    <a:pt x="265" y="603"/>
                  </a:lnTo>
                  <a:lnTo>
                    <a:pt x="280" y="602"/>
                  </a:lnTo>
                  <a:lnTo>
                    <a:pt x="292" y="600"/>
                  </a:lnTo>
                  <a:lnTo>
                    <a:pt x="304" y="597"/>
                  </a:lnTo>
                  <a:lnTo>
                    <a:pt x="315" y="593"/>
                  </a:lnTo>
                  <a:lnTo>
                    <a:pt x="327" y="588"/>
                  </a:lnTo>
                  <a:lnTo>
                    <a:pt x="337" y="582"/>
                  </a:lnTo>
                  <a:lnTo>
                    <a:pt x="347" y="574"/>
                  </a:lnTo>
                  <a:lnTo>
                    <a:pt x="356" y="567"/>
                  </a:lnTo>
                  <a:lnTo>
                    <a:pt x="363" y="558"/>
                  </a:lnTo>
                  <a:lnTo>
                    <a:pt x="370" y="548"/>
                  </a:lnTo>
                  <a:lnTo>
                    <a:pt x="376" y="537"/>
                  </a:lnTo>
                  <a:lnTo>
                    <a:pt x="379" y="525"/>
                  </a:lnTo>
                  <a:lnTo>
                    <a:pt x="382" y="513"/>
                  </a:lnTo>
                  <a:lnTo>
                    <a:pt x="384" y="500"/>
                  </a:lnTo>
                  <a:lnTo>
                    <a:pt x="386" y="485"/>
                  </a:lnTo>
                  <a:lnTo>
                    <a:pt x="384" y="473"/>
                  </a:lnTo>
                  <a:lnTo>
                    <a:pt x="382" y="460"/>
                  </a:lnTo>
                  <a:lnTo>
                    <a:pt x="380" y="449"/>
                  </a:lnTo>
                  <a:lnTo>
                    <a:pt x="377" y="436"/>
                  </a:lnTo>
                  <a:lnTo>
                    <a:pt x="371" y="427"/>
                  </a:lnTo>
                  <a:lnTo>
                    <a:pt x="364" y="416"/>
                  </a:lnTo>
                  <a:lnTo>
                    <a:pt x="358" y="409"/>
                  </a:lnTo>
                  <a:lnTo>
                    <a:pt x="350" y="400"/>
                  </a:lnTo>
                  <a:lnTo>
                    <a:pt x="339" y="393"/>
                  </a:lnTo>
                  <a:lnTo>
                    <a:pt x="330" y="386"/>
                  </a:lnTo>
                  <a:lnTo>
                    <a:pt x="319" y="381"/>
                  </a:lnTo>
                  <a:lnTo>
                    <a:pt x="308" y="376"/>
                  </a:lnTo>
                  <a:lnTo>
                    <a:pt x="295" y="373"/>
                  </a:lnTo>
                  <a:lnTo>
                    <a:pt x="282" y="370"/>
                  </a:lnTo>
                  <a:lnTo>
                    <a:pt x="269" y="368"/>
                  </a:lnTo>
                  <a:lnTo>
                    <a:pt x="255" y="368"/>
                  </a:lnTo>
                  <a:lnTo>
                    <a:pt x="91" y="36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5" name="Freeform 19"/>
            <p:cNvSpPr>
              <a:spLocks/>
            </p:cNvSpPr>
            <p:nvPr userDrawn="1"/>
          </p:nvSpPr>
          <p:spPr bwMode="auto">
            <a:xfrm>
              <a:off x="881" y="3769"/>
              <a:ext cx="67" cy="88"/>
            </a:xfrm>
            <a:custGeom>
              <a:avLst/>
              <a:gdLst/>
              <a:ahLst/>
              <a:cxnLst>
                <a:cxn ang="0">
                  <a:pos x="434" y="166"/>
                </a:cxn>
                <a:cxn ang="0">
                  <a:pos x="410" y="121"/>
                </a:cxn>
                <a:cxn ang="0">
                  <a:pos x="374" y="92"/>
                </a:cxn>
                <a:cxn ang="0">
                  <a:pos x="323" y="78"/>
                </a:cxn>
                <a:cxn ang="0">
                  <a:pos x="267" y="76"/>
                </a:cxn>
                <a:cxn ang="0">
                  <a:pos x="221" y="89"/>
                </a:cxn>
                <a:cxn ang="0">
                  <a:pos x="182" y="111"/>
                </a:cxn>
                <a:cxn ang="0">
                  <a:pos x="151" y="147"/>
                </a:cxn>
                <a:cxn ang="0">
                  <a:pos x="121" y="207"/>
                </a:cxn>
                <a:cxn ang="0">
                  <a:pos x="102" y="300"/>
                </a:cxn>
                <a:cxn ang="0">
                  <a:pos x="103" y="420"/>
                </a:cxn>
                <a:cxn ang="0">
                  <a:pos x="112" y="474"/>
                </a:cxn>
                <a:cxn ang="0">
                  <a:pos x="127" y="520"/>
                </a:cxn>
                <a:cxn ang="0">
                  <a:pos x="148" y="557"/>
                </a:cxn>
                <a:cxn ang="0">
                  <a:pos x="175" y="587"/>
                </a:cxn>
                <a:cxn ang="0">
                  <a:pos x="208" y="607"/>
                </a:cxn>
                <a:cxn ang="0">
                  <a:pos x="247" y="620"/>
                </a:cxn>
                <a:cxn ang="0">
                  <a:pos x="292" y="623"/>
                </a:cxn>
                <a:cxn ang="0">
                  <a:pos x="348" y="617"/>
                </a:cxn>
                <a:cxn ang="0">
                  <a:pos x="390" y="596"/>
                </a:cxn>
                <a:cxn ang="0">
                  <a:pos x="419" y="560"/>
                </a:cxn>
                <a:cxn ang="0">
                  <a:pos x="436" y="511"/>
                </a:cxn>
                <a:cxn ang="0">
                  <a:pos x="521" y="577"/>
                </a:cxn>
                <a:cxn ang="0">
                  <a:pos x="492" y="621"/>
                </a:cxn>
                <a:cxn ang="0">
                  <a:pos x="460" y="649"/>
                </a:cxn>
                <a:cxn ang="0">
                  <a:pos x="406" y="680"/>
                </a:cxn>
                <a:cxn ang="0">
                  <a:pos x="353" y="695"/>
                </a:cxn>
                <a:cxn ang="0">
                  <a:pos x="265" y="700"/>
                </a:cxn>
                <a:cxn ang="0">
                  <a:pos x="193" y="689"/>
                </a:cxn>
                <a:cxn ang="0">
                  <a:pos x="155" y="675"/>
                </a:cxn>
                <a:cxn ang="0">
                  <a:pos x="107" y="644"/>
                </a:cxn>
                <a:cxn ang="0">
                  <a:pos x="61" y="593"/>
                </a:cxn>
                <a:cxn ang="0">
                  <a:pos x="34" y="544"/>
                </a:cxn>
                <a:cxn ang="0">
                  <a:pos x="16" y="493"/>
                </a:cxn>
                <a:cxn ang="0">
                  <a:pos x="4" y="437"/>
                </a:cxn>
                <a:cxn ang="0">
                  <a:pos x="0" y="374"/>
                </a:cxn>
                <a:cxn ang="0">
                  <a:pos x="1" y="308"/>
                </a:cxn>
                <a:cxn ang="0">
                  <a:pos x="10" y="246"/>
                </a:cxn>
                <a:cxn ang="0">
                  <a:pos x="27" y="188"/>
                </a:cxn>
                <a:cxn ang="0">
                  <a:pos x="51" y="137"/>
                </a:cxn>
                <a:cxn ang="0">
                  <a:pos x="90" y="82"/>
                </a:cxn>
                <a:cxn ang="0">
                  <a:pos x="141" y="40"/>
                </a:cxn>
                <a:cxn ang="0">
                  <a:pos x="205" y="13"/>
                </a:cxn>
                <a:cxn ang="0">
                  <a:pos x="277" y="1"/>
                </a:cxn>
                <a:cxn ang="0">
                  <a:pos x="367" y="6"/>
                </a:cxn>
                <a:cxn ang="0">
                  <a:pos x="445" y="34"/>
                </a:cxn>
                <a:cxn ang="0">
                  <a:pos x="506" y="90"/>
                </a:cxn>
                <a:cxn ang="0">
                  <a:pos x="538" y="170"/>
                </a:cxn>
              </a:cxnLst>
              <a:rect l="0" t="0" r="r" b="b"/>
              <a:pathLst>
                <a:path w="541" h="700">
                  <a:moveTo>
                    <a:pt x="541" y="193"/>
                  </a:moveTo>
                  <a:lnTo>
                    <a:pt x="440" y="193"/>
                  </a:lnTo>
                  <a:lnTo>
                    <a:pt x="437" y="179"/>
                  </a:lnTo>
                  <a:lnTo>
                    <a:pt x="434" y="166"/>
                  </a:lnTo>
                  <a:lnTo>
                    <a:pt x="429" y="153"/>
                  </a:lnTo>
                  <a:lnTo>
                    <a:pt x="424" y="141"/>
                  </a:lnTo>
                  <a:lnTo>
                    <a:pt x="417" y="131"/>
                  </a:lnTo>
                  <a:lnTo>
                    <a:pt x="410" y="121"/>
                  </a:lnTo>
                  <a:lnTo>
                    <a:pt x="402" y="112"/>
                  </a:lnTo>
                  <a:lnTo>
                    <a:pt x="395" y="104"/>
                  </a:lnTo>
                  <a:lnTo>
                    <a:pt x="384" y="98"/>
                  </a:lnTo>
                  <a:lnTo>
                    <a:pt x="374" y="92"/>
                  </a:lnTo>
                  <a:lnTo>
                    <a:pt x="362" y="87"/>
                  </a:lnTo>
                  <a:lnTo>
                    <a:pt x="350" y="82"/>
                  </a:lnTo>
                  <a:lnTo>
                    <a:pt x="337" y="80"/>
                  </a:lnTo>
                  <a:lnTo>
                    <a:pt x="323" y="78"/>
                  </a:lnTo>
                  <a:lnTo>
                    <a:pt x="308" y="75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7" y="76"/>
                  </a:lnTo>
                  <a:lnTo>
                    <a:pt x="256" y="79"/>
                  </a:lnTo>
                  <a:lnTo>
                    <a:pt x="243" y="81"/>
                  </a:lnTo>
                  <a:lnTo>
                    <a:pt x="232" y="85"/>
                  </a:lnTo>
                  <a:lnTo>
                    <a:pt x="221" y="89"/>
                  </a:lnTo>
                  <a:lnTo>
                    <a:pt x="211" y="93"/>
                  </a:lnTo>
                  <a:lnTo>
                    <a:pt x="201" y="99"/>
                  </a:lnTo>
                  <a:lnTo>
                    <a:pt x="191" y="105"/>
                  </a:lnTo>
                  <a:lnTo>
                    <a:pt x="182" y="111"/>
                  </a:lnTo>
                  <a:lnTo>
                    <a:pt x="173" y="120"/>
                  </a:lnTo>
                  <a:lnTo>
                    <a:pt x="166" y="128"/>
                  </a:lnTo>
                  <a:lnTo>
                    <a:pt x="158" y="137"/>
                  </a:lnTo>
                  <a:lnTo>
                    <a:pt x="151" y="147"/>
                  </a:lnTo>
                  <a:lnTo>
                    <a:pt x="145" y="157"/>
                  </a:lnTo>
                  <a:lnTo>
                    <a:pt x="138" y="168"/>
                  </a:lnTo>
                  <a:lnTo>
                    <a:pt x="129" y="187"/>
                  </a:lnTo>
                  <a:lnTo>
                    <a:pt x="121" y="207"/>
                  </a:lnTo>
                  <a:lnTo>
                    <a:pt x="115" y="228"/>
                  </a:lnTo>
                  <a:lnTo>
                    <a:pt x="110" y="251"/>
                  </a:lnTo>
                  <a:lnTo>
                    <a:pt x="106" y="276"/>
                  </a:lnTo>
                  <a:lnTo>
                    <a:pt x="102" y="300"/>
                  </a:lnTo>
                  <a:lnTo>
                    <a:pt x="101" y="328"/>
                  </a:lnTo>
                  <a:lnTo>
                    <a:pt x="100" y="356"/>
                  </a:lnTo>
                  <a:lnTo>
                    <a:pt x="101" y="388"/>
                  </a:lnTo>
                  <a:lnTo>
                    <a:pt x="103" y="420"/>
                  </a:lnTo>
                  <a:lnTo>
                    <a:pt x="105" y="434"/>
                  </a:lnTo>
                  <a:lnTo>
                    <a:pt x="107" y="447"/>
                  </a:lnTo>
                  <a:lnTo>
                    <a:pt x="109" y="461"/>
                  </a:lnTo>
                  <a:lnTo>
                    <a:pt x="112" y="474"/>
                  </a:lnTo>
                  <a:lnTo>
                    <a:pt x="115" y="486"/>
                  </a:lnTo>
                  <a:lnTo>
                    <a:pt x="118" y="498"/>
                  </a:lnTo>
                  <a:lnTo>
                    <a:pt x="122" y="510"/>
                  </a:lnTo>
                  <a:lnTo>
                    <a:pt x="127" y="520"/>
                  </a:lnTo>
                  <a:lnTo>
                    <a:pt x="131" y="531"/>
                  </a:lnTo>
                  <a:lnTo>
                    <a:pt x="137" y="540"/>
                  </a:lnTo>
                  <a:lnTo>
                    <a:pt x="142" y="549"/>
                  </a:lnTo>
                  <a:lnTo>
                    <a:pt x="148" y="557"/>
                  </a:lnTo>
                  <a:lnTo>
                    <a:pt x="155" y="566"/>
                  </a:lnTo>
                  <a:lnTo>
                    <a:pt x="160" y="572"/>
                  </a:lnTo>
                  <a:lnTo>
                    <a:pt x="167" y="580"/>
                  </a:lnTo>
                  <a:lnTo>
                    <a:pt x="175" y="587"/>
                  </a:lnTo>
                  <a:lnTo>
                    <a:pt x="182" y="592"/>
                  </a:lnTo>
                  <a:lnTo>
                    <a:pt x="190" y="598"/>
                  </a:lnTo>
                  <a:lnTo>
                    <a:pt x="199" y="603"/>
                  </a:lnTo>
                  <a:lnTo>
                    <a:pt x="208" y="607"/>
                  </a:lnTo>
                  <a:lnTo>
                    <a:pt x="217" y="611"/>
                  </a:lnTo>
                  <a:lnTo>
                    <a:pt x="227" y="615"/>
                  </a:lnTo>
                  <a:lnTo>
                    <a:pt x="237" y="618"/>
                  </a:lnTo>
                  <a:lnTo>
                    <a:pt x="247" y="620"/>
                  </a:lnTo>
                  <a:lnTo>
                    <a:pt x="258" y="622"/>
                  </a:lnTo>
                  <a:lnTo>
                    <a:pt x="269" y="622"/>
                  </a:lnTo>
                  <a:lnTo>
                    <a:pt x="280" y="623"/>
                  </a:lnTo>
                  <a:lnTo>
                    <a:pt x="292" y="623"/>
                  </a:lnTo>
                  <a:lnTo>
                    <a:pt x="307" y="623"/>
                  </a:lnTo>
                  <a:lnTo>
                    <a:pt x="321" y="622"/>
                  </a:lnTo>
                  <a:lnTo>
                    <a:pt x="335" y="620"/>
                  </a:lnTo>
                  <a:lnTo>
                    <a:pt x="348" y="617"/>
                  </a:lnTo>
                  <a:lnTo>
                    <a:pt x="359" y="613"/>
                  </a:lnTo>
                  <a:lnTo>
                    <a:pt x="370" y="608"/>
                  </a:lnTo>
                  <a:lnTo>
                    <a:pt x="380" y="602"/>
                  </a:lnTo>
                  <a:lnTo>
                    <a:pt x="390" y="596"/>
                  </a:lnTo>
                  <a:lnTo>
                    <a:pt x="398" y="589"/>
                  </a:lnTo>
                  <a:lnTo>
                    <a:pt x="406" y="580"/>
                  </a:lnTo>
                  <a:lnTo>
                    <a:pt x="412" y="571"/>
                  </a:lnTo>
                  <a:lnTo>
                    <a:pt x="419" y="560"/>
                  </a:lnTo>
                  <a:lnTo>
                    <a:pt x="424" y="550"/>
                  </a:lnTo>
                  <a:lnTo>
                    <a:pt x="429" y="538"/>
                  </a:lnTo>
                  <a:lnTo>
                    <a:pt x="432" y="525"/>
                  </a:lnTo>
                  <a:lnTo>
                    <a:pt x="436" y="511"/>
                  </a:lnTo>
                  <a:lnTo>
                    <a:pt x="539" y="511"/>
                  </a:lnTo>
                  <a:lnTo>
                    <a:pt x="535" y="534"/>
                  </a:lnTo>
                  <a:lnTo>
                    <a:pt x="529" y="556"/>
                  </a:lnTo>
                  <a:lnTo>
                    <a:pt x="521" y="577"/>
                  </a:lnTo>
                  <a:lnTo>
                    <a:pt x="511" y="595"/>
                  </a:lnTo>
                  <a:lnTo>
                    <a:pt x="506" y="603"/>
                  </a:lnTo>
                  <a:lnTo>
                    <a:pt x="499" y="612"/>
                  </a:lnTo>
                  <a:lnTo>
                    <a:pt x="492" y="621"/>
                  </a:lnTo>
                  <a:lnTo>
                    <a:pt x="486" y="628"/>
                  </a:lnTo>
                  <a:lnTo>
                    <a:pt x="477" y="636"/>
                  </a:lnTo>
                  <a:lnTo>
                    <a:pt x="469" y="642"/>
                  </a:lnTo>
                  <a:lnTo>
                    <a:pt x="460" y="649"/>
                  </a:lnTo>
                  <a:lnTo>
                    <a:pt x="451" y="656"/>
                  </a:lnTo>
                  <a:lnTo>
                    <a:pt x="434" y="667"/>
                  </a:lnTo>
                  <a:lnTo>
                    <a:pt x="416" y="676"/>
                  </a:lnTo>
                  <a:lnTo>
                    <a:pt x="406" y="680"/>
                  </a:lnTo>
                  <a:lnTo>
                    <a:pt x="396" y="684"/>
                  </a:lnTo>
                  <a:lnTo>
                    <a:pt x="386" y="687"/>
                  </a:lnTo>
                  <a:lnTo>
                    <a:pt x="376" y="690"/>
                  </a:lnTo>
                  <a:lnTo>
                    <a:pt x="353" y="695"/>
                  </a:lnTo>
                  <a:lnTo>
                    <a:pt x="332" y="698"/>
                  </a:lnTo>
                  <a:lnTo>
                    <a:pt x="309" y="700"/>
                  </a:lnTo>
                  <a:lnTo>
                    <a:pt x="285" y="700"/>
                  </a:lnTo>
                  <a:lnTo>
                    <a:pt x="265" y="700"/>
                  </a:lnTo>
                  <a:lnTo>
                    <a:pt x="246" y="699"/>
                  </a:lnTo>
                  <a:lnTo>
                    <a:pt x="228" y="697"/>
                  </a:lnTo>
                  <a:lnTo>
                    <a:pt x="210" y="694"/>
                  </a:lnTo>
                  <a:lnTo>
                    <a:pt x="193" y="689"/>
                  </a:lnTo>
                  <a:lnTo>
                    <a:pt x="177" y="684"/>
                  </a:lnTo>
                  <a:lnTo>
                    <a:pt x="169" y="681"/>
                  </a:lnTo>
                  <a:lnTo>
                    <a:pt x="161" y="678"/>
                  </a:lnTo>
                  <a:lnTo>
                    <a:pt x="155" y="675"/>
                  </a:lnTo>
                  <a:lnTo>
                    <a:pt x="147" y="670"/>
                  </a:lnTo>
                  <a:lnTo>
                    <a:pt x="132" y="662"/>
                  </a:lnTo>
                  <a:lnTo>
                    <a:pt x="119" y="654"/>
                  </a:lnTo>
                  <a:lnTo>
                    <a:pt x="107" y="644"/>
                  </a:lnTo>
                  <a:lnTo>
                    <a:pt x="95" y="632"/>
                  </a:lnTo>
                  <a:lnTo>
                    <a:pt x="82" y="620"/>
                  </a:lnTo>
                  <a:lnTo>
                    <a:pt x="72" y="608"/>
                  </a:lnTo>
                  <a:lnTo>
                    <a:pt x="61" y="593"/>
                  </a:lnTo>
                  <a:lnTo>
                    <a:pt x="52" y="578"/>
                  </a:lnTo>
                  <a:lnTo>
                    <a:pt x="46" y="568"/>
                  </a:lnTo>
                  <a:lnTo>
                    <a:pt x="40" y="556"/>
                  </a:lnTo>
                  <a:lnTo>
                    <a:pt x="34" y="544"/>
                  </a:lnTo>
                  <a:lnTo>
                    <a:pt x="29" y="532"/>
                  </a:lnTo>
                  <a:lnTo>
                    <a:pt x="24" y="520"/>
                  </a:lnTo>
                  <a:lnTo>
                    <a:pt x="20" y="507"/>
                  </a:lnTo>
                  <a:lnTo>
                    <a:pt x="16" y="493"/>
                  </a:lnTo>
                  <a:lnTo>
                    <a:pt x="13" y="480"/>
                  </a:lnTo>
                  <a:lnTo>
                    <a:pt x="9" y="465"/>
                  </a:lnTo>
                  <a:lnTo>
                    <a:pt x="7" y="452"/>
                  </a:lnTo>
                  <a:lnTo>
                    <a:pt x="4" y="437"/>
                  </a:lnTo>
                  <a:lnTo>
                    <a:pt x="3" y="422"/>
                  </a:lnTo>
                  <a:lnTo>
                    <a:pt x="1" y="406"/>
                  </a:lnTo>
                  <a:lnTo>
                    <a:pt x="0" y="391"/>
                  </a:lnTo>
                  <a:lnTo>
                    <a:pt x="0" y="374"/>
                  </a:lnTo>
                  <a:lnTo>
                    <a:pt x="0" y="357"/>
                  </a:lnTo>
                  <a:lnTo>
                    <a:pt x="0" y="341"/>
                  </a:lnTo>
                  <a:lnTo>
                    <a:pt x="0" y="324"/>
                  </a:lnTo>
                  <a:lnTo>
                    <a:pt x="1" y="308"/>
                  </a:lnTo>
                  <a:lnTo>
                    <a:pt x="3" y="292"/>
                  </a:lnTo>
                  <a:lnTo>
                    <a:pt x="4" y="276"/>
                  </a:lnTo>
                  <a:lnTo>
                    <a:pt x="8" y="260"/>
                  </a:lnTo>
                  <a:lnTo>
                    <a:pt x="10" y="246"/>
                  </a:lnTo>
                  <a:lnTo>
                    <a:pt x="14" y="230"/>
                  </a:lnTo>
                  <a:lnTo>
                    <a:pt x="18" y="216"/>
                  </a:lnTo>
                  <a:lnTo>
                    <a:pt x="21" y="201"/>
                  </a:lnTo>
                  <a:lnTo>
                    <a:pt x="27" y="188"/>
                  </a:lnTo>
                  <a:lnTo>
                    <a:pt x="32" y="175"/>
                  </a:lnTo>
                  <a:lnTo>
                    <a:pt x="38" y="162"/>
                  </a:lnTo>
                  <a:lnTo>
                    <a:pt x="43" y="149"/>
                  </a:lnTo>
                  <a:lnTo>
                    <a:pt x="51" y="137"/>
                  </a:lnTo>
                  <a:lnTo>
                    <a:pt x="58" y="124"/>
                  </a:lnTo>
                  <a:lnTo>
                    <a:pt x="68" y="110"/>
                  </a:lnTo>
                  <a:lnTo>
                    <a:pt x="78" y="95"/>
                  </a:lnTo>
                  <a:lnTo>
                    <a:pt x="90" y="82"/>
                  </a:lnTo>
                  <a:lnTo>
                    <a:pt x="102" y="70"/>
                  </a:lnTo>
                  <a:lnTo>
                    <a:pt x="115" y="60"/>
                  </a:lnTo>
                  <a:lnTo>
                    <a:pt x="128" y="49"/>
                  </a:lnTo>
                  <a:lnTo>
                    <a:pt x="141" y="40"/>
                  </a:lnTo>
                  <a:lnTo>
                    <a:pt x="157" y="31"/>
                  </a:lnTo>
                  <a:lnTo>
                    <a:pt x="171" y="24"/>
                  </a:lnTo>
                  <a:lnTo>
                    <a:pt x="188" y="17"/>
                  </a:lnTo>
                  <a:lnTo>
                    <a:pt x="205" y="13"/>
                  </a:lnTo>
                  <a:lnTo>
                    <a:pt x="221" y="7"/>
                  </a:lnTo>
                  <a:lnTo>
                    <a:pt x="239" y="4"/>
                  </a:lnTo>
                  <a:lnTo>
                    <a:pt x="258" y="2"/>
                  </a:lnTo>
                  <a:lnTo>
                    <a:pt x="277" y="1"/>
                  </a:lnTo>
                  <a:lnTo>
                    <a:pt x="297" y="0"/>
                  </a:lnTo>
                  <a:lnTo>
                    <a:pt x="321" y="1"/>
                  </a:lnTo>
                  <a:lnTo>
                    <a:pt x="345" y="3"/>
                  </a:lnTo>
                  <a:lnTo>
                    <a:pt x="367" y="6"/>
                  </a:lnTo>
                  <a:lnTo>
                    <a:pt x="388" y="11"/>
                  </a:lnTo>
                  <a:lnTo>
                    <a:pt x="408" y="17"/>
                  </a:lnTo>
                  <a:lnTo>
                    <a:pt x="427" y="25"/>
                  </a:lnTo>
                  <a:lnTo>
                    <a:pt x="445" y="34"/>
                  </a:lnTo>
                  <a:lnTo>
                    <a:pt x="462" y="45"/>
                  </a:lnTo>
                  <a:lnTo>
                    <a:pt x="479" y="59"/>
                  </a:lnTo>
                  <a:lnTo>
                    <a:pt x="494" y="73"/>
                  </a:lnTo>
                  <a:lnTo>
                    <a:pt x="506" y="90"/>
                  </a:lnTo>
                  <a:lnTo>
                    <a:pt x="517" y="108"/>
                  </a:lnTo>
                  <a:lnTo>
                    <a:pt x="526" y="127"/>
                  </a:lnTo>
                  <a:lnTo>
                    <a:pt x="532" y="148"/>
                  </a:lnTo>
                  <a:lnTo>
                    <a:pt x="538" y="170"/>
                  </a:lnTo>
                  <a:lnTo>
                    <a:pt x="541" y="19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6" name="Freeform 20"/>
            <p:cNvSpPr>
              <a:spLocks/>
            </p:cNvSpPr>
            <p:nvPr userDrawn="1"/>
          </p:nvSpPr>
          <p:spPr bwMode="auto">
            <a:xfrm>
              <a:off x="967" y="3770"/>
              <a:ext cx="68" cy="86"/>
            </a:xfrm>
            <a:custGeom>
              <a:avLst/>
              <a:gdLst/>
              <a:ahLst/>
              <a:cxnLst>
                <a:cxn ang="0">
                  <a:pos x="320" y="680"/>
                </a:cxn>
                <a:cxn ang="0">
                  <a:pos x="228" y="680"/>
                </a:cxn>
                <a:cxn ang="0">
                  <a:pos x="228" y="80"/>
                </a:cxn>
                <a:cxn ang="0">
                  <a:pos x="0" y="80"/>
                </a:cxn>
                <a:cxn ang="0">
                  <a:pos x="0" y="0"/>
                </a:cxn>
                <a:cxn ang="0">
                  <a:pos x="548" y="0"/>
                </a:cxn>
                <a:cxn ang="0">
                  <a:pos x="548" y="80"/>
                </a:cxn>
                <a:cxn ang="0">
                  <a:pos x="320" y="80"/>
                </a:cxn>
                <a:cxn ang="0">
                  <a:pos x="320" y="680"/>
                </a:cxn>
              </a:cxnLst>
              <a:rect l="0" t="0" r="r" b="b"/>
              <a:pathLst>
                <a:path w="548" h="680">
                  <a:moveTo>
                    <a:pt x="320" y="680"/>
                  </a:moveTo>
                  <a:lnTo>
                    <a:pt x="228" y="680"/>
                  </a:lnTo>
                  <a:lnTo>
                    <a:pt x="228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80"/>
                  </a:lnTo>
                  <a:lnTo>
                    <a:pt x="320" y="80"/>
                  </a:lnTo>
                  <a:lnTo>
                    <a:pt x="320" y="68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7" name="Freeform 21"/>
            <p:cNvSpPr>
              <a:spLocks noEditPoints="1"/>
            </p:cNvSpPr>
            <p:nvPr userDrawn="1"/>
          </p:nvSpPr>
          <p:spPr bwMode="auto">
            <a:xfrm>
              <a:off x="1029" y="3795"/>
              <a:ext cx="53" cy="62"/>
            </a:xfrm>
            <a:custGeom>
              <a:avLst/>
              <a:gdLst/>
              <a:ahLst/>
              <a:cxnLst>
                <a:cxn ang="0">
                  <a:pos x="86" y="283"/>
                </a:cxn>
                <a:cxn ang="0">
                  <a:pos x="93" y="332"/>
                </a:cxn>
                <a:cxn ang="0">
                  <a:pos x="100" y="354"/>
                </a:cxn>
                <a:cxn ang="0">
                  <a:pos x="109" y="373"/>
                </a:cxn>
                <a:cxn ang="0">
                  <a:pos x="121" y="391"/>
                </a:cxn>
                <a:cxn ang="0">
                  <a:pos x="135" y="406"/>
                </a:cxn>
                <a:cxn ang="0">
                  <a:pos x="153" y="420"/>
                </a:cxn>
                <a:cxn ang="0">
                  <a:pos x="173" y="429"/>
                </a:cxn>
                <a:cxn ang="0">
                  <a:pos x="197" y="434"/>
                </a:cxn>
                <a:cxn ang="0">
                  <a:pos x="223" y="435"/>
                </a:cxn>
                <a:cxn ang="0">
                  <a:pos x="257" y="433"/>
                </a:cxn>
                <a:cxn ang="0">
                  <a:pos x="284" y="422"/>
                </a:cxn>
                <a:cxn ang="0">
                  <a:pos x="305" y="405"/>
                </a:cxn>
                <a:cxn ang="0">
                  <a:pos x="322" y="381"/>
                </a:cxn>
                <a:cxn ang="0">
                  <a:pos x="331" y="349"/>
                </a:cxn>
                <a:cxn ang="0">
                  <a:pos x="420" y="352"/>
                </a:cxn>
                <a:cxn ang="0">
                  <a:pos x="413" y="382"/>
                </a:cxn>
                <a:cxn ang="0">
                  <a:pos x="392" y="424"/>
                </a:cxn>
                <a:cxn ang="0">
                  <a:pos x="367" y="452"/>
                </a:cxn>
                <a:cxn ang="0">
                  <a:pos x="340" y="470"/>
                </a:cxn>
                <a:cxn ang="0">
                  <a:pos x="312" y="483"/>
                </a:cxn>
                <a:cxn ang="0">
                  <a:pos x="279" y="494"/>
                </a:cxn>
                <a:cxn ang="0">
                  <a:pos x="244" y="499"/>
                </a:cxn>
                <a:cxn ang="0">
                  <a:pos x="204" y="500"/>
                </a:cxn>
                <a:cxn ang="0">
                  <a:pos x="167" y="495"/>
                </a:cxn>
                <a:cxn ang="0">
                  <a:pos x="132" y="488"/>
                </a:cxn>
                <a:cxn ang="0">
                  <a:pos x="101" y="473"/>
                </a:cxn>
                <a:cxn ang="0">
                  <a:pos x="74" y="455"/>
                </a:cxn>
                <a:cxn ang="0">
                  <a:pos x="51" y="432"/>
                </a:cxn>
                <a:cxn ang="0">
                  <a:pos x="33" y="408"/>
                </a:cxn>
                <a:cxn ang="0">
                  <a:pos x="19" y="379"/>
                </a:cxn>
                <a:cxn ang="0">
                  <a:pos x="9" y="347"/>
                </a:cxn>
                <a:cxn ang="0">
                  <a:pos x="3" y="310"/>
                </a:cxn>
                <a:cxn ang="0">
                  <a:pos x="0" y="271"/>
                </a:cxn>
                <a:cxn ang="0">
                  <a:pos x="1" y="219"/>
                </a:cxn>
                <a:cxn ang="0">
                  <a:pos x="8" y="168"/>
                </a:cxn>
                <a:cxn ang="0">
                  <a:pos x="23" y="123"/>
                </a:cxn>
                <a:cxn ang="0">
                  <a:pos x="43" y="85"/>
                </a:cxn>
                <a:cxn ang="0">
                  <a:pos x="70" y="53"/>
                </a:cxn>
                <a:cxn ang="0">
                  <a:pos x="105" y="26"/>
                </a:cxn>
                <a:cxn ang="0">
                  <a:pos x="150" y="9"/>
                </a:cxn>
                <a:cxn ang="0">
                  <a:pos x="202" y="1"/>
                </a:cxn>
                <a:cxn ang="0">
                  <a:pos x="254" y="2"/>
                </a:cxn>
                <a:cxn ang="0">
                  <a:pos x="298" y="11"/>
                </a:cxn>
                <a:cxn ang="0">
                  <a:pos x="335" y="25"/>
                </a:cxn>
                <a:cxn ang="0">
                  <a:pos x="365" y="50"/>
                </a:cxn>
                <a:cxn ang="0">
                  <a:pos x="391" y="79"/>
                </a:cxn>
                <a:cxn ang="0">
                  <a:pos x="410" y="118"/>
                </a:cxn>
                <a:cxn ang="0">
                  <a:pos x="422" y="172"/>
                </a:cxn>
                <a:cxn ang="0">
                  <a:pos x="427" y="239"/>
                </a:cxn>
                <a:cxn ang="0">
                  <a:pos x="337" y="202"/>
                </a:cxn>
                <a:cxn ang="0">
                  <a:pos x="332" y="156"/>
                </a:cxn>
                <a:cxn ang="0">
                  <a:pos x="321" y="118"/>
                </a:cxn>
                <a:cxn ang="0">
                  <a:pos x="300" y="90"/>
                </a:cxn>
                <a:cxn ang="0">
                  <a:pos x="271" y="72"/>
                </a:cxn>
                <a:cxn ang="0">
                  <a:pos x="234" y="64"/>
                </a:cxn>
                <a:cxn ang="0">
                  <a:pos x="191" y="65"/>
                </a:cxn>
                <a:cxn ang="0">
                  <a:pos x="154" y="79"/>
                </a:cxn>
                <a:cxn ang="0">
                  <a:pos x="125" y="101"/>
                </a:cxn>
                <a:cxn ang="0">
                  <a:pos x="104" y="134"/>
                </a:cxn>
                <a:cxn ang="0">
                  <a:pos x="93" y="173"/>
                </a:cxn>
              </a:cxnLst>
              <a:rect l="0" t="0" r="r" b="b"/>
              <a:pathLst>
                <a:path w="427" h="500">
                  <a:moveTo>
                    <a:pt x="427" y="265"/>
                  </a:moveTo>
                  <a:lnTo>
                    <a:pt x="88" y="265"/>
                  </a:lnTo>
                  <a:lnTo>
                    <a:pt x="86" y="283"/>
                  </a:lnTo>
                  <a:lnTo>
                    <a:pt x="88" y="300"/>
                  </a:lnTo>
                  <a:lnTo>
                    <a:pt x="90" y="316"/>
                  </a:lnTo>
                  <a:lnTo>
                    <a:pt x="93" y="332"/>
                  </a:lnTo>
                  <a:lnTo>
                    <a:pt x="95" y="339"/>
                  </a:lnTo>
                  <a:lnTo>
                    <a:pt x="96" y="346"/>
                  </a:lnTo>
                  <a:lnTo>
                    <a:pt x="100" y="354"/>
                  </a:lnTo>
                  <a:lnTo>
                    <a:pt x="102" y="359"/>
                  </a:lnTo>
                  <a:lnTo>
                    <a:pt x="105" y="366"/>
                  </a:lnTo>
                  <a:lnTo>
                    <a:pt x="109" y="373"/>
                  </a:lnTo>
                  <a:lnTo>
                    <a:pt x="112" y="378"/>
                  </a:lnTo>
                  <a:lnTo>
                    <a:pt x="116" y="384"/>
                  </a:lnTo>
                  <a:lnTo>
                    <a:pt x="121" y="391"/>
                  </a:lnTo>
                  <a:lnTo>
                    <a:pt x="125" y="396"/>
                  </a:lnTo>
                  <a:lnTo>
                    <a:pt x="130" y="402"/>
                  </a:lnTo>
                  <a:lnTo>
                    <a:pt x="135" y="406"/>
                  </a:lnTo>
                  <a:lnTo>
                    <a:pt x="141" y="412"/>
                  </a:lnTo>
                  <a:lnTo>
                    <a:pt x="147" y="416"/>
                  </a:lnTo>
                  <a:lnTo>
                    <a:pt x="153" y="420"/>
                  </a:lnTo>
                  <a:lnTo>
                    <a:pt x="160" y="423"/>
                  </a:lnTo>
                  <a:lnTo>
                    <a:pt x="167" y="426"/>
                  </a:lnTo>
                  <a:lnTo>
                    <a:pt x="173" y="429"/>
                  </a:lnTo>
                  <a:lnTo>
                    <a:pt x="181" y="431"/>
                  </a:lnTo>
                  <a:lnTo>
                    <a:pt x="189" y="432"/>
                  </a:lnTo>
                  <a:lnTo>
                    <a:pt x="197" y="434"/>
                  </a:lnTo>
                  <a:lnTo>
                    <a:pt x="205" y="435"/>
                  </a:lnTo>
                  <a:lnTo>
                    <a:pt x="213" y="435"/>
                  </a:lnTo>
                  <a:lnTo>
                    <a:pt x="223" y="435"/>
                  </a:lnTo>
                  <a:lnTo>
                    <a:pt x="234" y="435"/>
                  </a:lnTo>
                  <a:lnTo>
                    <a:pt x="245" y="434"/>
                  </a:lnTo>
                  <a:lnTo>
                    <a:pt x="257" y="433"/>
                  </a:lnTo>
                  <a:lnTo>
                    <a:pt x="267" y="430"/>
                  </a:lnTo>
                  <a:lnTo>
                    <a:pt x="275" y="426"/>
                  </a:lnTo>
                  <a:lnTo>
                    <a:pt x="284" y="422"/>
                  </a:lnTo>
                  <a:lnTo>
                    <a:pt x="292" y="417"/>
                  </a:lnTo>
                  <a:lnTo>
                    <a:pt x="300" y="411"/>
                  </a:lnTo>
                  <a:lnTo>
                    <a:pt x="305" y="405"/>
                  </a:lnTo>
                  <a:lnTo>
                    <a:pt x="312" y="397"/>
                  </a:lnTo>
                  <a:lnTo>
                    <a:pt x="318" y="390"/>
                  </a:lnTo>
                  <a:lnTo>
                    <a:pt x="322" y="381"/>
                  </a:lnTo>
                  <a:lnTo>
                    <a:pt x="325" y="372"/>
                  </a:lnTo>
                  <a:lnTo>
                    <a:pt x="329" y="361"/>
                  </a:lnTo>
                  <a:lnTo>
                    <a:pt x="331" y="349"/>
                  </a:lnTo>
                  <a:lnTo>
                    <a:pt x="333" y="337"/>
                  </a:lnTo>
                  <a:lnTo>
                    <a:pt x="422" y="337"/>
                  </a:lnTo>
                  <a:lnTo>
                    <a:pt x="420" y="352"/>
                  </a:lnTo>
                  <a:lnTo>
                    <a:pt x="418" y="364"/>
                  </a:lnTo>
                  <a:lnTo>
                    <a:pt x="415" y="374"/>
                  </a:lnTo>
                  <a:lnTo>
                    <a:pt x="413" y="382"/>
                  </a:lnTo>
                  <a:lnTo>
                    <a:pt x="408" y="396"/>
                  </a:lnTo>
                  <a:lnTo>
                    <a:pt x="401" y="411"/>
                  </a:lnTo>
                  <a:lnTo>
                    <a:pt x="392" y="424"/>
                  </a:lnTo>
                  <a:lnTo>
                    <a:pt x="382" y="436"/>
                  </a:lnTo>
                  <a:lnTo>
                    <a:pt x="373" y="444"/>
                  </a:lnTo>
                  <a:lnTo>
                    <a:pt x="367" y="452"/>
                  </a:lnTo>
                  <a:lnTo>
                    <a:pt x="358" y="459"/>
                  </a:lnTo>
                  <a:lnTo>
                    <a:pt x="350" y="464"/>
                  </a:lnTo>
                  <a:lnTo>
                    <a:pt x="340" y="470"/>
                  </a:lnTo>
                  <a:lnTo>
                    <a:pt x="331" y="475"/>
                  </a:lnTo>
                  <a:lnTo>
                    <a:pt x="321" y="480"/>
                  </a:lnTo>
                  <a:lnTo>
                    <a:pt x="312" y="483"/>
                  </a:lnTo>
                  <a:lnTo>
                    <a:pt x="301" y="488"/>
                  </a:lnTo>
                  <a:lnTo>
                    <a:pt x="291" y="491"/>
                  </a:lnTo>
                  <a:lnTo>
                    <a:pt x="279" y="494"/>
                  </a:lnTo>
                  <a:lnTo>
                    <a:pt x="268" y="495"/>
                  </a:lnTo>
                  <a:lnTo>
                    <a:pt x="255" y="498"/>
                  </a:lnTo>
                  <a:lnTo>
                    <a:pt x="244" y="499"/>
                  </a:lnTo>
                  <a:lnTo>
                    <a:pt x="231" y="500"/>
                  </a:lnTo>
                  <a:lnTo>
                    <a:pt x="219" y="500"/>
                  </a:lnTo>
                  <a:lnTo>
                    <a:pt x="204" y="500"/>
                  </a:lnTo>
                  <a:lnTo>
                    <a:pt x="191" y="499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4" y="493"/>
                  </a:lnTo>
                  <a:lnTo>
                    <a:pt x="142" y="490"/>
                  </a:lnTo>
                  <a:lnTo>
                    <a:pt x="132" y="488"/>
                  </a:lnTo>
                  <a:lnTo>
                    <a:pt x="121" y="483"/>
                  </a:lnTo>
                  <a:lnTo>
                    <a:pt x="111" y="479"/>
                  </a:lnTo>
                  <a:lnTo>
                    <a:pt x="101" y="473"/>
                  </a:lnTo>
                  <a:lnTo>
                    <a:pt x="91" y="469"/>
                  </a:lnTo>
                  <a:lnTo>
                    <a:pt x="83" y="462"/>
                  </a:lnTo>
                  <a:lnTo>
                    <a:pt x="74" y="455"/>
                  </a:lnTo>
                  <a:lnTo>
                    <a:pt x="65" y="449"/>
                  </a:lnTo>
                  <a:lnTo>
                    <a:pt x="59" y="441"/>
                  </a:lnTo>
                  <a:lnTo>
                    <a:pt x="51" y="432"/>
                  </a:lnTo>
                  <a:lnTo>
                    <a:pt x="44" y="425"/>
                  </a:lnTo>
                  <a:lnTo>
                    <a:pt x="39" y="416"/>
                  </a:lnTo>
                  <a:lnTo>
                    <a:pt x="33" y="408"/>
                  </a:lnTo>
                  <a:lnTo>
                    <a:pt x="29" y="398"/>
                  </a:lnTo>
                  <a:lnTo>
                    <a:pt x="23" y="390"/>
                  </a:lnTo>
                  <a:lnTo>
                    <a:pt x="19" y="379"/>
                  </a:lnTo>
                  <a:lnTo>
                    <a:pt x="15" y="368"/>
                  </a:lnTo>
                  <a:lnTo>
                    <a:pt x="12" y="357"/>
                  </a:lnTo>
                  <a:lnTo>
                    <a:pt x="9" y="347"/>
                  </a:lnTo>
                  <a:lnTo>
                    <a:pt x="6" y="335"/>
                  </a:lnTo>
                  <a:lnTo>
                    <a:pt x="4" y="324"/>
                  </a:lnTo>
                  <a:lnTo>
                    <a:pt x="3" y="310"/>
                  </a:lnTo>
                  <a:lnTo>
                    <a:pt x="1" y="298"/>
                  </a:lnTo>
                  <a:lnTo>
                    <a:pt x="0" y="285"/>
                  </a:lnTo>
                  <a:lnTo>
                    <a:pt x="0" y="271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1" y="219"/>
                  </a:lnTo>
                  <a:lnTo>
                    <a:pt x="2" y="202"/>
                  </a:lnTo>
                  <a:lnTo>
                    <a:pt x="5" y="185"/>
                  </a:lnTo>
                  <a:lnTo>
                    <a:pt x="8" y="168"/>
                  </a:lnTo>
                  <a:lnTo>
                    <a:pt x="12" y="152"/>
                  </a:lnTo>
                  <a:lnTo>
                    <a:pt x="18" y="138"/>
                  </a:lnTo>
                  <a:lnTo>
                    <a:pt x="23" y="123"/>
                  </a:lnTo>
                  <a:lnTo>
                    <a:pt x="29" y="110"/>
                  </a:lnTo>
                  <a:lnTo>
                    <a:pt x="35" y="97"/>
                  </a:lnTo>
                  <a:lnTo>
                    <a:pt x="43" y="85"/>
                  </a:lnTo>
                  <a:lnTo>
                    <a:pt x="51" y="73"/>
                  </a:lnTo>
                  <a:lnTo>
                    <a:pt x="61" y="63"/>
                  </a:lnTo>
                  <a:lnTo>
                    <a:pt x="70" y="53"/>
                  </a:lnTo>
                  <a:lnTo>
                    <a:pt x="81" y="43"/>
                  </a:lnTo>
                  <a:lnTo>
                    <a:pt x="93" y="34"/>
                  </a:lnTo>
                  <a:lnTo>
                    <a:pt x="105" y="26"/>
                  </a:lnTo>
                  <a:lnTo>
                    <a:pt x="119" y="20"/>
                  </a:lnTo>
                  <a:lnTo>
                    <a:pt x="133" y="14"/>
                  </a:lnTo>
                  <a:lnTo>
                    <a:pt x="150" y="9"/>
                  </a:lnTo>
                  <a:lnTo>
                    <a:pt x="165" y="5"/>
                  </a:lnTo>
                  <a:lnTo>
                    <a:pt x="183" y="2"/>
                  </a:lnTo>
                  <a:lnTo>
                    <a:pt x="202" y="1"/>
                  </a:lnTo>
                  <a:lnTo>
                    <a:pt x="222" y="0"/>
                  </a:lnTo>
                  <a:lnTo>
                    <a:pt x="238" y="1"/>
                  </a:lnTo>
                  <a:lnTo>
                    <a:pt x="254" y="2"/>
                  </a:lnTo>
                  <a:lnTo>
                    <a:pt x="269" y="4"/>
                  </a:lnTo>
                  <a:lnTo>
                    <a:pt x="284" y="6"/>
                  </a:lnTo>
                  <a:lnTo>
                    <a:pt x="298" y="11"/>
                  </a:lnTo>
                  <a:lnTo>
                    <a:pt x="311" y="15"/>
                  </a:lnTo>
                  <a:lnTo>
                    <a:pt x="323" y="20"/>
                  </a:lnTo>
                  <a:lnTo>
                    <a:pt x="335" y="25"/>
                  </a:lnTo>
                  <a:lnTo>
                    <a:pt x="345" y="33"/>
                  </a:lnTo>
                  <a:lnTo>
                    <a:pt x="357" y="41"/>
                  </a:lnTo>
                  <a:lnTo>
                    <a:pt x="365" y="50"/>
                  </a:lnTo>
                  <a:lnTo>
                    <a:pt x="375" y="59"/>
                  </a:lnTo>
                  <a:lnTo>
                    <a:pt x="383" y="69"/>
                  </a:lnTo>
                  <a:lnTo>
                    <a:pt x="391" y="79"/>
                  </a:lnTo>
                  <a:lnTo>
                    <a:pt x="398" y="91"/>
                  </a:lnTo>
                  <a:lnTo>
                    <a:pt x="404" y="103"/>
                  </a:lnTo>
                  <a:lnTo>
                    <a:pt x="410" y="118"/>
                  </a:lnTo>
                  <a:lnTo>
                    <a:pt x="414" y="134"/>
                  </a:lnTo>
                  <a:lnTo>
                    <a:pt x="419" y="153"/>
                  </a:lnTo>
                  <a:lnTo>
                    <a:pt x="422" y="172"/>
                  </a:lnTo>
                  <a:lnTo>
                    <a:pt x="424" y="193"/>
                  </a:lnTo>
                  <a:lnTo>
                    <a:pt x="427" y="216"/>
                  </a:lnTo>
                  <a:lnTo>
                    <a:pt x="427" y="239"/>
                  </a:lnTo>
                  <a:lnTo>
                    <a:pt x="427" y="265"/>
                  </a:lnTo>
                  <a:close/>
                  <a:moveTo>
                    <a:pt x="91" y="202"/>
                  </a:moveTo>
                  <a:lnTo>
                    <a:pt x="337" y="202"/>
                  </a:lnTo>
                  <a:lnTo>
                    <a:pt x="335" y="186"/>
                  </a:lnTo>
                  <a:lnTo>
                    <a:pt x="334" y="170"/>
                  </a:lnTo>
                  <a:lnTo>
                    <a:pt x="332" y="156"/>
                  </a:lnTo>
                  <a:lnTo>
                    <a:pt x="330" y="142"/>
                  </a:lnTo>
                  <a:lnTo>
                    <a:pt x="325" y="130"/>
                  </a:lnTo>
                  <a:lnTo>
                    <a:pt x="321" y="118"/>
                  </a:lnTo>
                  <a:lnTo>
                    <a:pt x="314" y="108"/>
                  </a:lnTo>
                  <a:lnTo>
                    <a:pt x="308" y="98"/>
                  </a:lnTo>
                  <a:lnTo>
                    <a:pt x="300" y="90"/>
                  </a:lnTo>
                  <a:lnTo>
                    <a:pt x="291" y="83"/>
                  </a:lnTo>
                  <a:lnTo>
                    <a:pt x="281" y="78"/>
                  </a:lnTo>
                  <a:lnTo>
                    <a:pt x="271" y="72"/>
                  </a:lnTo>
                  <a:lnTo>
                    <a:pt x="260" y="69"/>
                  </a:lnTo>
                  <a:lnTo>
                    <a:pt x="248" y="65"/>
                  </a:lnTo>
                  <a:lnTo>
                    <a:pt x="234" y="64"/>
                  </a:lnTo>
                  <a:lnTo>
                    <a:pt x="220" y="63"/>
                  </a:lnTo>
                  <a:lnTo>
                    <a:pt x="204" y="64"/>
                  </a:lnTo>
                  <a:lnTo>
                    <a:pt x="191" y="65"/>
                  </a:lnTo>
                  <a:lnTo>
                    <a:pt x="178" y="69"/>
                  </a:lnTo>
                  <a:lnTo>
                    <a:pt x="165" y="73"/>
                  </a:lnTo>
                  <a:lnTo>
                    <a:pt x="154" y="79"/>
                  </a:lnTo>
                  <a:lnTo>
                    <a:pt x="144" y="85"/>
                  </a:lnTo>
                  <a:lnTo>
                    <a:pt x="134" y="93"/>
                  </a:lnTo>
                  <a:lnTo>
                    <a:pt x="125" y="101"/>
                  </a:lnTo>
                  <a:lnTo>
                    <a:pt x="116" y="112"/>
                  </a:lnTo>
                  <a:lnTo>
                    <a:pt x="110" y="122"/>
                  </a:lnTo>
                  <a:lnTo>
                    <a:pt x="104" y="134"/>
                  </a:lnTo>
                  <a:lnTo>
                    <a:pt x="100" y="146"/>
                  </a:lnTo>
                  <a:lnTo>
                    <a:pt x="95" y="159"/>
                  </a:lnTo>
                  <a:lnTo>
                    <a:pt x="93" y="173"/>
                  </a:lnTo>
                  <a:lnTo>
                    <a:pt x="91" y="188"/>
                  </a:lnTo>
                  <a:lnTo>
                    <a:pt x="91" y="20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8" name="Freeform 22"/>
            <p:cNvSpPr>
              <a:spLocks/>
            </p:cNvSpPr>
            <p:nvPr userDrawn="1"/>
          </p:nvSpPr>
          <p:spPr bwMode="auto">
            <a:xfrm>
              <a:off x="1093" y="3795"/>
              <a:ext cx="50" cy="62"/>
            </a:xfrm>
            <a:custGeom>
              <a:avLst/>
              <a:gdLst/>
              <a:ahLst/>
              <a:cxnLst>
                <a:cxn ang="0">
                  <a:pos x="308" y="152"/>
                </a:cxn>
                <a:cxn ang="0">
                  <a:pos x="300" y="120"/>
                </a:cxn>
                <a:cxn ang="0">
                  <a:pos x="286" y="97"/>
                </a:cxn>
                <a:cxn ang="0">
                  <a:pos x="268" y="79"/>
                </a:cxn>
                <a:cxn ang="0">
                  <a:pos x="243" y="69"/>
                </a:cxn>
                <a:cxn ang="0">
                  <a:pos x="215" y="64"/>
                </a:cxn>
                <a:cxn ang="0">
                  <a:pos x="173" y="71"/>
                </a:cxn>
                <a:cxn ang="0">
                  <a:pos x="140" y="90"/>
                </a:cxn>
                <a:cxn ang="0">
                  <a:pos x="119" y="115"/>
                </a:cxn>
                <a:cxn ang="0">
                  <a:pos x="110" y="134"/>
                </a:cxn>
                <a:cxn ang="0">
                  <a:pos x="96" y="182"/>
                </a:cxn>
                <a:cxn ang="0">
                  <a:pos x="93" y="242"/>
                </a:cxn>
                <a:cxn ang="0">
                  <a:pos x="96" y="307"/>
                </a:cxn>
                <a:cxn ang="0">
                  <a:pos x="109" y="358"/>
                </a:cxn>
                <a:cxn ang="0">
                  <a:pos x="117" y="378"/>
                </a:cxn>
                <a:cxn ang="0">
                  <a:pos x="130" y="395"/>
                </a:cxn>
                <a:cxn ang="0">
                  <a:pos x="143" y="410"/>
                </a:cxn>
                <a:cxn ang="0">
                  <a:pos x="159" y="418"/>
                </a:cxn>
                <a:cxn ang="0">
                  <a:pos x="176" y="426"/>
                </a:cxn>
                <a:cxn ang="0">
                  <a:pos x="210" y="431"/>
                </a:cxn>
                <a:cxn ang="0">
                  <a:pos x="242" y="427"/>
                </a:cxn>
                <a:cxn ang="0">
                  <a:pos x="269" y="415"/>
                </a:cxn>
                <a:cxn ang="0">
                  <a:pos x="290" y="396"/>
                </a:cxn>
                <a:cxn ang="0">
                  <a:pos x="304" y="371"/>
                </a:cxn>
                <a:cxn ang="0">
                  <a:pos x="311" y="339"/>
                </a:cxn>
                <a:cxn ang="0">
                  <a:pos x="400" y="347"/>
                </a:cxn>
                <a:cxn ang="0">
                  <a:pos x="385" y="398"/>
                </a:cxn>
                <a:cxn ang="0">
                  <a:pos x="362" y="434"/>
                </a:cxn>
                <a:cxn ang="0">
                  <a:pos x="344" y="452"/>
                </a:cxn>
                <a:cxn ang="0">
                  <a:pos x="308" y="476"/>
                </a:cxn>
                <a:cxn ang="0">
                  <a:pos x="284" y="486"/>
                </a:cxn>
                <a:cxn ang="0">
                  <a:pos x="231" y="498"/>
                </a:cxn>
                <a:cxn ang="0">
                  <a:pos x="184" y="496"/>
                </a:cxn>
                <a:cxn ang="0">
                  <a:pos x="149" y="491"/>
                </a:cxn>
                <a:cxn ang="0">
                  <a:pos x="116" y="481"/>
                </a:cxn>
                <a:cxn ang="0">
                  <a:pos x="87" y="466"/>
                </a:cxn>
                <a:cxn ang="0">
                  <a:pos x="63" y="445"/>
                </a:cxn>
                <a:cxn ang="0">
                  <a:pos x="43" y="421"/>
                </a:cxn>
                <a:cxn ang="0">
                  <a:pos x="27" y="395"/>
                </a:cxn>
                <a:cxn ang="0">
                  <a:pos x="14" y="365"/>
                </a:cxn>
                <a:cxn ang="0">
                  <a:pos x="5" y="332"/>
                </a:cxn>
                <a:cxn ang="0">
                  <a:pos x="0" y="283"/>
                </a:cxn>
                <a:cxn ang="0">
                  <a:pos x="0" y="228"/>
                </a:cxn>
                <a:cxn ang="0">
                  <a:pos x="4" y="191"/>
                </a:cxn>
                <a:cxn ang="0">
                  <a:pos x="12" y="156"/>
                </a:cxn>
                <a:cxn ang="0">
                  <a:pos x="23" y="123"/>
                </a:cxn>
                <a:cxn ang="0">
                  <a:pos x="39" y="94"/>
                </a:cxn>
                <a:cxn ang="0">
                  <a:pos x="59" y="66"/>
                </a:cxn>
                <a:cxn ang="0">
                  <a:pos x="82" y="43"/>
                </a:cxn>
                <a:cxn ang="0">
                  <a:pos x="110" y="24"/>
                </a:cxn>
                <a:cxn ang="0">
                  <a:pos x="141" y="11"/>
                </a:cxn>
                <a:cxn ang="0">
                  <a:pos x="187" y="2"/>
                </a:cxn>
                <a:cxn ang="0">
                  <a:pos x="252" y="2"/>
                </a:cxn>
                <a:cxn ang="0">
                  <a:pos x="302" y="16"/>
                </a:cxn>
                <a:cxn ang="0">
                  <a:pos x="344" y="42"/>
                </a:cxn>
                <a:cxn ang="0">
                  <a:pos x="374" y="79"/>
                </a:cxn>
                <a:cxn ang="0">
                  <a:pos x="392" y="127"/>
                </a:cxn>
              </a:cxnLst>
              <a:rect l="0" t="0" r="r" b="b"/>
              <a:pathLst>
                <a:path w="402" h="498">
                  <a:moveTo>
                    <a:pt x="399" y="163"/>
                  </a:moveTo>
                  <a:lnTo>
                    <a:pt x="309" y="163"/>
                  </a:lnTo>
                  <a:lnTo>
                    <a:pt x="308" y="152"/>
                  </a:lnTo>
                  <a:lnTo>
                    <a:pt x="305" y="141"/>
                  </a:lnTo>
                  <a:lnTo>
                    <a:pt x="302" y="130"/>
                  </a:lnTo>
                  <a:lnTo>
                    <a:pt x="300" y="120"/>
                  </a:lnTo>
                  <a:lnTo>
                    <a:pt x="295" y="112"/>
                  </a:lnTo>
                  <a:lnTo>
                    <a:pt x="291" y="104"/>
                  </a:lnTo>
                  <a:lnTo>
                    <a:pt x="286" y="97"/>
                  </a:lnTo>
                  <a:lnTo>
                    <a:pt x="281" y="90"/>
                  </a:lnTo>
                  <a:lnTo>
                    <a:pt x="274" y="84"/>
                  </a:lnTo>
                  <a:lnTo>
                    <a:pt x="268" y="79"/>
                  </a:lnTo>
                  <a:lnTo>
                    <a:pt x="260" y="74"/>
                  </a:lnTo>
                  <a:lnTo>
                    <a:pt x="252" y="71"/>
                  </a:lnTo>
                  <a:lnTo>
                    <a:pt x="243" y="69"/>
                  </a:lnTo>
                  <a:lnTo>
                    <a:pt x="234" y="66"/>
                  </a:lnTo>
                  <a:lnTo>
                    <a:pt x="225" y="65"/>
                  </a:lnTo>
                  <a:lnTo>
                    <a:pt x="215" y="64"/>
                  </a:lnTo>
                  <a:lnTo>
                    <a:pt x="200" y="65"/>
                  </a:lnTo>
                  <a:lnTo>
                    <a:pt x="185" y="68"/>
                  </a:lnTo>
                  <a:lnTo>
                    <a:pt x="173" y="71"/>
                  </a:lnTo>
                  <a:lnTo>
                    <a:pt x="161" y="76"/>
                  </a:lnTo>
                  <a:lnTo>
                    <a:pt x="150" y="83"/>
                  </a:lnTo>
                  <a:lnTo>
                    <a:pt x="140" y="90"/>
                  </a:lnTo>
                  <a:lnTo>
                    <a:pt x="131" y="99"/>
                  </a:lnTo>
                  <a:lnTo>
                    <a:pt x="123" y="110"/>
                  </a:lnTo>
                  <a:lnTo>
                    <a:pt x="119" y="115"/>
                  </a:lnTo>
                  <a:lnTo>
                    <a:pt x="115" y="121"/>
                  </a:lnTo>
                  <a:lnTo>
                    <a:pt x="112" y="129"/>
                  </a:lnTo>
                  <a:lnTo>
                    <a:pt x="110" y="134"/>
                  </a:lnTo>
                  <a:lnTo>
                    <a:pt x="104" y="149"/>
                  </a:lnTo>
                  <a:lnTo>
                    <a:pt x="100" y="166"/>
                  </a:lnTo>
                  <a:lnTo>
                    <a:pt x="96" y="182"/>
                  </a:lnTo>
                  <a:lnTo>
                    <a:pt x="94" y="201"/>
                  </a:lnTo>
                  <a:lnTo>
                    <a:pt x="93" y="221"/>
                  </a:lnTo>
                  <a:lnTo>
                    <a:pt x="93" y="242"/>
                  </a:lnTo>
                  <a:lnTo>
                    <a:pt x="93" y="266"/>
                  </a:lnTo>
                  <a:lnTo>
                    <a:pt x="94" y="287"/>
                  </a:lnTo>
                  <a:lnTo>
                    <a:pt x="96" y="307"/>
                  </a:lnTo>
                  <a:lnTo>
                    <a:pt x="100" y="325"/>
                  </a:lnTo>
                  <a:lnTo>
                    <a:pt x="104" y="343"/>
                  </a:lnTo>
                  <a:lnTo>
                    <a:pt x="109" y="358"/>
                  </a:lnTo>
                  <a:lnTo>
                    <a:pt x="112" y="365"/>
                  </a:lnTo>
                  <a:lnTo>
                    <a:pt x="114" y="372"/>
                  </a:lnTo>
                  <a:lnTo>
                    <a:pt x="117" y="378"/>
                  </a:lnTo>
                  <a:lnTo>
                    <a:pt x="122" y="384"/>
                  </a:lnTo>
                  <a:lnTo>
                    <a:pt x="125" y="391"/>
                  </a:lnTo>
                  <a:lnTo>
                    <a:pt x="130" y="395"/>
                  </a:lnTo>
                  <a:lnTo>
                    <a:pt x="133" y="401"/>
                  </a:lnTo>
                  <a:lnTo>
                    <a:pt x="137" y="405"/>
                  </a:lnTo>
                  <a:lnTo>
                    <a:pt x="143" y="410"/>
                  </a:lnTo>
                  <a:lnTo>
                    <a:pt x="147" y="413"/>
                  </a:lnTo>
                  <a:lnTo>
                    <a:pt x="153" y="416"/>
                  </a:lnTo>
                  <a:lnTo>
                    <a:pt x="159" y="418"/>
                  </a:lnTo>
                  <a:lnTo>
                    <a:pt x="164" y="422"/>
                  </a:lnTo>
                  <a:lnTo>
                    <a:pt x="170" y="424"/>
                  </a:lnTo>
                  <a:lnTo>
                    <a:pt x="176" y="426"/>
                  </a:lnTo>
                  <a:lnTo>
                    <a:pt x="182" y="429"/>
                  </a:lnTo>
                  <a:lnTo>
                    <a:pt x="195" y="431"/>
                  </a:lnTo>
                  <a:lnTo>
                    <a:pt x="210" y="431"/>
                  </a:lnTo>
                  <a:lnTo>
                    <a:pt x="221" y="431"/>
                  </a:lnTo>
                  <a:lnTo>
                    <a:pt x="232" y="430"/>
                  </a:lnTo>
                  <a:lnTo>
                    <a:pt x="242" y="427"/>
                  </a:lnTo>
                  <a:lnTo>
                    <a:pt x="252" y="424"/>
                  </a:lnTo>
                  <a:lnTo>
                    <a:pt x="261" y="421"/>
                  </a:lnTo>
                  <a:lnTo>
                    <a:pt x="269" y="415"/>
                  </a:lnTo>
                  <a:lnTo>
                    <a:pt x="276" y="410"/>
                  </a:lnTo>
                  <a:lnTo>
                    <a:pt x="284" y="403"/>
                  </a:lnTo>
                  <a:lnTo>
                    <a:pt x="290" y="396"/>
                  </a:lnTo>
                  <a:lnTo>
                    <a:pt x="295" y="388"/>
                  </a:lnTo>
                  <a:lnTo>
                    <a:pt x="300" y="379"/>
                  </a:lnTo>
                  <a:lnTo>
                    <a:pt x="304" y="371"/>
                  </a:lnTo>
                  <a:lnTo>
                    <a:pt x="308" y="361"/>
                  </a:lnTo>
                  <a:lnTo>
                    <a:pt x="310" y="351"/>
                  </a:lnTo>
                  <a:lnTo>
                    <a:pt x="311" y="339"/>
                  </a:lnTo>
                  <a:lnTo>
                    <a:pt x="313" y="328"/>
                  </a:lnTo>
                  <a:lnTo>
                    <a:pt x="402" y="328"/>
                  </a:lnTo>
                  <a:lnTo>
                    <a:pt x="400" y="347"/>
                  </a:lnTo>
                  <a:lnTo>
                    <a:pt x="396" y="366"/>
                  </a:lnTo>
                  <a:lnTo>
                    <a:pt x="391" y="383"/>
                  </a:lnTo>
                  <a:lnTo>
                    <a:pt x="385" y="398"/>
                  </a:lnTo>
                  <a:lnTo>
                    <a:pt x="376" y="414"/>
                  </a:lnTo>
                  <a:lnTo>
                    <a:pt x="368" y="427"/>
                  </a:lnTo>
                  <a:lnTo>
                    <a:pt x="362" y="434"/>
                  </a:lnTo>
                  <a:lnTo>
                    <a:pt x="356" y="441"/>
                  </a:lnTo>
                  <a:lnTo>
                    <a:pt x="350" y="446"/>
                  </a:lnTo>
                  <a:lnTo>
                    <a:pt x="344" y="452"/>
                  </a:lnTo>
                  <a:lnTo>
                    <a:pt x="330" y="463"/>
                  </a:lnTo>
                  <a:lnTo>
                    <a:pt x="315" y="472"/>
                  </a:lnTo>
                  <a:lnTo>
                    <a:pt x="308" y="476"/>
                  </a:lnTo>
                  <a:lnTo>
                    <a:pt x="300" y="481"/>
                  </a:lnTo>
                  <a:lnTo>
                    <a:pt x="292" y="483"/>
                  </a:lnTo>
                  <a:lnTo>
                    <a:pt x="284" y="486"/>
                  </a:lnTo>
                  <a:lnTo>
                    <a:pt x="266" y="492"/>
                  </a:lnTo>
                  <a:lnTo>
                    <a:pt x="249" y="495"/>
                  </a:lnTo>
                  <a:lnTo>
                    <a:pt x="231" y="498"/>
                  </a:lnTo>
                  <a:lnTo>
                    <a:pt x="211" y="498"/>
                  </a:lnTo>
                  <a:lnTo>
                    <a:pt x="197" y="498"/>
                  </a:lnTo>
                  <a:lnTo>
                    <a:pt x="184" y="496"/>
                  </a:lnTo>
                  <a:lnTo>
                    <a:pt x="172" y="495"/>
                  </a:lnTo>
                  <a:lnTo>
                    <a:pt x="161" y="493"/>
                  </a:lnTo>
                  <a:lnTo>
                    <a:pt x="149" y="491"/>
                  </a:lnTo>
                  <a:lnTo>
                    <a:pt x="137" y="488"/>
                  </a:lnTo>
                  <a:lnTo>
                    <a:pt x="126" y="485"/>
                  </a:lnTo>
                  <a:lnTo>
                    <a:pt x="116" y="481"/>
                  </a:lnTo>
                  <a:lnTo>
                    <a:pt x="106" y="476"/>
                  </a:lnTo>
                  <a:lnTo>
                    <a:pt x="96" y="471"/>
                  </a:lnTo>
                  <a:lnTo>
                    <a:pt x="87" y="466"/>
                  </a:lnTo>
                  <a:lnTo>
                    <a:pt x="80" y="460"/>
                  </a:lnTo>
                  <a:lnTo>
                    <a:pt x="71" y="453"/>
                  </a:lnTo>
                  <a:lnTo>
                    <a:pt x="63" y="445"/>
                  </a:lnTo>
                  <a:lnTo>
                    <a:pt x="55" y="437"/>
                  </a:lnTo>
                  <a:lnTo>
                    <a:pt x="49" y="429"/>
                  </a:lnTo>
                  <a:lnTo>
                    <a:pt x="43" y="421"/>
                  </a:lnTo>
                  <a:lnTo>
                    <a:pt x="36" y="413"/>
                  </a:lnTo>
                  <a:lnTo>
                    <a:pt x="32" y="404"/>
                  </a:lnTo>
                  <a:lnTo>
                    <a:pt x="27" y="395"/>
                  </a:lnTo>
                  <a:lnTo>
                    <a:pt x="22" y="385"/>
                  </a:lnTo>
                  <a:lnTo>
                    <a:pt x="17" y="375"/>
                  </a:lnTo>
                  <a:lnTo>
                    <a:pt x="14" y="365"/>
                  </a:lnTo>
                  <a:lnTo>
                    <a:pt x="11" y="354"/>
                  </a:lnTo>
                  <a:lnTo>
                    <a:pt x="9" y="344"/>
                  </a:lnTo>
                  <a:lnTo>
                    <a:pt x="5" y="332"/>
                  </a:lnTo>
                  <a:lnTo>
                    <a:pt x="3" y="320"/>
                  </a:lnTo>
                  <a:lnTo>
                    <a:pt x="2" y="308"/>
                  </a:lnTo>
                  <a:lnTo>
                    <a:pt x="0" y="283"/>
                  </a:lnTo>
                  <a:lnTo>
                    <a:pt x="0" y="255"/>
                  </a:lnTo>
                  <a:lnTo>
                    <a:pt x="0" y="242"/>
                  </a:lnTo>
                  <a:lnTo>
                    <a:pt x="0" y="228"/>
                  </a:lnTo>
                  <a:lnTo>
                    <a:pt x="1" y="216"/>
                  </a:lnTo>
                  <a:lnTo>
                    <a:pt x="3" y="202"/>
                  </a:lnTo>
                  <a:lnTo>
                    <a:pt x="4" y="191"/>
                  </a:lnTo>
                  <a:lnTo>
                    <a:pt x="6" y="179"/>
                  </a:lnTo>
                  <a:lnTo>
                    <a:pt x="9" y="167"/>
                  </a:lnTo>
                  <a:lnTo>
                    <a:pt x="12" y="156"/>
                  </a:lnTo>
                  <a:lnTo>
                    <a:pt x="15" y="144"/>
                  </a:lnTo>
                  <a:lnTo>
                    <a:pt x="19" y="133"/>
                  </a:lnTo>
                  <a:lnTo>
                    <a:pt x="23" y="123"/>
                  </a:lnTo>
                  <a:lnTo>
                    <a:pt x="29" y="113"/>
                  </a:lnTo>
                  <a:lnTo>
                    <a:pt x="33" y="104"/>
                  </a:lnTo>
                  <a:lnTo>
                    <a:pt x="39" y="94"/>
                  </a:lnTo>
                  <a:lnTo>
                    <a:pt x="44" y="85"/>
                  </a:lnTo>
                  <a:lnTo>
                    <a:pt x="51" y="75"/>
                  </a:lnTo>
                  <a:lnTo>
                    <a:pt x="59" y="66"/>
                  </a:lnTo>
                  <a:lnTo>
                    <a:pt x="66" y="59"/>
                  </a:lnTo>
                  <a:lnTo>
                    <a:pt x="74" y="51"/>
                  </a:lnTo>
                  <a:lnTo>
                    <a:pt x="82" y="43"/>
                  </a:lnTo>
                  <a:lnTo>
                    <a:pt x="91" y="36"/>
                  </a:lnTo>
                  <a:lnTo>
                    <a:pt x="100" y="30"/>
                  </a:lnTo>
                  <a:lnTo>
                    <a:pt x="110" y="24"/>
                  </a:lnTo>
                  <a:lnTo>
                    <a:pt x="120" y="19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2" y="7"/>
                  </a:lnTo>
                  <a:lnTo>
                    <a:pt x="163" y="4"/>
                  </a:lnTo>
                  <a:lnTo>
                    <a:pt x="187" y="2"/>
                  </a:lnTo>
                  <a:lnTo>
                    <a:pt x="214" y="0"/>
                  </a:lnTo>
                  <a:lnTo>
                    <a:pt x="233" y="1"/>
                  </a:lnTo>
                  <a:lnTo>
                    <a:pt x="252" y="2"/>
                  </a:lnTo>
                  <a:lnTo>
                    <a:pt x="270" y="6"/>
                  </a:lnTo>
                  <a:lnTo>
                    <a:pt x="286" y="11"/>
                  </a:lnTo>
                  <a:lnTo>
                    <a:pt x="302" y="16"/>
                  </a:lnTo>
                  <a:lnTo>
                    <a:pt x="318" y="24"/>
                  </a:lnTo>
                  <a:lnTo>
                    <a:pt x="331" y="33"/>
                  </a:lnTo>
                  <a:lnTo>
                    <a:pt x="344" y="42"/>
                  </a:lnTo>
                  <a:lnTo>
                    <a:pt x="355" y="53"/>
                  </a:lnTo>
                  <a:lnTo>
                    <a:pt x="365" y="66"/>
                  </a:lnTo>
                  <a:lnTo>
                    <a:pt x="374" y="79"/>
                  </a:lnTo>
                  <a:lnTo>
                    <a:pt x="382" y="93"/>
                  </a:lnTo>
                  <a:lnTo>
                    <a:pt x="388" y="110"/>
                  </a:lnTo>
                  <a:lnTo>
                    <a:pt x="392" y="127"/>
                  </a:lnTo>
                  <a:lnTo>
                    <a:pt x="396" y="144"/>
                  </a:lnTo>
                  <a:lnTo>
                    <a:pt x="399" y="16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9" name="Freeform 23"/>
            <p:cNvSpPr>
              <a:spLocks/>
            </p:cNvSpPr>
            <p:nvPr userDrawn="1"/>
          </p:nvSpPr>
          <p:spPr bwMode="auto">
            <a:xfrm>
              <a:off x="1151" y="3770"/>
              <a:ext cx="51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277"/>
                </a:cxn>
                <a:cxn ang="0">
                  <a:pos x="101" y="259"/>
                </a:cxn>
                <a:cxn ang="0">
                  <a:pos x="117" y="243"/>
                </a:cxn>
                <a:cxn ang="0">
                  <a:pos x="132" y="229"/>
                </a:cxn>
                <a:cxn ang="0">
                  <a:pos x="151" y="218"/>
                </a:cxn>
                <a:cxn ang="0">
                  <a:pos x="171" y="210"/>
                </a:cxn>
                <a:cxn ang="0">
                  <a:pos x="194" y="204"/>
                </a:cxn>
                <a:cxn ang="0">
                  <a:pos x="244" y="198"/>
                </a:cxn>
                <a:cxn ang="0">
                  <a:pos x="295" y="204"/>
                </a:cxn>
                <a:cxn ang="0">
                  <a:pos x="337" y="217"/>
                </a:cxn>
                <a:cxn ang="0">
                  <a:pos x="369" y="241"/>
                </a:cxn>
                <a:cxn ang="0">
                  <a:pos x="381" y="257"/>
                </a:cxn>
                <a:cxn ang="0">
                  <a:pos x="392" y="274"/>
                </a:cxn>
                <a:cxn ang="0">
                  <a:pos x="399" y="293"/>
                </a:cxn>
                <a:cxn ang="0">
                  <a:pos x="404" y="318"/>
                </a:cxn>
                <a:cxn ang="0">
                  <a:pos x="407" y="348"/>
                </a:cxn>
                <a:cxn ang="0">
                  <a:pos x="408" y="384"/>
                </a:cxn>
                <a:cxn ang="0">
                  <a:pos x="318" y="680"/>
                </a:cxn>
                <a:cxn ang="0">
                  <a:pos x="317" y="374"/>
                </a:cxn>
                <a:cxn ang="0">
                  <a:pos x="310" y="333"/>
                </a:cxn>
                <a:cxn ang="0">
                  <a:pos x="299" y="306"/>
                </a:cxn>
                <a:cxn ang="0">
                  <a:pos x="281" y="287"/>
                </a:cxn>
                <a:cxn ang="0">
                  <a:pos x="260" y="274"/>
                </a:cxn>
                <a:cxn ang="0">
                  <a:pos x="231" y="267"/>
                </a:cxn>
                <a:cxn ang="0">
                  <a:pos x="207" y="267"/>
                </a:cxn>
                <a:cxn ang="0">
                  <a:pos x="189" y="269"/>
                </a:cxn>
                <a:cxn ang="0">
                  <a:pos x="165" y="276"/>
                </a:cxn>
                <a:cxn ang="0">
                  <a:pos x="137" y="292"/>
                </a:cxn>
                <a:cxn ang="0">
                  <a:pos x="119" y="308"/>
                </a:cxn>
                <a:cxn ang="0">
                  <a:pos x="109" y="322"/>
                </a:cxn>
                <a:cxn ang="0">
                  <a:pos x="101" y="337"/>
                </a:cxn>
                <a:cxn ang="0">
                  <a:pos x="96" y="357"/>
                </a:cxn>
                <a:cxn ang="0">
                  <a:pos x="91" y="382"/>
                </a:cxn>
                <a:cxn ang="0">
                  <a:pos x="90" y="412"/>
                </a:cxn>
                <a:cxn ang="0">
                  <a:pos x="90" y="680"/>
                </a:cxn>
              </a:cxnLst>
              <a:rect l="0" t="0" r="r" b="b"/>
              <a:pathLst>
                <a:path w="408" h="680">
                  <a:moveTo>
                    <a:pt x="0" y="680"/>
                  </a:moveTo>
                  <a:lnTo>
                    <a:pt x="0" y="0"/>
                  </a:lnTo>
                  <a:lnTo>
                    <a:pt x="90" y="0"/>
                  </a:lnTo>
                  <a:lnTo>
                    <a:pt x="90" y="277"/>
                  </a:lnTo>
                  <a:lnTo>
                    <a:pt x="96" y="268"/>
                  </a:lnTo>
                  <a:lnTo>
                    <a:pt x="101" y="259"/>
                  </a:lnTo>
                  <a:lnTo>
                    <a:pt x="109" y="250"/>
                  </a:lnTo>
                  <a:lnTo>
                    <a:pt x="117" y="243"/>
                  </a:lnTo>
                  <a:lnTo>
                    <a:pt x="124" y="236"/>
                  </a:lnTo>
                  <a:lnTo>
                    <a:pt x="132" y="229"/>
                  </a:lnTo>
                  <a:lnTo>
                    <a:pt x="141" y="224"/>
                  </a:lnTo>
                  <a:lnTo>
                    <a:pt x="151" y="218"/>
                  </a:lnTo>
                  <a:lnTo>
                    <a:pt x="160" y="214"/>
                  </a:lnTo>
                  <a:lnTo>
                    <a:pt x="171" y="210"/>
                  </a:lnTo>
                  <a:lnTo>
                    <a:pt x="181" y="207"/>
                  </a:lnTo>
                  <a:lnTo>
                    <a:pt x="194" y="204"/>
                  </a:lnTo>
                  <a:lnTo>
                    <a:pt x="217" y="200"/>
                  </a:lnTo>
                  <a:lnTo>
                    <a:pt x="244" y="198"/>
                  </a:lnTo>
                  <a:lnTo>
                    <a:pt x="270" y="200"/>
                  </a:lnTo>
                  <a:lnTo>
                    <a:pt x="295" y="204"/>
                  </a:lnTo>
                  <a:lnTo>
                    <a:pt x="317" y="209"/>
                  </a:lnTo>
                  <a:lnTo>
                    <a:pt x="337" y="217"/>
                  </a:lnTo>
                  <a:lnTo>
                    <a:pt x="354" y="228"/>
                  </a:lnTo>
                  <a:lnTo>
                    <a:pt x="369" y="241"/>
                  </a:lnTo>
                  <a:lnTo>
                    <a:pt x="375" y="249"/>
                  </a:lnTo>
                  <a:lnTo>
                    <a:pt x="381" y="257"/>
                  </a:lnTo>
                  <a:lnTo>
                    <a:pt x="387" y="265"/>
                  </a:lnTo>
                  <a:lnTo>
                    <a:pt x="392" y="274"/>
                  </a:lnTo>
                  <a:lnTo>
                    <a:pt x="395" y="283"/>
                  </a:lnTo>
                  <a:lnTo>
                    <a:pt x="399" y="293"/>
                  </a:lnTo>
                  <a:lnTo>
                    <a:pt x="401" y="305"/>
                  </a:lnTo>
                  <a:lnTo>
                    <a:pt x="404" y="318"/>
                  </a:lnTo>
                  <a:lnTo>
                    <a:pt x="406" y="333"/>
                  </a:lnTo>
                  <a:lnTo>
                    <a:pt x="407" y="348"/>
                  </a:lnTo>
                  <a:lnTo>
                    <a:pt x="407" y="366"/>
                  </a:lnTo>
                  <a:lnTo>
                    <a:pt x="408" y="384"/>
                  </a:lnTo>
                  <a:lnTo>
                    <a:pt x="408" y="680"/>
                  </a:lnTo>
                  <a:lnTo>
                    <a:pt x="318" y="680"/>
                  </a:lnTo>
                  <a:lnTo>
                    <a:pt x="318" y="401"/>
                  </a:lnTo>
                  <a:lnTo>
                    <a:pt x="317" y="374"/>
                  </a:lnTo>
                  <a:lnTo>
                    <a:pt x="315" y="352"/>
                  </a:lnTo>
                  <a:lnTo>
                    <a:pt x="310" y="333"/>
                  </a:lnTo>
                  <a:lnTo>
                    <a:pt x="306" y="317"/>
                  </a:lnTo>
                  <a:lnTo>
                    <a:pt x="299" y="306"/>
                  </a:lnTo>
                  <a:lnTo>
                    <a:pt x="291" y="295"/>
                  </a:lnTo>
                  <a:lnTo>
                    <a:pt x="281" y="287"/>
                  </a:lnTo>
                  <a:lnTo>
                    <a:pt x="271" y="279"/>
                  </a:lnTo>
                  <a:lnTo>
                    <a:pt x="260" y="274"/>
                  </a:lnTo>
                  <a:lnTo>
                    <a:pt x="247" y="269"/>
                  </a:lnTo>
                  <a:lnTo>
                    <a:pt x="231" y="267"/>
                  </a:lnTo>
                  <a:lnTo>
                    <a:pt x="216" y="266"/>
                  </a:lnTo>
                  <a:lnTo>
                    <a:pt x="207" y="267"/>
                  </a:lnTo>
                  <a:lnTo>
                    <a:pt x="197" y="267"/>
                  </a:lnTo>
                  <a:lnTo>
                    <a:pt x="189" y="269"/>
                  </a:lnTo>
                  <a:lnTo>
                    <a:pt x="180" y="270"/>
                  </a:lnTo>
                  <a:lnTo>
                    <a:pt x="165" y="276"/>
                  </a:lnTo>
                  <a:lnTo>
                    <a:pt x="150" y="282"/>
                  </a:lnTo>
                  <a:lnTo>
                    <a:pt x="137" y="292"/>
                  </a:lnTo>
                  <a:lnTo>
                    <a:pt x="125" y="302"/>
                  </a:lnTo>
                  <a:lnTo>
                    <a:pt x="119" y="308"/>
                  </a:lnTo>
                  <a:lnTo>
                    <a:pt x="114" y="315"/>
                  </a:lnTo>
                  <a:lnTo>
                    <a:pt x="109" y="322"/>
                  </a:lnTo>
                  <a:lnTo>
                    <a:pt x="105" y="329"/>
                  </a:lnTo>
                  <a:lnTo>
                    <a:pt x="101" y="337"/>
                  </a:lnTo>
                  <a:lnTo>
                    <a:pt x="98" y="346"/>
                  </a:lnTo>
                  <a:lnTo>
                    <a:pt x="96" y="357"/>
                  </a:lnTo>
                  <a:lnTo>
                    <a:pt x="93" y="368"/>
                  </a:lnTo>
                  <a:lnTo>
                    <a:pt x="91" y="382"/>
                  </a:lnTo>
                  <a:lnTo>
                    <a:pt x="90" y="396"/>
                  </a:lnTo>
                  <a:lnTo>
                    <a:pt x="90" y="412"/>
                  </a:lnTo>
                  <a:lnTo>
                    <a:pt x="90" y="430"/>
                  </a:lnTo>
                  <a:lnTo>
                    <a:pt x="90" y="680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0" name="Freeform 24"/>
            <p:cNvSpPr>
              <a:spLocks/>
            </p:cNvSpPr>
            <p:nvPr userDrawn="1"/>
          </p:nvSpPr>
          <p:spPr bwMode="auto">
            <a:xfrm>
              <a:off x="1223" y="3795"/>
              <a:ext cx="52" cy="6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88" y="86"/>
                </a:cxn>
                <a:cxn ang="0">
                  <a:pos x="100" y="67"/>
                </a:cxn>
                <a:cxn ang="0">
                  <a:pos x="115" y="49"/>
                </a:cxn>
                <a:cxn ang="0">
                  <a:pos x="130" y="34"/>
                </a:cxn>
                <a:cxn ang="0">
                  <a:pos x="149" y="22"/>
                </a:cxn>
                <a:cxn ang="0">
                  <a:pos x="168" y="13"/>
                </a:cxn>
                <a:cxn ang="0">
                  <a:pos x="190" y="7"/>
                </a:cxn>
                <a:cxn ang="0">
                  <a:pos x="214" y="2"/>
                </a:cxn>
                <a:cxn ang="0">
                  <a:pos x="240" y="0"/>
                </a:cxn>
                <a:cxn ang="0">
                  <a:pos x="267" y="2"/>
                </a:cxn>
                <a:cxn ang="0">
                  <a:pos x="294" y="8"/>
                </a:cxn>
                <a:cxn ang="0">
                  <a:pos x="318" y="15"/>
                </a:cxn>
                <a:cxn ang="0">
                  <a:pos x="341" y="27"/>
                </a:cxn>
                <a:cxn ang="0">
                  <a:pos x="371" y="51"/>
                </a:cxn>
                <a:cxn ang="0">
                  <a:pos x="394" y="81"/>
                </a:cxn>
                <a:cxn ang="0">
                  <a:pos x="401" y="99"/>
                </a:cxn>
                <a:cxn ang="0">
                  <a:pos x="406" y="118"/>
                </a:cxn>
                <a:cxn ang="0">
                  <a:pos x="411" y="161"/>
                </a:cxn>
                <a:cxn ang="0">
                  <a:pos x="321" y="483"/>
                </a:cxn>
                <a:cxn ang="0">
                  <a:pos x="320" y="169"/>
                </a:cxn>
                <a:cxn ang="0">
                  <a:pos x="317" y="145"/>
                </a:cxn>
                <a:cxn ang="0">
                  <a:pos x="310" y="123"/>
                </a:cxn>
                <a:cxn ang="0">
                  <a:pos x="299" y="106"/>
                </a:cxn>
                <a:cxn ang="0">
                  <a:pos x="286" y="91"/>
                </a:cxn>
                <a:cxn ang="0">
                  <a:pos x="269" y="81"/>
                </a:cxn>
                <a:cxn ang="0">
                  <a:pos x="248" y="73"/>
                </a:cxn>
                <a:cxn ang="0">
                  <a:pos x="225" y="70"/>
                </a:cxn>
                <a:cxn ang="0">
                  <a:pos x="197" y="70"/>
                </a:cxn>
                <a:cxn ang="0">
                  <a:pos x="171" y="76"/>
                </a:cxn>
                <a:cxn ang="0">
                  <a:pos x="148" y="87"/>
                </a:cxn>
                <a:cxn ang="0">
                  <a:pos x="128" y="102"/>
                </a:cxn>
                <a:cxn ang="0">
                  <a:pos x="112" y="122"/>
                </a:cxn>
                <a:cxn ang="0">
                  <a:pos x="100" y="145"/>
                </a:cxn>
                <a:cxn ang="0">
                  <a:pos x="92" y="169"/>
                </a:cxn>
                <a:cxn ang="0">
                  <a:pos x="88" y="197"/>
                </a:cxn>
                <a:cxn ang="0">
                  <a:pos x="88" y="483"/>
                </a:cxn>
              </a:cxnLst>
              <a:rect l="0" t="0" r="r" b="b"/>
              <a:pathLst>
                <a:path w="411" h="483">
                  <a:moveTo>
                    <a:pt x="0" y="483"/>
                  </a:moveTo>
                  <a:lnTo>
                    <a:pt x="0" y="10"/>
                  </a:lnTo>
                  <a:lnTo>
                    <a:pt x="88" y="10"/>
                  </a:lnTo>
                  <a:lnTo>
                    <a:pt x="88" y="86"/>
                  </a:lnTo>
                  <a:lnTo>
                    <a:pt x="93" y="77"/>
                  </a:lnTo>
                  <a:lnTo>
                    <a:pt x="100" y="67"/>
                  </a:lnTo>
                  <a:lnTo>
                    <a:pt x="107" y="58"/>
                  </a:lnTo>
                  <a:lnTo>
                    <a:pt x="115" y="49"/>
                  </a:lnTo>
                  <a:lnTo>
                    <a:pt x="121" y="42"/>
                  </a:lnTo>
                  <a:lnTo>
                    <a:pt x="130" y="34"/>
                  </a:lnTo>
                  <a:lnTo>
                    <a:pt x="139" y="28"/>
                  </a:lnTo>
                  <a:lnTo>
                    <a:pt x="149" y="22"/>
                  </a:lnTo>
                  <a:lnTo>
                    <a:pt x="158" y="18"/>
                  </a:lnTo>
                  <a:lnTo>
                    <a:pt x="168" y="13"/>
                  </a:lnTo>
                  <a:lnTo>
                    <a:pt x="179" y="10"/>
                  </a:lnTo>
                  <a:lnTo>
                    <a:pt x="190" y="7"/>
                  </a:lnTo>
                  <a:lnTo>
                    <a:pt x="202" y="4"/>
                  </a:lnTo>
                  <a:lnTo>
                    <a:pt x="214" y="2"/>
                  </a:lnTo>
                  <a:lnTo>
                    <a:pt x="227" y="1"/>
                  </a:lnTo>
                  <a:lnTo>
                    <a:pt x="240" y="0"/>
                  </a:lnTo>
                  <a:lnTo>
                    <a:pt x="254" y="1"/>
                  </a:lnTo>
                  <a:lnTo>
                    <a:pt x="267" y="2"/>
                  </a:lnTo>
                  <a:lnTo>
                    <a:pt x="280" y="5"/>
                  </a:lnTo>
                  <a:lnTo>
                    <a:pt x="294" y="8"/>
                  </a:lnTo>
                  <a:lnTo>
                    <a:pt x="306" y="11"/>
                  </a:lnTo>
                  <a:lnTo>
                    <a:pt x="318" y="15"/>
                  </a:lnTo>
                  <a:lnTo>
                    <a:pt x="330" y="21"/>
                  </a:lnTo>
                  <a:lnTo>
                    <a:pt x="341" y="27"/>
                  </a:lnTo>
                  <a:lnTo>
                    <a:pt x="357" y="39"/>
                  </a:lnTo>
                  <a:lnTo>
                    <a:pt x="371" y="51"/>
                  </a:lnTo>
                  <a:lnTo>
                    <a:pt x="384" y="64"/>
                  </a:lnTo>
                  <a:lnTo>
                    <a:pt x="394" y="81"/>
                  </a:lnTo>
                  <a:lnTo>
                    <a:pt x="397" y="90"/>
                  </a:lnTo>
                  <a:lnTo>
                    <a:pt x="401" y="99"/>
                  </a:lnTo>
                  <a:lnTo>
                    <a:pt x="404" y="109"/>
                  </a:lnTo>
                  <a:lnTo>
                    <a:pt x="406" y="118"/>
                  </a:lnTo>
                  <a:lnTo>
                    <a:pt x="409" y="139"/>
                  </a:lnTo>
                  <a:lnTo>
                    <a:pt x="411" y="161"/>
                  </a:lnTo>
                  <a:lnTo>
                    <a:pt x="411" y="483"/>
                  </a:lnTo>
                  <a:lnTo>
                    <a:pt x="321" y="483"/>
                  </a:lnTo>
                  <a:lnTo>
                    <a:pt x="321" y="183"/>
                  </a:lnTo>
                  <a:lnTo>
                    <a:pt x="320" y="169"/>
                  </a:lnTo>
                  <a:lnTo>
                    <a:pt x="319" y="156"/>
                  </a:lnTo>
                  <a:lnTo>
                    <a:pt x="317" y="145"/>
                  </a:lnTo>
                  <a:lnTo>
                    <a:pt x="314" y="134"/>
                  </a:lnTo>
                  <a:lnTo>
                    <a:pt x="310" y="123"/>
                  </a:lnTo>
                  <a:lnTo>
                    <a:pt x="305" y="113"/>
                  </a:lnTo>
                  <a:lnTo>
                    <a:pt x="299" y="106"/>
                  </a:lnTo>
                  <a:lnTo>
                    <a:pt x="294" y="98"/>
                  </a:lnTo>
                  <a:lnTo>
                    <a:pt x="286" y="91"/>
                  </a:lnTo>
                  <a:lnTo>
                    <a:pt x="278" y="86"/>
                  </a:lnTo>
                  <a:lnTo>
                    <a:pt x="269" y="81"/>
                  </a:lnTo>
                  <a:lnTo>
                    <a:pt x="259" y="77"/>
                  </a:lnTo>
                  <a:lnTo>
                    <a:pt x="248" y="73"/>
                  </a:lnTo>
                  <a:lnTo>
                    <a:pt x="237" y="71"/>
                  </a:lnTo>
                  <a:lnTo>
                    <a:pt x="225" y="70"/>
                  </a:lnTo>
                  <a:lnTo>
                    <a:pt x="211" y="69"/>
                  </a:lnTo>
                  <a:lnTo>
                    <a:pt x="197" y="70"/>
                  </a:lnTo>
                  <a:lnTo>
                    <a:pt x="184" y="72"/>
                  </a:lnTo>
                  <a:lnTo>
                    <a:pt x="171" y="76"/>
                  </a:lnTo>
                  <a:lnTo>
                    <a:pt x="159" y="80"/>
                  </a:lnTo>
                  <a:lnTo>
                    <a:pt x="148" y="87"/>
                  </a:lnTo>
                  <a:lnTo>
                    <a:pt x="138" y="93"/>
                  </a:lnTo>
                  <a:lnTo>
                    <a:pt x="128" y="102"/>
                  </a:lnTo>
                  <a:lnTo>
                    <a:pt x="120" y="111"/>
                  </a:lnTo>
                  <a:lnTo>
                    <a:pt x="112" y="122"/>
                  </a:lnTo>
                  <a:lnTo>
                    <a:pt x="106" y="132"/>
                  </a:lnTo>
                  <a:lnTo>
                    <a:pt x="100" y="145"/>
                  </a:lnTo>
                  <a:lnTo>
                    <a:pt x="96" y="156"/>
                  </a:lnTo>
                  <a:lnTo>
                    <a:pt x="92" y="169"/>
                  </a:lnTo>
                  <a:lnTo>
                    <a:pt x="90" y="183"/>
                  </a:lnTo>
                  <a:lnTo>
                    <a:pt x="88" y="197"/>
                  </a:lnTo>
                  <a:lnTo>
                    <a:pt x="88" y="210"/>
                  </a:lnTo>
                  <a:lnTo>
                    <a:pt x="88" y="483"/>
                  </a:lnTo>
                  <a:lnTo>
                    <a:pt x="0" y="48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1" name="Freeform 25"/>
            <p:cNvSpPr>
              <a:spLocks noEditPoints="1"/>
            </p:cNvSpPr>
            <p:nvPr userDrawn="1"/>
          </p:nvSpPr>
          <p:spPr bwMode="auto">
            <a:xfrm>
              <a:off x="1291" y="3795"/>
              <a:ext cx="59" cy="62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5" y="187"/>
                </a:cxn>
                <a:cxn ang="0">
                  <a:pos x="15" y="150"/>
                </a:cxn>
                <a:cxn ang="0">
                  <a:pos x="28" y="118"/>
                </a:cxn>
                <a:cxn ang="0">
                  <a:pos x="46" y="88"/>
                </a:cxn>
                <a:cxn ang="0">
                  <a:pos x="68" y="62"/>
                </a:cxn>
                <a:cxn ang="0">
                  <a:pos x="96" y="40"/>
                </a:cxn>
                <a:cxn ang="0">
                  <a:pos x="125" y="23"/>
                </a:cxn>
                <a:cxn ang="0">
                  <a:pos x="160" y="10"/>
                </a:cxn>
                <a:cxn ang="0">
                  <a:pos x="211" y="2"/>
                </a:cxn>
                <a:cxn ang="0">
                  <a:pos x="292" y="4"/>
                </a:cxn>
                <a:cxn ang="0">
                  <a:pos x="327" y="14"/>
                </a:cxn>
                <a:cxn ang="0">
                  <a:pos x="378" y="40"/>
                </a:cxn>
                <a:cxn ang="0">
                  <a:pos x="426" y="87"/>
                </a:cxn>
                <a:cxn ang="0">
                  <a:pos x="456" y="148"/>
                </a:cxn>
                <a:cxn ang="0">
                  <a:pos x="470" y="220"/>
                </a:cxn>
                <a:cxn ang="0">
                  <a:pos x="470" y="276"/>
                </a:cxn>
                <a:cxn ang="0">
                  <a:pos x="461" y="327"/>
                </a:cxn>
                <a:cxn ang="0">
                  <a:pos x="435" y="394"/>
                </a:cxn>
                <a:cxn ang="0">
                  <a:pos x="415" y="423"/>
                </a:cxn>
                <a:cxn ang="0">
                  <a:pos x="391" y="449"/>
                </a:cxn>
                <a:cxn ang="0">
                  <a:pos x="364" y="469"/>
                </a:cxn>
                <a:cxn ang="0">
                  <a:pos x="332" y="484"/>
                </a:cxn>
                <a:cxn ang="0">
                  <a:pos x="297" y="495"/>
                </a:cxn>
                <a:cxn ang="0">
                  <a:pos x="259" y="501"/>
                </a:cxn>
                <a:cxn ang="0">
                  <a:pos x="218" y="501"/>
                </a:cxn>
                <a:cxn ang="0">
                  <a:pos x="179" y="498"/>
                </a:cxn>
                <a:cxn ang="0">
                  <a:pos x="143" y="489"/>
                </a:cxn>
                <a:cxn ang="0">
                  <a:pos x="111" y="475"/>
                </a:cxn>
                <a:cxn ang="0">
                  <a:pos x="83" y="456"/>
                </a:cxn>
                <a:cxn ang="0">
                  <a:pos x="59" y="432"/>
                </a:cxn>
                <a:cxn ang="0">
                  <a:pos x="38" y="406"/>
                </a:cxn>
                <a:cxn ang="0">
                  <a:pos x="22" y="377"/>
                </a:cxn>
                <a:cxn ang="0">
                  <a:pos x="10" y="344"/>
                </a:cxn>
                <a:cxn ang="0">
                  <a:pos x="3" y="308"/>
                </a:cxn>
                <a:cxn ang="0">
                  <a:pos x="0" y="268"/>
                </a:cxn>
                <a:cxn ang="0">
                  <a:pos x="91" y="268"/>
                </a:cxn>
                <a:cxn ang="0">
                  <a:pos x="99" y="320"/>
                </a:cxn>
                <a:cxn ang="0">
                  <a:pos x="116" y="364"/>
                </a:cxn>
                <a:cxn ang="0">
                  <a:pos x="132" y="391"/>
                </a:cxn>
                <a:cxn ang="0">
                  <a:pos x="149" y="408"/>
                </a:cxn>
                <a:cxn ang="0">
                  <a:pos x="169" y="421"/>
                </a:cxn>
                <a:cxn ang="0">
                  <a:pos x="191" y="431"/>
                </a:cxn>
                <a:cxn ang="0">
                  <a:pos x="216" y="435"/>
                </a:cxn>
                <a:cxn ang="0">
                  <a:pos x="242" y="435"/>
                </a:cxn>
                <a:cxn ang="0">
                  <a:pos x="268" y="432"/>
                </a:cxn>
                <a:cxn ang="0">
                  <a:pos x="290" y="424"/>
                </a:cxn>
                <a:cxn ang="0">
                  <a:pos x="311" y="412"/>
                </a:cxn>
                <a:cxn ang="0">
                  <a:pos x="328" y="396"/>
                </a:cxn>
                <a:cxn ang="0">
                  <a:pos x="345" y="375"/>
                </a:cxn>
                <a:cxn ang="0">
                  <a:pos x="364" y="334"/>
                </a:cxn>
                <a:cxn ang="0">
                  <a:pos x="375" y="284"/>
                </a:cxn>
                <a:cxn ang="0">
                  <a:pos x="376" y="227"/>
                </a:cxn>
                <a:cxn ang="0">
                  <a:pos x="369" y="176"/>
                </a:cxn>
                <a:cxn ang="0">
                  <a:pos x="354" y="133"/>
                </a:cxn>
                <a:cxn ang="0">
                  <a:pos x="326" y="97"/>
                </a:cxn>
                <a:cxn ang="0">
                  <a:pos x="288" y="73"/>
                </a:cxn>
                <a:cxn ang="0">
                  <a:pos x="239" y="64"/>
                </a:cxn>
                <a:cxn ang="0">
                  <a:pos x="189" y="73"/>
                </a:cxn>
                <a:cxn ang="0">
                  <a:pos x="148" y="97"/>
                </a:cxn>
                <a:cxn ang="0">
                  <a:pos x="118" y="134"/>
                </a:cxn>
                <a:cxn ang="0">
                  <a:pos x="100" y="179"/>
                </a:cxn>
                <a:cxn ang="0">
                  <a:pos x="92" y="230"/>
                </a:cxn>
              </a:cxnLst>
              <a:rect l="0" t="0" r="r" b="b"/>
              <a:pathLst>
                <a:path w="471" h="501">
                  <a:moveTo>
                    <a:pt x="0" y="254"/>
                  </a:moveTo>
                  <a:lnTo>
                    <a:pt x="0" y="240"/>
                  </a:lnTo>
                  <a:lnTo>
                    <a:pt x="0" y="226"/>
                  </a:lnTo>
                  <a:lnTo>
                    <a:pt x="1" y="214"/>
                  </a:lnTo>
                  <a:lnTo>
                    <a:pt x="3" y="199"/>
                  </a:lnTo>
                  <a:lnTo>
                    <a:pt x="5" y="187"/>
                  </a:lnTo>
                  <a:lnTo>
                    <a:pt x="8" y="175"/>
                  </a:lnTo>
                  <a:lnTo>
                    <a:pt x="10" y="162"/>
                  </a:lnTo>
                  <a:lnTo>
                    <a:pt x="15" y="150"/>
                  </a:lnTo>
                  <a:lnTo>
                    <a:pt x="19" y="139"/>
                  </a:lnTo>
                  <a:lnTo>
                    <a:pt x="23" y="128"/>
                  </a:lnTo>
                  <a:lnTo>
                    <a:pt x="28" y="118"/>
                  </a:lnTo>
                  <a:lnTo>
                    <a:pt x="33" y="107"/>
                  </a:lnTo>
                  <a:lnTo>
                    <a:pt x="40" y="98"/>
                  </a:lnTo>
                  <a:lnTo>
                    <a:pt x="46" y="88"/>
                  </a:lnTo>
                  <a:lnTo>
                    <a:pt x="52" y="79"/>
                  </a:lnTo>
                  <a:lnTo>
                    <a:pt x="60" y="70"/>
                  </a:lnTo>
                  <a:lnTo>
                    <a:pt x="68" y="62"/>
                  </a:lnTo>
                  <a:lnTo>
                    <a:pt x="77" y="54"/>
                  </a:lnTo>
                  <a:lnTo>
                    <a:pt x="86" y="48"/>
                  </a:lnTo>
                  <a:lnTo>
                    <a:pt x="96" y="40"/>
                  </a:lnTo>
                  <a:lnTo>
                    <a:pt x="105" y="34"/>
                  </a:lnTo>
                  <a:lnTo>
                    <a:pt x="115" y="27"/>
                  </a:lnTo>
                  <a:lnTo>
                    <a:pt x="125" y="23"/>
                  </a:lnTo>
                  <a:lnTo>
                    <a:pt x="137" y="17"/>
                  </a:lnTo>
                  <a:lnTo>
                    <a:pt x="148" y="14"/>
                  </a:lnTo>
                  <a:lnTo>
                    <a:pt x="160" y="10"/>
                  </a:lnTo>
                  <a:lnTo>
                    <a:pt x="172" y="7"/>
                  </a:lnTo>
                  <a:lnTo>
                    <a:pt x="185" y="4"/>
                  </a:lnTo>
                  <a:lnTo>
                    <a:pt x="211" y="2"/>
                  </a:lnTo>
                  <a:lnTo>
                    <a:pt x="239" y="0"/>
                  </a:lnTo>
                  <a:lnTo>
                    <a:pt x="267" y="2"/>
                  </a:lnTo>
                  <a:lnTo>
                    <a:pt x="292" y="4"/>
                  </a:lnTo>
                  <a:lnTo>
                    <a:pt x="304" y="7"/>
                  </a:lnTo>
                  <a:lnTo>
                    <a:pt x="316" y="10"/>
                  </a:lnTo>
                  <a:lnTo>
                    <a:pt x="327" y="14"/>
                  </a:lnTo>
                  <a:lnTo>
                    <a:pt x="338" y="17"/>
                  </a:lnTo>
                  <a:lnTo>
                    <a:pt x="359" y="27"/>
                  </a:lnTo>
                  <a:lnTo>
                    <a:pt x="378" y="40"/>
                  </a:lnTo>
                  <a:lnTo>
                    <a:pt x="396" y="53"/>
                  </a:lnTo>
                  <a:lnTo>
                    <a:pt x="412" y="70"/>
                  </a:lnTo>
                  <a:lnTo>
                    <a:pt x="426" y="87"/>
                  </a:lnTo>
                  <a:lnTo>
                    <a:pt x="438" y="105"/>
                  </a:lnTo>
                  <a:lnTo>
                    <a:pt x="448" y="125"/>
                  </a:lnTo>
                  <a:lnTo>
                    <a:pt x="456" y="148"/>
                  </a:lnTo>
                  <a:lnTo>
                    <a:pt x="462" y="170"/>
                  </a:lnTo>
                  <a:lnTo>
                    <a:pt x="467" y="195"/>
                  </a:lnTo>
                  <a:lnTo>
                    <a:pt x="470" y="220"/>
                  </a:lnTo>
                  <a:lnTo>
                    <a:pt x="471" y="248"/>
                  </a:lnTo>
                  <a:lnTo>
                    <a:pt x="470" y="263"/>
                  </a:lnTo>
                  <a:lnTo>
                    <a:pt x="470" y="276"/>
                  </a:lnTo>
                  <a:lnTo>
                    <a:pt x="468" y="289"/>
                  </a:lnTo>
                  <a:lnTo>
                    <a:pt x="467" y="303"/>
                  </a:lnTo>
                  <a:lnTo>
                    <a:pt x="461" y="327"/>
                  </a:lnTo>
                  <a:lnTo>
                    <a:pt x="455" y="351"/>
                  </a:lnTo>
                  <a:lnTo>
                    <a:pt x="446" y="374"/>
                  </a:lnTo>
                  <a:lnTo>
                    <a:pt x="435" y="394"/>
                  </a:lnTo>
                  <a:lnTo>
                    <a:pt x="429" y="405"/>
                  </a:lnTo>
                  <a:lnTo>
                    <a:pt x="422" y="414"/>
                  </a:lnTo>
                  <a:lnTo>
                    <a:pt x="415" y="423"/>
                  </a:lnTo>
                  <a:lnTo>
                    <a:pt x="408" y="432"/>
                  </a:lnTo>
                  <a:lnTo>
                    <a:pt x="399" y="441"/>
                  </a:lnTo>
                  <a:lnTo>
                    <a:pt x="391" y="449"/>
                  </a:lnTo>
                  <a:lnTo>
                    <a:pt x="382" y="456"/>
                  </a:lnTo>
                  <a:lnTo>
                    <a:pt x="374" y="462"/>
                  </a:lnTo>
                  <a:lnTo>
                    <a:pt x="364" y="469"/>
                  </a:lnTo>
                  <a:lnTo>
                    <a:pt x="354" y="475"/>
                  </a:lnTo>
                  <a:lnTo>
                    <a:pt x="342" y="480"/>
                  </a:lnTo>
                  <a:lnTo>
                    <a:pt x="332" y="484"/>
                  </a:lnTo>
                  <a:lnTo>
                    <a:pt x="320" y="489"/>
                  </a:lnTo>
                  <a:lnTo>
                    <a:pt x="309" y="492"/>
                  </a:lnTo>
                  <a:lnTo>
                    <a:pt x="297" y="495"/>
                  </a:lnTo>
                  <a:lnTo>
                    <a:pt x="285" y="498"/>
                  </a:lnTo>
                  <a:lnTo>
                    <a:pt x="271" y="500"/>
                  </a:lnTo>
                  <a:lnTo>
                    <a:pt x="259" y="501"/>
                  </a:lnTo>
                  <a:lnTo>
                    <a:pt x="246" y="501"/>
                  </a:lnTo>
                  <a:lnTo>
                    <a:pt x="231" y="501"/>
                  </a:lnTo>
                  <a:lnTo>
                    <a:pt x="218" y="501"/>
                  </a:lnTo>
                  <a:lnTo>
                    <a:pt x="205" y="501"/>
                  </a:lnTo>
                  <a:lnTo>
                    <a:pt x="191" y="500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5" y="492"/>
                  </a:lnTo>
                  <a:lnTo>
                    <a:pt x="143" y="489"/>
                  </a:lnTo>
                  <a:lnTo>
                    <a:pt x="132" y="484"/>
                  </a:lnTo>
                  <a:lnTo>
                    <a:pt x="122" y="480"/>
                  </a:lnTo>
                  <a:lnTo>
                    <a:pt x="111" y="475"/>
                  </a:lnTo>
                  <a:lnTo>
                    <a:pt x="102" y="470"/>
                  </a:lnTo>
                  <a:lnTo>
                    <a:pt x="92" y="463"/>
                  </a:lnTo>
                  <a:lnTo>
                    <a:pt x="83" y="456"/>
                  </a:lnTo>
                  <a:lnTo>
                    <a:pt x="75" y="450"/>
                  </a:lnTo>
                  <a:lnTo>
                    <a:pt x="66" y="441"/>
                  </a:lnTo>
                  <a:lnTo>
                    <a:pt x="59" y="432"/>
                  </a:lnTo>
                  <a:lnTo>
                    <a:pt x="51" y="424"/>
                  </a:lnTo>
                  <a:lnTo>
                    <a:pt x="45" y="416"/>
                  </a:lnTo>
                  <a:lnTo>
                    <a:pt x="38" y="406"/>
                  </a:lnTo>
                  <a:lnTo>
                    <a:pt x="32" y="397"/>
                  </a:lnTo>
                  <a:lnTo>
                    <a:pt x="27" y="387"/>
                  </a:lnTo>
                  <a:lnTo>
                    <a:pt x="22" y="377"/>
                  </a:lnTo>
                  <a:lnTo>
                    <a:pt x="18" y="366"/>
                  </a:lnTo>
                  <a:lnTo>
                    <a:pt x="15" y="355"/>
                  </a:lnTo>
                  <a:lnTo>
                    <a:pt x="10" y="344"/>
                  </a:lnTo>
                  <a:lnTo>
                    <a:pt x="8" y="333"/>
                  </a:lnTo>
                  <a:lnTo>
                    <a:pt x="5" y="320"/>
                  </a:lnTo>
                  <a:lnTo>
                    <a:pt x="3" y="308"/>
                  </a:lnTo>
                  <a:lnTo>
                    <a:pt x="1" y="295"/>
                  </a:lnTo>
                  <a:lnTo>
                    <a:pt x="0" y="283"/>
                  </a:lnTo>
                  <a:lnTo>
                    <a:pt x="0" y="268"/>
                  </a:lnTo>
                  <a:lnTo>
                    <a:pt x="0" y="254"/>
                  </a:lnTo>
                  <a:close/>
                  <a:moveTo>
                    <a:pt x="91" y="248"/>
                  </a:moveTo>
                  <a:lnTo>
                    <a:pt x="91" y="268"/>
                  </a:lnTo>
                  <a:lnTo>
                    <a:pt x="93" y="286"/>
                  </a:lnTo>
                  <a:lnTo>
                    <a:pt x="96" y="304"/>
                  </a:lnTo>
                  <a:lnTo>
                    <a:pt x="99" y="320"/>
                  </a:lnTo>
                  <a:lnTo>
                    <a:pt x="103" y="336"/>
                  </a:lnTo>
                  <a:lnTo>
                    <a:pt x="109" y="351"/>
                  </a:lnTo>
                  <a:lnTo>
                    <a:pt x="116" y="364"/>
                  </a:lnTo>
                  <a:lnTo>
                    <a:pt x="122" y="376"/>
                  </a:lnTo>
                  <a:lnTo>
                    <a:pt x="127" y="384"/>
                  </a:lnTo>
                  <a:lnTo>
                    <a:pt x="132" y="391"/>
                  </a:lnTo>
                  <a:lnTo>
                    <a:pt x="138" y="397"/>
                  </a:lnTo>
                  <a:lnTo>
                    <a:pt x="143" y="403"/>
                  </a:lnTo>
                  <a:lnTo>
                    <a:pt x="149" y="408"/>
                  </a:lnTo>
                  <a:lnTo>
                    <a:pt x="156" y="413"/>
                  </a:lnTo>
                  <a:lnTo>
                    <a:pt x="161" y="417"/>
                  </a:lnTo>
                  <a:lnTo>
                    <a:pt x="169" y="421"/>
                  </a:lnTo>
                  <a:lnTo>
                    <a:pt x="176" y="424"/>
                  </a:lnTo>
                  <a:lnTo>
                    <a:pt x="183" y="427"/>
                  </a:lnTo>
                  <a:lnTo>
                    <a:pt x="191" y="431"/>
                  </a:lnTo>
                  <a:lnTo>
                    <a:pt x="199" y="432"/>
                  </a:lnTo>
                  <a:lnTo>
                    <a:pt x="207" y="434"/>
                  </a:lnTo>
                  <a:lnTo>
                    <a:pt x="216" y="435"/>
                  </a:lnTo>
                  <a:lnTo>
                    <a:pt x="225" y="435"/>
                  </a:lnTo>
                  <a:lnTo>
                    <a:pt x="233" y="435"/>
                  </a:lnTo>
                  <a:lnTo>
                    <a:pt x="242" y="435"/>
                  </a:lnTo>
                  <a:lnTo>
                    <a:pt x="251" y="435"/>
                  </a:lnTo>
                  <a:lnTo>
                    <a:pt x="259" y="434"/>
                  </a:lnTo>
                  <a:lnTo>
                    <a:pt x="268" y="432"/>
                  </a:lnTo>
                  <a:lnTo>
                    <a:pt x="275" y="431"/>
                  </a:lnTo>
                  <a:lnTo>
                    <a:pt x="284" y="427"/>
                  </a:lnTo>
                  <a:lnTo>
                    <a:pt x="290" y="424"/>
                  </a:lnTo>
                  <a:lnTo>
                    <a:pt x="298" y="421"/>
                  </a:lnTo>
                  <a:lnTo>
                    <a:pt x="305" y="416"/>
                  </a:lnTo>
                  <a:lnTo>
                    <a:pt x="311" y="412"/>
                  </a:lnTo>
                  <a:lnTo>
                    <a:pt x="317" y="407"/>
                  </a:lnTo>
                  <a:lnTo>
                    <a:pt x="324" y="402"/>
                  </a:lnTo>
                  <a:lnTo>
                    <a:pt x="328" y="396"/>
                  </a:lnTo>
                  <a:lnTo>
                    <a:pt x="335" y="390"/>
                  </a:lnTo>
                  <a:lnTo>
                    <a:pt x="339" y="383"/>
                  </a:lnTo>
                  <a:lnTo>
                    <a:pt x="345" y="375"/>
                  </a:lnTo>
                  <a:lnTo>
                    <a:pt x="351" y="363"/>
                  </a:lnTo>
                  <a:lnTo>
                    <a:pt x="358" y="348"/>
                  </a:lnTo>
                  <a:lnTo>
                    <a:pt x="364" y="334"/>
                  </a:lnTo>
                  <a:lnTo>
                    <a:pt x="369" y="317"/>
                  </a:lnTo>
                  <a:lnTo>
                    <a:pt x="371" y="300"/>
                  </a:lnTo>
                  <a:lnTo>
                    <a:pt x="375" y="284"/>
                  </a:lnTo>
                  <a:lnTo>
                    <a:pt x="376" y="265"/>
                  </a:lnTo>
                  <a:lnTo>
                    <a:pt x="377" y="245"/>
                  </a:lnTo>
                  <a:lnTo>
                    <a:pt x="376" y="227"/>
                  </a:lnTo>
                  <a:lnTo>
                    <a:pt x="375" y="209"/>
                  </a:lnTo>
                  <a:lnTo>
                    <a:pt x="371" y="192"/>
                  </a:lnTo>
                  <a:lnTo>
                    <a:pt x="369" y="176"/>
                  </a:lnTo>
                  <a:lnTo>
                    <a:pt x="365" y="161"/>
                  </a:lnTo>
                  <a:lnTo>
                    <a:pt x="359" y="147"/>
                  </a:lnTo>
                  <a:lnTo>
                    <a:pt x="354" y="133"/>
                  </a:lnTo>
                  <a:lnTo>
                    <a:pt x="347" y="121"/>
                  </a:lnTo>
                  <a:lnTo>
                    <a:pt x="337" y="109"/>
                  </a:lnTo>
                  <a:lnTo>
                    <a:pt x="326" y="97"/>
                  </a:lnTo>
                  <a:lnTo>
                    <a:pt x="314" y="88"/>
                  </a:lnTo>
                  <a:lnTo>
                    <a:pt x="301" y="79"/>
                  </a:lnTo>
                  <a:lnTo>
                    <a:pt x="288" y="73"/>
                  </a:lnTo>
                  <a:lnTo>
                    <a:pt x="272" y="69"/>
                  </a:lnTo>
                  <a:lnTo>
                    <a:pt x="256" y="65"/>
                  </a:lnTo>
                  <a:lnTo>
                    <a:pt x="239" y="64"/>
                  </a:lnTo>
                  <a:lnTo>
                    <a:pt x="221" y="65"/>
                  </a:lnTo>
                  <a:lnTo>
                    <a:pt x="205" y="69"/>
                  </a:lnTo>
                  <a:lnTo>
                    <a:pt x="189" y="73"/>
                  </a:lnTo>
                  <a:lnTo>
                    <a:pt x="175" y="79"/>
                  </a:lnTo>
                  <a:lnTo>
                    <a:pt x="160" y="88"/>
                  </a:lnTo>
                  <a:lnTo>
                    <a:pt x="148" y="97"/>
                  </a:lnTo>
                  <a:lnTo>
                    <a:pt x="137" y="109"/>
                  </a:lnTo>
                  <a:lnTo>
                    <a:pt x="127" y="121"/>
                  </a:lnTo>
                  <a:lnTo>
                    <a:pt x="118" y="134"/>
                  </a:lnTo>
                  <a:lnTo>
                    <a:pt x="110" y="149"/>
                  </a:lnTo>
                  <a:lnTo>
                    <a:pt x="105" y="163"/>
                  </a:lnTo>
                  <a:lnTo>
                    <a:pt x="100" y="179"/>
                  </a:lnTo>
                  <a:lnTo>
                    <a:pt x="97" y="196"/>
                  </a:lnTo>
                  <a:lnTo>
                    <a:pt x="93" y="212"/>
                  </a:lnTo>
                  <a:lnTo>
                    <a:pt x="92" y="230"/>
                  </a:lnTo>
                  <a:lnTo>
                    <a:pt x="91" y="24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2" name="Rectangle 26"/>
            <p:cNvSpPr>
              <a:spLocks noChangeArrowheads="1"/>
            </p:cNvSpPr>
            <p:nvPr userDrawn="1"/>
          </p:nvSpPr>
          <p:spPr bwMode="auto">
            <a:xfrm>
              <a:off x="1367" y="3770"/>
              <a:ext cx="11" cy="86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3" name="Freeform 27"/>
            <p:cNvSpPr>
              <a:spLocks noEditPoints="1"/>
            </p:cNvSpPr>
            <p:nvPr userDrawn="1"/>
          </p:nvSpPr>
          <p:spPr bwMode="auto">
            <a:xfrm>
              <a:off x="1395" y="3795"/>
              <a:ext cx="59" cy="62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5" y="187"/>
                </a:cxn>
                <a:cxn ang="0">
                  <a:pos x="15" y="150"/>
                </a:cxn>
                <a:cxn ang="0">
                  <a:pos x="29" y="118"/>
                </a:cxn>
                <a:cxn ang="0">
                  <a:pos x="47" y="88"/>
                </a:cxn>
                <a:cxn ang="0">
                  <a:pos x="69" y="62"/>
                </a:cxn>
                <a:cxn ang="0">
                  <a:pos x="96" y="40"/>
                </a:cxn>
                <a:cxn ang="0">
                  <a:pos x="126" y="23"/>
                </a:cxn>
                <a:cxn ang="0">
                  <a:pos x="160" y="10"/>
                </a:cxn>
                <a:cxn ang="0">
                  <a:pos x="211" y="2"/>
                </a:cxn>
                <a:cxn ang="0">
                  <a:pos x="292" y="4"/>
                </a:cxn>
                <a:cxn ang="0">
                  <a:pos x="327" y="14"/>
                </a:cxn>
                <a:cxn ang="0">
                  <a:pos x="379" y="40"/>
                </a:cxn>
                <a:cxn ang="0">
                  <a:pos x="427" y="87"/>
                </a:cxn>
                <a:cxn ang="0">
                  <a:pos x="457" y="148"/>
                </a:cxn>
                <a:cxn ang="0">
                  <a:pos x="470" y="220"/>
                </a:cxn>
                <a:cxn ang="0">
                  <a:pos x="470" y="276"/>
                </a:cxn>
                <a:cxn ang="0">
                  <a:pos x="462" y="327"/>
                </a:cxn>
                <a:cxn ang="0">
                  <a:pos x="436" y="394"/>
                </a:cxn>
                <a:cxn ang="0">
                  <a:pos x="416" y="423"/>
                </a:cxn>
                <a:cxn ang="0">
                  <a:pos x="391" y="449"/>
                </a:cxn>
                <a:cxn ang="0">
                  <a:pos x="363" y="469"/>
                </a:cxn>
                <a:cxn ang="0">
                  <a:pos x="332" y="484"/>
                </a:cxn>
                <a:cxn ang="0">
                  <a:pos x="297" y="495"/>
                </a:cxn>
                <a:cxn ang="0">
                  <a:pos x="259" y="501"/>
                </a:cxn>
                <a:cxn ang="0">
                  <a:pos x="218" y="501"/>
                </a:cxn>
                <a:cxn ang="0">
                  <a:pos x="179" y="498"/>
                </a:cxn>
                <a:cxn ang="0">
                  <a:pos x="143" y="489"/>
                </a:cxn>
                <a:cxn ang="0">
                  <a:pos x="112" y="475"/>
                </a:cxn>
                <a:cxn ang="0">
                  <a:pos x="83" y="456"/>
                </a:cxn>
                <a:cxn ang="0">
                  <a:pos x="59" y="432"/>
                </a:cxn>
                <a:cxn ang="0">
                  <a:pos x="38" y="406"/>
                </a:cxn>
                <a:cxn ang="0">
                  <a:pos x="22" y="377"/>
                </a:cxn>
                <a:cxn ang="0">
                  <a:pos x="11" y="344"/>
                </a:cxn>
                <a:cxn ang="0">
                  <a:pos x="3" y="308"/>
                </a:cxn>
                <a:cxn ang="0">
                  <a:pos x="0" y="268"/>
                </a:cxn>
                <a:cxn ang="0">
                  <a:pos x="92" y="268"/>
                </a:cxn>
                <a:cxn ang="0">
                  <a:pos x="100" y="320"/>
                </a:cxn>
                <a:cxn ang="0">
                  <a:pos x="116" y="364"/>
                </a:cxn>
                <a:cxn ang="0">
                  <a:pos x="132" y="391"/>
                </a:cxn>
                <a:cxn ang="0">
                  <a:pos x="150" y="408"/>
                </a:cxn>
                <a:cxn ang="0">
                  <a:pos x="170" y="421"/>
                </a:cxn>
                <a:cxn ang="0">
                  <a:pos x="191" y="431"/>
                </a:cxn>
                <a:cxn ang="0">
                  <a:pos x="216" y="435"/>
                </a:cxn>
                <a:cxn ang="0">
                  <a:pos x="242" y="435"/>
                </a:cxn>
                <a:cxn ang="0">
                  <a:pos x="268" y="432"/>
                </a:cxn>
                <a:cxn ang="0">
                  <a:pos x="291" y="424"/>
                </a:cxn>
                <a:cxn ang="0">
                  <a:pos x="311" y="412"/>
                </a:cxn>
                <a:cxn ang="0">
                  <a:pos x="329" y="396"/>
                </a:cxn>
                <a:cxn ang="0">
                  <a:pos x="346" y="375"/>
                </a:cxn>
                <a:cxn ang="0">
                  <a:pos x="364" y="334"/>
                </a:cxn>
                <a:cxn ang="0">
                  <a:pos x="374" y="284"/>
                </a:cxn>
                <a:cxn ang="0">
                  <a:pos x="377" y="227"/>
                </a:cxn>
                <a:cxn ang="0">
                  <a:pos x="369" y="176"/>
                </a:cxn>
                <a:cxn ang="0">
                  <a:pos x="353" y="133"/>
                </a:cxn>
                <a:cxn ang="0">
                  <a:pos x="327" y="97"/>
                </a:cxn>
                <a:cxn ang="0">
                  <a:pos x="288" y="73"/>
                </a:cxn>
                <a:cxn ang="0">
                  <a:pos x="240" y="64"/>
                </a:cxn>
                <a:cxn ang="0">
                  <a:pos x="189" y="73"/>
                </a:cxn>
                <a:cxn ang="0">
                  <a:pos x="149" y="97"/>
                </a:cxn>
                <a:cxn ang="0">
                  <a:pos x="118" y="134"/>
                </a:cxn>
                <a:cxn ang="0">
                  <a:pos x="100" y="179"/>
                </a:cxn>
                <a:cxn ang="0">
                  <a:pos x="92" y="230"/>
                </a:cxn>
              </a:cxnLst>
              <a:rect l="0" t="0" r="r" b="b"/>
              <a:pathLst>
                <a:path w="471" h="501">
                  <a:moveTo>
                    <a:pt x="0" y="254"/>
                  </a:moveTo>
                  <a:lnTo>
                    <a:pt x="0" y="240"/>
                  </a:lnTo>
                  <a:lnTo>
                    <a:pt x="0" y="226"/>
                  </a:lnTo>
                  <a:lnTo>
                    <a:pt x="1" y="214"/>
                  </a:lnTo>
                  <a:lnTo>
                    <a:pt x="3" y="199"/>
                  </a:lnTo>
                  <a:lnTo>
                    <a:pt x="5" y="187"/>
                  </a:lnTo>
                  <a:lnTo>
                    <a:pt x="8" y="175"/>
                  </a:lnTo>
                  <a:lnTo>
                    <a:pt x="11" y="162"/>
                  </a:lnTo>
                  <a:lnTo>
                    <a:pt x="15" y="150"/>
                  </a:lnTo>
                  <a:lnTo>
                    <a:pt x="19" y="139"/>
                  </a:lnTo>
                  <a:lnTo>
                    <a:pt x="23" y="128"/>
                  </a:lnTo>
                  <a:lnTo>
                    <a:pt x="29" y="118"/>
                  </a:lnTo>
                  <a:lnTo>
                    <a:pt x="34" y="107"/>
                  </a:lnTo>
                  <a:lnTo>
                    <a:pt x="40" y="98"/>
                  </a:lnTo>
                  <a:lnTo>
                    <a:pt x="47" y="88"/>
                  </a:lnTo>
                  <a:lnTo>
                    <a:pt x="53" y="79"/>
                  </a:lnTo>
                  <a:lnTo>
                    <a:pt x="61" y="70"/>
                  </a:lnTo>
                  <a:lnTo>
                    <a:pt x="69" y="62"/>
                  </a:lnTo>
                  <a:lnTo>
                    <a:pt x="77" y="54"/>
                  </a:lnTo>
                  <a:lnTo>
                    <a:pt x="87" y="48"/>
                  </a:lnTo>
                  <a:lnTo>
                    <a:pt x="96" y="40"/>
                  </a:lnTo>
                  <a:lnTo>
                    <a:pt x="106" y="34"/>
                  </a:lnTo>
                  <a:lnTo>
                    <a:pt x="114" y="27"/>
                  </a:lnTo>
                  <a:lnTo>
                    <a:pt x="126" y="23"/>
                  </a:lnTo>
                  <a:lnTo>
                    <a:pt x="137" y="17"/>
                  </a:lnTo>
                  <a:lnTo>
                    <a:pt x="148" y="14"/>
                  </a:lnTo>
                  <a:lnTo>
                    <a:pt x="160" y="10"/>
                  </a:lnTo>
                  <a:lnTo>
                    <a:pt x="172" y="7"/>
                  </a:lnTo>
                  <a:lnTo>
                    <a:pt x="186" y="4"/>
                  </a:lnTo>
                  <a:lnTo>
                    <a:pt x="211" y="2"/>
                  </a:lnTo>
                  <a:lnTo>
                    <a:pt x="240" y="0"/>
                  </a:lnTo>
                  <a:lnTo>
                    <a:pt x="267" y="2"/>
                  </a:lnTo>
                  <a:lnTo>
                    <a:pt x="292" y="4"/>
                  </a:lnTo>
                  <a:lnTo>
                    <a:pt x="303" y="7"/>
                  </a:lnTo>
                  <a:lnTo>
                    <a:pt x="317" y="10"/>
                  </a:lnTo>
                  <a:lnTo>
                    <a:pt x="327" y="14"/>
                  </a:lnTo>
                  <a:lnTo>
                    <a:pt x="339" y="17"/>
                  </a:lnTo>
                  <a:lnTo>
                    <a:pt x="359" y="27"/>
                  </a:lnTo>
                  <a:lnTo>
                    <a:pt x="379" y="40"/>
                  </a:lnTo>
                  <a:lnTo>
                    <a:pt x="397" y="53"/>
                  </a:lnTo>
                  <a:lnTo>
                    <a:pt x="413" y="70"/>
                  </a:lnTo>
                  <a:lnTo>
                    <a:pt x="427" y="87"/>
                  </a:lnTo>
                  <a:lnTo>
                    <a:pt x="438" y="105"/>
                  </a:lnTo>
                  <a:lnTo>
                    <a:pt x="448" y="125"/>
                  </a:lnTo>
                  <a:lnTo>
                    <a:pt x="457" y="148"/>
                  </a:lnTo>
                  <a:lnTo>
                    <a:pt x="462" y="170"/>
                  </a:lnTo>
                  <a:lnTo>
                    <a:pt x="468" y="195"/>
                  </a:lnTo>
                  <a:lnTo>
                    <a:pt x="470" y="220"/>
                  </a:lnTo>
                  <a:lnTo>
                    <a:pt x="471" y="248"/>
                  </a:lnTo>
                  <a:lnTo>
                    <a:pt x="470" y="263"/>
                  </a:lnTo>
                  <a:lnTo>
                    <a:pt x="470" y="276"/>
                  </a:lnTo>
                  <a:lnTo>
                    <a:pt x="469" y="289"/>
                  </a:lnTo>
                  <a:lnTo>
                    <a:pt x="467" y="303"/>
                  </a:lnTo>
                  <a:lnTo>
                    <a:pt x="462" y="327"/>
                  </a:lnTo>
                  <a:lnTo>
                    <a:pt x="456" y="351"/>
                  </a:lnTo>
                  <a:lnTo>
                    <a:pt x="446" y="374"/>
                  </a:lnTo>
                  <a:lnTo>
                    <a:pt x="436" y="394"/>
                  </a:lnTo>
                  <a:lnTo>
                    <a:pt x="429" y="405"/>
                  </a:lnTo>
                  <a:lnTo>
                    <a:pt x="423" y="414"/>
                  </a:lnTo>
                  <a:lnTo>
                    <a:pt x="416" y="423"/>
                  </a:lnTo>
                  <a:lnTo>
                    <a:pt x="408" y="432"/>
                  </a:lnTo>
                  <a:lnTo>
                    <a:pt x="400" y="441"/>
                  </a:lnTo>
                  <a:lnTo>
                    <a:pt x="391" y="449"/>
                  </a:lnTo>
                  <a:lnTo>
                    <a:pt x="382" y="456"/>
                  </a:lnTo>
                  <a:lnTo>
                    <a:pt x="373" y="462"/>
                  </a:lnTo>
                  <a:lnTo>
                    <a:pt x="363" y="469"/>
                  </a:lnTo>
                  <a:lnTo>
                    <a:pt x="353" y="475"/>
                  </a:lnTo>
                  <a:lnTo>
                    <a:pt x="343" y="480"/>
                  </a:lnTo>
                  <a:lnTo>
                    <a:pt x="332" y="484"/>
                  </a:lnTo>
                  <a:lnTo>
                    <a:pt x="321" y="489"/>
                  </a:lnTo>
                  <a:lnTo>
                    <a:pt x="310" y="492"/>
                  </a:lnTo>
                  <a:lnTo>
                    <a:pt x="297" y="495"/>
                  </a:lnTo>
                  <a:lnTo>
                    <a:pt x="286" y="498"/>
                  </a:lnTo>
                  <a:lnTo>
                    <a:pt x="272" y="500"/>
                  </a:lnTo>
                  <a:lnTo>
                    <a:pt x="259" y="501"/>
                  </a:lnTo>
                  <a:lnTo>
                    <a:pt x="246" y="501"/>
                  </a:lnTo>
                  <a:lnTo>
                    <a:pt x="232" y="501"/>
                  </a:lnTo>
                  <a:lnTo>
                    <a:pt x="218" y="501"/>
                  </a:lnTo>
                  <a:lnTo>
                    <a:pt x="204" y="501"/>
                  </a:lnTo>
                  <a:lnTo>
                    <a:pt x="192" y="500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6" y="492"/>
                  </a:lnTo>
                  <a:lnTo>
                    <a:pt x="143" y="489"/>
                  </a:lnTo>
                  <a:lnTo>
                    <a:pt x="133" y="484"/>
                  </a:lnTo>
                  <a:lnTo>
                    <a:pt x="122" y="480"/>
                  </a:lnTo>
                  <a:lnTo>
                    <a:pt x="112" y="475"/>
                  </a:lnTo>
                  <a:lnTo>
                    <a:pt x="102" y="470"/>
                  </a:lnTo>
                  <a:lnTo>
                    <a:pt x="93" y="463"/>
                  </a:lnTo>
                  <a:lnTo>
                    <a:pt x="83" y="456"/>
                  </a:lnTo>
                  <a:lnTo>
                    <a:pt x="74" y="450"/>
                  </a:lnTo>
                  <a:lnTo>
                    <a:pt x="67" y="441"/>
                  </a:lnTo>
                  <a:lnTo>
                    <a:pt x="59" y="432"/>
                  </a:lnTo>
                  <a:lnTo>
                    <a:pt x="51" y="424"/>
                  </a:lnTo>
                  <a:lnTo>
                    <a:pt x="44" y="416"/>
                  </a:lnTo>
                  <a:lnTo>
                    <a:pt x="38" y="406"/>
                  </a:lnTo>
                  <a:lnTo>
                    <a:pt x="33" y="397"/>
                  </a:lnTo>
                  <a:lnTo>
                    <a:pt x="28" y="387"/>
                  </a:lnTo>
                  <a:lnTo>
                    <a:pt x="22" y="377"/>
                  </a:lnTo>
                  <a:lnTo>
                    <a:pt x="18" y="366"/>
                  </a:lnTo>
                  <a:lnTo>
                    <a:pt x="14" y="355"/>
                  </a:lnTo>
                  <a:lnTo>
                    <a:pt x="11" y="344"/>
                  </a:lnTo>
                  <a:lnTo>
                    <a:pt x="8" y="333"/>
                  </a:lnTo>
                  <a:lnTo>
                    <a:pt x="5" y="320"/>
                  </a:lnTo>
                  <a:lnTo>
                    <a:pt x="3" y="308"/>
                  </a:lnTo>
                  <a:lnTo>
                    <a:pt x="1" y="295"/>
                  </a:lnTo>
                  <a:lnTo>
                    <a:pt x="0" y="283"/>
                  </a:lnTo>
                  <a:lnTo>
                    <a:pt x="0" y="268"/>
                  </a:lnTo>
                  <a:lnTo>
                    <a:pt x="0" y="254"/>
                  </a:lnTo>
                  <a:close/>
                  <a:moveTo>
                    <a:pt x="92" y="248"/>
                  </a:moveTo>
                  <a:lnTo>
                    <a:pt x="92" y="268"/>
                  </a:lnTo>
                  <a:lnTo>
                    <a:pt x="93" y="286"/>
                  </a:lnTo>
                  <a:lnTo>
                    <a:pt x="96" y="304"/>
                  </a:lnTo>
                  <a:lnTo>
                    <a:pt x="100" y="320"/>
                  </a:lnTo>
                  <a:lnTo>
                    <a:pt x="103" y="336"/>
                  </a:lnTo>
                  <a:lnTo>
                    <a:pt x="109" y="351"/>
                  </a:lnTo>
                  <a:lnTo>
                    <a:pt x="116" y="364"/>
                  </a:lnTo>
                  <a:lnTo>
                    <a:pt x="123" y="376"/>
                  </a:lnTo>
                  <a:lnTo>
                    <a:pt x="128" y="384"/>
                  </a:lnTo>
                  <a:lnTo>
                    <a:pt x="132" y="391"/>
                  </a:lnTo>
                  <a:lnTo>
                    <a:pt x="138" y="397"/>
                  </a:lnTo>
                  <a:lnTo>
                    <a:pt x="144" y="403"/>
                  </a:lnTo>
                  <a:lnTo>
                    <a:pt x="150" y="408"/>
                  </a:lnTo>
                  <a:lnTo>
                    <a:pt x="156" y="413"/>
                  </a:lnTo>
                  <a:lnTo>
                    <a:pt x="162" y="417"/>
                  </a:lnTo>
                  <a:lnTo>
                    <a:pt x="170" y="421"/>
                  </a:lnTo>
                  <a:lnTo>
                    <a:pt x="177" y="424"/>
                  </a:lnTo>
                  <a:lnTo>
                    <a:pt x="183" y="427"/>
                  </a:lnTo>
                  <a:lnTo>
                    <a:pt x="191" y="431"/>
                  </a:lnTo>
                  <a:lnTo>
                    <a:pt x="200" y="432"/>
                  </a:lnTo>
                  <a:lnTo>
                    <a:pt x="208" y="434"/>
                  </a:lnTo>
                  <a:lnTo>
                    <a:pt x="216" y="435"/>
                  </a:lnTo>
                  <a:lnTo>
                    <a:pt x="224" y="435"/>
                  </a:lnTo>
                  <a:lnTo>
                    <a:pt x="234" y="435"/>
                  </a:lnTo>
                  <a:lnTo>
                    <a:pt x="242" y="435"/>
                  </a:lnTo>
                  <a:lnTo>
                    <a:pt x="252" y="435"/>
                  </a:lnTo>
                  <a:lnTo>
                    <a:pt x="260" y="434"/>
                  </a:lnTo>
                  <a:lnTo>
                    <a:pt x="268" y="432"/>
                  </a:lnTo>
                  <a:lnTo>
                    <a:pt x="276" y="431"/>
                  </a:lnTo>
                  <a:lnTo>
                    <a:pt x="283" y="427"/>
                  </a:lnTo>
                  <a:lnTo>
                    <a:pt x="291" y="424"/>
                  </a:lnTo>
                  <a:lnTo>
                    <a:pt x="298" y="421"/>
                  </a:lnTo>
                  <a:lnTo>
                    <a:pt x="304" y="416"/>
                  </a:lnTo>
                  <a:lnTo>
                    <a:pt x="311" y="412"/>
                  </a:lnTo>
                  <a:lnTo>
                    <a:pt x="317" y="407"/>
                  </a:lnTo>
                  <a:lnTo>
                    <a:pt x="323" y="402"/>
                  </a:lnTo>
                  <a:lnTo>
                    <a:pt x="329" y="396"/>
                  </a:lnTo>
                  <a:lnTo>
                    <a:pt x="334" y="390"/>
                  </a:lnTo>
                  <a:lnTo>
                    <a:pt x="340" y="383"/>
                  </a:lnTo>
                  <a:lnTo>
                    <a:pt x="346" y="375"/>
                  </a:lnTo>
                  <a:lnTo>
                    <a:pt x="352" y="363"/>
                  </a:lnTo>
                  <a:lnTo>
                    <a:pt x="359" y="348"/>
                  </a:lnTo>
                  <a:lnTo>
                    <a:pt x="364" y="334"/>
                  </a:lnTo>
                  <a:lnTo>
                    <a:pt x="369" y="317"/>
                  </a:lnTo>
                  <a:lnTo>
                    <a:pt x="372" y="300"/>
                  </a:lnTo>
                  <a:lnTo>
                    <a:pt x="374" y="284"/>
                  </a:lnTo>
                  <a:lnTo>
                    <a:pt x="377" y="265"/>
                  </a:lnTo>
                  <a:lnTo>
                    <a:pt x="377" y="245"/>
                  </a:lnTo>
                  <a:lnTo>
                    <a:pt x="377" y="227"/>
                  </a:lnTo>
                  <a:lnTo>
                    <a:pt x="374" y="209"/>
                  </a:lnTo>
                  <a:lnTo>
                    <a:pt x="372" y="192"/>
                  </a:lnTo>
                  <a:lnTo>
                    <a:pt x="369" y="176"/>
                  </a:lnTo>
                  <a:lnTo>
                    <a:pt x="364" y="161"/>
                  </a:lnTo>
                  <a:lnTo>
                    <a:pt x="360" y="147"/>
                  </a:lnTo>
                  <a:lnTo>
                    <a:pt x="353" y="133"/>
                  </a:lnTo>
                  <a:lnTo>
                    <a:pt x="347" y="121"/>
                  </a:lnTo>
                  <a:lnTo>
                    <a:pt x="337" y="109"/>
                  </a:lnTo>
                  <a:lnTo>
                    <a:pt x="327" y="97"/>
                  </a:lnTo>
                  <a:lnTo>
                    <a:pt x="314" y="88"/>
                  </a:lnTo>
                  <a:lnTo>
                    <a:pt x="302" y="79"/>
                  </a:lnTo>
                  <a:lnTo>
                    <a:pt x="288" y="73"/>
                  </a:lnTo>
                  <a:lnTo>
                    <a:pt x="272" y="69"/>
                  </a:lnTo>
                  <a:lnTo>
                    <a:pt x="257" y="65"/>
                  </a:lnTo>
                  <a:lnTo>
                    <a:pt x="240" y="64"/>
                  </a:lnTo>
                  <a:lnTo>
                    <a:pt x="221" y="65"/>
                  </a:lnTo>
                  <a:lnTo>
                    <a:pt x="206" y="69"/>
                  </a:lnTo>
                  <a:lnTo>
                    <a:pt x="189" y="73"/>
                  </a:lnTo>
                  <a:lnTo>
                    <a:pt x="174" y="79"/>
                  </a:lnTo>
                  <a:lnTo>
                    <a:pt x="161" y="88"/>
                  </a:lnTo>
                  <a:lnTo>
                    <a:pt x="149" y="97"/>
                  </a:lnTo>
                  <a:lnTo>
                    <a:pt x="137" y="109"/>
                  </a:lnTo>
                  <a:lnTo>
                    <a:pt x="127" y="121"/>
                  </a:lnTo>
                  <a:lnTo>
                    <a:pt x="118" y="134"/>
                  </a:lnTo>
                  <a:lnTo>
                    <a:pt x="111" y="149"/>
                  </a:lnTo>
                  <a:lnTo>
                    <a:pt x="106" y="163"/>
                  </a:lnTo>
                  <a:lnTo>
                    <a:pt x="100" y="179"/>
                  </a:lnTo>
                  <a:lnTo>
                    <a:pt x="97" y="196"/>
                  </a:lnTo>
                  <a:lnTo>
                    <a:pt x="94" y="212"/>
                  </a:lnTo>
                  <a:lnTo>
                    <a:pt x="92" y="230"/>
                  </a:lnTo>
                  <a:lnTo>
                    <a:pt x="92" y="24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4" name="Freeform 28"/>
            <p:cNvSpPr>
              <a:spLocks noEditPoints="1"/>
            </p:cNvSpPr>
            <p:nvPr userDrawn="1"/>
          </p:nvSpPr>
          <p:spPr bwMode="auto">
            <a:xfrm>
              <a:off x="1467" y="3796"/>
              <a:ext cx="56" cy="83"/>
            </a:xfrm>
            <a:custGeom>
              <a:avLst/>
              <a:gdLst/>
              <a:ahLst/>
              <a:cxnLst>
                <a:cxn ang="0">
                  <a:pos x="123" y="549"/>
                </a:cxn>
                <a:cxn ang="0">
                  <a:pos x="149" y="586"/>
                </a:cxn>
                <a:cxn ang="0">
                  <a:pos x="192" y="606"/>
                </a:cxn>
                <a:cxn ang="0">
                  <a:pos x="249" y="610"/>
                </a:cxn>
                <a:cxn ang="0">
                  <a:pos x="290" y="598"/>
                </a:cxn>
                <a:cxn ang="0">
                  <a:pos x="321" y="576"/>
                </a:cxn>
                <a:cxn ang="0">
                  <a:pos x="341" y="538"/>
                </a:cxn>
                <a:cxn ang="0">
                  <a:pos x="352" y="446"/>
                </a:cxn>
                <a:cxn ang="0">
                  <a:pos x="335" y="419"/>
                </a:cxn>
                <a:cxn ang="0">
                  <a:pos x="295" y="451"/>
                </a:cxn>
                <a:cxn ang="0">
                  <a:pos x="239" y="470"/>
                </a:cxn>
                <a:cxn ang="0">
                  <a:pos x="173" y="471"/>
                </a:cxn>
                <a:cxn ang="0">
                  <a:pos x="119" y="459"/>
                </a:cxn>
                <a:cxn ang="0">
                  <a:pos x="74" y="435"/>
                </a:cxn>
                <a:cxn ang="0">
                  <a:pos x="40" y="398"/>
                </a:cxn>
                <a:cxn ang="0">
                  <a:pos x="17" y="353"/>
                </a:cxn>
                <a:cxn ang="0">
                  <a:pos x="3" y="301"/>
                </a:cxn>
                <a:cxn ang="0">
                  <a:pos x="0" y="214"/>
                </a:cxn>
                <a:cxn ang="0">
                  <a:pos x="9" y="156"/>
                </a:cxn>
                <a:cxn ang="0">
                  <a:pos x="29" y="105"/>
                </a:cxn>
                <a:cxn ang="0">
                  <a:pos x="57" y="63"/>
                </a:cxn>
                <a:cxn ang="0">
                  <a:pos x="99" y="28"/>
                </a:cxn>
                <a:cxn ang="0">
                  <a:pos x="149" y="8"/>
                </a:cxn>
                <a:cxn ang="0">
                  <a:pos x="253" y="5"/>
                </a:cxn>
                <a:cxn ang="0">
                  <a:pos x="343" y="56"/>
                </a:cxn>
                <a:cxn ang="0">
                  <a:pos x="442" y="389"/>
                </a:cxn>
                <a:cxn ang="0">
                  <a:pos x="432" y="537"/>
                </a:cxn>
                <a:cxn ang="0">
                  <a:pos x="406" y="605"/>
                </a:cxn>
                <a:cxn ang="0">
                  <a:pos x="360" y="643"/>
                </a:cxn>
                <a:cxn ang="0">
                  <a:pos x="292" y="664"/>
                </a:cxn>
                <a:cxn ang="0">
                  <a:pos x="206" y="670"/>
                </a:cxn>
                <a:cxn ang="0">
                  <a:pos x="141" y="663"/>
                </a:cxn>
                <a:cxn ang="0">
                  <a:pos x="89" y="646"/>
                </a:cxn>
                <a:cxn ang="0">
                  <a:pos x="54" y="617"/>
                </a:cxn>
                <a:cxn ang="0">
                  <a:pos x="37" y="590"/>
                </a:cxn>
                <a:cxn ang="0">
                  <a:pos x="24" y="517"/>
                </a:cxn>
                <a:cxn ang="0">
                  <a:pos x="266" y="400"/>
                </a:cxn>
                <a:cxn ang="0">
                  <a:pos x="296" y="386"/>
                </a:cxn>
                <a:cxn ang="0">
                  <a:pos x="336" y="336"/>
                </a:cxn>
                <a:cxn ang="0">
                  <a:pos x="355" y="245"/>
                </a:cxn>
                <a:cxn ang="0">
                  <a:pos x="348" y="158"/>
                </a:cxn>
                <a:cxn ang="0">
                  <a:pos x="313" y="99"/>
                </a:cxn>
                <a:cxn ang="0">
                  <a:pos x="251" y="67"/>
                </a:cxn>
                <a:cxn ang="0">
                  <a:pos x="171" y="71"/>
                </a:cxn>
                <a:cxn ang="0">
                  <a:pos x="125" y="106"/>
                </a:cxn>
                <a:cxn ang="0">
                  <a:pos x="101" y="157"/>
                </a:cxn>
                <a:cxn ang="0">
                  <a:pos x="91" y="236"/>
                </a:cxn>
                <a:cxn ang="0">
                  <a:pos x="103" y="327"/>
                </a:cxn>
                <a:cxn ang="0">
                  <a:pos x="123" y="363"/>
                </a:cxn>
                <a:cxn ang="0">
                  <a:pos x="146" y="387"/>
                </a:cxn>
                <a:cxn ang="0">
                  <a:pos x="175" y="400"/>
                </a:cxn>
              </a:cxnLst>
              <a:rect l="0" t="0" r="r" b="b"/>
              <a:pathLst>
                <a:path w="445" h="670">
                  <a:moveTo>
                    <a:pt x="24" y="517"/>
                  </a:moveTo>
                  <a:lnTo>
                    <a:pt x="119" y="517"/>
                  </a:lnTo>
                  <a:lnTo>
                    <a:pt x="119" y="528"/>
                  </a:lnTo>
                  <a:lnTo>
                    <a:pt x="121" y="539"/>
                  </a:lnTo>
                  <a:lnTo>
                    <a:pt x="123" y="549"/>
                  </a:lnTo>
                  <a:lnTo>
                    <a:pt x="128" y="558"/>
                  </a:lnTo>
                  <a:lnTo>
                    <a:pt x="131" y="566"/>
                  </a:lnTo>
                  <a:lnTo>
                    <a:pt x="136" y="574"/>
                  </a:lnTo>
                  <a:lnTo>
                    <a:pt x="142" y="581"/>
                  </a:lnTo>
                  <a:lnTo>
                    <a:pt x="149" y="586"/>
                  </a:lnTo>
                  <a:lnTo>
                    <a:pt x="155" y="592"/>
                  </a:lnTo>
                  <a:lnTo>
                    <a:pt x="164" y="597"/>
                  </a:lnTo>
                  <a:lnTo>
                    <a:pt x="172" y="601"/>
                  </a:lnTo>
                  <a:lnTo>
                    <a:pt x="182" y="604"/>
                  </a:lnTo>
                  <a:lnTo>
                    <a:pt x="192" y="606"/>
                  </a:lnTo>
                  <a:lnTo>
                    <a:pt x="203" y="608"/>
                  </a:lnTo>
                  <a:lnTo>
                    <a:pt x="215" y="610"/>
                  </a:lnTo>
                  <a:lnTo>
                    <a:pt x="229" y="610"/>
                  </a:lnTo>
                  <a:lnTo>
                    <a:pt x="238" y="610"/>
                  </a:lnTo>
                  <a:lnTo>
                    <a:pt x="249" y="610"/>
                  </a:lnTo>
                  <a:lnTo>
                    <a:pt x="256" y="608"/>
                  </a:lnTo>
                  <a:lnTo>
                    <a:pt x="266" y="606"/>
                  </a:lnTo>
                  <a:lnTo>
                    <a:pt x="274" y="604"/>
                  </a:lnTo>
                  <a:lnTo>
                    <a:pt x="283" y="602"/>
                  </a:lnTo>
                  <a:lnTo>
                    <a:pt x="290" y="598"/>
                  </a:lnTo>
                  <a:lnTo>
                    <a:pt x="298" y="595"/>
                  </a:lnTo>
                  <a:lnTo>
                    <a:pt x="304" y="591"/>
                  </a:lnTo>
                  <a:lnTo>
                    <a:pt x="310" y="586"/>
                  </a:lnTo>
                  <a:lnTo>
                    <a:pt x="315" y="582"/>
                  </a:lnTo>
                  <a:lnTo>
                    <a:pt x="321" y="576"/>
                  </a:lnTo>
                  <a:lnTo>
                    <a:pt x="325" y="571"/>
                  </a:lnTo>
                  <a:lnTo>
                    <a:pt x="330" y="564"/>
                  </a:lnTo>
                  <a:lnTo>
                    <a:pt x="333" y="557"/>
                  </a:lnTo>
                  <a:lnTo>
                    <a:pt x="338" y="549"/>
                  </a:lnTo>
                  <a:lnTo>
                    <a:pt x="341" y="538"/>
                  </a:lnTo>
                  <a:lnTo>
                    <a:pt x="344" y="525"/>
                  </a:lnTo>
                  <a:lnTo>
                    <a:pt x="346" y="509"/>
                  </a:lnTo>
                  <a:lnTo>
                    <a:pt x="350" y="490"/>
                  </a:lnTo>
                  <a:lnTo>
                    <a:pt x="351" y="470"/>
                  </a:lnTo>
                  <a:lnTo>
                    <a:pt x="352" y="446"/>
                  </a:lnTo>
                  <a:lnTo>
                    <a:pt x="353" y="420"/>
                  </a:lnTo>
                  <a:lnTo>
                    <a:pt x="353" y="391"/>
                  </a:lnTo>
                  <a:lnTo>
                    <a:pt x="348" y="401"/>
                  </a:lnTo>
                  <a:lnTo>
                    <a:pt x="342" y="411"/>
                  </a:lnTo>
                  <a:lnTo>
                    <a:pt x="335" y="419"/>
                  </a:lnTo>
                  <a:lnTo>
                    <a:pt x="329" y="427"/>
                  </a:lnTo>
                  <a:lnTo>
                    <a:pt x="321" y="435"/>
                  </a:lnTo>
                  <a:lnTo>
                    <a:pt x="313" y="441"/>
                  </a:lnTo>
                  <a:lnTo>
                    <a:pt x="304" y="447"/>
                  </a:lnTo>
                  <a:lnTo>
                    <a:pt x="295" y="451"/>
                  </a:lnTo>
                  <a:lnTo>
                    <a:pt x="284" y="457"/>
                  </a:lnTo>
                  <a:lnTo>
                    <a:pt x="274" y="461"/>
                  </a:lnTo>
                  <a:lnTo>
                    <a:pt x="263" y="465"/>
                  </a:lnTo>
                  <a:lnTo>
                    <a:pt x="251" y="467"/>
                  </a:lnTo>
                  <a:lnTo>
                    <a:pt x="239" y="470"/>
                  </a:lnTo>
                  <a:lnTo>
                    <a:pt x="225" y="470"/>
                  </a:lnTo>
                  <a:lnTo>
                    <a:pt x="212" y="471"/>
                  </a:lnTo>
                  <a:lnTo>
                    <a:pt x="198" y="471"/>
                  </a:lnTo>
                  <a:lnTo>
                    <a:pt x="185" y="471"/>
                  </a:lnTo>
                  <a:lnTo>
                    <a:pt x="173" y="471"/>
                  </a:lnTo>
                  <a:lnTo>
                    <a:pt x="162" y="470"/>
                  </a:lnTo>
                  <a:lnTo>
                    <a:pt x="151" y="468"/>
                  </a:lnTo>
                  <a:lnTo>
                    <a:pt x="140" y="466"/>
                  </a:lnTo>
                  <a:lnTo>
                    <a:pt x="129" y="463"/>
                  </a:lnTo>
                  <a:lnTo>
                    <a:pt x="119" y="459"/>
                  </a:lnTo>
                  <a:lnTo>
                    <a:pt x="110" y="456"/>
                  </a:lnTo>
                  <a:lnTo>
                    <a:pt x="100" y="451"/>
                  </a:lnTo>
                  <a:lnTo>
                    <a:pt x="91" y="446"/>
                  </a:lnTo>
                  <a:lnTo>
                    <a:pt x="82" y="440"/>
                  </a:lnTo>
                  <a:lnTo>
                    <a:pt x="74" y="435"/>
                  </a:lnTo>
                  <a:lnTo>
                    <a:pt x="66" y="428"/>
                  </a:lnTo>
                  <a:lnTo>
                    <a:pt x="59" y="420"/>
                  </a:lnTo>
                  <a:lnTo>
                    <a:pt x="52" y="413"/>
                  </a:lnTo>
                  <a:lnTo>
                    <a:pt x="45" y="405"/>
                  </a:lnTo>
                  <a:lnTo>
                    <a:pt x="40" y="398"/>
                  </a:lnTo>
                  <a:lnTo>
                    <a:pt x="34" y="389"/>
                  </a:lnTo>
                  <a:lnTo>
                    <a:pt x="30" y="381"/>
                  </a:lnTo>
                  <a:lnTo>
                    <a:pt x="25" y="372"/>
                  </a:lnTo>
                  <a:lnTo>
                    <a:pt x="21" y="363"/>
                  </a:lnTo>
                  <a:lnTo>
                    <a:pt x="17" y="353"/>
                  </a:lnTo>
                  <a:lnTo>
                    <a:pt x="14" y="343"/>
                  </a:lnTo>
                  <a:lnTo>
                    <a:pt x="11" y="333"/>
                  </a:lnTo>
                  <a:lnTo>
                    <a:pt x="7" y="323"/>
                  </a:lnTo>
                  <a:lnTo>
                    <a:pt x="5" y="312"/>
                  </a:lnTo>
                  <a:lnTo>
                    <a:pt x="3" y="301"/>
                  </a:lnTo>
                  <a:lnTo>
                    <a:pt x="2" y="289"/>
                  </a:lnTo>
                  <a:lnTo>
                    <a:pt x="0" y="265"/>
                  </a:lnTo>
                  <a:lnTo>
                    <a:pt x="0" y="239"/>
                  </a:lnTo>
                  <a:lnTo>
                    <a:pt x="0" y="226"/>
                  </a:lnTo>
                  <a:lnTo>
                    <a:pt x="0" y="214"/>
                  </a:lnTo>
                  <a:lnTo>
                    <a:pt x="1" y="202"/>
                  </a:lnTo>
                  <a:lnTo>
                    <a:pt x="3" y="190"/>
                  </a:lnTo>
                  <a:lnTo>
                    <a:pt x="4" y="178"/>
                  </a:lnTo>
                  <a:lnTo>
                    <a:pt x="6" y="166"/>
                  </a:lnTo>
                  <a:lnTo>
                    <a:pt x="9" y="156"/>
                  </a:lnTo>
                  <a:lnTo>
                    <a:pt x="13" y="144"/>
                  </a:lnTo>
                  <a:lnTo>
                    <a:pt x="15" y="135"/>
                  </a:lnTo>
                  <a:lnTo>
                    <a:pt x="20" y="125"/>
                  </a:lnTo>
                  <a:lnTo>
                    <a:pt x="23" y="115"/>
                  </a:lnTo>
                  <a:lnTo>
                    <a:pt x="29" y="105"/>
                  </a:lnTo>
                  <a:lnTo>
                    <a:pt x="33" y="96"/>
                  </a:lnTo>
                  <a:lnTo>
                    <a:pt x="39" y="87"/>
                  </a:lnTo>
                  <a:lnTo>
                    <a:pt x="45" y="79"/>
                  </a:lnTo>
                  <a:lnTo>
                    <a:pt x="52" y="70"/>
                  </a:lnTo>
                  <a:lnTo>
                    <a:pt x="57" y="63"/>
                  </a:lnTo>
                  <a:lnTo>
                    <a:pt x="65" y="55"/>
                  </a:lnTo>
                  <a:lnTo>
                    <a:pt x="73" y="47"/>
                  </a:lnTo>
                  <a:lnTo>
                    <a:pt x="82" y="40"/>
                  </a:lnTo>
                  <a:lnTo>
                    <a:pt x="90" y="35"/>
                  </a:lnTo>
                  <a:lnTo>
                    <a:pt x="99" y="28"/>
                  </a:lnTo>
                  <a:lnTo>
                    <a:pt x="109" y="22"/>
                  </a:lnTo>
                  <a:lnTo>
                    <a:pt x="119" y="18"/>
                  </a:lnTo>
                  <a:lnTo>
                    <a:pt x="128" y="15"/>
                  </a:lnTo>
                  <a:lnTo>
                    <a:pt x="139" y="10"/>
                  </a:lnTo>
                  <a:lnTo>
                    <a:pt x="149" y="8"/>
                  </a:lnTo>
                  <a:lnTo>
                    <a:pt x="161" y="5"/>
                  </a:lnTo>
                  <a:lnTo>
                    <a:pt x="184" y="2"/>
                  </a:lnTo>
                  <a:lnTo>
                    <a:pt x="209" y="0"/>
                  </a:lnTo>
                  <a:lnTo>
                    <a:pt x="231" y="2"/>
                  </a:lnTo>
                  <a:lnTo>
                    <a:pt x="253" y="5"/>
                  </a:lnTo>
                  <a:lnTo>
                    <a:pt x="273" y="10"/>
                  </a:lnTo>
                  <a:lnTo>
                    <a:pt x="293" y="18"/>
                  </a:lnTo>
                  <a:lnTo>
                    <a:pt x="310" y="29"/>
                  </a:lnTo>
                  <a:lnTo>
                    <a:pt x="328" y="41"/>
                  </a:lnTo>
                  <a:lnTo>
                    <a:pt x="343" y="56"/>
                  </a:lnTo>
                  <a:lnTo>
                    <a:pt x="358" y="71"/>
                  </a:lnTo>
                  <a:lnTo>
                    <a:pt x="358" y="7"/>
                  </a:lnTo>
                  <a:lnTo>
                    <a:pt x="445" y="7"/>
                  </a:lnTo>
                  <a:lnTo>
                    <a:pt x="442" y="93"/>
                  </a:lnTo>
                  <a:lnTo>
                    <a:pt x="442" y="389"/>
                  </a:lnTo>
                  <a:lnTo>
                    <a:pt x="441" y="426"/>
                  </a:lnTo>
                  <a:lnTo>
                    <a:pt x="440" y="459"/>
                  </a:lnTo>
                  <a:lnTo>
                    <a:pt x="439" y="489"/>
                  </a:lnTo>
                  <a:lnTo>
                    <a:pt x="436" y="515"/>
                  </a:lnTo>
                  <a:lnTo>
                    <a:pt x="432" y="537"/>
                  </a:lnTo>
                  <a:lnTo>
                    <a:pt x="429" y="557"/>
                  </a:lnTo>
                  <a:lnTo>
                    <a:pt x="424" y="573"/>
                  </a:lnTo>
                  <a:lnTo>
                    <a:pt x="420" y="585"/>
                  </a:lnTo>
                  <a:lnTo>
                    <a:pt x="413" y="596"/>
                  </a:lnTo>
                  <a:lnTo>
                    <a:pt x="406" y="605"/>
                  </a:lnTo>
                  <a:lnTo>
                    <a:pt x="399" y="614"/>
                  </a:lnTo>
                  <a:lnTo>
                    <a:pt x="390" y="623"/>
                  </a:lnTo>
                  <a:lnTo>
                    <a:pt x="381" y="630"/>
                  </a:lnTo>
                  <a:lnTo>
                    <a:pt x="371" y="637"/>
                  </a:lnTo>
                  <a:lnTo>
                    <a:pt x="360" y="643"/>
                  </a:lnTo>
                  <a:lnTo>
                    <a:pt x="348" y="649"/>
                  </a:lnTo>
                  <a:lnTo>
                    <a:pt x="334" y="654"/>
                  </a:lnTo>
                  <a:lnTo>
                    <a:pt x="321" y="659"/>
                  </a:lnTo>
                  <a:lnTo>
                    <a:pt x="306" y="662"/>
                  </a:lnTo>
                  <a:lnTo>
                    <a:pt x="292" y="664"/>
                  </a:lnTo>
                  <a:lnTo>
                    <a:pt x="275" y="667"/>
                  </a:lnTo>
                  <a:lnTo>
                    <a:pt x="259" y="669"/>
                  </a:lnTo>
                  <a:lnTo>
                    <a:pt x="241" y="670"/>
                  </a:lnTo>
                  <a:lnTo>
                    <a:pt x="223" y="670"/>
                  </a:lnTo>
                  <a:lnTo>
                    <a:pt x="206" y="670"/>
                  </a:lnTo>
                  <a:lnTo>
                    <a:pt x="192" y="670"/>
                  </a:lnTo>
                  <a:lnTo>
                    <a:pt x="179" y="669"/>
                  </a:lnTo>
                  <a:lnTo>
                    <a:pt x="165" y="666"/>
                  </a:lnTo>
                  <a:lnTo>
                    <a:pt x="152" y="665"/>
                  </a:lnTo>
                  <a:lnTo>
                    <a:pt x="141" y="663"/>
                  </a:lnTo>
                  <a:lnTo>
                    <a:pt x="129" y="661"/>
                  </a:lnTo>
                  <a:lnTo>
                    <a:pt x="119" y="657"/>
                  </a:lnTo>
                  <a:lnTo>
                    <a:pt x="107" y="654"/>
                  </a:lnTo>
                  <a:lnTo>
                    <a:pt x="99" y="651"/>
                  </a:lnTo>
                  <a:lnTo>
                    <a:pt x="89" y="646"/>
                  </a:lnTo>
                  <a:lnTo>
                    <a:pt x="81" y="641"/>
                  </a:lnTo>
                  <a:lnTo>
                    <a:pt x="73" y="636"/>
                  </a:lnTo>
                  <a:lnTo>
                    <a:pt x="66" y="631"/>
                  </a:lnTo>
                  <a:lnTo>
                    <a:pt x="60" y="624"/>
                  </a:lnTo>
                  <a:lnTo>
                    <a:pt x="54" y="617"/>
                  </a:lnTo>
                  <a:lnTo>
                    <a:pt x="51" y="614"/>
                  </a:lnTo>
                  <a:lnTo>
                    <a:pt x="47" y="611"/>
                  </a:lnTo>
                  <a:lnTo>
                    <a:pt x="44" y="605"/>
                  </a:lnTo>
                  <a:lnTo>
                    <a:pt x="42" y="601"/>
                  </a:lnTo>
                  <a:lnTo>
                    <a:pt x="37" y="590"/>
                  </a:lnTo>
                  <a:lnTo>
                    <a:pt x="33" y="577"/>
                  </a:lnTo>
                  <a:lnTo>
                    <a:pt x="30" y="564"/>
                  </a:lnTo>
                  <a:lnTo>
                    <a:pt x="26" y="549"/>
                  </a:lnTo>
                  <a:lnTo>
                    <a:pt x="25" y="534"/>
                  </a:lnTo>
                  <a:lnTo>
                    <a:pt x="24" y="517"/>
                  </a:lnTo>
                  <a:close/>
                  <a:moveTo>
                    <a:pt x="221" y="406"/>
                  </a:moveTo>
                  <a:lnTo>
                    <a:pt x="236" y="406"/>
                  </a:lnTo>
                  <a:lnTo>
                    <a:pt x="252" y="403"/>
                  </a:lnTo>
                  <a:lnTo>
                    <a:pt x="259" y="402"/>
                  </a:lnTo>
                  <a:lnTo>
                    <a:pt x="266" y="400"/>
                  </a:lnTo>
                  <a:lnTo>
                    <a:pt x="273" y="398"/>
                  </a:lnTo>
                  <a:lnTo>
                    <a:pt x="280" y="395"/>
                  </a:lnTo>
                  <a:lnTo>
                    <a:pt x="285" y="392"/>
                  </a:lnTo>
                  <a:lnTo>
                    <a:pt x="292" y="389"/>
                  </a:lnTo>
                  <a:lnTo>
                    <a:pt x="296" y="386"/>
                  </a:lnTo>
                  <a:lnTo>
                    <a:pt x="303" y="381"/>
                  </a:lnTo>
                  <a:lnTo>
                    <a:pt x="313" y="371"/>
                  </a:lnTo>
                  <a:lnTo>
                    <a:pt x="322" y="360"/>
                  </a:lnTo>
                  <a:lnTo>
                    <a:pt x="330" y="349"/>
                  </a:lnTo>
                  <a:lnTo>
                    <a:pt x="336" y="336"/>
                  </a:lnTo>
                  <a:lnTo>
                    <a:pt x="342" y="320"/>
                  </a:lnTo>
                  <a:lnTo>
                    <a:pt x="348" y="303"/>
                  </a:lnTo>
                  <a:lnTo>
                    <a:pt x="351" y="285"/>
                  </a:lnTo>
                  <a:lnTo>
                    <a:pt x="353" y="266"/>
                  </a:lnTo>
                  <a:lnTo>
                    <a:pt x="355" y="245"/>
                  </a:lnTo>
                  <a:lnTo>
                    <a:pt x="356" y="223"/>
                  </a:lnTo>
                  <a:lnTo>
                    <a:pt x="355" y="205"/>
                  </a:lnTo>
                  <a:lnTo>
                    <a:pt x="354" y="188"/>
                  </a:lnTo>
                  <a:lnTo>
                    <a:pt x="351" y="174"/>
                  </a:lnTo>
                  <a:lnTo>
                    <a:pt x="348" y="158"/>
                  </a:lnTo>
                  <a:lnTo>
                    <a:pt x="343" y="145"/>
                  </a:lnTo>
                  <a:lnTo>
                    <a:pt x="338" y="133"/>
                  </a:lnTo>
                  <a:lnTo>
                    <a:pt x="331" y="120"/>
                  </a:lnTo>
                  <a:lnTo>
                    <a:pt x="323" y="109"/>
                  </a:lnTo>
                  <a:lnTo>
                    <a:pt x="313" y="99"/>
                  </a:lnTo>
                  <a:lnTo>
                    <a:pt x="303" y="89"/>
                  </a:lnTo>
                  <a:lnTo>
                    <a:pt x="291" y="82"/>
                  </a:lnTo>
                  <a:lnTo>
                    <a:pt x="279" y="75"/>
                  </a:lnTo>
                  <a:lnTo>
                    <a:pt x="265" y="70"/>
                  </a:lnTo>
                  <a:lnTo>
                    <a:pt x="251" y="67"/>
                  </a:lnTo>
                  <a:lnTo>
                    <a:pt x="234" y="65"/>
                  </a:lnTo>
                  <a:lnTo>
                    <a:pt x="218" y="64"/>
                  </a:lnTo>
                  <a:lnTo>
                    <a:pt x="201" y="65"/>
                  </a:lnTo>
                  <a:lnTo>
                    <a:pt x="185" y="67"/>
                  </a:lnTo>
                  <a:lnTo>
                    <a:pt x="171" y="71"/>
                  </a:lnTo>
                  <a:lnTo>
                    <a:pt x="159" y="78"/>
                  </a:lnTo>
                  <a:lnTo>
                    <a:pt x="146" y="86"/>
                  </a:lnTo>
                  <a:lnTo>
                    <a:pt x="135" y="95"/>
                  </a:lnTo>
                  <a:lnTo>
                    <a:pt x="130" y="100"/>
                  </a:lnTo>
                  <a:lnTo>
                    <a:pt x="125" y="106"/>
                  </a:lnTo>
                  <a:lnTo>
                    <a:pt x="121" y="113"/>
                  </a:lnTo>
                  <a:lnTo>
                    <a:pt x="117" y="118"/>
                  </a:lnTo>
                  <a:lnTo>
                    <a:pt x="111" y="132"/>
                  </a:lnTo>
                  <a:lnTo>
                    <a:pt x="105" y="144"/>
                  </a:lnTo>
                  <a:lnTo>
                    <a:pt x="101" y="157"/>
                  </a:lnTo>
                  <a:lnTo>
                    <a:pt x="97" y="171"/>
                  </a:lnTo>
                  <a:lnTo>
                    <a:pt x="94" y="186"/>
                  </a:lnTo>
                  <a:lnTo>
                    <a:pt x="92" y="202"/>
                  </a:lnTo>
                  <a:lnTo>
                    <a:pt x="91" y="220"/>
                  </a:lnTo>
                  <a:lnTo>
                    <a:pt x="91" y="236"/>
                  </a:lnTo>
                  <a:lnTo>
                    <a:pt x="91" y="258"/>
                  </a:lnTo>
                  <a:lnTo>
                    <a:pt x="92" y="278"/>
                  </a:lnTo>
                  <a:lnTo>
                    <a:pt x="95" y="295"/>
                  </a:lnTo>
                  <a:lnTo>
                    <a:pt x="99" y="311"/>
                  </a:lnTo>
                  <a:lnTo>
                    <a:pt x="103" y="327"/>
                  </a:lnTo>
                  <a:lnTo>
                    <a:pt x="109" y="340"/>
                  </a:lnTo>
                  <a:lnTo>
                    <a:pt x="112" y="347"/>
                  </a:lnTo>
                  <a:lnTo>
                    <a:pt x="115" y="353"/>
                  </a:lnTo>
                  <a:lnTo>
                    <a:pt x="119" y="359"/>
                  </a:lnTo>
                  <a:lnTo>
                    <a:pt x="123" y="363"/>
                  </a:lnTo>
                  <a:lnTo>
                    <a:pt x="128" y="369"/>
                  </a:lnTo>
                  <a:lnTo>
                    <a:pt x="131" y="374"/>
                  </a:lnTo>
                  <a:lnTo>
                    <a:pt x="135" y="379"/>
                  </a:lnTo>
                  <a:lnTo>
                    <a:pt x="141" y="382"/>
                  </a:lnTo>
                  <a:lnTo>
                    <a:pt x="146" y="387"/>
                  </a:lnTo>
                  <a:lnTo>
                    <a:pt x="152" y="390"/>
                  </a:lnTo>
                  <a:lnTo>
                    <a:pt x="158" y="393"/>
                  </a:lnTo>
                  <a:lnTo>
                    <a:pt x="163" y="396"/>
                  </a:lnTo>
                  <a:lnTo>
                    <a:pt x="170" y="398"/>
                  </a:lnTo>
                  <a:lnTo>
                    <a:pt x="175" y="400"/>
                  </a:lnTo>
                  <a:lnTo>
                    <a:pt x="182" y="402"/>
                  </a:lnTo>
                  <a:lnTo>
                    <a:pt x="190" y="403"/>
                  </a:lnTo>
                  <a:lnTo>
                    <a:pt x="204" y="406"/>
                  </a:lnTo>
                  <a:lnTo>
                    <a:pt x="221" y="40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5" name="Freeform 29"/>
            <p:cNvSpPr>
              <a:spLocks/>
            </p:cNvSpPr>
            <p:nvPr userDrawn="1"/>
          </p:nvSpPr>
          <p:spPr bwMode="auto">
            <a:xfrm>
              <a:off x="1534" y="3796"/>
              <a:ext cx="62" cy="82"/>
            </a:xfrm>
            <a:custGeom>
              <a:avLst/>
              <a:gdLst/>
              <a:ahLst/>
              <a:cxnLst>
                <a:cxn ang="0">
                  <a:pos x="493" y="0"/>
                </a:cxn>
                <a:cxn ang="0">
                  <a:pos x="284" y="476"/>
                </a:cxn>
                <a:cxn ang="0">
                  <a:pos x="216" y="653"/>
                </a:cxn>
                <a:cxn ang="0">
                  <a:pos x="125" y="653"/>
                </a:cxn>
                <a:cxn ang="0">
                  <a:pos x="196" y="471"/>
                </a:cxn>
                <a:cxn ang="0">
                  <a:pos x="0" y="0"/>
                </a:cxn>
                <a:cxn ang="0">
                  <a:pos x="100" y="0"/>
                </a:cxn>
                <a:cxn ang="0">
                  <a:pos x="247" y="374"/>
                </a:cxn>
                <a:cxn ang="0">
                  <a:pos x="397" y="0"/>
                </a:cxn>
                <a:cxn ang="0">
                  <a:pos x="493" y="0"/>
                </a:cxn>
              </a:cxnLst>
              <a:rect l="0" t="0" r="r" b="b"/>
              <a:pathLst>
                <a:path w="493" h="653">
                  <a:moveTo>
                    <a:pt x="493" y="0"/>
                  </a:moveTo>
                  <a:lnTo>
                    <a:pt x="284" y="476"/>
                  </a:lnTo>
                  <a:lnTo>
                    <a:pt x="216" y="653"/>
                  </a:lnTo>
                  <a:lnTo>
                    <a:pt x="125" y="653"/>
                  </a:lnTo>
                  <a:lnTo>
                    <a:pt x="196" y="471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247" y="374"/>
                  </a:lnTo>
                  <a:lnTo>
                    <a:pt x="397" y="0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6" name="Freeform 30"/>
            <p:cNvSpPr>
              <a:spLocks noEditPoints="1"/>
            </p:cNvSpPr>
            <p:nvPr userDrawn="1"/>
          </p:nvSpPr>
          <p:spPr bwMode="auto">
            <a:xfrm>
              <a:off x="1637" y="3795"/>
              <a:ext cx="50" cy="62"/>
            </a:xfrm>
            <a:custGeom>
              <a:avLst/>
              <a:gdLst/>
              <a:ahLst/>
              <a:cxnLst>
                <a:cxn ang="0">
                  <a:pos x="317" y="473"/>
                </a:cxn>
                <a:cxn ang="0">
                  <a:pos x="312" y="417"/>
                </a:cxn>
                <a:cxn ang="0">
                  <a:pos x="286" y="455"/>
                </a:cxn>
                <a:cxn ang="0">
                  <a:pos x="252" y="482"/>
                </a:cxn>
                <a:cxn ang="0">
                  <a:pos x="212" y="498"/>
                </a:cxn>
                <a:cxn ang="0">
                  <a:pos x="167" y="504"/>
                </a:cxn>
                <a:cxn ang="0">
                  <a:pos x="102" y="495"/>
                </a:cxn>
                <a:cxn ang="0">
                  <a:pos x="62" y="478"/>
                </a:cxn>
                <a:cxn ang="0">
                  <a:pos x="38" y="460"/>
                </a:cxn>
                <a:cxn ang="0">
                  <a:pos x="19" y="437"/>
                </a:cxn>
                <a:cxn ang="0">
                  <a:pos x="7" y="411"/>
                </a:cxn>
                <a:cxn ang="0">
                  <a:pos x="0" y="381"/>
                </a:cxn>
                <a:cxn ang="0">
                  <a:pos x="1" y="342"/>
                </a:cxn>
                <a:cxn ang="0">
                  <a:pos x="11" y="302"/>
                </a:cxn>
                <a:cxn ang="0">
                  <a:pos x="32" y="268"/>
                </a:cxn>
                <a:cxn ang="0">
                  <a:pos x="62" y="238"/>
                </a:cxn>
                <a:cxn ang="0">
                  <a:pos x="114" y="212"/>
                </a:cxn>
                <a:cxn ang="0">
                  <a:pos x="195" y="196"/>
                </a:cxn>
                <a:cxn ang="0">
                  <a:pos x="274" y="195"/>
                </a:cxn>
                <a:cxn ang="0">
                  <a:pos x="309" y="160"/>
                </a:cxn>
                <a:cxn ang="0">
                  <a:pos x="301" y="107"/>
                </a:cxn>
                <a:cxn ang="0">
                  <a:pos x="279" y="78"/>
                </a:cxn>
                <a:cxn ang="0">
                  <a:pos x="238" y="63"/>
                </a:cxn>
                <a:cxn ang="0">
                  <a:pos x="190" y="63"/>
                </a:cxn>
                <a:cxn ang="0">
                  <a:pos x="155" y="73"/>
                </a:cxn>
                <a:cxn ang="0">
                  <a:pos x="131" y="93"/>
                </a:cxn>
                <a:cxn ang="0">
                  <a:pos x="118" y="123"/>
                </a:cxn>
                <a:cxn ang="0">
                  <a:pos x="29" y="127"/>
                </a:cxn>
                <a:cxn ang="0">
                  <a:pos x="39" y="87"/>
                </a:cxn>
                <a:cxn ang="0">
                  <a:pos x="65" y="47"/>
                </a:cxn>
                <a:cxn ang="0">
                  <a:pos x="105" y="20"/>
                </a:cxn>
                <a:cxn ang="0">
                  <a:pos x="161" y="5"/>
                </a:cxn>
                <a:cxn ang="0">
                  <a:pos x="238" y="1"/>
                </a:cxn>
                <a:cxn ang="0">
                  <a:pos x="319" y="20"/>
                </a:cxn>
                <a:cxn ang="0">
                  <a:pos x="361" y="45"/>
                </a:cxn>
                <a:cxn ang="0">
                  <a:pos x="388" y="86"/>
                </a:cxn>
                <a:cxn ang="0">
                  <a:pos x="394" y="369"/>
                </a:cxn>
                <a:cxn ang="0">
                  <a:pos x="401" y="488"/>
                </a:cxn>
                <a:cxn ang="0">
                  <a:pos x="272" y="255"/>
                </a:cxn>
                <a:cxn ang="0">
                  <a:pos x="201" y="259"/>
                </a:cxn>
                <a:cxn ang="0">
                  <a:pos x="142" y="274"/>
                </a:cxn>
                <a:cxn ang="0">
                  <a:pos x="106" y="301"/>
                </a:cxn>
                <a:cxn ang="0">
                  <a:pos x="90" y="340"/>
                </a:cxn>
                <a:cxn ang="0">
                  <a:pos x="94" y="379"/>
                </a:cxn>
                <a:cxn ang="0">
                  <a:pos x="111" y="408"/>
                </a:cxn>
                <a:cxn ang="0">
                  <a:pos x="141" y="426"/>
                </a:cxn>
                <a:cxn ang="0">
                  <a:pos x="177" y="434"/>
                </a:cxn>
                <a:cxn ang="0">
                  <a:pos x="210" y="433"/>
                </a:cxn>
                <a:cxn ang="0">
                  <a:pos x="240" y="424"/>
                </a:cxn>
                <a:cxn ang="0">
                  <a:pos x="264" y="410"/>
                </a:cxn>
                <a:cxn ang="0">
                  <a:pos x="284" y="389"/>
                </a:cxn>
                <a:cxn ang="0">
                  <a:pos x="302" y="347"/>
                </a:cxn>
                <a:cxn ang="0">
                  <a:pos x="309" y="284"/>
                </a:cxn>
              </a:cxnLst>
              <a:rect l="0" t="0" r="r" b="b"/>
              <a:pathLst>
                <a:path w="401" h="504">
                  <a:moveTo>
                    <a:pt x="401" y="488"/>
                  </a:moveTo>
                  <a:lnTo>
                    <a:pt x="321" y="488"/>
                  </a:lnTo>
                  <a:lnTo>
                    <a:pt x="319" y="481"/>
                  </a:lnTo>
                  <a:lnTo>
                    <a:pt x="317" y="473"/>
                  </a:lnTo>
                  <a:lnTo>
                    <a:pt x="316" y="465"/>
                  </a:lnTo>
                  <a:lnTo>
                    <a:pt x="315" y="456"/>
                  </a:lnTo>
                  <a:lnTo>
                    <a:pt x="312" y="437"/>
                  </a:lnTo>
                  <a:lnTo>
                    <a:pt x="312" y="417"/>
                  </a:lnTo>
                  <a:lnTo>
                    <a:pt x="306" y="428"/>
                  </a:lnTo>
                  <a:lnTo>
                    <a:pt x="299" y="438"/>
                  </a:lnTo>
                  <a:lnTo>
                    <a:pt x="292" y="447"/>
                  </a:lnTo>
                  <a:lnTo>
                    <a:pt x="286" y="455"/>
                  </a:lnTo>
                  <a:lnTo>
                    <a:pt x="277" y="464"/>
                  </a:lnTo>
                  <a:lnTo>
                    <a:pt x="269" y="471"/>
                  </a:lnTo>
                  <a:lnTo>
                    <a:pt x="261" y="477"/>
                  </a:lnTo>
                  <a:lnTo>
                    <a:pt x="252" y="482"/>
                  </a:lnTo>
                  <a:lnTo>
                    <a:pt x="242" y="487"/>
                  </a:lnTo>
                  <a:lnTo>
                    <a:pt x="234" y="492"/>
                  </a:lnTo>
                  <a:lnTo>
                    <a:pt x="224" y="495"/>
                  </a:lnTo>
                  <a:lnTo>
                    <a:pt x="212" y="498"/>
                  </a:lnTo>
                  <a:lnTo>
                    <a:pt x="201" y="501"/>
                  </a:lnTo>
                  <a:lnTo>
                    <a:pt x="190" y="503"/>
                  </a:lnTo>
                  <a:lnTo>
                    <a:pt x="178" y="504"/>
                  </a:lnTo>
                  <a:lnTo>
                    <a:pt x="167" y="504"/>
                  </a:lnTo>
                  <a:lnTo>
                    <a:pt x="149" y="503"/>
                  </a:lnTo>
                  <a:lnTo>
                    <a:pt x="132" y="502"/>
                  </a:lnTo>
                  <a:lnTo>
                    <a:pt x="117" y="498"/>
                  </a:lnTo>
                  <a:lnTo>
                    <a:pt x="102" y="495"/>
                  </a:lnTo>
                  <a:lnTo>
                    <a:pt x="88" y="491"/>
                  </a:lnTo>
                  <a:lnTo>
                    <a:pt x="75" y="485"/>
                  </a:lnTo>
                  <a:lnTo>
                    <a:pt x="68" y="482"/>
                  </a:lnTo>
                  <a:lnTo>
                    <a:pt x="62" y="478"/>
                  </a:lnTo>
                  <a:lnTo>
                    <a:pt x="56" y="474"/>
                  </a:lnTo>
                  <a:lnTo>
                    <a:pt x="51" y="469"/>
                  </a:lnTo>
                  <a:lnTo>
                    <a:pt x="45" y="465"/>
                  </a:lnTo>
                  <a:lnTo>
                    <a:pt x="38" y="460"/>
                  </a:lnTo>
                  <a:lnTo>
                    <a:pt x="32" y="455"/>
                  </a:lnTo>
                  <a:lnTo>
                    <a:pt x="28" y="449"/>
                  </a:lnTo>
                  <a:lnTo>
                    <a:pt x="23" y="444"/>
                  </a:lnTo>
                  <a:lnTo>
                    <a:pt x="19" y="437"/>
                  </a:lnTo>
                  <a:lnTo>
                    <a:pt x="16" y="432"/>
                  </a:lnTo>
                  <a:lnTo>
                    <a:pt x="12" y="425"/>
                  </a:lnTo>
                  <a:lnTo>
                    <a:pt x="9" y="418"/>
                  </a:lnTo>
                  <a:lnTo>
                    <a:pt x="7" y="411"/>
                  </a:lnTo>
                  <a:lnTo>
                    <a:pt x="5" y="404"/>
                  </a:lnTo>
                  <a:lnTo>
                    <a:pt x="3" y="396"/>
                  </a:lnTo>
                  <a:lnTo>
                    <a:pt x="1" y="389"/>
                  </a:lnTo>
                  <a:lnTo>
                    <a:pt x="0" y="381"/>
                  </a:lnTo>
                  <a:lnTo>
                    <a:pt x="0" y="372"/>
                  </a:lnTo>
                  <a:lnTo>
                    <a:pt x="0" y="364"/>
                  </a:lnTo>
                  <a:lnTo>
                    <a:pt x="0" y="354"/>
                  </a:lnTo>
                  <a:lnTo>
                    <a:pt x="1" y="342"/>
                  </a:lnTo>
                  <a:lnTo>
                    <a:pt x="2" y="331"/>
                  </a:lnTo>
                  <a:lnTo>
                    <a:pt x="5" y="321"/>
                  </a:lnTo>
                  <a:lnTo>
                    <a:pt x="7" y="311"/>
                  </a:lnTo>
                  <a:lnTo>
                    <a:pt x="11" y="302"/>
                  </a:lnTo>
                  <a:lnTo>
                    <a:pt x="15" y="293"/>
                  </a:lnTo>
                  <a:lnTo>
                    <a:pt x="20" y="283"/>
                  </a:lnTo>
                  <a:lnTo>
                    <a:pt x="26" y="276"/>
                  </a:lnTo>
                  <a:lnTo>
                    <a:pt x="32" y="268"/>
                  </a:lnTo>
                  <a:lnTo>
                    <a:pt x="38" y="260"/>
                  </a:lnTo>
                  <a:lnTo>
                    <a:pt x="46" y="252"/>
                  </a:lnTo>
                  <a:lnTo>
                    <a:pt x="54" y="245"/>
                  </a:lnTo>
                  <a:lnTo>
                    <a:pt x="62" y="238"/>
                  </a:lnTo>
                  <a:lnTo>
                    <a:pt x="72" y="232"/>
                  </a:lnTo>
                  <a:lnTo>
                    <a:pt x="82" y="225"/>
                  </a:lnTo>
                  <a:lnTo>
                    <a:pt x="97" y="219"/>
                  </a:lnTo>
                  <a:lnTo>
                    <a:pt x="114" y="212"/>
                  </a:lnTo>
                  <a:lnTo>
                    <a:pt x="131" y="206"/>
                  </a:lnTo>
                  <a:lnTo>
                    <a:pt x="151" y="202"/>
                  </a:lnTo>
                  <a:lnTo>
                    <a:pt x="172" y="199"/>
                  </a:lnTo>
                  <a:lnTo>
                    <a:pt x="195" y="196"/>
                  </a:lnTo>
                  <a:lnTo>
                    <a:pt x="219" y="194"/>
                  </a:lnTo>
                  <a:lnTo>
                    <a:pt x="247" y="194"/>
                  </a:lnTo>
                  <a:lnTo>
                    <a:pt x="259" y="194"/>
                  </a:lnTo>
                  <a:lnTo>
                    <a:pt x="274" y="195"/>
                  </a:lnTo>
                  <a:lnTo>
                    <a:pt x="290" y="196"/>
                  </a:lnTo>
                  <a:lnTo>
                    <a:pt x="310" y="196"/>
                  </a:lnTo>
                  <a:lnTo>
                    <a:pt x="310" y="178"/>
                  </a:lnTo>
                  <a:lnTo>
                    <a:pt x="309" y="160"/>
                  </a:lnTo>
                  <a:lnTo>
                    <a:pt x="308" y="144"/>
                  </a:lnTo>
                  <a:lnTo>
                    <a:pt x="306" y="130"/>
                  </a:lnTo>
                  <a:lnTo>
                    <a:pt x="304" y="117"/>
                  </a:lnTo>
                  <a:lnTo>
                    <a:pt x="301" y="107"/>
                  </a:lnTo>
                  <a:lnTo>
                    <a:pt x="297" y="98"/>
                  </a:lnTo>
                  <a:lnTo>
                    <a:pt x="294" y="92"/>
                  </a:lnTo>
                  <a:lnTo>
                    <a:pt x="287" y="85"/>
                  </a:lnTo>
                  <a:lnTo>
                    <a:pt x="279" y="78"/>
                  </a:lnTo>
                  <a:lnTo>
                    <a:pt x="270" y="74"/>
                  </a:lnTo>
                  <a:lnTo>
                    <a:pt x="261" y="69"/>
                  </a:lnTo>
                  <a:lnTo>
                    <a:pt x="249" y="66"/>
                  </a:lnTo>
                  <a:lnTo>
                    <a:pt x="238" y="63"/>
                  </a:lnTo>
                  <a:lnTo>
                    <a:pt x="225" y="62"/>
                  </a:lnTo>
                  <a:lnTo>
                    <a:pt x="211" y="61"/>
                  </a:lnTo>
                  <a:lnTo>
                    <a:pt x="200" y="62"/>
                  </a:lnTo>
                  <a:lnTo>
                    <a:pt x="190" y="63"/>
                  </a:lnTo>
                  <a:lnTo>
                    <a:pt x="180" y="64"/>
                  </a:lnTo>
                  <a:lnTo>
                    <a:pt x="171" y="66"/>
                  </a:lnTo>
                  <a:lnTo>
                    <a:pt x="162" y="69"/>
                  </a:lnTo>
                  <a:lnTo>
                    <a:pt x="155" y="73"/>
                  </a:lnTo>
                  <a:lnTo>
                    <a:pt x="148" y="77"/>
                  </a:lnTo>
                  <a:lnTo>
                    <a:pt x="141" y="82"/>
                  </a:lnTo>
                  <a:lnTo>
                    <a:pt x="136" y="87"/>
                  </a:lnTo>
                  <a:lnTo>
                    <a:pt x="131" y="93"/>
                  </a:lnTo>
                  <a:lnTo>
                    <a:pt x="127" y="100"/>
                  </a:lnTo>
                  <a:lnTo>
                    <a:pt x="124" y="106"/>
                  </a:lnTo>
                  <a:lnTo>
                    <a:pt x="120" y="114"/>
                  </a:lnTo>
                  <a:lnTo>
                    <a:pt x="118" y="123"/>
                  </a:lnTo>
                  <a:lnTo>
                    <a:pt x="117" y="132"/>
                  </a:lnTo>
                  <a:lnTo>
                    <a:pt x="117" y="141"/>
                  </a:lnTo>
                  <a:lnTo>
                    <a:pt x="28" y="141"/>
                  </a:lnTo>
                  <a:lnTo>
                    <a:pt x="29" y="127"/>
                  </a:lnTo>
                  <a:lnTo>
                    <a:pt x="31" y="116"/>
                  </a:lnTo>
                  <a:lnTo>
                    <a:pt x="34" y="106"/>
                  </a:lnTo>
                  <a:lnTo>
                    <a:pt x="36" y="98"/>
                  </a:lnTo>
                  <a:lnTo>
                    <a:pt x="39" y="87"/>
                  </a:lnTo>
                  <a:lnTo>
                    <a:pt x="45" y="76"/>
                  </a:lnTo>
                  <a:lnTo>
                    <a:pt x="50" y="66"/>
                  </a:lnTo>
                  <a:lnTo>
                    <a:pt x="57" y="56"/>
                  </a:lnTo>
                  <a:lnTo>
                    <a:pt x="65" y="47"/>
                  </a:lnTo>
                  <a:lnTo>
                    <a:pt x="74" y="39"/>
                  </a:lnTo>
                  <a:lnTo>
                    <a:pt x="84" y="33"/>
                  </a:lnTo>
                  <a:lnTo>
                    <a:pt x="94" y="25"/>
                  </a:lnTo>
                  <a:lnTo>
                    <a:pt x="105" y="20"/>
                  </a:lnTo>
                  <a:lnTo>
                    <a:pt x="118" y="15"/>
                  </a:lnTo>
                  <a:lnTo>
                    <a:pt x="131" y="10"/>
                  </a:lnTo>
                  <a:lnTo>
                    <a:pt x="146" y="7"/>
                  </a:lnTo>
                  <a:lnTo>
                    <a:pt x="161" y="5"/>
                  </a:lnTo>
                  <a:lnTo>
                    <a:pt x="178" y="3"/>
                  </a:lnTo>
                  <a:lnTo>
                    <a:pt x="195" y="1"/>
                  </a:lnTo>
                  <a:lnTo>
                    <a:pt x="214" y="0"/>
                  </a:lnTo>
                  <a:lnTo>
                    <a:pt x="238" y="1"/>
                  </a:lnTo>
                  <a:lnTo>
                    <a:pt x="261" y="5"/>
                  </a:lnTo>
                  <a:lnTo>
                    <a:pt x="285" y="9"/>
                  </a:lnTo>
                  <a:lnTo>
                    <a:pt x="307" y="15"/>
                  </a:lnTo>
                  <a:lnTo>
                    <a:pt x="319" y="20"/>
                  </a:lnTo>
                  <a:lnTo>
                    <a:pt x="331" y="25"/>
                  </a:lnTo>
                  <a:lnTo>
                    <a:pt x="342" y="32"/>
                  </a:lnTo>
                  <a:lnTo>
                    <a:pt x="353" y="38"/>
                  </a:lnTo>
                  <a:lnTo>
                    <a:pt x="361" y="45"/>
                  </a:lnTo>
                  <a:lnTo>
                    <a:pt x="369" y="53"/>
                  </a:lnTo>
                  <a:lnTo>
                    <a:pt x="376" y="61"/>
                  </a:lnTo>
                  <a:lnTo>
                    <a:pt x="381" y="68"/>
                  </a:lnTo>
                  <a:lnTo>
                    <a:pt x="388" y="86"/>
                  </a:lnTo>
                  <a:lnTo>
                    <a:pt x="394" y="104"/>
                  </a:lnTo>
                  <a:lnTo>
                    <a:pt x="396" y="123"/>
                  </a:lnTo>
                  <a:lnTo>
                    <a:pt x="397" y="143"/>
                  </a:lnTo>
                  <a:lnTo>
                    <a:pt x="394" y="369"/>
                  </a:lnTo>
                  <a:lnTo>
                    <a:pt x="393" y="398"/>
                  </a:lnTo>
                  <a:lnTo>
                    <a:pt x="395" y="428"/>
                  </a:lnTo>
                  <a:lnTo>
                    <a:pt x="397" y="458"/>
                  </a:lnTo>
                  <a:lnTo>
                    <a:pt x="401" y="488"/>
                  </a:lnTo>
                  <a:close/>
                  <a:moveTo>
                    <a:pt x="310" y="258"/>
                  </a:moveTo>
                  <a:lnTo>
                    <a:pt x="298" y="258"/>
                  </a:lnTo>
                  <a:lnTo>
                    <a:pt x="286" y="257"/>
                  </a:lnTo>
                  <a:lnTo>
                    <a:pt x="272" y="255"/>
                  </a:lnTo>
                  <a:lnTo>
                    <a:pt x="260" y="255"/>
                  </a:lnTo>
                  <a:lnTo>
                    <a:pt x="238" y="255"/>
                  </a:lnTo>
                  <a:lnTo>
                    <a:pt x="219" y="257"/>
                  </a:lnTo>
                  <a:lnTo>
                    <a:pt x="201" y="259"/>
                  </a:lnTo>
                  <a:lnTo>
                    <a:pt x="185" y="261"/>
                  </a:lnTo>
                  <a:lnTo>
                    <a:pt x="169" y="266"/>
                  </a:lnTo>
                  <a:lnTo>
                    <a:pt x="155" y="269"/>
                  </a:lnTo>
                  <a:lnTo>
                    <a:pt x="142" y="274"/>
                  </a:lnTo>
                  <a:lnTo>
                    <a:pt x="131" y="280"/>
                  </a:lnTo>
                  <a:lnTo>
                    <a:pt x="121" y="287"/>
                  </a:lnTo>
                  <a:lnTo>
                    <a:pt x="112" y="293"/>
                  </a:lnTo>
                  <a:lnTo>
                    <a:pt x="106" y="301"/>
                  </a:lnTo>
                  <a:lnTo>
                    <a:pt x="100" y="310"/>
                  </a:lnTo>
                  <a:lnTo>
                    <a:pt x="95" y="319"/>
                  </a:lnTo>
                  <a:lnTo>
                    <a:pt x="91" y="329"/>
                  </a:lnTo>
                  <a:lnTo>
                    <a:pt x="90" y="340"/>
                  </a:lnTo>
                  <a:lnTo>
                    <a:pt x="89" y="351"/>
                  </a:lnTo>
                  <a:lnTo>
                    <a:pt x="89" y="361"/>
                  </a:lnTo>
                  <a:lnTo>
                    <a:pt x="90" y="370"/>
                  </a:lnTo>
                  <a:lnTo>
                    <a:pt x="94" y="379"/>
                  </a:lnTo>
                  <a:lnTo>
                    <a:pt x="97" y="387"/>
                  </a:lnTo>
                  <a:lnTo>
                    <a:pt x="100" y="395"/>
                  </a:lnTo>
                  <a:lnTo>
                    <a:pt x="106" y="401"/>
                  </a:lnTo>
                  <a:lnTo>
                    <a:pt x="111" y="408"/>
                  </a:lnTo>
                  <a:lnTo>
                    <a:pt x="119" y="413"/>
                  </a:lnTo>
                  <a:lnTo>
                    <a:pt x="126" y="418"/>
                  </a:lnTo>
                  <a:lnTo>
                    <a:pt x="134" y="423"/>
                  </a:lnTo>
                  <a:lnTo>
                    <a:pt x="141" y="426"/>
                  </a:lnTo>
                  <a:lnTo>
                    <a:pt x="150" y="428"/>
                  </a:lnTo>
                  <a:lnTo>
                    <a:pt x="158" y="432"/>
                  </a:lnTo>
                  <a:lnTo>
                    <a:pt x="167" y="433"/>
                  </a:lnTo>
                  <a:lnTo>
                    <a:pt x="177" y="434"/>
                  </a:lnTo>
                  <a:lnTo>
                    <a:pt x="187" y="434"/>
                  </a:lnTo>
                  <a:lnTo>
                    <a:pt x="195" y="434"/>
                  </a:lnTo>
                  <a:lnTo>
                    <a:pt x="204" y="434"/>
                  </a:lnTo>
                  <a:lnTo>
                    <a:pt x="210" y="433"/>
                  </a:lnTo>
                  <a:lnTo>
                    <a:pt x="219" y="430"/>
                  </a:lnTo>
                  <a:lnTo>
                    <a:pt x="226" y="429"/>
                  </a:lnTo>
                  <a:lnTo>
                    <a:pt x="234" y="427"/>
                  </a:lnTo>
                  <a:lnTo>
                    <a:pt x="240" y="424"/>
                  </a:lnTo>
                  <a:lnTo>
                    <a:pt x="247" y="420"/>
                  </a:lnTo>
                  <a:lnTo>
                    <a:pt x="252" y="418"/>
                  </a:lnTo>
                  <a:lnTo>
                    <a:pt x="258" y="414"/>
                  </a:lnTo>
                  <a:lnTo>
                    <a:pt x="264" y="410"/>
                  </a:lnTo>
                  <a:lnTo>
                    <a:pt x="269" y="405"/>
                  </a:lnTo>
                  <a:lnTo>
                    <a:pt x="274" y="400"/>
                  </a:lnTo>
                  <a:lnTo>
                    <a:pt x="279" y="395"/>
                  </a:lnTo>
                  <a:lnTo>
                    <a:pt x="284" y="389"/>
                  </a:lnTo>
                  <a:lnTo>
                    <a:pt x="288" y="382"/>
                  </a:lnTo>
                  <a:lnTo>
                    <a:pt x="294" y="371"/>
                  </a:lnTo>
                  <a:lnTo>
                    <a:pt x="299" y="360"/>
                  </a:lnTo>
                  <a:lnTo>
                    <a:pt x="302" y="347"/>
                  </a:lnTo>
                  <a:lnTo>
                    <a:pt x="306" y="333"/>
                  </a:lnTo>
                  <a:lnTo>
                    <a:pt x="307" y="322"/>
                  </a:lnTo>
                  <a:lnTo>
                    <a:pt x="308" y="306"/>
                  </a:lnTo>
                  <a:lnTo>
                    <a:pt x="309" y="284"/>
                  </a:lnTo>
                  <a:lnTo>
                    <a:pt x="310" y="25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7" name="Freeform 31"/>
            <p:cNvSpPr>
              <a:spLocks/>
            </p:cNvSpPr>
            <p:nvPr userDrawn="1"/>
          </p:nvSpPr>
          <p:spPr bwMode="auto">
            <a:xfrm>
              <a:off x="1707" y="3795"/>
              <a:ext cx="51" cy="61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88" y="86"/>
                </a:cxn>
                <a:cxn ang="0">
                  <a:pos x="100" y="67"/>
                </a:cxn>
                <a:cxn ang="0">
                  <a:pos x="115" y="49"/>
                </a:cxn>
                <a:cxn ang="0">
                  <a:pos x="130" y="34"/>
                </a:cxn>
                <a:cxn ang="0">
                  <a:pos x="148" y="22"/>
                </a:cxn>
                <a:cxn ang="0">
                  <a:pos x="168" y="13"/>
                </a:cxn>
                <a:cxn ang="0">
                  <a:pos x="190" y="7"/>
                </a:cxn>
                <a:cxn ang="0">
                  <a:pos x="214" y="2"/>
                </a:cxn>
                <a:cxn ang="0">
                  <a:pos x="240" y="0"/>
                </a:cxn>
                <a:cxn ang="0">
                  <a:pos x="267" y="2"/>
                </a:cxn>
                <a:cxn ang="0">
                  <a:pos x="294" y="8"/>
                </a:cxn>
                <a:cxn ang="0">
                  <a:pos x="318" y="15"/>
                </a:cxn>
                <a:cxn ang="0">
                  <a:pos x="341" y="27"/>
                </a:cxn>
                <a:cxn ang="0">
                  <a:pos x="371" y="51"/>
                </a:cxn>
                <a:cxn ang="0">
                  <a:pos x="394" y="81"/>
                </a:cxn>
                <a:cxn ang="0">
                  <a:pos x="401" y="99"/>
                </a:cxn>
                <a:cxn ang="0">
                  <a:pos x="406" y="118"/>
                </a:cxn>
                <a:cxn ang="0">
                  <a:pos x="411" y="161"/>
                </a:cxn>
                <a:cxn ang="0">
                  <a:pos x="320" y="483"/>
                </a:cxn>
                <a:cxn ang="0">
                  <a:pos x="320" y="169"/>
                </a:cxn>
                <a:cxn ang="0">
                  <a:pos x="316" y="145"/>
                </a:cxn>
                <a:cxn ang="0">
                  <a:pos x="309" y="123"/>
                </a:cxn>
                <a:cxn ang="0">
                  <a:pos x="299" y="106"/>
                </a:cxn>
                <a:cxn ang="0">
                  <a:pos x="286" y="91"/>
                </a:cxn>
                <a:cxn ang="0">
                  <a:pos x="268" y="81"/>
                </a:cxn>
                <a:cxn ang="0">
                  <a:pos x="248" y="73"/>
                </a:cxn>
                <a:cxn ang="0">
                  <a:pos x="225" y="70"/>
                </a:cxn>
                <a:cxn ang="0">
                  <a:pos x="197" y="70"/>
                </a:cxn>
                <a:cxn ang="0">
                  <a:pos x="170" y="76"/>
                </a:cxn>
                <a:cxn ang="0">
                  <a:pos x="148" y="87"/>
                </a:cxn>
                <a:cxn ang="0">
                  <a:pos x="128" y="102"/>
                </a:cxn>
                <a:cxn ang="0">
                  <a:pos x="111" y="122"/>
                </a:cxn>
                <a:cxn ang="0">
                  <a:pos x="100" y="145"/>
                </a:cxn>
                <a:cxn ang="0">
                  <a:pos x="92" y="169"/>
                </a:cxn>
                <a:cxn ang="0">
                  <a:pos x="88" y="197"/>
                </a:cxn>
                <a:cxn ang="0">
                  <a:pos x="88" y="483"/>
                </a:cxn>
              </a:cxnLst>
              <a:rect l="0" t="0" r="r" b="b"/>
              <a:pathLst>
                <a:path w="411" h="483">
                  <a:moveTo>
                    <a:pt x="0" y="483"/>
                  </a:moveTo>
                  <a:lnTo>
                    <a:pt x="0" y="10"/>
                  </a:lnTo>
                  <a:lnTo>
                    <a:pt x="88" y="10"/>
                  </a:lnTo>
                  <a:lnTo>
                    <a:pt x="88" y="86"/>
                  </a:lnTo>
                  <a:lnTo>
                    <a:pt x="94" y="77"/>
                  </a:lnTo>
                  <a:lnTo>
                    <a:pt x="100" y="67"/>
                  </a:lnTo>
                  <a:lnTo>
                    <a:pt x="107" y="58"/>
                  </a:lnTo>
                  <a:lnTo>
                    <a:pt x="115" y="49"/>
                  </a:lnTo>
                  <a:lnTo>
                    <a:pt x="121" y="42"/>
                  </a:lnTo>
                  <a:lnTo>
                    <a:pt x="130" y="34"/>
                  </a:lnTo>
                  <a:lnTo>
                    <a:pt x="139" y="28"/>
                  </a:lnTo>
                  <a:lnTo>
                    <a:pt x="148" y="22"/>
                  </a:lnTo>
                  <a:lnTo>
                    <a:pt x="158" y="18"/>
                  </a:lnTo>
                  <a:lnTo>
                    <a:pt x="168" y="13"/>
                  </a:lnTo>
                  <a:lnTo>
                    <a:pt x="179" y="10"/>
                  </a:lnTo>
                  <a:lnTo>
                    <a:pt x="190" y="7"/>
                  </a:lnTo>
                  <a:lnTo>
                    <a:pt x="201" y="4"/>
                  </a:lnTo>
                  <a:lnTo>
                    <a:pt x="214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54" y="1"/>
                  </a:lnTo>
                  <a:lnTo>
                    <a:pt x="267" y="2"/>
                  </a:lnTo>
                  <a:lnTo>
                    <a:pt x="280" y="5"/>
                  </a:lnTo>
                  <a:lnTo>
                    <a:pt x="294" y="8"/>
                  </a:lnTo>
                  <a:lnTo>
                    <a:pt x="306" y="11"/>
                  </a:lnTo>
                  <a:lnTo>
                    <a:pt x="318" y="15"/>
                  </a:lnTo>
                  <a:lnTo>
                    <a:pt x="329" y="21"/>
                  </a:lnTo>
                  <a:lnTo>
                    <a:pt x="341" y="27"/>
                  </a:lnTo>
                  <a:lnTo>
                    <a:pt x="357" y="39"/>
                  </a:lnTo>
                  <a:lnTo>
                    <a:pt x="371" y="51"/>
                  </a:lnTo>
                  <a:lnTo>
                    <a:pt x="383" y="64"/>
                  </a:lnTo>
                  <a:lnTo>
                    <a:pt x="394" y="81"/>
                  </a:lnTo>
                  <a:lnTo>
                    <a:pt x="397" y="90"/>
                  </a:lnTo>
                  <a:lnTo>
                    <a:pt x="401" y="99"/>
                  </a:lnTo>
                  <a:lnTo>
                    <a:pt x="404" y="109"/>
                  </a:lnTo>
                  <a:lnTo>
                    <a:pt x="406" y="118"/>
                  </a:lnTo>
                  <a:lnTo>
                    <a:pt x="409" y="139"/>
                  </a:lnTo>
                  <a:lnTo>
                    <a:pt x="411" y="161"/>
                  </a:lnTo>
                  <a:lnTo>
                    <a:pt x="411" y="483"/>
                  </a:lnTo>
                  <a:lnTo>
                    <a:pt x="320" y="483"/>
                  </a:lnTo>
                  <a:lnTo>
                    <a:pt x="320" y="183"/>
                  </a:lnTo>
                  <a:lnTo>
                    <a:pt x="320" y="169"/>
                  </a:lnTo>
                  <a:lnTo>
                    <a:pt x="319" y="156"/>
                  </a:lnTo>
                  <a:lnTo>
                    <a:pt x="316" y="145"/>
                  </a:lnTo>
                  <a:lnTo>
                    <a:pt x="314" y="134"/>
                  </a:lnTo>
                  <a:lnTo>
                    <a:pt x="309" y="123"/>
                  </a:lnTo>
                  <a:lnTo>
                    <a:pt x="305" y="113"/>
                  </a:lnTo>
                  <a:lnTo>
                    <a:pt x="299" y="106"/>
                  </a:lnTo>
                  <a:lnTo>
                    <a:pt x="294" y="98"/>
                  </a:lnTo>
                  <a:lnTo>
                    <a:pt x="286" y="91"/>
                  </a:lnTo>
                  <a:lnTo>
                    <a:pt x="278" y="86"/>
                  </a:lnTo>
                  <a:lnTo>
                    <a:pt x="268" y="81"/>
                  </a:lnTo>
                  <a:lnTo>
                    <a:pt x="259" y="77"/>
                  </a:lnTo>
                  <a:lnTo>
                    <a:pt x="248" y="73"/>
                  </a:lnTo>
                  <a:lnTo>
                    <a:pt x="237" y="71"/>
                  </a:lnTo>
                  <a:lnTo>
                    <a:pt x="225" y="70"/>
                  </a:lnTo>
                  <a:lnTo>
                    <a:pt x="211" y="69"/>
                  </a:lnTo>
                  <a:lnTo>
                    <a:pt x="197" y="70"/>
                  </a:lnTo>
                  <a:lnTo>
                    <a:pt x="184" y="72"/>
                  </a:lnTo>
                  <a:lnTo>
                    <a:pt x="170" y="76"/>
                  </a:lnTo>
                  <a:lnTo>
                    <a:pt x="159" y="80"/>
                  </a:lnTo>
                  <a:lnTo>
                    <a:pt x="148" y="87"/>
                  </a:lnTo>
                  <a:lnTo>
                    <a:pt x="138" y="93"/>
                  </a:lnTo>
                  <a:lnTo>
                    <a:pt x="128" y="102"/>
                  </a:lnTo>
                  <a:lnTo>
                    <a:pt x="119" y="111"/>
                  </a:lnTo>
                  <a:lnTo>
                    <a:pt x="111" y="122"/>
                  </a:lnTo>
                  <a:lnTo>
                    <a:pt x="106" y="132"/>
                  </a:lnTo>
                  <a:lnTo>
                    <a:pt x="100" y="145"/>
                  </a:lnTo>
                  <a:lnTo>
                    <a:pt x="96" y="156"/>
                  </a:lnTo>
                  <a:lnTo>
                    <a:pt x="92" y="169"/>
                  </a:lnTo>
                  <a:lnTo>
                    <a:pt x="90" y="183"/>
                  </a:lnTo>
                  <a:lnTo>
                    <a:pt x="88" y="197"/>
                  </a:lnTo>
                  <a:lnTo>
                    <a:pt x="88" y="210"/>
                  </a:lnTo>
                  <a:lnTo>
                    <a:pt x="88" y="483"/>
                  </a:lnTo>
                  <a:lnTo>
                    <a:pt x="0" y="48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8" name="Freeform 32"/>
            <p:cNvSpPr>
              <a:spLocks noEditPoints="1"/>
            </p:cNvSpPr>
            <p:nvPr userDrawn="1"/>
          </p:nvSpPr>
          <p:spPr bwMode="auto">
            <a:xfrm>
              <a:off x="1774" y="3770"/>
              <a:ext cx="57" cy="87"/>
            </a:xfrm>
            <a:custGeom>
              <a:avLst/>
              <a:gdLst/>
              <a:ahLst/>
              <a:cxnLst>
                <a:cxn ang="0">
                  <a:pos x="449" y="0"/>
                </a:cxn>
                <a:cxn ang="0">
                  <a:pos x="449" y="637"/>
                </a:cxn>
                <a:cxn ang="0">
                  <a:pos x="365" y="680"/>
                </a:cxn>
                <a:cxn ang="0">
                  <a:pos x="349" y="628"/>
                </a:cxn>
                <a:cxn ang="0">
                  <a:pos x="329" y="650"/>
                </a:cxn>
                <a:cxn ang="0">
                  <a:pos x="306" y="666"/>
                </a:cxn>
                <a:cxn ang="0">
                  <a:pos x="280" y="679"/>
                </a:cxn>
                <a:cxn ang="0">
                  <a:pos x="250" y="686"/>
                </a:cxn>
                <a:cxn ang="0">
                  <a:pos x="216" y="689"/>
                </a:cxn>
                <a:cxn ang="0">
                  <a:pos x="169" y="687"/>
                </a:cxn>
                <a:cxn ang="0">
                  <a:pos x="121" y="674"/>
                </a:cxn>
                <a:cxn ang="0">
                  <a:pos x="91" y="658"/>
                </a:cxn>
                <a:cxn ang="0">
                  <a:pos x="69" y="639"/>
                </a:cxn>
                <a:cxn ang="0">
                  <a:pos x="44" y="612"/>
                </a:cxn>
                <a:cxn ang="0">
                  <a:pos x="25" y="580"/>
                </a:cxn>
                <a:cxn ang="0">
                  <a:pos x="10" y="541"/>
                </a:cxn>
                <a:cxn ang="0">
                  <a:pos x="3" y="498"/>
                </a:cxn>
                <a:cxn ang="0">
                  <a:pos x="0" y="449"/>
                </a:cxn>
                <a:cxn ang="0">
                  <a:pos x="1" y="410"/>
                </a:cxn>
                <a:cxn ang="0">
                  <a:pos x="7" y="373"/>
                </a:cxn>
                <a:cxn ang="0">
                  <a:pos x="16" y="338"/>
                </a:cxn>
                <a:cxn ang="0">
                  <a:pos x="28" y="307"/>
                </a:cxn>
                <a:cxn ang="0">
                  <a:pos x="45" y="278"/>
                </a:cxn>
                <a:cxn ang="0">
                  <a:pos x="66" y="251"/>
                </a:cxn>
                <a:cxn ang="0">
                  <a:pos x="90" y="228"/>
                </a:cxn>
                <a:cxn ang="0">
                  <a:pos x="119" y="210"/>
                </a:cxn>
                <a:cxn ang="0">
                  <a:pos x="151" y="199"/>
                </a:cxn>
                <a:cxn ang="0">
                  <a:pos x="214" y="191"/>
                </a:cxn>
                <a:cxn ang="0">
                  <a:pos x="270" y="199"/>
                </a:cxn>
                <a:cxn ang="0">
                  <a:pos x="300" y="210"/>
                </a:cxn>
                <a:cxn ang="0">
                  <a:pos x="326" y="229"/>
                </a:cxn>
                <a:cxn ang="0">
                  <a:pos x="348" y="253"/>
                </a:cxn>
                <a:cxn ang="0">
                  <a:pos x="364" y="436"/>
                </a:cxn>
                <a:cxn ang="0">
                  <a:pos x="358" y="384"/>
                </a:cxn>
                <a:cxn ang="0">
                  <a:pos x="346" y="338"/>
                </a:cxn>
                <a:cxn ang="0">
                  <a:pos x="324" y="299"/>
                </a:cxn>
                <a:cxn ang="0">
                  <a:pos x="288" y="271"/>
                </a:cxn>
                <a:cxn ang="0">
                  <a:pos x="242" y="258"/>
                </a:cxn>
                <a:cxn ang="0">
                  <a:pos x="194" y="260"/>
                </a:cxn>
                <a:cxn ang="0">
                  <a:pos x="155" y="276"/>
                </a:cxn>
                <a:cxn ang="0">
                  <a:pos x="127" y="304"/>
                </a:cxn>
                <a:cxn ang="0">
                  <a:pos x="106" y="347"/>
                </a:cxn>
                <a:cxn ang="0">
                  <a:pos x="96" y="402"/>
                </a:cxn>
                <a:cxn ang="0">
                  <a:pos x="95" y="469"/>
                </a:cxn>
                <a:cxn ang="0">
                  <a:pos x="103" y="525"/>
                </a:cxn>
                <a:cxn ang="0">
                  <a:pos x="118" y="570"/>
                </a:cxn>
                <a:cxn ang="0">
                  <a:pos x="135" y="593"/>
                </a:cxn>
                <a:cxn ang="0">
                  <a:pos x="149" y="607"/>
                </a:cxn>
                <a:cxn ang="0">
                  <a:pos x="167" y="617"/>
                </a:cxn>
                <a:cxn ang="0">
                  <a:pos x="186" y="624"/>
                </a:cxn>
                <a:cxn ang="0">
                  <a:pos x="225" y="627"/>
                </a:cxn>
                <a:cxn ang="0">
                  <a:pos x="263" y="624"/>
                </a:cxn>
                <a:cxn ang="0">
                  <a:pos x="285" y="616"/>
                </a:cxn>
                <a:cxn ang="0">
                  <a:pos x="303" y="606"/>
                </a:cxn>
                <a:cxn ang="0">
                  <a:pos x="328" y="580"/>
                </a:cxn>
                <a:cxn ang="0">
                  <a:pos x="349" y="538"/>
                </a:cxn>
                <a:cxn ang="0">
                  <a:pos x="360" y="482"/>
                </a:cxn>
              </a:cxnLst>
              <a:rect l="0" t="0" r="r" b="b"/>
              <a:pathLst>
                <a:path w="453" h="689">
                  <a:moveTo>
                    <a:pt x="360" y="270"/>
                  </a:moveTo>
                  <a:lnTo>
                    <a:pt x="360" y="0"/>
                  </a:lnTo>
                  <a:lnTo>
                    <a:pt x="449" y="0"/>
                  </a:lnTo>
                  <a:lnTo>
                    <a:pt x="449" y="605"/>
                  </a:lnTo>
                  <a:lnTo>
                    <a:pt x="449" y="620"/>
                  </a:lnTo>
                  <a:lnTo>
                    <a:pt x="449" y="637"/>
                  </a:lnTo>
                  <a:lnTo>
                    <a:pt x="450" y="658"/>
                  </a:lnTo>
                  <a:lnTo>
                    <a:pt x="453" y="680"/>
                  </a:lnTo>
                  <a:lnTo>
                    <a:pt x="365" y="680"/>
                  </a:lnTo>
                  <a:lnTo>
                    <a:pt x="365" y="605"/>
                  </a:lnTo>
                  <a:lnTo>
                    <a:pt x="356" y="619"/>
                  </a:lnTo>
                  <a:lnTo>
                    <a:pt x="349" y="628"/>
                  </a:lnTo>
                  <a:lnTo>
                    <a:pt x="343" y="636"/>
                  </a:lnTo>
                  <a:lnTo>
                    <a:pt x="336" y="644"/>
                  </a:lnTo>
                  <a:lnTo>
                    <a:pt x="329" y="650"/>
                  </a:lnTo>
                  <a:lnTo>
                    <a:pt x="322" y="656"/>
                  </a:lnTo>
                  <a:lnTo>
                    <a:pt x="314" y="661"/>
                  </a:lnTo>
                  <a:lnTo>
                    <a:pt x="306" y="666"/>
                  </a:lnTo>
                  <a:lnTo>
                    <a:pt x="298" y="670"/>
                  </a:lnTo>
                  <a:lnTo>
                    <a:pt x="289" y="675"/>
                  </a:lnTo>
                  <a:lnTo>
                    <a:pt x="280" y="679"/>
                  </a:lnTo>
                  <a:lnTo>
                    <a:pt x="270" y="683"/>
                  </a:lnTo>
                  <a:lnTo>
                    <a:pt x="260" y="685"/>
                  </a:lnTo>
                  <a:lnTo>
                    <a:pt x="250" y="686"/>
                  </a:lnTo>
                  <a:lnTo>
                    <a:pt x="238" y="688"/>
                  </a:lnTo>
                  <a:lnTo>
                    <a:pt x="228" y="689"/>
                  </a:lnTo>
                  <a:lnTo>
                    <a:pt x="216" y="689"/>
                  </a:lnTo>
                  <a:lnTo>
                    <a:pt x="205" y="689"/>
                  </a:lnTo>
                  <a:lnTo>
                    <a:pt x="187" y="689"/>
                  </a:lnTo>
                  <a:lnTo>
                    <a:pt x="169" y="687"/>
                  </a:lnTo>
                  <a:lnTo>
                    <a:pt x="153" y="684"/>
                  </a:lnTo>
                  <a:lnTo>
                    <a:pt x="137" y="679"/>
                  </a:lnTo>
                  <a:lnTo>
                    <a:pt x="121" y="674"/>
                  </a:lnTo>
                  <a:lnTo>
                    <a:pt x="107" y="666"/>
                  </a:lnTo>
                  <a:lnTo>
                    <a:pt x="99" y="663"/>
                  </a:lnTo>
                  <a:lnTo>
                    <a:pt x="91" y="658"/>
                  </a:lnTo>
                  <a:lnTo>
                    <a:pt x="85" y="652"/>
                  </a:lnTo>
                  <a:lnTo>
                    <a:pt x="79" y="647"/>
                  </a:lnTo>
                  <a:lnTo>
                    <a:pt x="69" y="639"/>
                  </a:lnTo>
                  <a:lnTo>
                    <a:pt x="59" y="631"/>
                  </a:lnTo>
                  <a:lnTo>
                    <a:pt x="51" y="621"/>
                  </a:lnTo>
                  <a:lnTo>
                    <a:pt x="44" y="612"/>
                  </a:lnTo>
                  <a:lnTo>
                    <a:pt x="37" y="601"/>
                  </a:lnTo>
                  <a:lnTo>
                    <a:pt x="30" y="591"/>
                  </a:lnTo>
                  <a:lnTo>
                    <a:pt x="25" y="580"/>
                  </a:lnTo>
                  <a:lnTo>
                    <a:pt x="19" y="567"/>
                  </a:lnTo>
                  <a:lnTo>
                    <a:pt x="15" y="554"/>
                  </a:lnTo>
                  <a:lnTo>
                    <a:pt x="10" y="541"/>
                  </a:lnTo>
                  <a:lnTo>
                    <a:pt x="7" y="528"/>
                  </a:lnTo>
                  <a:lnTo>
                    <a:pt x="5" y="512"/>
                  </a:lnTo>
                  <a:lnTo>
                    <a:pt x="3" y="498"/>
                  </a:lnTo>
                  <a:lnTo>
                    <a:pt x="1" y="482"/>
                  </a:lnTo>
                  <a:lnTo>
                    <a:pt x="0" y="466"/>
                  </a:lnTo>
                  <a:lnTo>
                    <a:pt x="0" y="449"/>
                  </a:lnTo>
                  <a:lnTo>
                    <a:pt x="0" y="436"/>
                  </a:lnTo>
                  <a:lnTo>
                    <a:pt x="0" y="423"/>
                  </a:lnTo>
                  <a:lnTo>
                    <a:pt x="1" y="410"/>
                  </a:lnTo>
                  <a:lnTo>
                    <a:pt x="4" y="397"/>
                  </a:lnTo>
                  <a:lnTo>
                    <a:pt x="5" y="385"/>
                  </a:lnTo>
                  <a:lnTo>
                    <a:pt x="7" y="373"/>
                  </a:lnTo>
                  <a:lnTo>
                    <a:pt x="9" y="362"/>
                  </a:lnTo>
                  <a:lnTo>
                    <a:pt x="13" y="349"/>
                  </a:lnTo>
                  <a:lnTo>
                    <a:pt x="16" y="338"/>
                  </a:lnTo>
                  <a:lnTo>
                    <a:pt x="19" y="327"/>
                  </a:lnTo>
                  <a:lnTo>
                    <a:pt x="24" y="317"/>
                  </a:lnTo>
                  <a:lnTo>
                    <a:pt x="28" y="307"/>
                  </a:lnTo>
                  <a:lnTo>
                    <a:pt x="34" y="297"/>
                  </a:lnTo>
                  <a:lnTo>
                    <a:pt x="38" y="287"/>
                  </a:lnTo>
                  <a:lnTo>
                    <a:pt x="45" y="278"/>
                  </a:lnTo>
                  <a:lnTo>
                    <a:pt x="51" y="269"/>
                  </a:lnTo>
                  <a:lnTo>
                    <a:pt x="58" y="260"/>
                  </a:lnTo>
                  <a:lnTo>
                    <a:pt x="66" y="251"/>
                  </a:lnTo>
                  <a:lnTo>
                    <a:pt x="74" y="243"/>
                  </a:lnTo>
                  <a:lnTo>
                    <a:pt x="81" y="235"/>
                  </a:lnTo>
                  <a:lnTo>
                    <a:pt x="90" y="228"/>
                  </a:lnTo>
                  <a:lnTo>
                    <a:pt x="99" y="222"/>
                  </a:lnTo>
                  <a:lnTo>
                    <a:pt x="109" y="217"/>
                  </a:lnTo>
                  <a:lnTo>
                    <a:pt x="119" y="210"/>
                  </a:lnTo>
                  <a:lnTo>
                    <a:pt x="129" y="206"/>
                  </a:lnTo>
                  <a:lnTo>
                    <a:pt x="140" y="202"/>
                  </a:lnTo>
                  <a:lnTo>
                    <a:pt x="151" y="199"/>
                  </a:lnTo>
                  <a:lnTo>
                    <a:pt x="164" y="196"/>
                  </a:lnTo>
                  <a:lnTo>
                    <a:pt x="187" y="192"/>
                  </a:lnTo>
                  <a:lnTo>
                    <a:pt x="214" y="191"/>
                  </a:lnTo>
                  <a:lnTo>
                    <a:pt x="238" y="192"/>
                  </a:lnTo>
                  <a:lnTo>
                    <a:pt x="260" y="196"/>
                  </a:lnTo>
                  <a:lnTo>
                    <a:pt x="270" y="199"/>
                  </a:lnTo>
                  <a:lnTo>
                    <a:pt x="282" y="202"/>
                  </a:lnTo>
                  <a:lnTo>
                    <a:pt x="290" y="207"/>
                  </a:lnTo>
                  <a:lnTo>
                    <a:pt x="300" y="210"/>
                  </a:lnTo>
                  <a:lnTo>
                    <a:pt x="309" y="217"/>
                  </a:lnTo>
                  <a:lnTo>
                    <a:pt x="318" y="222"/>
                  </a:lnTo>
                  <a:lnTo>
                    <a:pt x="326" y="229"/>
                  </a:lnTo>
                  <a:lnTo>
                    <a:pt x="334" y="236"/>
                  </a:lnTo>
                  <a:lnTo>
                    <a:pt x="340" y="244"/>
                  </a:lnTo>
                  <a:lnTo>
                    <a:pt x="348" y="253"/>
                  </a:lnTo>
                  <a:lnTo>
                    <a:pt x="354" y="261"/>
                  </a:lnTo>
                  <a:lnTo>
                    <a:pt x="360" y="270"/>
                  </a:lnTo>
                  <a:close/>
                  <a:moveTo>
                    <a:pt x="364" y="436"/>
                  </a:moveTo>
                  <a:lnTo>
                    <a:pt x="363" y="419"/>
                  </a:lnTo>
                  <a:lnTo>
                    <a:pt x="362" y="401"/>
                  </a:lnTo>
                  <a:lnTo>
                    <a:pt x="358" y="384"/>
                  </a:lnTo>
                  <a:lnTo>
                    <a:pt x="356" y="367"/>
                  </a:lnTo>
                  <a:lnTo>
                    <a:pt x="352" y="353"/>
                  </a:lnTo>
                  <a:lnTo>
                    <a:pt x="346" y="338"/>
                  </a:lnTo>
                  <a:lnTo>
                    <a:pt x="339" y="325"/>
                  </a:lnTo>
                  <a:lnTo>
                    <a:pt x="333" y="313"/>
                  </a:lnTo>
                  <a:lnTo>
                    <a:pt x="324" y="299"/>
                  </a:lnTo>
                  <a:lnTo>
                    <a:pt x="313" y="288"/>
                  </a:lnTo>
                  <a:lnTo>
                    <a:pt x="300" y="279"/>
                  </a:lnTo>
                  <a:lnTo>
                    <a:pt x="288" y="271"/>
                  </a:lnTo>
                  <a:lnTo>
                    <a:pt x="274" y="265"/>
                  </a:lnTo>
                  <a:lnTo>
                    <a:pt x="258" y="260"/>
                  </a:lnTo>
                  <a:lnTo>
                    <a:pt x="242" y="258"/>
                  </a:lnTo>
                  <a:lnTo>
                    <a:pt x="225" y="257"/>
                  </a:lnTo>
                  <a:lnTo>
                    <a:pt x="208" y="258"/>
                  </a:lnTo>
                  <a:lnTo>
                    <a:pt x="194" y="260"/>
                  </a:lnTo>
                  <a:lnTo>
                    <a:pt x="179" y="264"/>
                  </a:lnTo>
                  <a:lnTo>
                    <a:pt x="167" y="269"/>
                  </a:lnTo>
                  <a:lnTo>
                    <a:pt x="155" y="276"/>
                  </a:lnTo>
                  <a:lnTo>
                    <a:pt x="145" y="284"/>
                  </a:lnTo>
                  <a:lnTo>
                    <a:pt x="135" y="294"/>
                  </a:lnTo>
                  <a:lnTo>
                    <a:pt x="127" y="304"/>
                  </a:lnTo>
                  <a:lnTo>
                    <a:pt x="118" y="317"/>
                  </a:lnTo>
                  <a:lnTo>
                    <a:pt x="111" y="332"/>
                  </a:lnTo>
                  <a:lnTo>
                    <a:pt x="106" y="347"/>
                  </a:lnTo>
                  <a:lnTo>
                    <a:pt x="103" y="364"/>
                  </a:lnTo>
                  <a:lnTo>
                    <a:pt x="98" y="383"/>
                  </a:lnTo>
                  <a:lnTo>
                    <a:pt x="96" y="402"/>
                  </a:lnTo>
                  <a:lnTo>
                    <a:pt x="95" y="423"/>
                  </a:lnTo>
                  <a:lnTo>
                    <a:pt x="95" y="446"/>
                  </a:lnTo>
                  <a:lnTo>
                    <a:pt x="95" y="469"/>
                  </a:lnTo>
                  <a:lnTo>
                    <a:pt x="96" y="489"/>
                  </a:lnTo>
                  <a:lnTo>
                    <a:pt x="98" y="509"/>
                  </a:lnTo>
                  <a:lnTo>
                    <a:pt x="103" y="525"/>
                  </a:lnTo>
                  <a:lnTo>
                    <a:pt x="106" y="542"/>
                  </a:lnTo>
                  <a:lnTo>
                    <a:pt x="111" y="557"/>
                  </a:lnTo>
                  <a:lnTo>
                    <a:pt x="118" y="570"/>
                  </a:lnTo>
                  <a:lnTo>
                    <a:pt x="127" y="582"/>
                  </a:lnTo>
                  <a:lnTo>
                    <a:pt x="130" y="588"/>
                  </a:lnTo>
                  <a:lnTo>
                    <a:pt x="135" y="593"/>
                  </a:lnTo>
                  <a:lnTo>
                    <a:pt x="139" y="598"/>
                  </a:lnTo>
                  <a:lnTo>
                    <a:pt x="145" y="602"/>
                  </a:lnTo>
                  <a:lnTo>
                    <a:pt x="149" y="607"/>
                  </a:lnTo>
                  <a:lnTo>
                    <a:pt x="155" y="610"/>
                  </a:lnTo>
                  <a:lnTo>
                    <a:pt x="160" y="613"/>
                  </a:lnTo>
                  <a:lnTo>
                    <a:pt x="167" y="617"/>
                  </a:lnTo>
                  <a:lnTo>
                    <a:pt x="173" y="619"/>
                  </a:lnTo>
                  <a:lnTo>
                    <a:pt x="179" y="621"/>
                  </a:lnTo>
                  <a:lnTo>
                    <a:pt x="186" y="624"/>
                  </a:lnTo>
                  <a:lnTo>
                    <a:pt x="194" y="625"/>
                  </a:lnTo>
                  <a:lnTo>
                    <a:pt x="208" y="627"/>
                  </a:lnTo>
                  <a:lnTo>
                    <a:pt x="225" y="627"/>
                  </a:lnTo>
                  <a:lnTo>
                    <a:pt x="240" y="627"/>
                  </a:lnTo>
                  <a:lnTo>
                    <a:pt x="256" y="625"/>
                  </a:lnTo>
                  <a:lnTo>
                    <a:pt x="263" y="624"/>
                  </a:lnTo>
                  <a:lnTo>
                    <a:pt x="270" y="621"/>
                  </a:lnTo>
                  <a:lnTo>
                    <a:pt x="277" y="619"/>
                  </a:lnTo>
                  <a:lnTo>
                    <a:pt x="285" y="616"/>
                  </a:lnTo>
                  <a:lnTo>
                    <a:pt x="290" y="612"/>
                  </a:lnTo>
                  <a:lnTo>
                    <a:pt x="297" y="609"/>
                  </a:lnTo>
                  <a:lnTo>
                    <a:pt x="303" y="606"/>
                  </a:lnTo>
                  <a:lnTo>
                    <a:pt x="308" y="601"/>
                  </a:lnTo>
                  <a:lnTo>
                    <a:pt x="318" y="591"/>
                  </a:lnTo>
                  <a:lnTo>
                    <a:pt x="328" y="580"/>
                  </a:lnTo>
                  <a:lnTo>
                    <a:pt x="336" y="568"/>
                  </a:lnTo>
                  <a:lnTo>
                    <a:pt x="343" y="553"/>
                  </a:lnTo>
                  <a:lnTo>
                    <a:pt x="349" y="538"/>
                  </a:lnTo>
                  <a:lnTo>
                    <a:pt x="354" y="520"/>
                  </a:lnTo>
                  <a:lnTo>
                    <a:pt x="358" y="502"/>
                  </a:lnTo>
                  <a:lnTo>
                    <a:pt x="360" y="482"/>
                  </a:lnTo>
                  <a:lnTo>
                    <a:pt x="363" y="461"/>
                  </a:lnTo>
                  <a:lnTo>
                    <a:pt x="364" y="4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29" name="Freeform 33"/>
            <p:cNvSpPr>
              <a:spLocks/>
            </p:cNvSpPr>
            <p:nvPr userDrawn="1"/>
          </p:nvSpPr>
          <p:spPr bwMode="auto">
            <a:xfrm>
              <a:off x="1879" y="3769"/>
              <a:ext cx="65" cy="88"/>
            </a:xfrm>
            <a:custGeom>
              <a:avLst/>
              <a:gdLst/>
              <a:ahLst/>
              <a:cxnLst>
                <a:cxn ang="0">
                  <a:pos x="102" y="534"/>
                </a:cxn>
                <a:cxn ang="0">
                  <a:pos x="123" y="581"/>
                </a:cxn>
                <a:cxn ang="0">
                  <a:pos x="153" y="607"/>
                </a:cxn>
                <a:cxn ang="0">
                  <a:pos x="194" y="624"/>
                </a:cxn>
                <a:cxn ang="0">
                  <a:pos x="277" y="630"/>
                </a:cxn>
                <a:cxn ang="0">
                  <a:pos x="347" y="615"/>
                </a:cxn>
                <a:cxn ang="0">
                  <a:pos x="402" y="575"/>
                </a:cxn>
                <a:cxn ang="0">
                  <a:pos x="422" y="508"/>
                </a:cxn>
                <a:cxn ang="0">
                  <a:pos x="404" y="455"/>
                </a:cxn>
                <a:cxn ang="0">
                  <a:pos x="337" y="414"/>
                </a:cxn>
                <a:cxn ang="0">
                  <a:pos x="176" y="370"/>
                </a:cxn>
                <a:cxn ang="0">
                  <a:pos x="93" y="341"/>
                </a:cxn>
                <a:cxn ang="0">
                  <a:pos x="56" y="314"/>
                </a:cxn>
                <a:cxn ang="0">
                  <a:pos x="27" y="275"/>
                </a:cxn>
                <a:cxn ang="0">
                  <a:pos x="12" y="231"/>
                </a:cxn>
                <a:cxn ang="0">
                  <a:pos x="11" y="175"/>
                </a:cxn>
                <a:cxn ang="0">
                  <a:pos x="25" y="122"/>
                </a:cxn>
                <a:cxn ang="0">
                  <a:pos x="57" y="76"/>
                </a:cxn>
                <a:cxn ang="0">
                  <a:pos x="111" y="36"/>
                </a:cxn>
                <a:cxn ang="0">
                  <a:pos x="218" y="4"/>
                </a:cxn>
                <a:cxn ang="0">
                  <a:pos x="314" y="3"/>
                </a:cxn>
                <a:cxn ang="0">
                  <a:pos x="381" y="17"/>
                </a:cxn>
                <a:cxn ang="0">
                  <a:pos x="434" y="45"/>
                </a:cxn>
                <a:cxn ang="0">
                  <a:pos x="475" y="89"/>
                </a:cxn>
                <a:cxn ang="0">
                  <a:pos x="498" y="165"/>
                </a:cxn>
                <a:cxn ang="0">
                  <a:pos x="395" y="148"/>
                </a:cxn>
                <a:cxn ang="0">
                  <a:pos x="364" y="105"/>
                </a:cxn>
                <a:cxn ang="0">
                  <a:pos x="306" y="84"/>
                </a:cxn>
                <a:cxn ang="0">
                  <a:pos x="231" y="80"/>
                </a:cxn>
                <a:cxn ang="0">
                  <a:pos x="168" y="98"/>
                </a:cxn>
                <a:cxn ang="0">
                  <a:pos x="122" y="140"/>
                </a:cxn>
                <a:cxn ang="0">
                  <a:pos x="111" y="176"/>
                </a:cxn>
                <a:cxn ang="0">
                  <a:pos x="115" y="222"/>
                </a:cxn>
                <a:cxn ang="0">
                  <a:pos x="136" y="252"/>
                </a:cxn>
                <a:cxn ang="0">
                  <a:pos x="182" y="275"/>
                </a:cxn>
                <a:cxn ang="0">
                  <a:pos x="365" y="326"/>
                </a:cxn>
                <a:cxn ang="0">
                  <a:pos x="452" y="362"/>
                </a:cxn>
                <a:cxn ang="0">
                  <a:pos x="486" y="396"/>
                </a:cxn>
                <a:cxn ang="0">
                  <a:pos x="510" y="437"/>
                </a:cxn>
                <a:cxn ang="0">
                  <a:pos x="518" y="512"/>
                </a:cxn>
                <a:cxn ang="0">
                  <a:pos x="506" y="572"/>
                </a:cxn>
                <a:cxn ang="0">
                  <a:pos x="478" y="622"/>
                </a:cxn>
                <a:cxn ang="0">
                  <a:pos x="434" y="661"/>
                </a:cxn>
                <a:cxn ang="0">
                  <a:pos x="374" y="692"/>
                </a:cxn>
                <a:cxn ang="0">
                  <a:pos x="303" y="708"/>
                </a:cxn>
                <a:cxn ang="0">
                  <a:pos x="205" y="709"/>
                </a:cxn>
                <a:cxn ang="0">
                  <a:pos x="141" y="698"/>
                </a:cxn>
                <a:cxn ang="0">
                  <a:pos x="87" y="675"/>
                </a:cxn>
                <a:cxn ang="0">
                  <a:pos x="47" y="643"/>
                </a:cxn>
                <a:cxn ang="0">
                  <a:pos x="19" y="600"/>
                </a:cxn>
                <a:cxn ang="0">
                  <a:pos x="4" y="546"/>
                </a:cxn>
              </a:cxnLst>
              <a:rect l="0" t="0" r="r" b="b"/>
              <a:pathLst>
                <a:path w="518" h="710">
                  <a:moveTo>
                    <a:pt x="0" y="495"/>
                  </a:moveTo>
                  <a:lnTo>
                    <a:pt x="98" y="495"/>
                  </a:lnTo>
                  <a:lnTo>
                    <a:pt x="98" y="509"/>
                  </a:lnTo>
                  <a:lnTo>
                    <a:pt x="101" y="522"/>
                  </a:lnTo>
                  <a:lnTo>
                    <a:pt x="102" y="534"/>
                  </a:lnTo>
                  <a:lnTo>
                    <a:pt x="105" y="544"/>
                  </a:lnTo>
                  <a:lnTo>
                    <a:pt x="108" y="555"/>
                  </a:lnTo>
                  <a:lnTo>
                    <a:pt x="112" y="564"/>
                  </a:lnTo>
                  <a:lnTo>
                    <a:pt x="117" y="573"/>
                  </a:lnTo>
                  <a:lnTo>
                    <a:pt x="123" y="581"/>
                  </a:lnTo>
                  <a:lnTo>
                    <a:pt x="127" y="586"/>
                  </a:lnTo>
                  <a:lnTo>
                    <a:pt x="133" y="593"/>
                  </a:lnTo>
                  <a:lnTo>
                    <a:pt x="138" y="597"/>
                  </a:lnTo>
                  <a:lnTo>
                    <a:pt x="145" y="602"/>
                  </a:lnTo>
                  <a:lnTo>
                    <a:pt x="153" y="607"/>
                  </a:lnTo>
                  <a:lnTo>
                    <a:pt x="159" y="612"/>
                  </a:lnTo>
                  <a:lnTo>
                    <a:pt x="167" y="615"/>
                  </a:lnTo>
                  <a:lnTo>
                    <a:pt x="176" y="619"/>
                  </a:lnTo>
                  <a:lnTo>
                    <a:pt x="185" y="621"/>
                  </a:lnTo>
                  <a:lnTo>
                    <a:pt x="194" y="624"/>
                  </a:lnTo>
                  <a:lnTo>
                    <a:pt x="205" y="626"/>
                  </a:lnTo>
                  <a:lnTo>
                    <a:pt x="215" y="627"/>
                  </a:lnTo>
                  <a:lnTo>
                    <a:pt x="237" y="630"/>
                  </a:lnTo>
                  <a:lnTo>
                    <a:pt x="262" y="630"/>
                  </a:lnTo>
                  <a:lnTo>
                    <a:pt x="277" y="630"/>
                  </a:lnTo>
                  <a:lnTo>
                    <a:pt x="293" y="629"/>
                  </a:lnTo>
                  <a:lnTo>
                    <a:pt x="307" y="626"/>
                  </a:lnTo>
                  <a:lnTo>
                    <a:pt x="322" y="623"/>
                  </a:lnTo>
                  <a:lnTo>
                    <a:pt x="335" y="620"/>
                  </a:lnTo>
                  <a:lnTo>
                    <a:pt x="347" y="615"/>
                  </a:lnTo>
                  <a:lnTo>
                    <a:pt x="360" y="610"/>
                  </a:lnTo>
                  <a:lnTo>
                    <a:pt x="371" y="603"/>
                  </a:lnTo>
                  <a:lnTo>
                    <a:pt x="383" y="595"/>
                  </a:lnTo>
                  <a:lnTo>
                    <a:pt x="393" y="585"/>
                  </a:lnTo>
                  <a:lnTo>
                    <a:pt x="402" y="575"/>
                  </a:lnTo>
                  <a:lnTo>
                    <a:pt x="408" y="563"/>
                  </a:lnTo>
                  <a:lnTo>
                    <a:pt x="414" y="552"/>
                  </a:lnTo>
                  <a:lnTo>
                    <a:pt x="418" y="538"/>
                  </a:lnTo>
                  <a:lnTo>
                    <a:pt x="421" y="524"/>
                  </a:lnTo>
                  <a:lnTo>
                    <a:pt x="422" y="508"/>
                  </a:lnTo>
                  <a:lnTo>
                    <a:pt x="421" y="496"/>
                  </a:lnTo>
                  <a:lnTo>
                    <a:pt x="418" y="485"/>
                  </a:lnTo>
                  <a:lnTo>
                    <a:pt x="415" y="474"/>
                  </a:lnTo>
                  <a:lnTo>
                    <a:pt x="411" y="464"/>
                  </a:lnTo>
                  <a:lnTo>
                    <a:pt x="404" y="455"/>
                  </a:lnTo>
                  <a:lnTo>
                    <a:pt x="397" y="446"/>
                  </a:lnTo>
                  <a:lnTo>
                    <a:pt x="388" y="438"/>
                  </a:lnTo>
                  <a:lnTo>
                    <a:pt x="378" y="431"/>
                  </a:lnTo>
                  <a:lnTo>
                    <a:pt x="362" y="423"/>
                  </a:lnTo>
                  <a:lnTo>
                    <a:pt x="337" y="414"/>
                  </a:lnTo>
                  <a:lnTo>
                    <a:pt x="306" y="405"/>
                  </a:lnTo>
                  <a:lnTo>
                    <a:pt x="267" y="394"/>
                  </a:lnTo>
                  <a:lnTo>
                    <a:pt x="237" y="386"/>
                  </a:lnTo>
                  <a:lnTo>
                    <a:pt x="207" y="378"/>
                  </a:lnTo>
                  <a:lnTo>
                    <a:pt x="176" y="370"/>
                  </a:lnTo>
                  <a:lnTo>
                    <a:pt x="147" y="362"/>
                  </a:lnTo>
                  <a:lnTo>
                    <a:pt x="126" y="356"/>
                  </a:lnTo>
                  <a:lnTo>
                    <a:pt x="108" y="349"/>
                  </a:lnTo>
                  <a:lnTo>
                    <a:pt x="101" y="346"/>
                  </a:lnTo>
                  <a:lnTo>
                    <a:pt x="93" y="341"/>
                  </a:lnTo>
                  <a:lnTo>
                    <a:pt x="86" y="337"/>
                  </a:lnTo>
                  <a:lnTo>
                    <a:pt x="81" y="332"/>
                  </a:lnTo>
                  <a:lnTo>
                    <a:pt x="72" y="327"/>
                  </a:lnTo>
                  <a:lnTo>
                    <a:pt x="64" y="321"/>
                  </a:lnTo>
                  <a:lnTo>
                    <a:pt x="56" y="314"/>
                  </a:lnTo>
                  <a:lnTo>
                    <a:pt x="49" y="307"/>
                  </a:lnTo>
                  <a:lnTo>
                    <a:pt x="43" y="300"/>
                  </a:lnTo>
                  <a:lnTo>
                    <a:pt x="36" y="292"/>
                  </a:lnTo>
                  <a:lnTo>
                    <a:pt x="32" y="284"/>
                  </a:lnTo>
                  <a:lnTo>
                    <a:pt x="27" y="275"/>
                  </a:lnTo>
                  <a:lnTo>
                    <a:pt x="23" y="268"/>
                  </a:lnTo>
                  <a:lnTo>
                    <a:pt x="19" y="259"/>
                  </a:lnTo>
                  <a:lnTo>
                    <a:pt x="16" y="250"/>
                  </a:lnTo>
                  <a:lnTo>
                    <a:pt x="14" y="240"/>
                  </a:lnTo>
                  <a:lnTo>
                    <a:pt x="12" y="231"/>
                  </a:lnTo>
                  <a:lnTo>
                    <a:pt x="11" y="221"/>
                  </a:lnTo>
                  <a:lnTo>
                    <a:pt x="9" y="210"/>
                  </a:lnTo>
                  <a:lnTo>
                    <a:pt x="9" y="199"/>
                  </a:lnTo>
                  <a:lnTo>
                    <a:pt x="9" y="187"/>
                  </a:lnTo>
                  <a:lnTo>
                    <a:pt x="11" y="175"/>
                  </a:lnTo>
                  <a:lnTo>
                    <a:pt x="13" y="164"/>
                  </a:lnTo>
                  <a:lnTo>
                    <a:pt x="15" y="153"/>
                  </a:lnTo>
                  <a:lnTo>
                    <a:pt x="17" y="142"/>
                  </a:lnTo>
                  <a:lnTo>
                    <a:pt x="22" y="132"/>
                  </a:lnTo>
                  <a:lnTo>
                    <a:pt x="25" y="122"/>
                  </a:lnTo>
                  <a:lnTo>
                    <a:pt x="31" y="112"/>
                  </a:lnTo>
                  <a:lnTo>
                    <a:pt x="36" y="103"/>
                  </a:lnTo>
                  <a:lnTo>
                    <a:pt x="42" y="93"/>
                  </a:lnTo>
                  <a:lnTo>
                    <a:pt x="49" y="85"/>
                  </a:lnTo>
                  <a:lnTo>
                    <a:pt x="57" y="76"/>
                  </a:lnTo>
                  <a:lnTo>
                    <a:pt x="65" y="68"/>
                  </a:lnTo>
                  <a:lnTo>
                    <a:pt x="74" y="60"/>
                  </a:lnTo>
                  <a:lnTo>
                    <a:pt x="83" y="54"/>
                  </a:lnTo>
                  <a:lnTo>
                    <a:pt x="94" y="46"/>
                  </a:lnTo>
                  <a:lnTo>
                    <a:pt x="111" y="36"/>
                  </a:lnTo>
                  <a:lnTo>
                    <a:pt x="131" y="26"/>
                  </a:lnTo>
                  <a:lnTo>
                    <a:pt x="151" y="18"/>
                  </a:lnTo>
                  <a:lnTo>
                    <a:pt x="173" y="11"/>
                  </a:lnTo>
                  <a:lnTo>
                    <a:pt x="194" y="7"/>
                  </a:lnTo>
                  <a:lnTo>
                    <a:pt x="218" y="4"/>
                  </a:lnTo>
                  <a:lnTo>
                    <a:pt x="243" y="1"/>
                  </a:lnTo>
                  <a:lnTo>
                    <a:pt x="268" y="0"/>
                  </a:lnTo>
                  <a:lnTo>
                    <a:pt x="284" y="0"/>
                  </a:lnTo>
                  <a:lnTo>
                    <a:pt x="299" y="1"/>
                  </a:lnTo>
                  <a:lnTo>
                    <a:pt x="314" y="3"/>
                  </a:lnTo>
                  <a:lnTo>
                    <a:pt x="328" y="5"/>
                  </a:lnTo>
                  <a:lnTo>
                    <a:pt x="342" y="7"/>
                  </a:lnTo>
                  <a:lnTo>
                    <a:pt x="356" y="9"/>
                  </a:lnTo>
                  <a:lnTo>
                    <a:pt x="368" y="14"/>
                  </a:lnTo>
                  <a:lnTo>
                    <a:pt x="381" y="17"/>
                  </a:lnTo>
                  <a:lnTo>
                    <a:pt x="392" y="21"/>
                  </a:lnTo>
                  <a:lnTo>
                    <a:pt x="403" y="26"/>
                  </a:lnTo>
                  <a:lnTo>
                    <a:pt x="414" y="33"/>
                  </a:lnTo>
                  <a:lnTo>
                    <a:pt x="424" y="38"/>
                  </a:lnTo>
                  <a:lnTo>
                    <a:pt x="434" y="45"/>
                  </a:lnTo>
                  <a:lnTo>
                    <a:pt x="443" y="52"/>
                  </a:lnTo>
                  <a:lnTo>
                    <a:pt x="452" y="59"/>
                  </a:lnTo>
                  <a:lnTo>
                    <a:pt x="460" y="67"/>
                  </a:lnTo>
                  <a:lnTo>
                    <a:pt x="467" y="77"/>
                  </a:lnTo>
                  <a:lnTo>
                    <a:pt x="475" y="89"/>
                  </a:lnTo>
                  <a:lnTo>
                    <a:pt x="482" y="103"/>
                  </a:lnTo>
                  <a:lnTo>
                    <a:pt x="488" y="116"/>
                  </a:lnTo>
                  <a:lnTo>
                    <a:pt x="493" y="132"/>
                  </a:lnTo>
                  <a:lnTo>
                    <a:pt x="496" y="147"/>
                  </a:lnTo>
                  <a:lnTo>
                    <a:pt x="498" y="165"/>
                  </a:lnTo>
                  <a:lnTo>
                    <a:pt x="501" y="183"/>
                  </a:lnTo>
                  <a:lnTo>
                    <a:pt x="403" y="183"/>
                  </a:lnTo>
                  <a:lnTo>
                    <a:pt x="402" y="171"/>
                  </a:lnTo>
                  <a:lnTo>
                    <a:pt x="398" y="160"/>
                  </a:lnTo>
                  <a:lnTo>
                    <a:pt x="395" y="148"/>
                  </a:lnTo>
                  <a:lnTo>
                    <a:pt x="392" y="138"/>
                  </a:lnTo>
                  <a:lnTo>
                    <a:pt x="386" y="130"/>
                  </a:lnTo>
                  <a:lnTo>
                    <a:pt x="380" y="121"/>
                  </a:lnTo>
                  <a:lnTo>
                    <a:pt x="372" y="113"/>
                  </a:lnTo>
                  <a:lnTo>
                    <a:pt x="364" y="105"/>
                  </a:lnTo>
                  <a:lnTo>
                    <a:pt x="354" y="99"/>
                  </a:lnTo>
                  <a:lnTo>
                    <a:pt x="344" y="94"/>
                  </a:lnTo>
                  <a:lnTo>
                    <a:pt x="333" y="89"/>
                  </a:lnTo>
                  <a:lnTo>
                    <a:pt x="321" y="86"/>
                  </a:lnTo>
                  <a:lnTo>
                    <a:pt x="306" y="84"/>
                  </a:lnTo>
                  <a:lnTo>
                    <a:pt x="292" y="82"/>
                  </a:lnTo>
                  <a:lnTo>
                    <a:pt x="276" y="79"/>
                  </a:lnTo>
                  <a:lnTo>
                    <a:pt x="261" y="79"/>
                  </a:lnTo>
                  <a:lnTo>
                    <a:pt x="245" y="79"/>
                  </a:lnTo>
                  <a:lnTo>
                    <a:pt x="231" y="80"/>
                  </a:lnTo>
                  <a:lnTo>
                    <a:pt x="216" y="83"/>
                  </a:lnTo>
                  <a:lnTo>
                    <a:pt x="204" y="85"/>
                  </a:lnTo>
                  <a:lnTo>
                    <a:pt x="191" y="89"/>
                  </a:lnTo>
                  <a:lnTo>
                    <a:pt x="179" y="93"/>
                  </a:lnTo>
                  <a:lnTo>
                    <a:pt x="168" y="98"/>
                  </a:lnTo>
                  <a:lnTo>
                    <a:pt x="158" y="103"/>
                  </a:lnTo>
                  <a:lnTo>
                    <a:pt x="146" y="111"/>
                  </a:lnTo>
                  <a:lnTo>
                    <a:pt x="136" y="119"/>
                  </a:lnTo>
                  <a:lnTo>
                    <a:pt x="128" y="130"/>
                  </a:lnTo>
                  <a:lnTo>
                    <a:pt x="122" y="140"/>
                  </a:lnTo>
                  <a:lnTo>
                    <a:pt x="118" y="146"/>
                  </a:lnTo>
                  <a:lnTo>
                    <a:pt x="116" y="151"/>
                  </a:lnTo>
                  <a:lnTo>
                    <a:pt x="114" y="157"/>
                  </a:lnTo>
                  <a:lnTo>
                    <a:pt x="112" y="163"/>
                  </a:lnTo>
                  <a:lnTo>
                    <a:pt x="111" y="176"/>
                  </a:lnTo>
                  <a:lnTo>
                    <a:pt x="109" y="190"/>
                  </a:lnTo>
                  <a:lnTo>
                    <a:pt x="111" y="202"/>
                  </a:lnTo>
                  <a:lnTo>
                    <a:pt x="112" y="212"/>
                  </a:lnTo>
                  <a:lnTo>
                    <a:pt x="113" y="218"/>
                  </a:lnTo>
                  <a:lnTo>
                    <a:pt x="115" y="222"/>
                  </a:lnTo>
                  <a:lnTo>
                    <a:pt x="117" y="228"/>
                  </a:lnTo>
                  <a:lnTo>
                    <a:pt x="119" y="231"/>
                  </a:lnTo>
                  <a:lnTo>
                    <a:pt x="125" y="240"/>
                  </a:lnTo>
                  <a:lnTo>
                    <a:pt x="132" y="248"/>
                  </a:lnTo>
                  <a:lnTo>
                    <a:pt x="136" y="252"/>
                  </a:lnTo>
                  <a:lnTo>
                    <a:pt x="139" y="255"/>
                  </a:lnTo>
                  <a:lnTo>
                    <a:pt x="145" y="259"/>
                  </a:lnTo>
                  <a:lnTo>
                    <a:pt x="149" y="261"/>
                  </a:lnTo>
                  <a:lnTo>
                    <a:pt x="163" y="269"/>
                  </a:lnTo>
                  <a:lnTo>
                    <a:pt x="182" y="275"/>
                  </a:lnTo>
                  <a:lnTo>
                    <a:pt x="204" y="283"/>
                  </a:lnTo>
                  <a:lnTo>
                    <a:pt x="232" y="291"/>
                  </a:lnTo>
                  <a:lnTo>
                    <a:pt x="288" y="306"/>
                  </a:lnTo>
                  <a:lnTo>
                    <a:pt x="333" y="317"/>
                  </a:lnTo>
                  <a:lnTo>
                    <a:pt x="365" y="326"/>
                  </a:lnTo>
                  <a:lnTo>
                    <a:pt x="387" y="332"/>
                  </a:lnTo>
                  <a:lnTo>
                    <a:pt x="405" y="339"/>
                  </a:lnTo>
                  <a:lnTo>
                    <a:pt x="422" y="346"/>
                  </a:lnTo>
                  <a:lnTo>
                    <a:pt x="436" y="355"/>
                  </a:lnTo>
                  <a:lnTo>
                    <a:pt x="452" y="362"/>
                  </a:lnTo>
                  <a:lnTo>
                    <a:pt x="460" y="369"/>
                  </a:lnTo>
                  <a:lnTo>
                    <a:pt x="467" y="375"/>
                  </a:lnTo>
                  <a:lnTo>
                    <a:pt x="474" y="381"/>
                  </a:lnTo>
                  <a:lnTo>
                    <a:pt x="481" y="388"/>
                  </a:lnTo>
                  <a:lnTo>
                    <a:pt x="486" y="396"/>
                  </a:lnTo>
                  <a:lnTo>
                    <a:pt x="492" y="402"/>
                  </a:lnTo>
                  <a:lnTo>
                    <a:pt x="497" y="411"/>
                  </a:lnTo>
                  <a:lnTo>
                    <a:pt x="502" y="419"/>
                  </a:lnTo>
                  <a:lnTo>
                    <a:pt x="505" y="428"/>
                  </a:lnTo>
                  <a:lnTo>
                    <a:pt x="510" y="437"/>
                  </a:lnTo>
                  <a:lnTo>
                    <a:pt x="512" y="447"/>
                  </a:lnTo>
                  <a:lnTo>
                    <a:pt x="514" y="456"/>
                  </a:lnTo>
                  <a:lnTo>
                    <a:pt x="517" y="476"/>
                  </a:lnTo>
                  <a:lnTo>
                    <a:pt x="518" y="498"/>
                  </a:lnTo>
                  <a:lnTo>
                    <a:pt x="518" y="512"/>
                  </a:lnTo>
                  <a:lnTo>
                    <a:pt x="517" y="524"/>
                  </a:lnTo>
                  <a:lnTo>
                    <a:pt x="515" y="537"/>
                  </a:lnTo>
                  <a:lnTo>
                    <a:pt x="513" y="548"/>
                  </a:lnTo>
                  <a:lnTo>
                    <a:pt x="510" y="561"/>
                  </a:lnTo>
                  <a:lnTo>
                    <a:pt x="506" y="572"/>
                  </a:lnTo>
                  <a:lnTo>
                    <a:pt x="502" y="582"/>
                  </a:lnTo>
                  <a:lnTo>
                    <a:pt x="497" y="592"/>
                  </a:lnTo>
                  <a:lnTo>
                    <a:pt x="492" y="603"/>
                  </a:lnTo>
                  <a:lnTo>
                    <a:pt x="485" y="612"/>
                  </a:lnTo>
                  <a:lnTo>
                    <a:pt x="478" y="622"/>
                  </a:lnTo>
                  <a:lnTo>
                    <a:pt x="471" y="630"/>
                  </a:lnTo>
                  <a:lnTo>
                    <a:pt x="462" y="639"/>
                  </a:lnTo>
                  <a:lnTo>
                    <a:pt x="454" y="646"/>
                  </a:lnTo>
                  <a:lnTo>
                    <a:pt x="444" y="654"/>
                  </a:lnTo>
                  <a:lnTo>
                    <a:pt x="434" y="661"/>
                  </a:lnTo>
                  <a:lnTo>
                    <a:pt x="424" y="668"/>
                  </a:lnTo>
                  <a:lnTo>
                    <a:pt x="415" y="673"/>
                  </a:lnTo>
                  <a:lnTo>
                    <a:pt x="405" y="679"/>
                  </a:lnTo>
                  <a:lnTo>
                    <a:pt x="395" y="683"/>
                  </a:lnTo>
                  <a:lnTo>
                    <a:pt x="374" y="692"/>
                  </a:lnTo>
                  <a:lnTo>
                    <a:pt x="352" y="699"/>
                  </a:lnTo>
                  <a:lnTo>
                    <a:pt x="340" y="702"/>
                  </a:lnTo>
                  <a:lnTo>
                    <a:pt x="327" y="704"/>
                  </a:lnTo>
                  <a:lnTo>
                    <a:pt x="315" y="707"/>
                  </a:lnTo>
                  <a:lnTo>
                    <a:pt x="303" y="708"/>
                  </a:lnTo>
                  <a:lnTo>
                    <a:pt x="277" y="710"/>
                  </a:lnTo>
                  <a:lnTo>
                    <a:pt x="251" y="710"/>
                  </a:lnTo>
                  <a:lnTo>
                    <a:pt x="235" y="710"/>
                  </a:lnTo>
                  <a:lnTo>
                    <a:pt x="219" y="710"/>
                  </a:lnTo>
                  <a:lnTo>
                    <a:pt x="205" y="709"/>
                  </a:lnTo>
                  <a:lnTo>
                    <a:pt x="192" y="708"/>
                  </a:lnTo>
                  <a:lnTo>
                    <a:pt x="177" y="705"/>
                  </a:lnTo>
                  <a:lnTo>
                    <a:pt x="165" y="703"/>
                  </a:lnTo>
                  <a:lnTo>
                    <a:pt x="152" y="701"/>
                  </a:lnTo>
                  <a:lnTo>
                    <a:pt x="141" y="698"/>
                  </a:lnTo>
                  <a:lnTo>
                    <a:pt x="128" y="694"/>
                  </a:lnTo>
                  <a:lnTo>
                    <a:pt x="117" y="690"/>
                  </a:lnTo>
                  <a:lnTo>
                    <a:pt x="107" y="685"/>
                  </a:lnTo>
                  <a:lnTo>
                    <a:pt x="97" y="681"/>
                  </a:lnTo>
                  <a:lnTo>
                    <a:pt x="87" y="675"/>
                  </a:lnTo>
                  <a:lnTo>
                    <a:pt x="78" y="670"/>
                  </a:lnTo>
                  <a:lnTo>
                    <a:pt x="71" y="664"/>
                  </a:lnTo>
                  <a:lnTo>
                    <a:pt x="63" y="656"/>
                  </a:lnTo>
                  <a:lnTo>
                    <a:pt x="55" y="651"/>
                  </a:lnTo>
                  <a:lnTo>
                    <a:pt x="47" y="643"/>
                  </a:lnTo>
                  <a:lnTo>
                    <a:pt x="41" y="635"/>
                  </a:lnTo>
                  <a:lnTo>
                    <a:pt x="35" y="626"/>
                  </a:lnTo>
                  <a:lnTo>
                    <a:pt x="29" y="619"/>
                  </a:lnTo>
                  <a:lnTo>
                    <a:pt x="24" y="610"/>
                  </a:lnTo>
                  <a:lnTo>
                    <a:pt x="19" y="600"/>
                  </a:lnTo>
                  <a:lnTo>
                    <a:pt x="15" y="590"/>
                  </a:lnTo>
                  <a:lnTo>
                    <a:pt x="12" y="580"/>
                  </a:lnTo>
                  <a:lnTo>
                    <a:pt x="8" y="570"/>
                  </a:lnTo>
                  <a:lnTo>
                    <a:pt x="6" y="557"/>
                  </a:lnTo>
                  <a:lnTo>
                    <a:pt x="4" y="546"/>
                  </a:lnTo>
                  <a:lnTo>
                    <a:pt x="2" y="534"/>
                  </a:lnTo>
                  <a:lnTo>
                    <a:pt x="0" y="522"/>
                  </a:lnTo>
                  <a:lnTo>
                    <a:pt x="0" y="509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0" name="Freeform 34"/>
            <p:cNvSpPr>
              <a:spLocks noEditPoints="1"/>
            </p:cNvSpPr>
            <p:nvPr userDrawn="1"/>
          </p:nvSpPr>
          <p:spPr bwMode="auto">
            <a:xfrm>
              <a:off x="1955" y="3795"/>
              <a:ext cx="53" cy="62"/>
            </a:xfrm>
            <a:custGeom>
              <a:avLst/>
              <a:gdLst/>
              <a:ahLst/>
              <a:cxnLst>
                <a:cxn ang="0">
                  <a:pos x="88" y="283"/>
                </a:cxn>
                <a:cxn ang="0">
                  <a:pos x="94" y="332"/>
                </a:cxn>
                <a:cxn ang="0">
                  <a:pos x="100" y="354"/>
                </a:cxn>
                <a:cxn ang="0">
                  <a:pos x="109" y="373"/>
                </a:cxn>
                <a:cxn ang="0">
                  <a:pos x="121" y="391"/>
                </a:cxn>
                <a:cxn ang="0">
                  <a:pos x="137" y="406"/>
                </a:cxn>
                <a:cxn ang="0">
                  <a:pos x="154" y="420"/>
                </a:cxn>
                <a:cxn ang="0">
                  <a:pos x="175" y="429"/>
                </a:cxn>
                <a:cxn ang="0">
                  <a:pos x="198" y="434"/>
                </a:cxn>
                <a:cxn ang="0">
                  <a:pos x="224" y="435"/>
                </a:cxn>
                <a:cxn ang="0">
                  <a:pos x="257" y="433"/>
                </a:cxn>
                <a:cxn ang="0">
                  <a:pos x="286" y="422"/>
                </a:cxn>
                <a:cxn ang="0">
                  <a:pos x="307" y="405"/>
                </a:cxn>
                <a:cxn ang="0">
                  <a:pos x="322" y="381"/>
                </a:cxn>
                <a:cxn ang="0">
                  <a:pos x="331" y="349"/>
                </a:cxn>
                <a:cxn ang="0">
                  <a:pos x="420" y="352"/>
                </a:cxn>
                <a:cxn ang="0">
                  <a:pos x="415" y="382"/>
                </a:cxn>
                <a:cxn ang="0">
                  <a:pos x="393" y="424"/>
                </a:cxn>
                <a:cxn ang="0">
                  <a:pos x="367" y="452"/>
                </a:cxn>
                <a:cxn ang="0">
                  <a:pos x="341" y="470"/>
                </a:cxn>
                <a:cxn ang="0">
                  <a:pos x="312" y="483"/>
                </a:cxn>
                <a:cxn ang="0">
                  <a:pos x="280" y="494"/>
                </a:cxn>
                <a:cxn ang="0">
                  <a:pos x="245" y="499"/>
                </a:cxn>
                <a:cxn ang="0">
                  <a:pos x="206" y="500"/>
                </a:cxn>
                <a:cxn ang="0">
                  <a:pos x="167" y="495"/>
                </a:cxn>
                <a:cxn ang="0">
                  <a:pos x="132" y="488"/>
                </a:cxn>
                <a:cxn ang="0">
                  <a:pos x="101" y="473"/>
                </a:cxn>
                <a:cxn ang="0">
                  <a:pos x="75" y="455"/>
                </a:cxn>
                <a:cxn ang="0">
                  <a:pos x="52" y="432"/>
                </a:cxn>
                <a:cxn ang="0">
                  <a:pos x="34" y="408"/>
                </a:cxn>
                <a:cxn ang="0">
                  <a:pos x="20" y="379"/>
                </a:cxn>
                <a:cxn ang="0">
                  <a:pos x="10" y="347"/>
                </a:cxn>
                <a:cxn ang="0">
                  <a:pos x="3" y="310"/>
                </a:cxn>
                <a:cxn ang="0">
                  <a:pos x="0" y="271"/>
                </a:cxn>
                <a:cxn ang="0">
                  <a:pos x="1" y="219"/>
                </a:cxn>
                <a:cxn ang="0">
                  <a:pos x="9" y="168"/>
                </a:cxn>
                <a:cxn ang="0">
                  <a:pos x="23" y="123"/>
                </a:cxn>
                <a:cxn ang="0">
                  <a:pos x="44" y="85"/>
                </a:cxn>
                <a:cxn ang="0">
                  <a:pos x="71" y="53"/>
                </a:cxn>
                <a:cxn ang="0">
                  <a:pos x="106" y="26"/>
                </a:cxn>
                <a:cxn ang="0">
                  <a:pos x="150" y="9"/>
                </a:cxn>
                <a:cxn ang="0">
                  <a:pos x="202" y="1"/>
                </a:cxn>
                <a:cxn ang="0">
                  <a:pos x="255" y="2"/>
                </a:cxn>
                <a:cxn ang="0">
                  <a:pos x="298" y="11"/>
                </a:cxn>
                <a:cxn ang="0">
                  <a:pos x="336" y="25"/>
                </a:cxn>
                <a:cxn ang="0">
                  <a:pos x="367" y="50"/>
                </a:cxn>
                <a:cxn ang="0">
                  <a:pos x="391" y="79"/>
                </a:cxn>
                <a:cxn ang="0">
                  <a:pos x="410" y="118"/>
                </a:cxn>
                <a:cxn ang="0">
                  <a:pos x="424" y="172"/>
                </a:cxn>
                <a:cxn ang="0">
                  <a:pos x="427" y="239"/>
                </a:cxn>
                <a:cxn ang="0">
                  <a:pos x="337" y="202"/>
                </a:cxn>
                <a:cxn ang="0">
                  <a:pos x="332" y="156"/>
                </a:cxn>
                <a:cxn ang="0">
                  <a:pos x="321" y="118"/>
                </a:cxn>
                <a:cxn ang="0">
                  <a:pos x="300" y="90"/>
                </a:cxn>
                <a:cxn ang="0">
                  <a:pos x="272" y="72"/>
                </a:cxn>
                <a:cxn ang="0">
                  <a:pos x="235" y="64"/>
                </a:cxn>
                <a:cxn ang="0">
                  <a:pos x="191" y="65"/>
                </a:cxn>
                <a:cxn ang="0">
                  <a:pos x="155" y="79"/>
                </a:cxn>
                <a:cxn ang="0">
                  <a:pos x="127" y="101"/>
                </a:cxn>
                <a:cxn ang="0">
                  <a:pos x="105" y="134"/>
                </a:cxn>
                <a:cxn ang="0">
                  <a:pos x="94" y="173"/>
                </a:cxn>
              </a:cxnLst>
              <a:rect l="0" t="0" r="r" b="b"/>
              <a:pathLst>
                <a:path w="427" h="500">
                  <a:moveTo>
                    <a:pt x="427" y="265"/>
                  </a:moveTo>
                  <a:lnTo>
                    <a:pt x="88" y="265"/>
                  </a:lnTo>
                  <a:lnTo>
                    <a:pt x="88" y="283"/>
                  </a:lnTo>
                  <a:lnTo>
                    <a:pt x="89" y="300"/>
                  </a:lnTo>
                  <a:lnTo>
                    <a:pt x="90" y="316"/>
                  </a:lnTo>
                  <a:lnTo>
                    <a:pt x="94" y="332"/>
                  </a:lnTo>
                  <a:lnTo>
                    <a:pt x="96" y="339"/>
                  </a:lnTo>
                  <a:lnTo>
                    <a:pt x="98" y="346"/>
                  </a:lnTo>
                  <a:lnTo>
                    <a:pt x="100" y="354"/>
                  </a:lnTo>
                  <a:lnTo>
                    <a:pt x="104" y="359"/>
                  </a:lnTo>
                  <a:lnTo>
                    <a:pt x="106" y="366"/>
                  </a:lnTo>
                  <a:lnTo>
                    <a:pt x="109" y="373"/>
                  </a:lnTo>
                  <a:lnTo>
                    <a:pt x="112" y="378"/>
                  </a:lnTo>
                  <a:lnTo>
                    <a:pt x="117" y="384"/>
                  </a:lnTo>
                  <a:lnTo>
                    <a:pt x="121" y="391"/>
                  </a:lnTo>
                  <a:lnTo>
                    <a:pt x="126" y="396"/>
                  </a:lnTo>
                  <a:lnTo>
                    <a:pt x="131" y="402"/>
                  </a:lnTo>
                  <a:lnTo>
                    <a:pt x="137" y="406"/>
                  </a:lnTo>
                  <a:lnTo>
                    <a:pt x="141" y="412"/>
                  </a:lnTo>
                  <a:lnTo>
                    <a:pt x="148" y="416"/>
                  </a:lnTo>
                  <a:lnTo>
                    <a:pt x="154" y="420"/>
                  </a:lnTo>
                  <a:lnTo>
                    <a:pt x="160" y="423"/>
                  </a:lnTo>
                  <a:lnTo>
                    <a:pt x="167" y="426"/>
                  </a:lnTo>
                  <a:lnTo>
                    <a:pt x="175" y="429"/>
                  </a:lnTo>
                  <a:lnTo>
                    <a:pt x="181" y="431"/>
                  </a:lnTo>
                  <a:lnTo>
                    <a:pt x="190" y="432"/>
                  </a:lnTo>
                  <a:lnTo>
                    <a:pt x="198" y="434"/>
                  </a:lnTo>
                  <a:lnTo>
                    <a:pt x="206" y="435"/>
                  </a:lnTo>
                  <a:lnTo>
                    <a:pt x="215" y="435"/>
                  </a:lnTo>
                  <a:lnTo>
                    <a:pt x="224" y="435"/>
                  </a:lnTo>
                  <a:lnTo>
                    <a:pt x="235" y="435"/>
                  </a:lnTo>
                  <a:lnTo>
                    <a:pt x="247" y="434"/>
                  </a:lnTo>
                  <a:lnTo>
                    <a:pt x="257" y="433"/>
                  </a:lnTo>
                  <a:lnTo>
                    <a:pt x="268" y="430"/>
                  </a:lnTo>
                  <a:lnTo>
                    <a:pt x="276" y="426"/>
                  </a:lnTo>
                  <a:lnTo>
                    <a:pt x="286" y="422"/>
                  </a:lnTo>
                  <a:lnTo>
                    <a:pt x="294" y="417"/>
                  </a:lnTo>
                  <a:lnTo>
                    <a:pt x="300" y="411"/>
                  </a:lnTo>
                  <a:lnTo>
                    <a:pt x="307" y="405"/>
                  </a:lnTo>
                  <a:lnTo>
                    <a:pt x="312" y="397"/>
                  </a:lnTo>
                  <a:lnTo>
                    <a:pt x="318" y="390"/>
                  </a:lnTo>
                  <a:lnTo>
                    <a:pt x="322" y="381"/>
                  </a:lnTo>
                  <a:lnTo>
                    <a:pt x="326" y="372"/>
                  </a:lnTo>
                  <a:lnTo>
                    <a:pt x="329" y="361"/>
                  </a:lnTo>
                  <a:lnTo>
                    <a:pt x="331" y="349"/>
                  </a:lnTo>
                  <a:lnTo>
                    <a:pt x="335" y="337"/>
                  </a:lnTo>
                  <a:lnTo>
                    <a:pt x="423" y="337"/>
                  </a:lnTo>
                  <a:lnTo>
                    <a:pt x="420" y="352"/>
                  </a:lnTo>
                  <a:lnTo>
                    <a:pt x="418" y="364"/>
                  </a:lnTo>
                  <a:lnTo>
                    <a:pt x="416" y="374"/>
                  </a:lnTo>
                  <a:lnTo>
                    <a:pt x="415" y="382"/>
                  </a:lnTo>
                  <a:lnTo>
                    <a:pt x="408" y="396"/>
                  </a:lnTo>
                  <a:lnTo>
                    <a:pt x="401" y="411"/>
                  </a:lnTo>
                  <a:lnTo>
                    <a:pt x="393" y="424"/>
                  </a:lnTo>
                  <a:lnTo>
                    <a:pt x="383" y="436"/>
                  </a:lnTo>
                  <a:lnTo>
                    <a:pt x="375" y="444"/>
                  </a:lnTo>
                  <a:lnTo>
                    <a:pt x="367" y="452"/>
                  </a:lnTo>
                  <a:lnTo>
                    <a:pt x="358" y="459"/>
                  </a:lnTo>
                  <a:lnTo>
                    <a:pt x="350" y="464"/>
                  </a:lnTo>
                  <a:lnTo>
                    <a:pt x="341" y="470"/>
                  </a:lnTo>
                  <a:lnTo>
                    <a:pt x="332" y="475"/>
                  </a:lnTo>
                  <a:lnTo>
                    <a:pt x="322" y="480"/>
                  </a:lnTo>
                  <a:lnTo>
                    <a:pt x="312" y="483"/>
                  </a:lnTo>
                  <a:lnTo>
                    <a:pt x="301" y="488"/>
                  </a:lnTo>
                  <a:lnTo>
                    <a:pt x="291" y="491"/>
                  </a:lnTo>
                  <a:lnTo>
                    <a:pt x="280" y="494"/>
                  </a:lnTo>
                  <a:lnTo>
                    <a:pt x="269" y="495"/>
                  </a:lnTo>
                  <a:lnTo>
                    <a:pt x="257" y="498"/>
                  </a:lnTo>
                  <a:lnTo>
                    <a:pt x="245" y="499"/>
                  </a:lnTo>
                  <a:lnTo>
                    <a:pt x="232" y="500"/>
                  </a:lnTo>
                  <a:lnTo>
                    <a:pt x="219" y="500"/>
                  </a:lnTo>
                  <a:lnTo>
                    <a:pt x="206" y="500"/>
                  </a:lnTo>
                  <a:lnTo>
                    <a:pt x="192" y="499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5" y="493"/>
                  </a:lnTo>
                  <a:lnTo>
                    <a:pt x="144" y="490"/>
                  </a:lnTo>
                  <a:lnTo>
                    <a:pt x="132" y="488"/>
                  </a:lnTo>
                  <a:lnTo>
                    <a:pt x="122" y="483"/>
                  </a:lnTo>
                  <a:lnTo>
                    <a:pt x="111" y="479"/>
                  </a:lnTo>
                  <a:lnTo>
                    <a:pt x="101" y="473"/>
                  </a:lnTo>
                  <a:lnTo>
                    <a:pt x="91" y="469"/>
                  </a:lnTo>
                  <a:lnTo>
                    <a:pt x="84" y="462"/>
                  </a:lnTo>
                  <a:lnTo>
                    <a:pt x="75" y="455"/>
                  </a:lnTo>
                  <a:lnTo>
                    <a:pt x="67" y="449"/>
                  </a:lnTo>
                  <a:lnTo>
                    <a:pt x="59" y="441"/>
                  </a:lnTo>
                  <a:lnTo>
                    <a:pt x="52" y="432"/>
                  </a:lnTo>
                  <a:lnTo>
                    <a:pt x="46" y="425"/>
                  </a:lnTo>
                  <a:lnTo>
                    <a:pt x="39" y="416"/>
                  </a:lnTo>
                  <a:lnTo>
                    <a:pt x="34" y="408"/>
                  </a:lnTo>
                  <a:lnTo>
                    <a:pt x="29" y="398"/>
                  </a:lnTo>
                  <a:lnTo>
                    <a:pt x="23" y="390"/>
                  </a:lnTo>
                  <a:lnTo>
                    <a:pt x="20" y="379"/>
                  </a:lnTo>
                  <a:lnTo>
                    <a:pt x="16" y="368"/>
                  </a:lnTo>
                  <a:lnTo>
                    <a:pt x="13" y="357"/>
                  </a:lnTo>
                  <a:lnTo>
                    <a:pt x="10" y="347"/>
                  </a:lnTo>
                  <a:lnTo>
                    <a:pt x="7" y="335"/>
                  </a:lnTo>
                  <a:lnTo>
                    <a:pt x="5" y="324"/>
                  </a:lnTo>
                  <a:lnTo>
                    <a:pt x="3" y="310"/>
                  </a:lnTo>
                  <a:lnTo>
                    <a:pt x="1" y="298"/>
                  </a:lnTo>
                  <a:lnTo>
                    <a:pt x="1" y="285"/>
                  </a:lnTo>
                  <a:lnTo>
                    <a:pt x="0" y="271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1" y="219"/>
                  </a:lnTo>
                  <a:lnTo>
                    <a:pt x="3" y="202"/>
                  </a:lnTo>
                  <a:lnTo>
                    <a:pt x="6" y="185"/>
                  </a:lnTo>
                  <a:lnTo>
                    <a:pt x="9" y="168"/>
                  </a:lnTo>
                  <a:lnTo>
                    <a:pt x="13" y="152"/>
                  </a:lnTo>
                  <a:lnTo>
                    <a:pt x="18" y="138"/>
                  </a:lnTo>
                  <a:lnTo>
                    <a:pt x="23" y="123"/>
                  </a:lnTo>
                  <a:lnTo>
                    <a:pt x="29" y="110"/>
                  </a:lnTo>
                  <a:lnTo>
                    <a:pt x="36" y="97"/>
                  </a:lnTo>
                  <a:lnTo>
                    <a:pt x="44" y="85"/>
                  </a:lnTo>
                  <a:lnTo>
                    <a:pt x="52" y="73"/>
                  </a:lnTo>
                  <a:lnTo>
                    <a:pt x="61" y="63"/>
                  </a:lnTo>
                  <a:lnTo>
                    <a:pt x="71" y="53"/>
                  </a:lnTo>
                  <a:lnTo>
                    <a:pt x="81" y="43"/>
                  </a:lnTo>
                  <a:lnTo>
                    <a:pt x="94" y="34"/>
                  </a:lnTo>
                  <a:lnTo>
                    <a:pt x="106" y="26"/>
                  </a:lnTo>
                  <a:lnTo>
                    <a:pt x="120" y="20"/>
                  </a:lnTo>
                  <a:lnTo>
                    <a:pt x="135" y="14"/>
                  </a:lnTo>
                  <a:lnTo>
                    <a:pt x="150" y="9"/>
                  </a:lnTo>
                  <a:lnTo>
                    <a:pt x="167" y="5"/>
                  </a:lnTo>
                  <a:lnTo>
                    <a:pt x="185" y="2"/>
                  </a:lnTo>
                  <a:lnTo>
                    <a:pt x="202" y="1"/>
                  </a:lnTo>
                  <a:lnTo>
                    <a:pt x="222" y="0"/>
                  </a:lnTo>
                  <a:lnTo>
                    <a:pt x="238" y="1"/>
                  </a:lnTo>
                  <a:lnTo>
                    <a:pt x="255" y="2"/>
                  </a:lnTo>
                  <a:lnTo>
                    <a:pt x="269" y="4"/>
                  </a:lnTo>
                  <a:lnTo>
                    <a:pt x="285" y="6"/>
                  </a:lnTo>
                  <a:lnTo>
                    <a:pt x="298" y="11"/>
                  </a:lnTo>
                  <a:lnTo>
                    <a:pt x="311" y="15"/>
                  </a:lnTo>
                  <a:lnTo>
                    <a:pt x="324" y="20"/>
                  </a:lnTo>
                  <a:lnTo>
                    <a:pt x="336" y="25"/>
                  </a:lnTo>
                  <a:lnTo>
                    <a:pt x="347" y="33"/>
                  </a:lnTo>
                  <a:lnTo>
                    <a:pt x="357" y="41"/>
                  </a:lnTo>
                  <a:lnTo>
                    <a:pt x="367" y="50"/>
                  </a:lnTo>
                  <a:lnTo>
                    <a:pt x="376" y="59"/>
                  </a:lnTo>
                  <a:lnTo>
                    <a:pt x="384" y="69"/>
                  </a:lnTo>
                  <a:lnTo>
                    <a:pt x="391" y="79"/>
                  </a:lnTo>
                  <a:lnTo>
                    <a:pt x="398" y="91"/>
                  </a:lnTo>
                  <a:lnTo>
                    <a:pt x="405" y="103"/>
                  </a:lnTo>
                  <a:lnTo>
                    <a:pt x="410" y="118"/>
                  </a:lnTo>
                  <a:lnTo>
                    <a:pt x="416" y="134"/>
                  </a:lnTo>
                  <a:lnTo>
                    <a:pt x="419" y="153"/>
                  </a:lnTo>
                  <a:lnTo>
                    <a:pt x="424" y="172"/>
                  </a:lnTo>
                  <a:lnTo>
                    <a:pt x="426" y="193"/>
                  </a:lnTo>
                  <a:lnTo>
                    <a:pt x="427" y="216"/>
                  </a:lnTo>
                  <a:lnTo>
                    <a:pt x="427" y="239"/>
                  </a:lnTo>
                  <a:lnTo>
                    <a:pt x="427" y="265"/>
                  </a:lnTo>
                  <a:close/>
                  <a:moveTo>
                    <a:pt x="91" y="202"/>
                  </a:moveTo>
                  <a:lnTo>
                    <a:pt x="337" y="202"/>
                  </a:lnTo>
                  <a:lnTo>
                    <a:pt x="337" y="186"/>
                  </a:lnTo>
                  <a:lnTo>
                    <a:pt x="336" y="170"/>
                  </a:lnTo>
                  <a:lnTo>
                    <a:pt x="332" y="156"/>
                  </a:lnTo>
                  <a:lnTo>
                    <a:pt x="330" y="142"/>
                  </a:lnTo>
                  <a:lnTo>
                    <a:pt x="326" y="130"/>
                  </a:lnTo>
                  <a:lnTo>
                    <a:pt x="321" y="118"/>
                  </a:lnTo>
                  <a:lnTo>
                    <a:pt x="316" y="108"/>
                  </a:lnTo>
                  <a:lnTo>
                    <a:pt x="309" y="98"/>
                  </a:lnTo>
                  <a:lnTo>
                    <a:pt x="300" y="90"/>
                  </a:lnTo>
                  <a:lnTo>
                    <a:pt x="292" y="83"/>
                  </a:lnTo>
                  <a:lnTo>
                    <a:pt x="282" y="78"/>
                  </a:lnTo>
                  <a:lnTo>
                    <a:pt x="272" y="72"/>
                  </a:lnTo>
                  <a:lnTo>
                    <a:pt x="260" y="69"/>
                  </a:lnTo>
                  <a:lnTo>
                    <a:pt x="248" y="65"/>
                  </a:lnTo>
                  <a:lnTo>
                    <a:pt x="235" y="64"/>
                  </a:lnTo>
                  <a:lnTo>
                    <a:pt x="220" y="63"/>
                  </a:lnTo>
                  <a:lnTo>
                    <a:pt x="206" y="64"/>
                  </a:lnTo>
                  <a:lnTo>
                    <a:pt x="191" y="65"/>
                  </a:lnTo>
                  <a:lnTo>
                    <a:pt x="179" y="69"/>
                  </a:lnTo>
                  <a:lnTo>
                    <a:pt x="167" y="73"/>
                  </a:lnTo>
                  <a:lnTo>
                    <a:pt x="155" y="79"/>
                  </a:lnTo>
                  <a:lnTo>
                    <a:pt x="145" y="85"/>
                  </a:lnTo>
                  <a:lnTo>
                    <a:pt x="135" y="93"/>
                  </a:lnTo>
                  <a:lnTo>
                    <a:pt x="127" y="101"/>
                  </a:lnTo>
                  <a:lnTo>
                    <a:pt x="118" y="112"/>
                  </a:lnTo>
                  <a:lnTo>
                    <a:pt x="110" y="122"/>
                  </a:lnTo>
                  <a:lnTo>
                    <a:pt x="105" y="134"/>
                  </a:lnTo>
                  <a:lnTo>
                    <a:pt x="100" y="146"/>
                  </a:lnTo>
                  <a:lnTo>
                    <a:pt x="97" y="159"/>
                  </a:lnTo>
                  <a:lnTo>
                    <a:pt x="94" y="173"/>
                  </a:lnTo>
                  <a:lnTo>
                    <a:pt x="92" y="188"/>
                  </a:lnTo>
                  <a:lnTo>
                    <a:pt x="91" y="20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1" name="Freeform 35"/>
            <p:cNvSpPr>
              <a:spLocks/>
            </p:cNvSpPr>
            <p:nvPr userDrawn="1"/>
          </p:nvSpPr>
          <p:spPr bwMode="auto">
            <a:xfrm>
              <a:off x="2025" y="3796"/>
              <a:ext cx="33" cy="60"/>
            </a:xfrm>
            <a:custGeom>
              <a:avLst/>
              <a:gdLst/>
              <a:ahLst/>
              <a:cxnLst>
                <a:cxn ang="0">
                  <a:pos x="5" y="478"/>
                </a:cxn>
                <a:cxn ang="0">
                  <a:pos x="5" y="101"/>
                </a:cxn>
                <a:cxn ang="0">
                  <a:pos x="3" y="78"/>
                </a:cxn>
                <a:cxn ang="0">
                  <a:pos x="2" y="55"/>
                </a:cxn>
                <a:cxn ang="0">
                  <a:pos x="1" y="30"/>
                </a:cxn>
                <a:cxn ang="0">
                  <a:pos x="0" y="5"/>
                </a:cxn>
                <a:cxn ang="0">
                  <a:pos x="91" y="5"/>
                </a:cxn>
                <a:cxn ang="0">
                  <a:pos x="91" y="96"/>
                </a:cxn>
                <a:cxn ang="0">
                  <a:pos x="95" y="84"/>
                </a:cxn>
                <a:cxn ang="0">
                  <a:pos x="99" y="72"/>
                </a:cxn>
                <a:cxn ang="0">
                  <a:pos x="105" y="62"/>
                </a:cxn>
                <a:cxn ang="0">
                  <a:pos x="111" y="52"/>
                </a:cxn>
                <a:cxn ang="0">
                  <a:pos x="118" y="43"/>
                </a:cxn>
                <a:cxn ang="0">
                  <a:pos x="127" y="35"/>
                </a:cxn>
                <a:cxn ang="0">
                  <a:pos x="137" y="27"/>
                </a:cxn>
                <a:cxn ang="0">
                  <a:pos x="148" y="20"/>
                </a:cxn>
                <a:cxn ang="0">
                  <a:pos x="158" y="16"/>
                </a:cxn>
                <a:cxn ang="0">
                  <a:pos x="170" y="10"/>
                </a:cxn>
                <a:cxn ang="0">
                  <a:pos x="184" y="7"/>
                </a:cxn>
                <a:cxn ang="0">
                  <a:pos x="199" y="4"/>
                </a:cxn>
                <a:cxn ang="0">
                  <a:pos x="214" y="3"/>
                </a:cxn>
                <a:cxn ang="0">
                  <a:pos x="229" y="2"/>
                </a:cxn>
                <a:cxn ang="0">
                  <a:pos x="247" y="0"/>
                </a:cxn>
                <a:cxn ang="0">
                  <a:pos x="265" y="2"/>
                </a:cxn>
                <a:cxn ang="0">
                  <a:pos x="265" y="87"/>
                </a:cxn>
                <a:cxn ang="0">
                  <a:pos x="258" y="86"/>
                </a:cxn>
                <a:cxn ang="0">
                  <a:pos x="249" y="85"/>
                </a:cxn>
                <a:cxn ang="0">
                  <a:pos x="237" y="84"/>
                </a:cxn>
                <a:cxn ang="0">
                  <a:pos x="222" y="83"/>
                </a:cxn>
                <a:cxn ang="0">
                  <a:pos x="207" y="84"/>
                </a:cxn>
                <a:cxn ang="0">
                  <a:pos x="192" y="86"/>
                </a:cxn>
                <a:cxn ang="0">
                  <a:pos x="178" y="88"/>
                </a:cxn>
                <a:cxn ang="0">
                  <a:pos x="166" y="92"/>
                </a:cxn>
                <a:cxn ang="0">
                  <a:pos x="154" y="97"/>
                </a:cxn>
                <a:cxn ang="0">
                  <a:pos x="144" y="104"/>
                </a:cxn>
                <a:cxn ang="0">
                  <a:pos x="134" y="111"/>
                </a:cxn>
                <a:cxn ang="0">
                  <a:pos x="126" y="118"/>
                </a:cxn>
                <a:cxn ang="0">
                  <a:pos x="117" y="129"/>
                </a:cxn>
                <a:cxn ang="0">
                  <a:pos x="110" y="140"/>
                </a:cxn>
                <a:cxn ang="0">
                  <a:pos x="105" y="152"/>
                </a:cxn>
                <a:cxn ang="0">
                  <a:pos x="101" y="164"/>
                </a:cxn>
                <a:cxn ang="0">
                  <a:pos x="98" y="179"/>
                </a:cxn>
                <a:cxn ang="0">
                  <a:pos x="95" y="193"/>
                </a:cxn>
                <a:cxn ang="0">
                  <a:pos x="93" y="210"/>
                </a:cxn>
                <a:cxn ang="0">
                  <a:pos x="93" y="227"/>
                </a:cxn>
                <a:cxn ang="0">
                  <a:pos x="93" y="478"/>
                </a:cxn>
                <a:cxn ang="0">
                  <a:pos x="5" y="478"/>
                </a:cxn>
              </a:cxnLst>
              <a:rect l="0" t="0" r="r" b="b"/>
              <a:pathLst>
                <a:path w="265" h="478">
                  <a:moveTo>
                    <a:pt x="5" y="478"/>
                  </a:moveTo>
                  <a:lnTo>
                    <a:pt x="5" y="101"/>
                  </a:lnTo>
                  <a:lnTo>
                    <a:pt x="3" y="78"/>
                  </a:lnTo>
                  <a:lnTo>
                    <a:pt x="2" y="55"/>
                  </a:lnTo>
                  <a:lnTo>
                    <a:pt x="1" y="30"/>
                  </a:lnTo>
                  <a:lnTo>
                    <a:pt x="0" y="5"/>
                  </a:lnTo>
                  <a:lnTo>
                    <a:pt x="91" y="5"/>
                  </a:lnTo>
                  <a:lnTo>
                    <a:pt x="91" y="96"/>
                  </a:lnTo>
                  <a:lnTo>
                    <a:pt x="95" y="84"/>
                  </a:lnTo>
                  <a:lnTo>
                    <a:pt x="99" y="72"/>
                  </a:lnTo>
                  <a:lnTo>
                    <a:pt x="105" y="62"/>
                  </a:lnTo>
                  <a:lnTo>
                    <a:pt x="111" y="52"/>
                  </a:lnTo>
                  <a:lnTo>
                    <a:pt x="118" y="43"/>
                  </a:lnTo>
                  <a:lnTo>
                    <a:pt x="127" y="35"/>
                  </a:lnTo>
                  <a:lnTo>
                    <a:pt x="137" y="27"/>
                  </a:lnTo>
                  <a:lnTo>
                    <a:pt x="148" y="20"/>
                  </a:lnTo>
                  <a:lnTo>
                    <a:pt x="158" y="16"/>
                  </a:lnTo>
                  <a:lnTo>
                    <a:pt x="170" y="10"/>
                  </a:lnTo>
                  <a:lnTo>
                    <a:pt x="184" y="7"/>
                  </a:lnTo>
                  <a:lnTo>
                    <a:pt x="199" y="4"/>
                  </a:lnTo>
                  <a:lnTo>
                    <a:pt x="214" y="3"/>
                  </a:lnTo>
                  <a:lnTo>
                    <a:pt x="229" y="2"/>
                  </a:lnTo>
                  <a:lnTo>
                    <a:pt x="247" y="0"/>
                  </a:lnTo>
                  <a:lnTo>
                    <a:pt x="265" y="2"/>
                  </a:lnTo>
                  <a:lnTo>
                    <a:pt x="265" y="87"/>
                  </a:lnTo>
                  <a:lnTo>
                    <a:pt x="258" y="86"/>
                  </a:lnTo>
                  <a:lnTo>
                    <a:pt x="249" y="85"/>
                  </a:lnTo>
                  <a:lnTo>
                    <a:pt x="237" y="84"/>
                  </a:lnTo>
                  <a:lnTo>
                    <a:pt x="222" y="83"/>
                  </a:lnTo>
                  <a:lnTo>
                    <a:pt x="207" y="84"/>
                  </a:lnTo>
                  <a:lnTo>
                    <a:pt x="192" y="86"/>
                  </a:lnTo>
                  <a:lnTo>
                    <a:pt x="178" y="88"/>
                  </a:lnTo>
                  <a:lnTo>
                    <a:pt x="166" y="92"/>
                  </a:lnTo>
                  <a:lnTo>
                    <a:pt x="154" y="97"/>
                  </a:lnTo>
                  <a:lnTo>
                    <a:pt x="144" y="104"/>
                  </a:lnTo>
                  <a:lnTo>
                    <a:pt x="134" y="111"/>
                  </a:lnTo>
                  <a:lnTo>
                    <a:pt x="126" y="118"/>
                  </a:lnTo>
                  <a:lnTo>
                    <a:pt x="117" y="129"/>
                  </a:lnTo>
                  <a:lnTo>
                    <a:pt x="110" y="140"/>
                  </a:lnTo>
                  <a:lnTo>
                    <a:pt x="105" y="152"/>
                  </a:lnTo>
                  <a:lnTo>
                    <a:pt x="101" y="164"/>
                  </a:lnTo>
                  <a:lnTo>
                    <a:pt x="98" y="179"/>
                  </a:lnTo>
                  <a:lnTo>
                    <a:pt x="95" y="193"/>
                  </a:lnTo>
                  <a:lnTo>
                    <a:pt x="93" y="210"/>
                  </a:lnTo>
                  <a:lnTo>
                    <a:pt x="93" y="227"/>
                  </a:lnTo>
                  <a:lnTo>
                    <a:pt x="93" y="478"/>
                  </a:lnTo>
                  <a:lnTo>
                    <a:pt x="5" y="47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2" name="Freeform 36"/>
            <p:cNvSpPr>
              <a:spLocks/>
            </p:cNvSpPr>
            <p:nvPr userDrawn="1"/>
          </p:nvSpPr>
          <p:spPr bwMode="auto">
            <a:xfrm>
              <a:off x="2061" y="3796"/>
              <a:ext cx="62" cy="60"/>
            </a:xfrm>
            <a:custGeom>
              <a:avLst/>
              <a:gdLst/>
              <a:ahLst/>
              <a:cxnLst>
                <a:cxn ang="0">
                  <a:pos x="198" y="473"/>
                </a:cxn>
                <a:cxn ang="0">
                  <a:pos x="0" y="0"/>
                </a:cxn>
                <a:cxn ang="0">
                  <a:pos x="99" y="0"/>
                </a:cxn>
                <a:cxn ang="0">
                  <a:pos x="249" y="375"/>
                </a:cxn>
                <a:cxn ang="0">
                  <a:pos x="395" y="0"/>
                </a:cxn>
                <a:cxn ang="0">
                  <a:pos x="493" y="0"/>
                </a:cxn>
                <a:cxn ang="0">
                  <a:pos x="286" y="473"/>
                </a:cxn>
                <a:cxn ang="0">
                  <a:pos x="198" y="473"/>
                </a:cxn>
              </a:cxnLst>
              <a:rect l="0" t="0" r="r" b="b"/>
              <a:pathLst>
                <a:path w="493" h="473">
                  <a:moveTo>
                    <a:pt x="198" y="473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249" y="375"/>
                  </a:lnTo>
                  <a:lnTo>
                    <a:pt x="395" y="0"/>
                  </a:lnTo>
                  <a:lnTo>
                    <a:pt x="493" y="0"/>
                  </a:lnTo>
                  <a:lnTo>
                    <a:pt x="286" y="473"/>
                  </a:lnTo>
                  <a:lnTo>
                    <a:pt x="198" y="47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3" name="Freeform 37"/>
            <p:cNvSpPr>
              <a:spLocks noEditPoints="1"/>
            </p:cNvSpPr>
            <p:nvPr userDrawn="1"/>
          </p:nvSpPr>
          <p:spPr bwMode="auto">
            <a:xfrm>
              <a:off x="2135" y="3771"/>
              <a:ext cx="13" cy="8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0" y="0"/>
                </a:cxn>
                <a:cxn ang="0">
                  <a:pos x="107" y="0"/>
                </a:cxn>
                <a:cxn ang="0">
                  <a:pos x="107" y="98"/>
                </a:cxn>
                <a:cxn ang="0">
                  <a:pos x="0" y="98"/>
                </a:cxn>
                <a:cxn ang="0">
                  <a:pos x="10" y="679"/>
                </a:cxn>
                <a:cxn ang="0">
                  <a:pos x="10" y="206"/>
                </a:cxn>
                <a:cxn ang="0">
                  <a:pos x="98" y="206"/>
                </a:cxn>
                <a:cxn ang="0">
                  <a:pos x="98" y="679"/>
                </a:cxn>
                <a:cxn ang="0">
                  <a:pos x="10" y="679"/>
                </a:cxn>
              </a:cxnLst>
              <a:rect l="0" t="0" r="r" b="b"/>
              <a:pathLst>
                <a:path w="107" h="679">
                  <a:moveTo>
                    <a:pt x="0" y="98"/>
                  </a:moveTo>
                  <a:lnTo>
                    <a:pt x="0" y="0"/>
                  </a:lnTo>
                  <a:lnTo>
                    <a:pt x="107" y="0"/>
                  </a:lnTo>
                  <a:lnTo>
                    <a:pt x="107" y="98"/>
                  </a:lnTo>
                  <a:lnTo>
                    <a:pt x="0" y="98"/>
                  </a:lnTo>
                  <a:close/>
                  <a:moveTo>
                    <a:pt x="10" y="679"/>
                  </a:moveTo>
                  <a:lnTo>
                    <a:pt x="10" y="206"/>
                  </a:lnTo>
                  <a:lnTo>
                    <a:pt x="98" y="206"/>
                  </a:lnTo>
                  <a:lnTo>
                    <a:pt x="98" y="679"/>
                  </a:lnTo>
                  <a:lnTo>
                    <a:pt x="10" y="67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4" name="Freeform 38"/>
            <p:cNvSpPr>
              <a:spLocks/>
            </p:cNvSpPr>
            <p:nvPr userDrawn="1"/>
          </p:nvSpPr>
          <p:spPr bwMode="auto">
            <a:xfrm>
              <a:off x="2163" y="3795"/>
              <a:ext cx="51" cy="62"/>
            </a:xfrm>
            <a:custGeom>
              <a:avLst/>
              <a:gdLst/>
              <a:ahLst/>
              <a:cxnLst>
                <a:cxn ang="0">
                  <a:pos x="307" y="152"/>
                </a:cxn>
                <a:cxn ang="0">
                  <a:pos x="300" y="120"/>
                </a:cxn>
                <a:cxn ang="0">
                  <a:pos x="286" y="97"/>
                </a:cxn>
                <a:cxn ang="0">
                  <a:pos x="267" y="79"/>
                </a:cxn>
                <a:cxn ang="0">
                  <a:pos x="243" y="69"/>
                </a:cxn>
                <a:cxn ang="0">
                  <a:pos x="215" y="64"/>
                </a:cxn>
                <a:cxn ang="0">
                  <a:pos x="173" y="71"/>
                </a:cxn>
                <a:cxn ang="0">
                  <a:pos x="140" y="90"/>
                </a:cxn>
                <a:cxn ang="0">
                  <a:pos x="118" y="115"/>
                </a:cxn>
                <a:cxn ang="0">
                  <a:pos x="110" y="134"/>
                </a:cxn>
                <a:cxn ang="0">
                  <a:pos x="96" y="182"/>
                </a:cxn>
                <a:cxn ang="0">
                  <a:pos x="93" y="242"/>
                </a:cxn>
                <a:cxn ang="0">
                  <a:pos x="96" y="307"/>
                </a:cxn>
                <a:cxn ang="0">
                  <a:pos x="108" y="358"/>
                </a:cxn>
                <a:cxn ang="0">
                  <a:pos x="117" y="378"/>
                </a:cxn>
                <a:cxn ang="0">
                  <a:pos x="130" y="395"/>
                </a:cxn>
                <a:cxn ang="0">
                  <a:pos x="143" y="410"/>
                </a:cxn>
                <a:cxn ang="0">
                  <a:pos x="158" y="418"/>
                </a:cxn>
                <a:cxn ang="0">
                  <a:pos x="175" y="426"/>
                </a:cxn>
                <a:cxn ang="0">
                  <a:pos x="210" y="431"/>
                </a:cxn>
                <a:cxn ang="0">
                  <a:pos x="242" y="427"/>
                </a:cxn>
                <a:cxn ang="0">
                  <a:pos x="269" y="415"/>
                </a:cxn>
                <a:cxn ang="0">
                  <a:pos x="290" y="396"/>
                </a:cxn>
                <a:cxn ang="0">
                  <a:pos x="304" y="371"/>
                </a:cxn>
                <a:cxn ang="0">
                  <a:pos x="311" y="339"/>
                </a:cxn>
                <a:cxn ang="0">
                  <a:pos x="400" y="347"/>
                </a:cxn>
                <a:cxn ang="0">
                  <a:pos x="385" y="398"/>
                </a:cxn>
                <a:cxn ang="0">
                  <a:pos x="362" y="434"/>
                </a:cxn>
                <a:cxn ang="0">
                  <a:pos x="344" y="452"/>
                </a:cxn>
                <a:cxn ang="0">
                  <a:pos x="307" y="476"/>
                </a:cxn>
                <a:cxn ang="0">
                  <a:pos x="284" y="486"/>
                </a:cxn>
                <a:cxn ang="0">
                  <a:pos x="231" y="498"/>
                </a:cxn>
                <a:cxn ang="0">
                  <a:pos x="184" y="496"/>
                </a:cxn>
                <a:cxn ang="0">
                  <a:pos x="148" y="491"/>
                </a:cxn>
                <a:cxn ang="0">
                  <a:pos x="116" y="481"/>
                </a:cxn>
                <a:cxn ang="0">
                  <a:pos x="87" y="466"/>
                </a:cxn>
                <a:cxn ang="0">
                  <a:pos x="63" y="445"/>
                </a:cxn>
                <a:cxn ang="0">
                  <a:pos x="43" y="421"/>
                </a:cxn>
                <a:cxn ang="0">
                  <a:pos x="27" y="395"/>
                </a:cxn>
                <a:cxn ang="0">
                  <a:pos x="14" y="365"/>
                </a:cxn>
                <a:cxn ang="0">
                  <a:pos x="5" y="332"/>
                </a:cxn>
                <a:cxn ang="0">
                  <a:pos x="0" y="283"/>
                </a:cxn>
                <a:cxn ang="0">
                  <a:pos x="0" y="228"/>
                </a:cxn>
                <a:cxn ang="0">
                  <a:pos x="4" y="191"/>
                </a:cxn>
                <a:cxn ang="0">
                  <a:pos x="12" y="156"/>
                </a:cxn>
                <a:cxn ang="0">
                  <a:pos x="23" y="123"/>
                </a:cxn>
                <a:cxn ang="0">
                  <a:pos x="38" y="94"/>
                </a:cxn>
                <a:cxn ang="0">
                  <a:pos x="58" y="66"/>
                </a:cxn>
                <a:cxn ang="0">
                  <a:pos x="82" y="43"/>
                </a:cxn>
                <a:cxn ang="0">
                  <a:pos x="110" y="24"/>
                </a:cxn>
                <a:cxn ang="0">
                  <a:pos x="141" y="11"/>
                </a:cxn>
                <a:cxn ang="0">
                  <a:pos x="187" y="2"/>
                </a:cxn>
                <a:cxn ang="0">
                  <a:pos x="252" y="2"/>
                </a:cxn>
                <a:cxn ang="0">
                  <a:pos x="302" y="16"/>
                </a:cxn>
                <a:cxn ang="0">
                  <a:pos x="344" y="42"/>
                </a:cxn>
                <a:cxn ang="0">
                  <a:pos x="374" y="79"/>
                </a:cxn>
                <a:cxn ang="0">
                  <a:pos x="392" y="127"/>
                </a:cxn>
              </a:cxnLst>
              <a:rect l="0" t="0" r="r" b="b"/>
              <a:pathLst>
                <a:path w="402" h="498">
                  <a:moveTo>
                    <a:pt x="399" y="163"/>
                  </a:moveTo>
                  <a:lnTo>
                    <a:pt x="309" y="163"/>
                  </a:lnTo>
                  <a:lnTo>
                    <a:pt x="307" y="152"/>
                  </a:lnTo>
                  <a:lnTo>
                    <a:pt x="305" y="141"/>
                  </a:lnTo>
                  <a:lnTo>
                    <a:pt x="302" y="130"/>
                  </a:lnTo>
                  <a:lnTo>
                    <a:pt x="300" y="120"/>
                  </a:lnTo>
                  <a:lnTo>
                    <a:pt x="295" y="112"/>
                  </a:lnTo>
                  <a:lnTo>
                    <a:pt x="291" y="104"/>
                  </a:lnTo>
                  <a:lnTo>
                    <a:pt x="286" y="97"/>
                  </a:lnTo>
                  <a:lnTo>
                    <a:pt x="281" y="90"/>
                  </a:lnTo>
                  <a:lnTo>
                    <a:pt x="274" y="84"/>
                  </a:lnTo>
                  <a:lnTo>
                    <a:pt x="267" y="79"/>
                  </a:lnTo>
                  <a:lnTo>
                    <a:pt x="260" y="74"/>
                  </a:lnTo>
                  <a:lnTo>
                    <a:pt x="252" y="71"/>
                  </a:lnTo>
                  <a:lnTo>
                    <a:pt x="243" y="69"/>
                  </a:lnTo>
                  <a:lnTo>
                    <a:pt x="234" y="66"/>
                  </a:lnTo>
                  <a:lnTo>
                    <a:pt x="225" y="65"/>
                  </a:lnTo>
                  <a:lnTo>
                    <a:pt x="215" y="64"/>
                  </a:lnTo>
                  <a:lnTo>
                    <a:pt x="200" y="65"/>
                  </a:lnTo>
                  <a:lnTo>
                    <a:pt x="185" y="68"/>
                  </a:lnTo>
                  <a:lnTo>
                    <a:pt x="173" y="71"/>
                  </a:lnTo>
                  <a:lnTo>
                    <a:pt x="161" y="76"/>
                  </a:lnTo>
                  <a:lnTo>
                    <a:pt x="150" y="83"/>
                  </a:lnTo>
                  <a:lnTo>
                    <a:pt x="140" y="90"/>
                  </a:lnTo>
                  <a:lnTo>
                    <a:pt x="131" y="99"/>
                  </a:lnTo>
                  <a:lnTo>
                    <a:pt x="123" y="110"/>
                  </a:lnTo>
                  <a:lnTo>
                    <a:pt x="118" y="115"/>
                  </a:lnTo>
                  <a:lnTo>
                    <a:pt x="115" y="121"/>
                  </a:lnTo>
                  <a:lnTo>
                    <a:pt x="112" y="129"/>
                  </a:lnTo>
                  <a:lnTo>
                    <a:pt x="110" y="134"/>
                  </a:lnTo>
                  <a:lnTo>
                    <a:pt x="104" y="149"/>
                  </a:lnTo>
                  <a:lnTo>
                    <a:pt x="100" y="166"/>
                  </a:lnTo>
                  <a:lnTo>
                    <a:pt x="96" y="182"/>
                  </a:lnTo>
                  <a:lnTo>
                    <a:pt x="94" y="201"/>
                  </a:lnTo>
                  <a:lnTo>
                    <a:pt x="93" y="221"/>
                  </a:lnTo>
                  <a:lnTo>
                    <a:pt x="93" y="242"/>
                  </a:lnTo>
                  <a:lnTo>
                    <a:pt x="93" y="266"/>
                  </a:lnTo>
                  <a:lnTo>
                    <a:pt x="94" y="287"/>
                  </a:lnTo>
                  <a:lnTo>
                    <a:pt x="96" y="307"/>
                  </a:lnTo>
                  <a:lnTo>
                    <a:pt x="100" y="325"/>
                  </a:lnTo>
                  <a:lnTo>
                    <a:pt x="104" y="343"/>
                  </a:lnTo>
                  <a:lnTo>
                    <a:pt x="108" y="358"/>
                  </a:lnTo>
                  <a:lnTo>
                    <a:pt x="112" y="365"/>
                  </a:lnTo>
                  <a:lnTo>
                    <a:pt x="114" y="372"/>
                  </a:lnTo>
                  <a:lnTo>
                    <a:pt x="117" y="378"/>
                  </a:lnTo>
                  <a:lnTo>
                    <a:pt x="122" y="384"/>
                  </a:lnTo>
                  <a:lnTo>
                    <a:pt x="125" y="391"/>
                  </a:lnTo>
                  <a:lnTo>
                    <a:pt x="130" y="395"/>
                  </a:lnTo>
                  <a:lnTo>
                    <a:pt x="133" y="401"/>
                  </a:lnTo>
                  <a:lnTo>
                    <a:pt x="137" y="405"/>
                  </a:lnTo>
                  <a:lnTo>
                    <a:pt x="143" y="410"/>
                  </a:lnTo>
                  <a:lnTo>
                    <a:pt x="147" y="413"/>
                  </a:lnTo>
                  <a:lnTo>
                    <a:pt x="153" y="416"/>
                  </a:lnTo>
                  <a:lnTo>
                    <a:pt x="158" y="418"/>
                  </a:lnTo>
                  <a:lnTo>
                    <a:pt x="164" y="422"/>
                  </a:lnTo>
                  <a:lnTo>
                    <a:pt x="170" y="424"/>
                  </a:lnTo>
                  <a:lnTo>
                    <a:pt x="175" y="426"/>
                  </a:lnTo>
                  <a:lnTo>
                    <a:pt x="182" y="429"/>
                  </a:lnTo>
                  <a:lnTo>
                    <a:pt x="195" y="431"/>
                  </a:lnTo>
                  <a:lnTo>
                    <a:pt x="210" y="431"/>
                  </a:lnTo>
                  <a:lnTo>
                    <a:pt x="221" y="431"/>
                  </a:lnTo>
                  <a:lnTo>
                    <a:pt x="232" y="430"/>
                  </a:lnTo>
                  <a:lnTo>
                    <a:pt x="242" y="427"/>
                  </a:lnTo>
                  <a:lnTo>
                    <a:pt x="252" y="424"/>
                  </a:lnTo>
                  <a:lnTo>
                    <a:pt x="261" y="421"/>
                  </a:lnTo>
                  <a:lnTo>
                    <a:pt x="269" y="415"/>
                  </a:lnTo>
                  <a:lnTo>
                    <a:pt x="276" y="410"/>
                  </a:lnTo>
                  <a:lnTo>
                    <a:pt x="284" y="403"/>
                  </a:lnTo>
                  <a:lnTo>
                    <a:pt x="290" y="396"/>
                  </a:lnTo>
                  <a:lnTo>
                    <a:pt x="295" y="388"/>
                  </a:lnTo>
                  <a:lnTo>
                    <a:pt x="300" y="379"/>
                  </a:lnTo>
                  <a:lnTo>
                    <a:pt x="304" y="371"/>
                  </a:lnTo>
                  <a:lnTo>
                    <a:pt x="307" y="361"/>
                  </a:lnTo>
                  <a:lnTo>
                    <a:pt x="310" y="351"/>
                  </a:lnTo>
                  <a:lnTo>
                    <a:pt x="311" y="339"/>
                  </a:lnTo>
                  <a:lnTo>
                    <a:pt x="313" y="328"/>
                  </a:lnTo>
                  <a:lnTo>
                    <a:pt x="402" y="328"/>
                  </a:lnTo>
                  <a:lnTo>
                    <a:pt x="400" y="347"/>
                  </a:lnTo>
                  <a:lnTo>
                    <a:pt x="396" y="366"/>
                  </a:lnTo>
                  <a:lnTo>
                    <a:pt x="391" y="383"/>
                  </a:lnTo>
                  <a:lnTo>
                    <a:pt x="385" y="398"/>
                  </a:lnTo>
                  <a:lnTo>
                    <a:pt x="376" y="414"/>
                  </a:lnTo>
                  <a:lnTo>
                    <a:pt x="367" y="427"/>
                  </a:lnTo>
                  <a:lnTo>
                    <a:pt x="362" y="434"/>
                  </a:lnTo>
                  <a:lnTo>
                    <a:pt x="356" y="441"/>
                  </a:lnTo>
                  <a:lnTo>
                    <a:pt x="350" y="446"/>
                  </a:lnTo>
                  <a:lnTo>
                    <a:pt x="344" y="452"/>
                  </a:lnTo>
                  <a:lnTo>
                    <a:pt x="330" y="463"/>
                  </a:lnTo>
                  <a:lnTo>
                    <a:pt x="315" y="472"/>
                  </a:lnTo>
                  <a:lnTo>
                    <a:pt x="307" y="476"/>
                  </a:lnTo>
                  <a:lnTo>
                    <a:pt x="300" y="481"/>
                  </a:lnTo>
                  <a:lnTo>
                    <a:pt x="292" y="483"/>
                  </a:lnTo>
                  <a:lnTo>
                    <a:pt x="284" y="486"/>
                  </a:lnTo>
                  <a:lnTo>
                    <a:pt x="266" y="492"/>
                  </a:lnTo>
                  <a:lnTo>
                    <a:pt x="248" y="495"/>
                  </a:lnTo>
                  <a:lnTo>
                    <a:pt x="231" y="498"/>
                  </a:lnTo>
                  <a:lnTo>
                    <a:pt x="211" y="498"/>
                  </a:lnTo>
                  <a:lnTo>
                    <a:pt x="197" y="498"/>
                  </a:lnTo>
                  <a:lnTo>
                    <a:pt x="184" y="496"/>
                  </a:lnTo>
                  <a:lnTo>
                    <a:pt x="172" y="495"/>
                  </a:lnTo>
                  <a:lnTo>
                    <a:pt x="161" y="493"/>
                  </a:lnTo>
                  <a:lnTo>
                    <a:pt x="148" y="491"/>
                  </a:lnTo>
                  <a:lnTo>
                    <a:pt x="137" y="488"/>
                  </a:lnTo>
                  <a:lnTo>
                    <a:pt x="126" y="485"/>
                  </a:lnTo>
                  <a:lnTo>
                    <a:pt x="116" y="481"/>
                  </a:lnTo>
                  <a:lnTo>
                    <a:pt x="106" y="476"/>
                  </a:lnTo>
                  <a:lnTo>
                    <a:pt x="96" y="471"/>
                  </a:lnTo>
                  <a:lnTo>
                    <a:pt x="87" y="466"/>
                  </a:lnTo>
                  <a:lnTo>
                    <a:pt x="80" y="460"/>
                  </a:lnTo>
                  <a:lnTo>
                    <a:pt x="71" y="453"/>
                  </a:lnTo>
                  <a:lnTo>
                    <a:pt x="63" y="445"/>
                  </a:lnTo>
                  <a:lnTo>
                    <a:pt x="55" y="437"/>
                  </a:lnTo>
                  <a:lnTo>
                    <a:pt x="48" y="429"/>
                  </a:lnTo>
                  <a:lnTo>
                    <a:pt x="43" y="421"/>
                  </a:lnTo>
                  <a:lnTo>
                    <a:pt x="36" y="413"/>
                  </a:lnTo>
                  <a:lnTo>
                    <a:pt x="32" y="404"/>
                  </a:lnTo>
                  <a:lnTo>
                    <a:pt x="27" y="395"/>
                  </a:lnTo>
                  <a:lnTo>
                    <a:pt x="22" y="385"/>
                  </a:lnTo>
                  <a:lnTo>
                    <a:pt x="17" y="375"/>
                  </a:lnTo>
                  <a:lnTo>
                    <a:pt x="14" y="365"/>
                  </a:lnTo>
                  <a:lnTo>
                    <a:pt x="11" y="354"/>
                  </a:lnTo>
                  <a:lnTo>
                    <a:pt x="8" y="344"/>
                  </a:lnTo>
                  <a:lnTo>
                    <a:pt x="5" y="332"/>
                  </a:lnTo>
                  <a:lnTo>
                    <a:pt x="3" y="320"/>
                  </a:lnTo>
                  <a:lnTo>
                    <a:pt x="2" y="308"/>
                  </a:lnTo>
                  <a:lnTo>
                    <a:pt x="0" y="283"/>
                  </a:lnTo>
                  <a:lnTo>
                    <a:pt x="0" y="255"/>
                  </a:lnTo>
                  <a:lnTo>
                    <a:pt x="0" y="242"/>
                  </a:lnTo>
                  <a:lnTo>
                    <a:pt x="0" y="228"/>
                  </a:lnTo>
                  <a:lnTo>
                    <a:pt x="1" y="216"/>
                  </a:lnTo>
                  <a:lnTo>
                    <a:pt x="3" y="202"/>
                  </a:lnTo>
                  <a:lnTo>
                    <a:pt x="4" y="191"/>
                  </a:lnTo>
                  <a:lnTo>
                    <a:pt x="6" y="179"/>
                  </a:lnTo>
                  <a:lnTo>
                    <a:pt x="8" y="167"/>
                  </a:lnTo>
                  <a:lnTo>
                    <a:pt x="12" y="156"/>
                  </a:lnTo>
                  <a:lnTo>
                    <a:pt x="15" y="144"/>
                  </a:lnTo>
                  <a:lnTo>
                    <a:pt x="18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4"/>
                  </a:lnTo>
                  <a:lnTo>
                    <a:pt x="38" y="94"/>
                  </a:lnTo>
                  <a:lnTo>
                    <a:pt x="44" y="85"/>
                  </a:lnTo>
                  <a:lnTo>
                    <a:pt x="51" y="75"/>
                  </a:lnTo>
                  <a:lnTo>
                    <a:pt x="58" y="66"/>
                  </a:lnTo>
                  <a:lnTo>
                    <a:pt x="66" y="59"/>
                  </a:lnTo>
                  <a:lnTo>
                    <a:pt x="74" y="51"/>
                  </a:lnTo>
                  <a:lnTo>
                    <a:pt x="82" y="43"/>
                  </a:lnTo>
                  <a:lnTo>
                    <a:pt x="91" y="36"/>
                  </a:lnTo>
                  <a:lnTo>
                    <a:pt x="100" y="30"/>
                  </a:lnTo>
                  <a:lnTo>
                    <a:pt x="110" y="24"/>
                  </a:lnTo>
                  <a:lnTo>
                    <a:pt x="120" y="19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2" y="7"/>
                  </a:lnTo>
                  <a:lnTo>
                    <a:pt x="163" y="4"/>
                  </a:lnTo>
                  <a:lnTo>
                    <a:pt x="187" y="2"/>
                  </a:lnTo>
                  <a:lnTo>
                    <a:pt x="214" y="0"/>
                  </a:lnTo>
                  <a:lnTo>
                    <a:pt x="233" y="1"/>
                  </a:lnTo>
                  <a:lnTo>
                    <a:pt x="252" y="2"/>
                  </a:lnTo>
                  <a:lnTo>
                    <a:pt x="270" y="6"/>
                  </a:lnTo>
                  <a:lnTo>
                    <a:pt x="286" y="11"/>
                  </a:lnTo>
                  <a:lnTo>
                    <a:pt x="302" y="16"/>
                  </a:lnTo>
                  <a:lnTo>
                    <a:pt x="317" y="24"/>
                  </a:lnTo>
                  <a:lnTo>
                    <a:pt x="331" y="33"/>
                  </a:lnTo>
                  <a:lnTo>
                    <a:pt x="344" y="42"/>
                  </a:lnTo>
                  <a:lnTo>
                    <a:pt x="355" y="53"/>
                  </a:lnTo>
                  <a:lnTo>
                    <a:pt x="365" y="66"/>
                  </a:lnTo>
                  <a:lnTo>
                    <a:pt x="374" y="79"/>
                  </a:lnTo>
                  <a:lnTo>
                    <a:pt x="382" y="93"/>
                  </a:lnTo>
                  <a:lnTo>
                    <a:pt x="387" y="110"/>
                  </a:lnTo>
                  <a:lnTo>
                    <a:pt x="392" y="127"/>
                  </a:lnTo>
                  <a:lnTo>
                    <a:pt x="396" y="144"/>
                  </a:lnTo>
                  <a:lnTo>
                    <a:pt x="399" y="16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5" name="Freeform 39"/>
            <p:cNvSpPr>
              <a:spLocks noEditPoints="1"/>
            </p:cNvSpPr>
            <p:nvPr userDrawn="1"/>
          </p:nvSpPr>
          <p:spPr bwMode="auto">
            <a:xfrm>
              <a:off x="2223" y="3795"/>
              <a:ext cx="53" cy="62"/>
            </a:xfrm>
            <a:custGeom>
              <a:avLst/>
              <a:gdLst/>
              <a:ahLst/>
              <a:cxnLst>
                <a:cxn ang="0">
                  <a:pos x="87" y="283"/>
                </a:cxn>
                <a:cxn ang="0">
                  <a:pos x="94" y="332"/>
                </a:cxn>
                <a:cxn ang="0">
                  <a:pos x="100" y="354"/>
                </a:cxn>
                <a:cxn ang="0">
                  <a:pos x="109" y="373"/>
                </a:cxn>
                <a:cxn ang="0">
                  <a:pos x="122" y="391"/>
                </a:cxn>
                <a:cxn ang="0">
                  <a:pos x="137" y="406"/>
                </a:cxn>
                <a:cxn ang="0">
                  <a:pos x="154" y="420"/>
                </a:cxn>
                <a:cxn ang="0">
                  <a:pos x="175" y="429"/>
                </a:cxn>
                <a:cxn ang="0">
                  <a:pos x="197" y="434"/>
                </a:cxn>
                <a:cxn ang="0">
                  <a:pos x="224" y="435"/>
                </a:cxn>
                <a:cxn ang="0">
                  <a:pos x="257" y="433"/>
                </a:cxn>
                <a:cxn ang="0">
                  <a:pos x="285" y="422"/>
                </a:cxn>
                <a:cxn ang="0">
                  <a:pos x="307" y="405"/>
                </a:cxn>
                <a:cxn ang="0">
                  <a:pos x="323" y="381"/>
                </a:cxn>
                <a:cxn ang="0">
                  <a:pos x="332" y="349"/>
                </a:cxn>
                <a:cxn ang="0">
                  <a:pos x="420" y="352"/>
                </a:cxn>
                <a:cxn ang="0">
                  <a:pos x="414" y="382"/>
                </a:cxn>
                <a:cxn ang="0">
                  <a:pos x="393" y="424"/>
                </a:cxn>
                <a:cxn ang="0">
                  <a:pos x="367" y="452"/>
                </a:cxn>
                <a:cxn ang="0">
                  <a:pos x="342" y="470"/>
                </a:cxn>
                <a:cxn ang="0">
                  <a:pos x="313" y="483"/>
                </a:cxn>
                <a:cxn ang="0">
                  <a:pos x="279" y="494"/>
                </a:cxn>
                <a:cxn ang="0">
                  <a:pos x="245" y="499"/>
                </a:cxn>
                <a:cxn ang="0">
                  <a:pos x="206" y="500"/>
                </a:cxn>
                <a:cxn ang="0">
                  <a:pos x="167" y="495"/>
                </a:cxn>
                <a:cxn ang="0">
                  <a:pos x="133" y="488"/>
                </a:cxn>
                <a:cxn ang="0">
                  <a:pos x="101" y="473"/>
                </a:cxn>
                <a:cxn ang="0">
                  <a:pos x="75" y="455"/>
                </a:cxn>
                <a:cxn ang="0">
                  <a:pos x="53" y="432"/>
                </a:cxn>
                <a:cxn ang="0">
                  <a:pos x="34" y="408"/>
                </a:cxn>
                <a:cxn ang="0">
                  <a:pos x="19" y="379"/>
                </a:cxn>
                <a:cxn ang="0">
                  <a:pos x="10" y="347"/>
                </a:cxn>
                <a:cxn ang="0">
                  <a:pos x="4" y="310"/>
                </a:cxn>
                <a:cxn ang="0">
                  <a:pos x="0" y="271"/>
                </a:cxn>
                <a:cxn ang="0">
                  <a:pos x="1" y="219"/>
                </a:cxn>
                <a:cxn ang="0">
                  <a:pos x="9" y="168"/>
                </a:cxn>
                <a:cxn ang="0">
                  <a:pos x="24" y="123"/>
                </a:cxn>
                <a:cxn ang="0">
                  <a:pos x="44" y="85"/>
                </a:cxn>
                <a:cxn ang="0">
                  <a:pos x="71" y="53"/>
                </a:cxn>
                <a:cxn ang="0">
                  <a:pos x="106" y="26"/>
                </a:cxn>
                <a:cxn ang="0">
                  <a:pos x="150" y="9"/>
                </a:cxn>
                <a:cxn ang="0">
                  <a:pos x="203" y="1"/>
                </a:cxn>
                <a:cxn ang="0">
                  <a:pos x="255" y="2"/>
                </a:cxn>
                <a:cxn ang="0">
                  <a:pos x="298" y="11"/>
                </a:cxn>
                <a:cxn ang="0">
                  <a:pos x="336" y="25"/>
                </a:cxn>
                <a:cxn ang="0">
                  <a:pos x="367" y="50"/>
                </a:cxn>
                <a:cxn ang="0">
                  <a:pos x="392" y="79"/>
                </a:cxn>
                <a:cxn ang="0">
                  <a:pos x="410" y="118"/>
                </a:cxn>
                <a:cxn ang="0">
                  <a:pos x="424" y="172"/>
                </a:cxn>
                <a:cxn ang="0">
                  <a:pos x="427" y="239"/>
                </a:cxn>
                <a:cxn ang="0">
                  <a:pos x="337" y="202"/>
                </a:cxn>
                <a:cxn ang="0">
                  <a:pos x="333" y="156"/>
                </a:cxn>
                <a:cxn ang="0">
                  <a:pos x="322" y="118"/>
                </a:cxn>
                <a:cxn ang="0">
                  <a:pos x="300" y="90"/>
                </a:cxn>
                <a:cxn ang="0">
                  <a:pos x="272" y="72"/>
                </a:cxn>
                <a:cxn ang="0">
                  <a:pos x="235" y="64"/>
                </a:cxn>
                <a:cxn ang="0">
                  <a:pos x="192" y="65"/>
                </a:cxn>
                <a:cxn ang="0">
                  <a:pos x="155" y="79"/>
                </a:cxn>
                <a:cxn ang="0">
                  <a:pos x="126" y="101"/>
                </a:cxn>
                <a:cxn ang="0">
                  <a:pos x="105" y="134"/>
                </a:cxn>
                <a:cxn ang="0">
                  <a:pos x="94" y="173"/>
                </a:cxn>
              </a:cxnLst>
              <a:rect l="0" t="0" r="r" b="b"/>
              <a:pathLst>
                <a:path w="427" h="500">
                  <a:moveTo>
                    <a:pt x="427" y="265"/>
                  </a:moveTo>
                  <a:lnTo>
                    <a:pt x="88" y="265"/>
                  </a:lnTo>
                  <a:lnTo>
                    <a:pt x="87" y="283"/>
                  </a:lnTo>
                  <a:lnTo>
                    <a:pt x="88" y="300"/>
                  </a:lnTo>
                  <a:lnTo>
                    <a:pt x="90" y="316"/>
                  </a:lnTo>
                  <a:lnTo>
                    <a:pt x="94" y="332"/>
                  </a:lnTo>
                  <a:lnTo>
                    <a:pt x="96" y="339"/>
                  </a:lnTo>
                  <a:lnTo>
                    <a:pt x="98" y="346"/>
                  </a:lnTo>
                  <a:lnTo>
                    <a:pt x="100" y="354"/>
                  </a:lnTo>
                  <a:lnTo>
                    <a:pt x="104" y="359"/>
                  </a:lnTo>
                  <a:lnTo>
                    <a:pt x="106" y="366"/>
                  </a:lnTo>
                  <a:lnTo>
                    <a:pt x="109" y="373"/>
                  </a:lnTo>
                  <a:lnTo>
                    <a:pt x="113" y="378"/>
                  </a:lnTo>
                  <a:lnTo>
                    <a:pt x="117" y="384"/>
                  </a:lnTo>
                  <a:lnTo>
                    <a:pt x="122" y="391"/>
                  </a:lnTo>
                  <a:lnTo>
                    <a:pt x="126" y="396"/>
                  </a:lnTo>
                  <a:lnTo>
                    <a:pt x="132" y="402"/>
                  </a:lnTo>
                  <a:lnTo>
                    <a:pt x="137" y="406"/>
                  </a:lnTo>
                  <a:lnTo>
                    <a:pt x="142" y="412"/>
                  </a:lnTo>
                  <a:lnTo>
                    <a:pt x="148" y="416"/>
                  </a:lnTo>
                  <a:lnTo>
                    <a:pt x="154" y="420"/>
                  </a:lnTo>
                  <a:lnTo>
                    <a:pt x="160" y="423"/>
                  </a:lnTo>
                  <a:lnTo>
                    <a:pt x="167" y="426"/>
                  </a:lnTo>
                  <a:lnTo>
                    <a:pt x="175" y="429"/>
                  </a:lnTo>
                  <a:lnTo>
                    <a:pt x="182" y="431"/>
                  </a:lnTo>
                  <a:lnTo>
                    <a:pt x="189" y="432"/>
                  </a:lnTo>
                  <a:lnTo>
                    <a:pt x="197" y="434"/>
                  </a:lnTo>
                  <a:lnTo>
                    <a:pt x="206" y="435"/>
                  </a:lnTo>
                  <a:lnTo>
                    <a:pt x="215" y="435"/>
                  </a:lnTo>
                  <a:lnTo>
                    <a:pt x="224" y="435"/>
                  </a:lnTo>
                  <a:lnTo>
                    <a:pt x="235" y="435"/>
                  </a:lnTo>
                  <a:lnTo>
                    <a:pt x="246" y="434"/>
                  </a:lnTo>
                  <a:lnTo>
                    <a:pt x="257" y="433"/>
                  </a:lnTo>
                  <a:lnTo>
                    <a:pt x="267" y="430"/>
                  </a:lnTo>
                  <a:lnTo>
                    <a:pt x="276" y="426"/>
                  </a:lnTo>
                  <a:lnTo>
                    <a:pt x="285" y="422"/>
                  </a:lnTo>
                  <a:lnTo>
                    <a:pt x="293" y="417"/>
                  </a:lnTo>
                  <a:lnTo>
                    <a:pt x="300" y="411"/>
                  </a:lnTo>
                  <a:lnTo>
                    <a:pt x="307" y="405"/>
                  </a:lnTo>
                  <a:lnTo>
                    <a:pt x="313" y="397"/>
                  </a:lnTo>
                  <a:lnTo>
                    <a:pt x="318" y="390"/>
                  </a:lnTo>
                  <a:lnTo>
                    <a:pt x="323" y="381"/>
                  </a:lnTo>
                  <a:lnTo>
                    <a:pt x="326" y="372"/>
                  </a:lnTo>
                  <a:lnTo>
                    <a:pt x="329" y="361"/>
                  </a:lnTo>
                  <a:lnTo>
                    <a:pt x="332" y="349"/>
                  </a:lnTo>
                  <a:lnTo>
                    <a:pt x="335" y="337"/>
                  </a:lnTo>
                  <a:lnTo>
                    <a:pt x="423" y="337"/>
                  </a:lnTo>
                  <a:lnTo>
                    <a:pt x="420" y="352"/>
                  </a:lnTo>
                  <a:lnTo>
                    <a:pt x="418" y="364"/>
                  </a:lnTo>
                  <a:lnTo>
                    <a:pt x="416" y="374"/>
                  </a:lnTo>
                  <a:lnTo>
                    <a:pt x="414" y="382"/>
                  </a:lnTo>
                  <a:lnTo>
                    <a:pt x="408" y="396"/>
                  </a:lnTo>
                  <a:lnTo>
                    <a:pt x="402" y="411"/>
                  </a:lnTo>
                  <a:lnTo>
                    <a:pt x="393" y="424"/>
                  </a:lnTo>
                  <a:lnTo>
                    <a:pt x="383" y="436"/>
                  </a:lnTo>
                  <a:lnTo>
                    <a:pt x="374" y="444"/>
                  </a:lnTo>
                  <a:lnTo>
                    <a:pt x="367" y="452"/>
                  </a:lnTo>
                  <a:lnTo>
                    <a:pt x="358" y="459"/>
                  </a:lnTo>
                  <a:lnTo>
                    <a:pt x="350" y="464"/>
                  </a:lnTo>
                  <a:lnTo>
                    <a:pt x="342" y="470"/>
                  </a:lnTo>
                  <a:lnTo>
                    <a:pt x="333" y="475"/>
                  </a:lnTo>
                  <a:lnTo>
                    <a:pt x="323" y="480"/>
                  </a:lnTo>
                  <a:lnTo>
                    <a:pt x="313" y="483"/>
                  </a:lnTo>
                  <a:lnTo>
                    <a:pt x="302" y="488"/>
                  </a:lnTo>
                  <a:lnTo>
                    <a:pt x="292" y="491"/>
                  </a:lnTo>
                  <a:lnTo>
                    <a:pt x="279" y="494"/>
                  </a:lnTo>
                  <a:lnTo>
                    <a:pt x="269" y="495"/>
                  </a:lnTo>
                  <a:lnTo>
                    <a:pt x="257" y="498"/>
                  </a:lnTo>
                  <a:lnTo>
                    <a:pt x="245" y="499"/>
                  </a:lnTo>
                  <a:lnTo>
                    <a:pt x="233" y="500"/>
                  </a:lnTo>
                  <a:lnTo>
                    <a:pt x="219" y="500"/>
                  </a:lnTo>
                  <a:lnTo>
                    <a:pt x="206" y="500"/>
                  </a:lnTo>
                  <a:lnTo>
                    <a:pt x="193" y="499"/>
                  </a:lnTo>
                  <a:lnTo>
                    <a:pt x="179" y="498"/>
                  </a:lnTo>
                  <a:lnTo>
                    <a:pt x="167" y="495"/>
                  </a:lnTo>
                  <a:lnTo>
                    <a:pt x="155" y="493"/>
                  </a:lnTo>
                  <a:lnTo>
                    <a:pt x="144" y="490"/>
                  </a:lnTo>
                  <a:lnTo>
                    <a:pt x="133" y="488"/>
                  </a:lnTo>
                  <a:lnTo>
                    <a:pt x="122" y="483"/>
                  </a:lnTo>
                  <a:lnTo>
                    <a:pt x="112" y="479"/>
                  </a:lnTo>
                  <a:lnTo>
                    <a:pt x="101" y="473"/>
                  </a:lnTo>
                  <a:lnTo>
                    <a:pt x="91" y="469"/>
                  </a:lnTo>
                  <a:lnTo>
                    <a:pt x="84" y="462"/>
                  </a:lnTo>
                  <a:lnTo>
                    <a:pt x="75" y="455"/>
                  </a:lnTo>
                  <a:lnTo>
                    <a:pt x="67" y="449"/>
                  </a:lnTo>
                  <a:lnTo>
                    <a:pt x="59" y="441"/>
                  </a:lnTo>
                  <a:lnTo>
                    <a:pt x="53" y="432"/>
                  </a:lnTo>
                  <a:lnTo>
                    <a:pt x="46" y="425"/>
                  </a:lnTo>
                  <a:lnTo>
                    <a:pt x="39" y="416"/>
                  </a:lnTo>
                  <a:lnTo>
                    <a:pt x="34" y="408"/>
                  </a:lnTo>
                  <a:lnTo>
                    <a:pt x="29" y="398"/>
                  </a:lnTo>
                  <a:lnTo>
                    <a:pt x="24" y="390"/>
                  </a:lnTo>
                  <a:lnTo>
                    <a:pt x="19" y="379"/>
                  </a:lnTo>
                  <a:lnTo>
                    <a:pt x="16" y="368"/>
                  </a:lnTo>
                  <a:lnTo>
                    <a:pt x="13" y="357"/>
                  </a:lnTo>
                  <a:lnTo>
                    <a:pt x="10" y="347"/>
                  </a:lnTo>
                  <a:lnTo>
                    <a:pt x="7" y="335"/>
                  </a:lnTo>
                  <a:lnTo>
                    <a:pt x="5" y="324"/>
                  </a:lnTo>
                  <a:lnTo>
                    <a:pt x="4" y="310"/>
                  </a:lnTo>
                  <a:lnTo>
                    <a:pt x="1" y="298"/>
                  </a:lnTo>
                  <a:lnTo>
                    <a:pt x="0" y="285"/>
                  </a:lnTo>
                  <a:lnTo>
                    <a:pt x="0" y="271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1" y="219"/>
                  </a:lnTo>
                  <a:lnTo>
                    <a:pt x="4" y="202"/>
                  </a:lnTo>
                  <a:lnTo>
                    <a:pt x="6" y="185"/>
                  </a:lnTo>
                  <a:lnTo>
                    <a:pt x="9" y="168"/>
                  </a:lnTo>
                  <a:lnTo>
                    <a:pt x="13" y="152"/>
                  </a:lnTo>
                  <a:lnTo>
                    <a:pt x="18" y="138"/>
                  </a:lnTo>
                  <a:lnTo>
                    <a:pt x="24" y="123"/>
                  </a:lnTo>
                  <a:lnTo>
                    <a:pt x="29" y="110"/>
                  </a:lnTo>
                  <a:lnTo>
                    <a:pt x="36" y="97"/>
                  </a:lnTo>
                  <a:lnTo>
                    <a:pt x="44" y="85"/>
                  </a:lnTo>
                  <a:lnTo>
                    <a:pt x="53" y="73"/>
                  </a:lnTo>
                  <a:lnTo>
                    <a:pt x="61" y="63"/>
                  </a:lnTo>
                  <a:lnTo>
                    <a:pt x="71" y="53"/>
                  </a:lnTo>
                  <a:lnTo>
                    <a:pt x="81" y="43"/>
                  </a:lnTo>
                  <a:lnTo>
                    <a:pt x="94" y="34"/>
                  </a:lnTo>
                  <a:lnTo>
                    <a:pt x="106" y="26"/>
                  </a:lnTo>
                  <a:lnTo>
                    <a:pt x="119" y="20"/>
                  </a:lnTo>
                  <a:lnTo>
                    <a:pt x="134" y="14"/>
                  </a:lnTo>
                  <a:lnTo>
                    <a:pt x="150" y="9"/>
                  </a:lnTo>
                  <a:lnTo>
                    <a:pt x="167" y="5"/>
                  </a:lnTo>
                  <a:lnTo>
                    <a:pt x="184" y="2"/>
                  </a:lnTo>
                  <a:lnTo>
                    <a:pt x="203" y="1"/>
                  </a:lnTo>
                  <a:lnTo>
                    <a:pt x="223" y="0"/>
                  </a:lnTo>
                  <a:lnTo>
                    <a:pt x="238" y="1"/>
                  </a:lnTo>
                  <a:lnTo>
                    <a:pt x="255" y="2"/>
                  </a:lnTo>
                  <a:lnTo>
                    <a:pt x="269" y="4"/>
                  </a:lnTo>
                  <a:lnTo>
                    <a:pt x="285" y="6"/>
                  </a:lnTo>
                  <a:lnTo>
                    <a:pt x="298" y="11"/>
                  </a:lnTo>
                  <a:lnTo>
                    <a:pt x="312" y="15"/>
                  </a:lnTo>
                  <a:lnTo>
                    <a:pt x="324" y="20"/>
                  </a:lnTo>
                  <a:lnTo>
                    <a:pt x="336" y="25"/>
                  </a:lnTo>
                  <a:lnTo>
                    <a:pt x="347" y="33"/>
                  </a:lnTo>
                  <a:lnTo>
                    <a:pt x="357" y="41"/>
                  </a:lnTo>
                  <a:lnTo>
                    <a:pt x="367" y="50"/>
                  </a:lnTo>
                  <a:lnTo>
                    <a:pt x="376" y="59"/>
                  </a:lnTo>
                  <a:lnTo>
                    <a:pt x="384" y="69"/>
                  </a:lnTo>
                  <a:lnTo>
                    <a:pt x="392" y="79"/>
                  </a:lnTo>
                  <a:lnTo>
                    <a:pt x="398" y="91"/>
                  </a:lnTo>
                  <a:lnTo>
                    <a:pt x="405" y="103"/>
                  </a:lnTo>
                  <a:lnTo>
                    <a:pt x="410" y="118"/>
                  </a:lnTo>
                  <a:lnTo>
                    <a:pt x="416" y="134"/>
                  </a:lnTo>
                  <a:lnTo>
                    <a:pt x="419" y="153"/>
                  </a:lnTo>
                  <a:lnTo>
                    <a:pt x="424" y="172"/>
                  </a:lnTo>
                  <a:lnTo>
                    <a:pt x="425" y="193"/>
                  </a:lnTo>
                  <a:lnTo>
                    <a:pt x="427" y="216"/>
                  </a:lnTo>
                  <a:lnTo>
                    <a:pt x="427" y="239"/>
                  </a:lnTo>
                  <a:lnTo>
                    <a:pt x="427" y="265"/>
                  </a:lnTo>
                  <a:close/>
                  <a:moveTo>
                    <a:pt x="91" y="202"/>
                  </a:moveTo>
                  <a:lnTo>
                    <a:pt x="337" y="202"/>
                  </a:lnTo>
                  <a:lnTo>
                    <a:pt x="336" y="186"/>
                  </a:lnTo>
                  <a:lnTo>
                    <a:pt x="335" y="170"/>
                  </a:lnTo>
                  <a:lnTo>
                    <a:pt x="333" y="156"/>
                  </a:lnTo>
                  <a:lnTo>
                    <a:pt x="330" y="142"/>
                  </a:lnTo>
                  <a:lnTo>
                    <a:pt x="326" y="130"/>
                  </a:lnTo>
                  <a:lnTo>
                    <a:pt x="322" y="118"/>
                  </a:lnTo>
                  <a:lnTo>
                    <a:pt x="316" y="108"/>
                  </a:lnTo>
                  <a:lnTo>
                    <a:pt x="309" y="98"/>
                  </a:lnTo>
                  <a:lnTo>
                    <a:pt x="300" y="90"/>
                  </a:lnTo>
                  <a:lnTo>
                    <a:pt x="292" y="83"/>
                  </a:lnTo>
                  <a:lnTo>
                    <a:pt x="283" y="78"/>
                  </a:lnTo>
                  <a:lnTo>
                    <a:pt x="272" y="72"/>
                  </a:lnTo>
                  <a:lnTo>
                    <a:pt x="260" y="69"/>
                  </a:lnTo>
                  <a:lnTo>
                    <a:pt x="248" y="65"/>
                  </a:lnTo>
                  <a:lnTo>
                    <a:pt x="235" y="64"/>
                  </a:lnTo>
                  <a:lnTo>
                    <a:pt x="220" y="63"/>
                  </a:lnTo>
                  <a:lnTo>
                    <a:pt x="206" y="64"/>
                  </a:lnTo>
                  <a:lnTo>
                    <a:pt x="192" y="65"/>
                  </a:lnTo>
                  <a:lnTo>
                    <a:pt x="178" y="69"/>
                  </a:lnTo>
                  <a:lnTo>
                    <a:pt x="167" y="73"/>
                  </a:lnTo>
                  <a:lnTo>
                    <a:pt x="155" y="79"/>
                  </a:lnTo>
                  <a:lnTo>
                    <a:pt x="145" y="85"/>
                  </a:lnTo>
                  <a:lnTo>
                    <a:pt x="135" y="93"/>
                  </a:lnTo>
                  <a:lnTo>
                    <a:pt x="126" y="101"/>
                  </a:lnTo>
                  <a:lnTo>
                    <a:pt x="118" y="112"/>
                  </a:lnTo>
                  <a:lnTo>
                    <a:pt x="110" y="122"/>
                  </a:lnTo>
                  <a:lnTo>
                    <a:pt x="105" y="134"/>
                  </a:lnTo>
                  <a:lnTo>
                    <a:pt x="100" y="146"/>
                  </a:lnTo>
                  <a:lnTo>
                    <a:pt x="96" y="159"/>
                  </a:lnTo>
                  <a:lnTo>
                    <a:pt x="94" y="173"/>
                  </a:lnTo>
                  <a:lnTo>
                    <a:pt x="93" y="188"/>
                  </a:lnTo>
                  <a:lnTo>
                    <a:pt x="91" y="20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6" name="Freeform 40"/>
            <p:cNvSpPr>
              <a:spLocks/>
            </p:cNvSpPr>
            <p:nvPr userDrawn="1"/>
          </p:nvSpPr>
          <p:spPr bwMode="auto">
            <a:xfrm>
              <a:off x="2287" y="3795"/>
              <a:ext cx="49" cy="62"/>
            </a:xfrm>
            <a:custGeom>
              <a:avLst/>
              <a:gdLst/>
              <a:ahLst/>
              <a:cxnLst>
                <a:cxn ang="0">
                  <a:pos x="94" y="365"/>
                </a:cxn>
                <a:cxn ang="0">
                  <a:pos x="110" y="397"/>
                </a:cxn>
                <a:cxn ang="0">
                  <a:pos x="138" y="419"/>
                </a:cxn>
                <a:cxn ang="0">
                  <a:pos x="176" y="429"/>
                </a:cxn>
                <a:cxn ang="0">
                  <a:pos x="220" y="429"/>
                </a:cxn>
                <a:cxn ang="0">
                  <a:pos x="256" y="420"/>
                </a:cxn>
                <a:cxn ang="0">
                  <a:pos x="280" y="401"/>
                </a:cxn>
                <a:cxn ang="0">
                  <a:pos x="293" y="373"/>
                </a:cxn>
                <a:cxn ang="0">
                  <a:pos x="293" y="341"/>
                </a:cxn>
                <a:cxn ang="0">
                  <a:pos x="280" y="317"/>
                </a:cxn>
                <a:cxn ang="0">
                  <a:pos x="240" y="298"/>
                </a:cxn>
                <a:cxn ang="0">
                  <a:pos x="112" y="264"/>
                </a:cxn>
                <a:cxn ang="0">
                  <a:pos x="63" y="241"/>
                </a:cxn>
                <a:cxn ang="0">
                  <a:pos x="40" y="224"/>
                </a:cxn>
                <a:cxn ang="0">
                  <a:pos x="23" y="201"/>
                </a:cxn>
                <a:cxn ang="0">
                  <a:pos x="13" y="175"/>
                </a:cxn>
                <a:cxn ang="0">
                  <a:pos x="10" y="142"/>
                </a:cxn>
                <a:cxn ang="0">
                  <a:pos x="13" y="110"/>
                </a:cxn>
                <a:cxn ang="0">
                  <a:pos x="24" y="80"/>
                </a:cxn>
                <a:cxn ang="0">
                  <a:pos x="42" y="54"/>
                </a:cxn>
                <a:cxn ang="0">
                  <a:pos x="69" y="32"/>
                </a:cxn>
                <a:cxn ang="0">
                  <a:pos x="126" y="8"/>
                </a:cxn>
                <a:cxn ang="0">
                  <a:pos x="194" y="0"/>
                </a:cxn>
                <a:cxn ang="0">
                  <a:pos x="303" y="18"/>
                </a:cxn>
                <a:cxn ang="0">
                  <a:pos x="340" y="41"/>
                </a:cxn>
                <a:cxn ang="0">
                  <a:pos x="365" y="73"/>
                </a:cxn>
                <a:cxn ang="0">
                  <a:pos x="377" y="142"/>
                </a:cxn>
                <a:cxn ang="0">
                  <a:pos x="283" y="117"/>
                </a:cxn>
                <a:cxn ang="0">
                  <a:pos x="270" y="90"/>
                </a:cxn>
                <a:cxn ang="0">
                  <a:pos x="243" y="73"/>
                </a:cxn>
                <a:cxn ang="0">
                  <a:pos x="172" y="65"/>
                </a:cxn>
                <a:cxn ang="0">
                  <a:pos x="129" y="78"/>
                </a:cxn>
                <a:cxn ang="0">
                  <a:pos x="108" y="97"/>
                </a:cxn>
                <a:cxn ang="0">
                  <a:pos x="99" y="124"/>
                </a:cxn>
                <a:cxn ang="0">
                  <a:pos x="101" y="149"/>
                </a:cxn>
                <a:cxn ang="0">
                  <a:pos x="111" y="167"/>
                </a:cxn>
                <a:cxn ang="0">
                  <a:pos x="130" y="180"/>
                </a:cxn>
                <a:cxn ang="0">
                  <a:pos x="211" y="205"/>
                </a:cxn>
                <a:cxn ang="0">
                  <a:pos x="308" y="233"/>
                </a:cxn>
                <a:cxn ang="0">
                  <a:pos x="345" y="253"/>
                </a:cxn>
                <a:cxn ang="0">
                  <a:pos x="371" y="280"/>
                </a:cxn>
                <a:cxn ang="0">
                  <a:pos x="386" y="315"/>
                </a:cxn>
                <a:cxn ang="0">
                  <a:pos x="388" y="356"/>
                </a:cxn>
                <a:cxn ang="0">
                  <a:pos x="382" y="393"/>
                </a:cxn>
                <a:cxn ang="0">
                  <a:pos x="368" y="424"/>
                </a:cxn>
                <a:cxn ang="0">
                  <a:pos x="346" y="451"/>
                </a:cxn>
                <a:cxn ang="0">
                  <a:pos x="310" y="474"/>
                </a:cxn>
                <a:cxn ang="0">
                  <a:pos x="245" y="493"/>
                </a:cxn>
                <a:cxn ang="0">
                  <a:pos x="164" y="498"/>
                </a:cxn>
                <a:cxn ang="0">
                  <a:pos x="96" y="484"/>
                </a:cxn>
                <a:cxn ang="0">
                  <a:pos x="61" y="468"/>
                </a:cxn>
                <a:cxn ang="0">
                  <a:pos x="36" y="448"/>
                </a:cxn>
                <a:cxn ang="0">
                  <a:pos x="17" y="421"/>
                </a:cxn>
                <a:cxn ang="0">
                  <a:pos x="4" y="390"/>
                </a:cxn>
                <a:cxn ang="0">
                  <a:pos x="0" y="354"/>
                </a:cxn>
              </a:cxnLst>
              <a:rect l="0" t="0" r="r" b="b"/>
              <a:pathLst>
                <a:path w="389" h="498">
                  <a:moveTo>
                    <a:pt x="0" y="344"/>
                  </a:moveTo>
                  <a:lnTo>
                    <a:pt x="93" y="344"/>
                  </a:lnTo>
                  <a:lnTo>
                    <a:pt x="93" y="354"/>
                  </a:lnTo>
                  <a:lnTo>
                    <a:pt x="94" y="365"/>
                  </a:lnTo>
                  <a:lnTo>
                    <a:pt x="97" y="374"/>
                  </a:lnTo>
                  <a:lnTo>
                    <a:pt x="100" y="383"/>
                  </a:lnTo>
                  <a:lnTo>
                    <a:pt x="104" y="391"/>
                  </a:lnTo>
                  <a:lnTo>
                    <a:pt x="110" y="397"/>
                  </a:lnTo>
                  <a:lnTo>
                    <a:pt x="116" y="404"/>
                  </a:lnTo>
                  <a:lnTo>
                    <a:pt x="123" y="410"/>
                  </a:lnTo>
                  <a:lnTo>
                    <a:pt x="131" y="415"/>
                  </a:lnTo>
                  <a:lnTo>
                    <a:pt x="138" y="419"/>
                  </a:lnTo>
                  <a:lnTo>
                    <a:pt x="147" y="422"/>
                  </a:lnTo>
                  <a:lnTo>
                    <a:pt x="157" y="425"/>
                  </a:lnTo>
                  <a:lnTo>
                    <a:pt x="166" y="428"/>
                  </a:lnTo>
                  <a:lnTo>
                    <a:pt x="176" y="429"/>
                  </a:lnTo>
                  <a:lnTo>
                    <a:pt x="186" y="430"/>
                  </a:lnTo>
                  <a:lnTo>
                    <a:pt x="197" y="430"/>
                  </a:lnTo>
                  <a:lnTo>
                    <a:pt x="208" y="430"/>
                  </a:lnTo>
                  <a:lnTo>
                    <a:pt x="220" y="429"/>
                  </a:lnTo>
                  <a:lnTo>
                    <a:pt x="229" y="428"/>
                  </a:lnTo>
                  <a:lnTo>
                    <a:pt x="240" y="425"/>
                  </a:lnTo>
                  <a:lnTo>
                    <a:pt x="248" y="423"/>
                  </a:lnTo>
                  <a:lnTo>
                    <a:pt x="256" y="420"/>
                  </a:lnTo>
                  <a:lnTo>
                    <a:pt x="263" y="416"/>
                  </a:lnTo>
                  <a:lnTo>
                    <a:pt x="270" y="411"/>
                  </a:lnTo>
                  <a:lnTo>
                    <a:pt x="276" y="406"/>
                  </a:lnTo>
                  <a:lnTo>
                    <a:pt x="280" y="401"/>
                  </a:lnTo>
                  <a:lnTo>
                    <a:pt x="285" y="395"/>
                  </a:lnTo>
                  <a:lnTo>
                    <a:pt x="289" y="389"/>
                  </a:lnTo>
                  <a:lnTo>
                    <a:pt x="291" y="381"/>
                  </a:lnTo>
                  <a:lnTo>
                    <a:pt x="293" y="373"/>
                  </a:lnTo>
                  <a:lnTo>
                    <a:pt x="295" y="365"/>
                  </a:lnTo>
                  <a:lnTo>
                    <a:pt x="295" y="355"/>
                  </a:lnTo>
                  <a:lnTo>
                    <a:pt x="295" y="347"/>
                  </a:lnTo>
                  <a:lnTo>
                    <a:pt x="293" y="341"/>
                  </a:lnTo>
                  <a:lnTo>
                    <a:pt x="291" y="334"/>
                  </a:lnTo>
                  <a:lnTo>
                    <a:pt x="289" y="327"/>
                  </a:lnTo>
                  <a:lnTo>
                    <a:pt x="285" y="323"/>
                  </a:lnTo>
                  <a:lnTo>
                    <a:pt x="280" y="317"/>
                  </a:lnTo>
                  <a:lnTo>
                    <a:pt x="276" y="313"/>
                  </a:lnTo>
                  <a:lnTo>
                    <a:pt x="270" y="308"/>
                  </a:lnTo>
                  <a:lnTo>
                    <a:pt x="258" y="304"/>
                  </a:lnTo>
                  <a:lnTo>
                    <a:pt x="240" y="298"/>
                  </a:lnTo>
                  <a:lnTo>
                    <a:pt x="218" y="292"/>
                  </a:lnTo>
                  <a:lnTo>
                    <a:pt x="191" y="284"/>
                  </a:lnTo>
                  <a:lnTo>
                    <a:pt x="148" y="274"/>
                  </a:lnTo>
                  <a:lnTo>
                    <a:pt x="112" y="264"/>
                  </a:lnTo>
                  <a:lnTo>
                    <a:pt x="97" y="258"/>
                  </a:lnTo>
                  <a:lnTo>
                    <a:pt x="83" y="253"/>
                  </a:lnTo>
                  <a:lnTo>
                    <a:pt x="72" y="247"/>
                  </a:lnTo>
                  <a:lnTo>
                    <a:pt x="63" y="241"/>
                  </a:lnTo>
                  <a:lnTo>
                    <a:pt x="57" y="238"/>
                  </a:lnTo>
                  <a:lnTo>
                    <a:pt x="50" y="234"/>
                  </a:lnTo>
                  <a:lnTo>
                    <a:pt x="44" y="229"/>
                  </a:lnTo>
                  <a:lnTo>
                    <a:pt x="40" y="224"/>
                  </a:lnTo>
                  <a:lnTo>
                    <a:pt x="34" y="219"/>
                  </a:lnTo>
                  <a:lnTo>
                    <a:pt x="30" y="214"/>
                  </a:lnTo>
                  <a:lnTo>
                    <a:pt x="26" y="207"/>
                  </a:lnTo>
                  <a:lnTo>
                    <a:pt x="23" y="201"/>
                  </a:lnTo>
                  <a:lnTo>
                    <a:pt x="19" y="195"/>
                  </a:lnTo>
                  <a:lnTo>
                    <a:pt x="17" y="189"/>
                  </a:lnTo>
                  <a:lnTo>
                    <a:pt x="14" y="181"/>
                  </a:lnTo>
                  <a:lnTo>
                    <a:pt x="13" y="175"/>
                  </a:lnTo>
                  <a:lnTo>
                    <a:pt x="11" y="167"/>
                  </a:lnTo>
                  <a:lnTo>
                    <a:pt x="10" y="159"/>
                  </a:lnTo>
                  <a:lnTo>
                    <a:pt x="10" y="151"/>
                  </a:lnTo>
                  <a:lnTo>
                    <a:pt x="10" y="142"/>
                  </a:lnTo>
                  <a:lnTo>
                    <a:pt x="10" y="135"/>
                  </a:lnTo>
                  <a:lnTo>
                    <a:pt x="10" y="127"/>
                  </a:lnTo>
                  <a:lnTo>
                    <a:pt x="11" y="118"/>
                  </a:lnTo>
                  <a:lnTo>
                    <a:pt x="13" y="110"/>
                  </a:lnTo>
                  <a:lnTo>
                    <a:pt x="16" y="102"/>
                  </a:lnTo>
                  <a:lnTo>
                    <a:pt x="18" y="94"/>
                  </a:lnTo>
                  <a:lnTo>
                    <a:pt x="21" y="88"/>
                  </a:lnTo>
                  <a:lnTo>
                    <a:pt x="24" y="80"/>
                  </a:lnTo>
                  <a:lnTo>
                    <a:pt x="28" y="74"/>
                  </a:lnTo>
                  <a:lnTo>
                    <a:pt x="32" y="68"/>
                  </a:lnTo>
                  <a:lnTo>
                    <a:pt x="37" y="61"/>
                  </a:lnTo>
                  <a:lnTo>
                    <a:pt x="42" y="54"/>
                  </a:lnTo>
                  <a:lnTo>
                    <a:pt x="48" y="49"/>
                  </a:lnTo>
                  <a:lnTo>
                    <a:pt x="54" y="43"/>
                  </a:lnTo>
                  <a:lnTo>
                    <a:pt x="61" y="38"/>
                  </a:lnTo>
                  <a:lnTo>
                    <a:pt x="69" y="32"/>
                  </a:lnTo>
                  <a:lnTo>
                    <a:pt x="81" y="25"/>
                  </a:lnTo>
                  <a:lnTo>
                    <a:pt x="96" y="19"/>
                  </a:lnTo>
                  <a:lnTo>
                    <a:pt x="110" y="13"/>
                  </a:lnTo>
                  <a:lnTo>
                    <a:pt x="126" y="8"/>
                  </a:lnTo>
                  <a:lnTo>
                    <a:pt x="141" y="4"/>
                  </a:lnTo>
                  <a:lnTo>
                    <a:pt x="158" y="1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227" y="1"/>
                  </a:lnTo>
                  <a:lnTo>
                    <a:pt x="256" y="4"/>
                  </a:lnTo>
                  <a:lnTo>
                    <a:pt x="281" y="11"/>
                  </a:lnTo>
                  <a:lnTo>
                    <a:pt x="303" y="18"/>
                  </a:lnTo>
                  <a:lnTo>
                    <a:pt x="313" y="23"/>
                  </a:lnTo>
                  <a:lnTo>
                    <a:pt x="323" y="29"/>
                  </a:lnTo>
                  <a:lnTo>
                    <a:pt x="332" y="34"/>
                  </a:lnTo>
                  <a:lnTo>
                    <a:pt x="340" y="41"/>
                  </a:lnTo>
                  <a:lnTo>
                    <a:pt x="347" y="49"/>
                  </a:lnTo>
                  <a:lnTo>
                    <a:pt x="353" y="57"/>
                  </a:lnTo>
                  <a:lnTo>
                    <a:pt x="359" y="64"/>
                  </a:lnTo>
                  <a:lnTo>
                    <a:pt x="365" y="73"/>
                  </a:lnTo>
                  <a:lnTo>
                    <a:pt x="370" y="88"/>
                  </a:lnTo>
                  <a:lnTo>
                    <a:pt x="373" y="103"/>
                  </a:lnTo>
                  <a:lnTo>
                    <a:pt x="376" y="122"/>
                  </a:lnTo>
                  <a:lnTo>
                    <a:pt x="377" y="142"/>
                  </a:lnTo>
                  <a:lnTo>
                    <a:pt x="287" y="142"/>
                  </a:lnTo>
                  <a:lnTo>
                    <a:pt x="286" y="133"/>
                  </a:lnTo>
                  <a:lnTo>
                    <a:pt x="285" y="124"/>
                  </a:lnTo>
                  <a:lnTo>
                    <a:pt x="283" y="117"/>
                  </a:lnTo>
                  <a:lnTo>
                    <a:pt x="281" y="109"/>
                  </a:lnTo>
                  <a:lnTo>
                    <a:pt x="278" y="102"/>
                  </a:lnTo>
                  <a:lnTo>
                    <a:pt x="275" y="96"/>
                  </a:lnTo>
                  <a:lnTo>
                    <a:pt x="270" y="90"/>
                  </a:lnTo>
                  <a:lnTo>
                    <a:pt x="265" y="84"/>
                  </a:lnTo>
                  <a:lnTo>
                    <a:pt x="258" y="80"/>
                  </a:lnTo>
                  <a:lnTo>
                    <a:pt x="251" y="77"/>
                  </a:lnTo>
                  <a:lnTo>
                    <a:pt x="243" y="73"/>
                  </a:lnTo>
                  <a:lnTo>
                    <a:pt x="236" y="70"/>
                  </a:lnTo>
                  <a:lnTo>
                    <a:pt x="217" y="67"/>
                  </a:lnTo>
                  <a:lnTo>
                    <a:pt x="196" y="64"/>
                  </a:lnTo>
                  <a:lnTo>
                    <a:pt x="172" y="65"/>
                  </a:lnTo>
                  <a:lnTo>
                    <a:pt x="152" y="69"/>
                  </a:lnTo>
                  <a:lnTo>
                    <a:pt x="144" y="72"/>
                  </a:lnTo>
                  <a:lnTo>
                    <a:pt x="137" y="74"/>
                  </a:lnTo>
                  <a:lnTo>
                    <a:pt x="129" y="78"/>
                  </a:lnTo>
                  <a:lnTo>
                    <a:pt x="123" y="82"/>
                  </a:lnTo>
                  <a:lnTo>
                    <a:pt x="117" y="87"/>
                  </a:lnTo>
                  <a:lnTo>
                    <a:pt x="112" y="91"/>
                  </a:lnTo>
                  <a:lnTo>
                    <a:pt x="108" y="97"/>
                  </a:lnTo>
                  <a:lnTo>
                    <a:pt x="104" y="103"/>
                  </a:lnTo>
                  <a:lnTo>
                    <a:pt x="102" y="110"/>
                  </a:lnTo>
                  <a:lnTo>
                    <a:pt x="100" y="117"/>
                  </a:lnTo>
                  <a:lnTo>
                    <a:pt x="99" y="124"/>
                  </a:lnTo>
                  <a:lnTo>
                    <a:pt x="99" y="132"/>
                  </a:lnTo>
                  <a:lnTo>
                    <a:pt x="99" y="138"/>
                  </a:lnTo>
                  <a:lnTo>
                    <a:pt x="100" y="143"/>
                  </a:lnTo>
                  <a:lnTo>
                    <a:pt x="101" y="149"/>
                  </a:lnTo>
                  <a:lnTo>
                    <a:pt x="103" y="153"/>
                  </a:lnTo>
                  <a:lnTo>
                    <a:pt x="106" y="158"/>
                  </a:lnTo>
                  <a:lnTo>
                    <a:pt x="108" y="162"/>
                  </a:lnTo>
                  <a:lnTo>
                    <a:pt x="111" y="167"/>
                  </a:lnTo>
                  <a:lnTo>
                    <a:pt x="116" y="170"/>
                  </a:lnTo>
                  <a:lnTo>
                    <a:pt x="120" y="175"/>
                  </a:lnTo>
                  <a:lnTo>
                    <a:pt x="126" y="178"/>
                  </a:lnTo>
                  <a:lnTo>
                    <a:pt x="130" y="180"/>
                  </a:lnTo>
                  <a:lnTo>
                    <a:pt x="137" y="184"/>
                  </a:lnTo>
                  <a:lnTo>
                    <a:pt x="150" y="189"/>
                  </a:lnTo>
                  <a:lnTo>
                    <a:pt x="166" y="192"/>
                  </a:lnTo>
                  <a:lnTo>
                    <a:pt x="211" y="205"/>
                  </a:lnTo>
                  <a:lnTo>
                    <a:pt x="248" y="214"/>
                  </a:lnTo>
                  <a:lnTo>
                    <a:pt x="277" y="221"/>
                  </a:lnTo>
                  <a:lnTo>
                    <a:pt x="298" y="228"/>
                  </a:lnTo>
                  <a:lnTo>
                    <a:pt x="308" y="233"/>
                  </a:lnTo>
                  <a:lnTo>
                    <a:pt x="319" y="237"/>
                  </a:lnTo>
                  <a:lnTo>
                    <a:pt x="328" y="241"/>
                  </a:lnTo>
                  <a:lnTo>
                    <a:pt x="337" y="247"/>
                  </a:lnTo>
                  <a:lnTo>
                    <a:pt x="345" y="253"/>
                  </a:lnTo>
                  <a:lnTo>
                    <a:pt x="352" y="258"/>
                  </a:lnTo>
                  <a:lnTo>
                    <a:pt x="359" y="266"/>
                  </a:lnTo>
                  <a:lnTo>
                    <a:pt x="366" y="273"/>
                  </a:lnTo>
                  <a:lnTo>
                    <a:pt x="371" y="280"/>
                  </a:lnTo>
                  <a:lnTo>
                    <a:pt x="376" y="288"/>
                  </a:lnTo>
                  <a:lnTo>
                    <a:pt x="379" y="297"/>
                  </a:lnTo>
                  <a:lnTo>
                    <a:pt x="383" y="306"/>
                  </a:lnTo>
                  <a:lnTo>
                    <a:pt x="386" y="315"/>
                  </a:lnTo>
                  <a:lnTo>
                    <a:pt x="387" y="325"/>
                  </a:lnTo>
                  <a:lnTo>
                    <a:pt x="388" y="335"/>
                  </a:lnTo>
                  <a:lnTo>
                    <a:pt x="389" y="346"/>
                  </a:lnTo>
                  <a:lnTo>
                    <a:pt x="388" y="356"/>
                  </a:lnTo>
                  <a:lnTo>
                    <a:pt x="388" y="365"/>
                  </a:lnTo>
                  <a:lnTo>
                    <a:pt x="386" y="375"/>
                  </a:lnTo>
                  <a:lnTo>
                    <a:pt x="385" y="384"/>
                  </a:lnTo>
                  <a:lnTo>
                    <a:pt x="382" y="393"/>
                  </a:lnTo>
                  <a:lnTo>
                    <a:pt x="379" y="402"/>
                  </a:lnTo>
                  <a:lnTo>
                    <a:pt x="376" y="410"/>
                  </a:lnTo>
                  <a:lnTo>
                    <a:pt x="372" y="416"/>
                  </a:lnTo>
                  <a:lnTo>
                    <a:pt x="368" y="424"/>
                  </a:lnTo>
                  <a:lnTo>
                    <a:pt x="363" y="432"/>
                  </a:lnTo>
                  <a:lnTo>
                    <a:pt x="358" y="439"/>
                  </a:lnTo>
                  <a:lnTo>
                    <a:pt x="352" y="444"/>
                  </a:lnTo>
                  <a:lnTo>
                    <a:pt x="346" y="451"/>
                  </a:lnTo>
                  <a:lnTo>
                    <a:pt x="339" y="456"/>
                  </a:lnTo>
                  <a:lnTo>
                    <a:pt x="331" y="462"/>
                  </a:lnTo>
                  <a:lnTo>
                    <a:pt x="325" y="467"/>
                  </a:lnTo>
                  <a:lnTo>
                    <a:pt x="310" y="474"/>
                  </a:lnTo>
                  <a:lnTo>
                    <a:pt x="296" y="481"/>
                  </a:lnTo>
                  <a:lnTo>
                    <a:pt x="279" y="487"/>
                  </a:lnTo>
                  <a:lnTo>
                    <a:pt x="262" y="490"/>
                  </a:lnTo>
                  <a:lnTo>
                    <a:pt x="245" y="493"/>
                  </a:lnTo>
                  <a:lnTo>
                    <a:pt x="226" y="497"/>
                  </a:lnTo>
                  <a:lnTo>
                    <a:pt x="206" y="498"/>
                  </a:lnTo>
                  <a:lnTo>
                    <a:pt x="184" y="498"/>
                  </a:lnTo>
                  <a:lnTo>
                    <a:pt x="164" y="498"/>
                  </a:lnTo>
                  <a:lnTo>
                    <a:pt x="146" y="495"/>
                  </a:lnTo>
                  <a:lnTo>
                    <a:pt x="128" y="493"/>
                  </a:lnTo>
                  <a:lnTo>
                    <a:pt x="111" y="489"/>
                  </a:lnTo>
                  <a:lnTo>
                    <a:pt x="96" y="484"/>
                  </a:lnTo>
                  <a:lnTo>
                    <a:pt x="81" y="479"/>
                  </a:lnTo>
                  <a:lnTo>
                    <a:pt x="73" y="475"/>
                  </a:lnTo>
                  <a:lnTo>
                    <a:pt x="67" y="471"/>
                  </a:lnTo>
                  <a:lnTo>
                    <a:pt x="61" y="468"/>
                  </a:lnTo>
                  <a:lnTo>
                    <a:pt x="56" y="462"/>
                  </a:lnTo>
                  <a:lnTo>
                    <a:pt x="48" y="458"/>
                  </a:lnTo>
                  <a:lnTo>
                    <a:pt x="41" y="453"/>
                  </a:lnTo>
                  <a:lnTo>
                    <a:pt x="36" y="448"/>
                  </a:lnTo>
                  <a:lnTo>
                    <a:pt x="30" y="441"/>
                  </a:lnTo>
                  <a:lnTo>
                    <a:pt x="26" y="434"/>
                  </a:lnTo>
                  <a:lnTo>
                    <a:pt x="21" y="428"/>
                  </a:lnTo>
                  <a:lnTo>
                    <a:pt x="17" y="421"/>
                  </a:lnTo>
                  <a:lnTo>
                    <a:pt x="13" y="413"/>
                  </a:lnTo>
                  <a:lnTo>
                    <a:pt x="10" y="406"/>
                  </a:lnTo>
                  <a:lnTo>
                    <a:pt x="7" y="399"/>
                  </a:lnTo>
                  <a:lnTo>
                    <a:pt x="4" y="390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3"/>
                  </a:lnTo>
                  <a:lnTo>
                    <a:pt x="0" y="35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Freeform 41"/>
            <p:cNvSpPr>
              <a:spLocks/>
            </p:cNvSpPr>
            <p:nvPr userDrawn="1"/>
          </p:nvSpPr>
          <p:spPr bwMode="auto">
            <a:xfrm>
              <a:off x="639" y="3923"/>
              <a:ext cx="65" cy="89"/>
            </a:xfrm>
            <a:custGeom>
              <a:avLst/>
              <a:gdLst/>
              <a:ahLst/>
              <a:cxnLst>
                <a:cxn ang="0">
                  <a:pos x="101" y="534"/>
                </a:cxn>
                <a:cxn ang="0">
                  <a:pos x="122" y="580"/>
                </a:cxn>
                <a:cxn ang="0">
                  <a:pos x="152" y="607"/>
                </a:cxn>
                <a:cxn ang="0">
                  <a:pos x="195" y="625"/>
                </a:cxn>
                <a:cxn ang="0">
                  <a:pos x="277" y="630"/>
                </a:cxn>
                <a:cxn ang="0">
                  <a:pos x="347" y="615"/>
                </a:cxn>
                <a:cxn ang="0">
                  <a:pos x="401" y="576"/>
                </a:cxn>
                <a:cxn ang="0">
                  <a:pos x="421" y="509"/>
                </a:cxn>
                <a:cxn ang="0">
                  <a:pos x="404" y="454"/>
                </a:cxn>
                <a:cxn ang="0">
                  <a:pos x="337" y="414"/>
                </a:cxn>
                <a:cxn ang="0">
                  <a:pos x="176" y="371"/>
                </a:cxn>
                <a:cxn ang="0">
                  <a:pos x="92" y="342"/>
                </a:cxn>
                <a:cxn ang="0">
                  <a:pos x="56" y="314"/>
                </a:cxn>
                <a:cxn ang="0">
                  <a:pos x="27" y="276"/>
                </a:cxn>
                <a:cxn ang="0">
                  <a:pos x="11" y="230"/>
                </a:cxn>
                <a:cxn ang="0">
                  <a:pos x="10" y="176"/>
                </a:cxn>
                <a:cxn ang="0">
                  <a:pos x="24" y="122"/>
                </a:cxn>
                <a:cxn ang="0">
                  <a:pos x="57" y="75"/>
                </a:cxn>
                <a:cxn ang="0">
                  <a:pos x="111" y="36"/>
                </a:cxn>
                <a:cxn ang="0">
                  <a:pos x="218" y="3"/>
                </a:cxn>
                <a:cxn ang="0">
                  <a:pos x="313" y="3"/>
                </a:cxn>
                <a:cxn ang="0">
                  <a:pos x="380" y="17"/>
                </a:cxn>
                <a:cxn ang="0">
                  <a:pos x="434" y="45"/>
                </a:cxn>
                <a:cxn ang="0">
                  <a:pos x="475" y="90"/>
                </a:cxn>
                <a:cxn ang="0">
                  <a:pos x="499" y="165"/>
                </a:cxn>
                <a:cxn ang="0">
                  <a:pos x="395" y="148"/>
                </a:cxn>
                <a:cxn ang="0">
                  <a:pos x="363" y="105"/>
                </a:cxn>
                <a:cxn ang="0">
                  <a:pos x="306" y="83"/>
                </a:cxn>
                <a:cxn ang="0">
                  <a:pos x="230" y="81"/>
                </a:cxn>
                <a:cxn ang="0">
                  <a:pos x="168" y="98"/>
                </a:cxn>
                <a:cxn ang="0">
                  <a:pos x="121" y="139"/>
                </a:cxn>
                <a:cxn ang="0">
                  <a:pos x="110" y="177"/>
                </a:cxn>
                <a:cxn ang="0">
                  <a:pos x="115" y="222"/>
                </a:cxn>
                <a:cxn ang="0">
                  <a:pos x="136" y="253"/>
                </a:cxn>
                <a:cxn ang="0">
                  <a:pos x="181" y="276"/>
                </a:cxn>
                <a:cxn ang="0">
                  <a:pos x="366" y="326"/>
                </a:cxn>
                <a:cxn ang="0">
                  <a:pos x="451" y="363"/>
                </a:cxn>
                <a:cxn ang="0">
                  <a:pos x="486" y="395"/>
                </a:cxn>
                <a:cxn ang="0">
                  <a:pos x="509" y="437"/>
                </a:cxn>
                <a:cxn ang="0">
                  <a:pos x="518" y="512"/>
                </a:cxn>
                <a:cxn ang="0">
                  <a:pos x="506" y="571"/>
                </a:cxn>
                <a:cxn ang="0">
                  <a:pos x="478" y="621"/>
                </a:cxn>
                <a:cxn ang="0">
                  <a:pos x="434" y="661"/>
                </a:cxn>
                <a:cxn ang="0">
                  <a:pos x="373" y="691"/>
                </a:cxn>
                <a:cxn ang="0">
                  <a:pos x="302" y="708"/>
                </a:cxn>
                <a:cxn ang="0">
                  <a:pos x="205" y="709"/>
                </a:cxn>
                <a:cxn ang="0">
                  <a:pos x="140" y="697"/>
                </a:cxn>
                <a:cxn ang="0">
                  <a:pos x="87" y="676"/>
                </a:cxn>
                <a:cxn ang="0">
                  <a:pos x="47" y="644"/>
                </a:cxn>
                <a:cxn ang="0">
                  <a:pos x="19" y="600"/>
                </a:cxn>
                <a:cxn ang="0">
                  <a:pos x="3" y="546"/>
                </a:cxn>
              </a:cxnLst>
              <a:rect l="0" t="0" r="r" b="b"/>
              <a:pathLst>
                <a:path w="519" h="710">
                  <a:moveTo>
                    <a:pt x="0" y="495"/>
                  </a:moveTo>
                  <a:lnTo>
                    <a:pt x="98" y="495"/>
                  </a:lnTo>
                  <a:lnTo>
                    <a:pt x="99" y="510"/>
                  </a:lnTo>
                  <a:lnTo>
                    <a:pt x="100" y="522"/>
                  </a:lnTo>
                  <a:lnTo>
                    <a:pt x="101" y="534"/>
                  </a:lnTo>
                  <a:lnTo>
                    <a:pt x="105" y="544"/>
                  </a:lnTo>
                  <a:lnTo>
                    <a:pt x="108" y="554"/>
                  </a:lnTo>
                  <a:lnTo>
                    <a:pt x="112" y="564"/>
                  </a:lnTo>
                  <a:lnTo>
                    <a:pt x="117" y="573"/>
                  </a:lnTo>
                  <a:lnTo>
                    <a:pt x="122" y="580"/>
                  </a:lnTo>
                  <a:lnTo>
                    <a:pt x="127" y="587"/>
                  </a:lnTo>
                  <a:lnTo>
                    <a:pt x="132" y="592"/>
                  </a:lnTo>
                  <a:lnTo>
                    <a:pt x="138" y="598"/>
                  </a:lnTo>
                  <a:lnTo>
                    <a:pt x="145" y="602"/>
                  </a:lnTo>
                  <a:lnTo>
                    <a:pt x="152" y="607"/>
                  </a:lnTo>
                  <a:lnTo>
                    <a:pt x="159" y="611"/>
                  </a:lnTo>
                  <a:lnTo>
                    <a:pt x="168" y="615"/>
                  </a:lnTo>
                  <a:lnTo>
                    <a:pt x="176" y="618"/>
                  </a:lnTo>
                  <a:lnTo>
                    <a:pt x="185" y="621"/>
                  </a:lnTo>
                  <a:lnTo>
                    <a:pt x="195" y="625"/>
                  </a:lnTo>
                  <a:lnTo>
                    <a:pt x="205" y="626"/>
                  </a:lnTo>
                  <a:lnTo>
                    <a:pt x="215" y="628"/>
                  </a:lnTo>
                  <a:lnTo>
                    <a:pt x="237" y="630"/>
                  </a:lnTo>
                  <a:lnTo>
                    <a:pt x="261" y="630"/>
                  </a:lnTo>
                  <a:lnTo>
                    <a:pt x="277" y="630"/>
                  </a:lnTo>
                  <a:lnTo>
                    <a:pt x="292" y="629"/>
                  </a:lnTo>
                  <a:lnTo>
                    <a:pt x="308" y="627"/>
                  </a:lnTo>
                  <a:lnTo>
                    <a:pt x="321" y="623"/>
                  </a:lnTo>
                  <a:lnTo>
                    <a:pt x="335" y="620"/>
                  </a:lnTo>
                  <a:lnTo>
                    <a:pt x="347" y="615"/>
                  </a:lnTo>
                  <a:lnTo>
                    <a:pt x="359" y="609"/>
                  </a:lnTo>
                  <a:lnTo>
                    <a:pt x="371" y="602"/>
                  </a:lnTo>
                  <a:lnTo>
                    <a:pt x="382" y="595"/>
                  </a:lnTo>
                  <a:lnTo>
                    <a:pt x="392" y="586"/>
                  </a:lnTo>
                  <a:lnTo>
                    <a:pt x="401" y="576"/>
                  </a:lnTo>
                  <a:lnTo>
                    <a:pt x="408" y="563"/>
                  </a:lnTo>
                  <a:lnTo>
                    <a:pt x="414" y="551"/>
                  </a:lnTo>
                  <a:lnTo>
                    <a:pt x="418" y="538"/>
                  </a:lnTo>
                  <a:lnTo>
                    <a:pt x="420" y="523"/>
                  </a:lnTo>
                  <a:lnTo>
                    <a:pt x="421" y="509"/>
                  </a:lnTo>
                  <a:lnTo>
                    <a:pt x="420" y="496"/>
                  </a:lnTo>
                  <a:lnTo>
                    <a:pt x="418" y="484"/>
                  </a:lnTo>
                  <a:lnTo>
                    <a:pt x="415" y="473"/>
                  </a:lnTo>
                  <a:lnTo>
                    <a:pt x="410" y="463"/>
                  </a:lnTo>
                  <a:lnTo>
                    <a:pt x="404" y="454"/>
                  </a:lnTo>
                  <a:lnTo>
                    <a:pt x="397" y="446"/>
                  </a:lnTo>
                  <a:lnTo>
                    <a:pt x="388" y="439"/>
                  </a:lnTo>
                  <a:lnTo>
                    <a:pt x="379" y="431"/>
                  </a:lnTo>
                  <a:lnTo>
                    <a:pt x="361" y="423"/>
                  </a:lnTo>
                  <a:lnTo>
                    <a:pt x="337" y="414"/>
                  </a:lnTo>
                  <a:lnTo>
                    <a:pt x="306" y="404"/>
                  </a:lnTo>
                  <a:lnTo>
                    <a:pt x="267" y="394"/>
                  </a:lnTo>
                  <a:lnTo>
                    <a:pt x="237" y="386"/>
                  </a:lnTo>
                  <a:lnTo>
                    <a:pt x="207" y="377"/>
                  </a:lnTo>
                  <a:lnTo>
                    <a:pt x="176" y="371"/>
                  </a:lnTo>
                  <a:lnTo>
                    <a:pt x="147" y="363"/>
                  </a:lnTo>
                  <a:lnTo>
                    <a:pt x="126" y="356"/>
                  </a:lnTo>
                  <a:lnTo>
                    <a:pt x="108" y="348"/>
                  </a:lnTo>
                  <a:lnTo>
                    <a:pt x="100" y="345"/>
                  </a:lnTo>
                  <a:lnTo>
                    <a:pt x="92" y="342"/>
                  </a:lnTo>
                  <a:lnTo>
                    <a:pt x="86" y="337"/>
                  </a:lnTo>
                  <a:lnTo>
                    <a:pt x="80" y="333"/>
                  </a:lnTo>
                  <a:lnTo>
                    <a:pt x="71" y="327"/>
                  </a:lnTo>
                  <a:lnTo>
                    <a:pt x="63" y="320"/>
                  </a:lnTo>
                  <a:lnTo>
                    <a:pt x="56" y="314"/>
                  </a:lnTo>
                  <a:lnTo>
                    <a:pt x="49" y="307"/>
                  </a:lnTo>
                  <a:lnTo>
                    <a:pt x="42" y="299"/>
                  </a:lnTo>
                  <a:lnTo>
                    <a:pt x="36" y="293"/>
                  </a:lnTo>
                  <a:lnTo>
                    <a:pt x="31" y="285"/>
                  </a:lnTo>
                  <a:lnTo>
                    <a:pt x="27" y="276"/>
                  </a:lnTo>
                  <a:lnTo>
                    <a:pt x="22" y="267"/>
                  </a:lnTo>
                  <a:lnTo>
                    <a:pt x="19" y="259"/>
                  </a:lnTo>
                  <a:lnTo>
                    <a:pt x="16" y="249"/>
                  </a:lnTo>
                  <a:lnTo>
                    <a:pt x="13" y="240"/>
                  </a:lnTo>
                  <a:lnTo>
                    <a:pt x="11" y="230"/>
                  </a:lnTo>
                  <a:lnTo>
                    <a:pt x="10" y="220"/>
                  </a:lnTo>
                  <a:lnTo>
                    <a:pt x="10" y="210"/>
                  </a:lnTo>
                  <a:lnTo>
                    <a:pt x="10" y="199"/>
                  </a:lnTo>
                  <a:lnTo>
                    <a:pt x="10" y="188"/>
                  </a:lnTo>
                  <a:lnTo>
                    <a:pt x="10" y="176"/>
                  </a:lnTo>
                  <a:lnTo>
                    <a:pt x="12" y="165"/>
                  </a:lnTo>
                  <a:lnTo>
                    <a:pt x="14" y="152"/>
                  </a:lnTo>
                  <a:lnTo>
                    <a:pt x="17" y="142"/>
                  </a:lnTo>
                  <a:lnTo>
                    <a:pt x="21" y="132"/>
                  </a:lnTo>
                  <a:lnTo>
                    <a:pt x="24" y="122"/>
                  </a:lnTo>
                  <a:lnTo>
                    <a:pt x="30" y="111"/>
                  </a:lnTo>
                  <a:lnTo>
                    <a:pt x="36" y="102"/>
                  </a:lnTo>
                  <a:lnTo>
                    <a:pt x="42" y="93"/>
                  </a:lnTo>
                  <a:lnTo>
                    <a:pt x="49" y="84"/>
                  </a:lnTo>
                  <a:lnTo>
                    <a:pt x="57" y="75"/>
                  </a:lnTo>
                  <a:lnTo>
                    <a:pt x="64" y="69"/>
                  </a:lnTo>
                  <a:lnTo>
                    <a:pt x="73" y="61"/>
                  </a:lnTo>
                  <a:lnTo>
                    <a:pt x="82" y="53"/>
                  </a:lnTo>
                  <a:lnTo>
                    <a:pt x="93" y="46"/>
                  </a:lnTo>
                  <a:lnTo>
                    <a:pt x="111" y="36"/>
                  </a:lnTo>
                  <a:lnTo>
                    <a:pt x="130" y="26"/>
                  </a:lnTo>
                  <a:lnTo>
                    <a:pt x="150" y="19"/>
                  </a:lnTo>
                  <a:lnTo>
                    <a:pt x="172" y="12"/>
                  </a:lnTo>
                  <a:lnTo>
                    <a:pt x="195" y="6"/>
                  </a:lnTo>
                  <a:lnTo>
                    <a:pt x="218" y="3"/>
                  </a:lnTo>
                  <a:lnTo>
                    <a:pt x="242" y="1"/>
                  </a:lnTo>
                  <a:lnTo>
                    <a:pt x="268" y="0"/>
                  </a:lnTo>
                  <a:lnTo>
                    <a:pt x="283" y="1"/>
                  </a:lnTo>
                  <a:lnTo>
                    <a:pt x="299" y="1"/>
                  </a:lnTo>
                  <a:lnTo>
                    <a:pt x="313" y="3"/>
                  </a:lnTo>
                  <a:lnTo>
                    <a:pt x="328" y="4"/>
                  </a:lnTo>
                  <a:lnTo>
                    <a:pt x="341" y="7"/>
                  </a:lnTo>
                  <a:lnTo>
                    <a:pt x="356" y="10"/>
                  </a:lnTo>
                  <a:lnTo>
                    <a:pt x="368" y="13"/>
                  </a:lnTo>
                  <a:lnTo>
                    <a:pt x="380" y="17"/>
                  </a:lnTo>
                  <a:lnTo>
                    <a:pt x="391" y="22"/>
                  </a:lnTo>
                  <a:lnTo>
                    <a:pt x="402" y="26"/>
                  </a:lnTo>
                  <a:lnTo>
                    <a:pt x="414" y="32"/>
                  </a:lnTo>
                  <a:lnTo>
                    <a:pt x="424" y="38"/>
                  </a:lnTo>
                  <a:lnTo>
                    <a:pt x="434" y="45"/>
                  </a:lnTo>
                  <a:lnTo>
                    <a:pt x="442" y="52"/>
                  </a:lnTo>
                  <a:lnTo>
                    <a:pt x="451" y="60"/>
                  </a:lnTo>
                  <a:lnTo>
                    <a:pt x="459" y="66"/>
                  </a:lnTo>
                  <a:lnTo>
                    <a:pt x="468" y="78"/>
                  </a:lnTo>
                  <a:lnTo>
                    <a:pt x="475" y="90"/>
                  </a:lnTo>
                  <a:lnTo>
                    <a:pt x="481" y="102"/>
                  </a:lnTo>
                  <a:lnTo>
                    <a:pt x="488" y="115"/>
                  </a:lnTo>
                  <a:lnTo>
                    <a:pt x="492" y="131"/>
                  </a:lnTo>
                  <a:lnTo>
                    <a:pt x="496" y="148"/>
                  </a:lnTo>
                  <a:lnTo>
                    <a:pt x="499" y="165"/>
                  </a:lnTo>
                  <a:lnTo>
                    <a:pt x="500" y="183"/>
                  </a:lnTo>
                  <a:lnTo>
                    <a:pt x="402" y="183"/>
                  </a:lnTo>
                  <a:lnTo>
                    <a:pt x="401" y="171"/>
                  </a:lnTo>
                  <a:lnTo>
                    <a:pt x="398" y="159"/>
                  </a:lnTo>
                  <a:lnTo>
                    <a:pt x="395" y="148"/>
                  </a:lnTo>
                  <a:lnTo>
                    <a:pt x="391" y="138"/>
                  </a:lnTo>
                  <a:lnTo>
                    <a:pt x="386" y="129"/>
                  </a:lnTo>
                  <a:lnTo>
                    <a:pt x="379" y="120"/>
                  </a:lnTo>
                  <a:lnTo>
                    <a:pt x="372" y="113"/>
                  </a:lnTo>
                  <a:lnTo>
                    <a:pt x="363" y="105"/>
                  </a:lnTo>
                  <a:lnTo>
                    <a:pt x="353" y="100"/>
                  </a:lnTo>
                  <a:lnTo>
                    <a:pt x="343" y="94"/>
                  </a:lnTo>
                  <a:lnTo>
                    <a:pt x="332" y="90"/>
                  </a:lnTo>
                  <a:lnTo>
                    <a:pt x="320" y="87"/>
                  </a:lnTo>
                  <a:lnTo>
                    <a:pt x="306" y="83"/>
                  </a:lnTo>
                  <a:lnTo>
                    <a:pt x="291" y="81"/>
                  </a:lnTo>
                  <a:lnTo>
                    <a:pt x="276" y="80"/>
                  </a:lnTo>
                  <a:lnTo>
                    <a:pt x="260" y="79"/>
                  </a:lnTo>
                  <a:lnTo>
                    <a:pt x="245" y="80"/>
                  </a:lnTo>
                  <a:lnTo>
                    <a:pt x="230" y="81"/>
                  </a:lnTo>
                  <a:lnTo>
                    <a:pt x="216" y="83"/>
                  </a:lnTo>
                  <a:lnTo>
                    <a:pt x="203" y="85"/>
                  </a:lnTo>
                  <a:lnTo>
                    <a:pt x="190" y="89"/>
                  </a:lnTo>
                  <a:lnTo>
                    <a:pt x="179" y="93"/>
                  </a:lnTo>
                  <a:lnTo>
                    <a:pt x="168" y="98"/>
                  </a:lnTo>
                  <a:lnTo>
                    <a:pt x="158" y="103"/>
                  </a:lnTo>
                  <a:lnTo>
                    <a:pt x="146" y="111"/>
                  </a:lnTo>
                  <a:lnTo>
                    <a:pt x="137" y="120"/>
                  </a:lnTo>
                  <a:lnTo>
                    <a:pt x="128" y="130"/>
                  </a:lnTo>
                  <a:lnTo>
                    <a:pt x="121" y="139"/>
                  </a:lnTo>
                  <a:lnTo>
                    <a:pt x="118" y="146"/>
                  </a:lnTo>
                  <a:lnTo>
                    <a:pt x="116" y="151"/>
                  </a:lnTo>
                  <a:lnTo>
                    <a:pt x="113" y="158"/>
                  </a:lnTo>
                  <a:lnTo>
                    <a:pt x="112" y="163"/>
                  </a:lnTo>
                  <a:lnTo>
                    <a:pt x="110" y="177"/>
                  </a:lnTo>
                  <a:lnTo>
                    <a:pt x="109" y="190"/>
                  </a:lnTo>
                  <a:lnTo>
                    <a:pt x="110" y="201"/>
                  </a:lnTo>
                  <a:lnTo>
                    <a:pt x="111" y="212"/>
                  </a:lnTo>
                  <a:lnTo>
                    <a:pt x="112" y="217"/>
                  </a:lnTo>
                  <a:lnTo>
                    <a:pt x="115" y="222"/>
                  </a:lnTo>
                  <a:lnTo>
                    <a:pt x="117" y="227"/>
                  </a:lnTo>
                  <a:lnTo>
                    <a:pt x="119" y="231"/>
                  </a:lnTo>
                  <a:lnTo>
                    <a:pt x="125" y="240"/>
                  </a:lnTo>
                  <a:lnTo>
                    <a:pt x="131" y="248"/>
                  </a:lnTo>
                  <a:lnTo>
                    <a:pt x="136" y="253"/>
                  </a:lnTo>
                  <a:lnTo>
                    <a:pt x="139" y="255"/>
                  </a:lnTo>
                  <a:lnTo>
                    <a:pt x="145" y="258"/>
                  </a:lnTo>
                  <a:lnTo>
                    <a:pt x="150" y="261"/>
                  </a:lnTo>
                  <a:lnTo>
                    <a:pt x="162" y="268"/>
                  </a:lnTo>
                  <a:lnTo>
                    <a:pt x="181" y="276"/>
                  </a:lnTo>
                  <a:lnTo>
                    <a:pt x="203" y="284"/>
                  </a:lnTo>
                  <a:lnTo>
                    <a:pt x="231" y="290"/>
                  </a:lnTo>
                  <a:lnTo>
                    <a:pt x="288" y="305"/>
                  </a:lnTo>
                  <a:lnTo>
                    <a:pt x="332" y="317"/>
                  </a:lnTo>
                  <a:lnTo>
                    <a:pt x="366" y="326"/>
                  </a:lnTo>
                  <a:lnTo>
                    <a:pt x="387" y="332"/>
                  </a:lnTo>
                  <a:lnTo>
                    <a:pt x="405" y="339"/>
                  </a:lnTo>
                  <a:lnTo>
                    <a:pt x="421" y="346"/>
                  </a:lnTo>
                  <a:lnTo>
                    <a:pt x="436" y="354"/>
                  </a:lnTo>
                  <a:lnTo>
                    <a:pt x="451" y="363"/>
                  </a:lnTo>
                  <a:lnTo>
                    <a:pt x="459" y="368"/>
                  </a:lnTo>
                  <a:lnTo>
                    <a:pt x="467" y="375"/>
                  </a:lnTo>
                  <a:lnTo>
                    <a:pt x="474" y="382"/>
                  </a:lnTo>
                  <a:lnTo>
                    <a:pt x="480" y="388"/>
                  </a:lnTo>
                  <a:lnTo>
                    <a:pt x="486" y="395"/>
                  </a:lnTo>
                  <a:lnTo>
                    <a:pt x="492" y="403"/>
                  </a:lnTo>
                  <a:lnTo>
                    <a:pt x="497" y="412"/>
                  </a:lnTo>
                  <a:lnTo>
                    <a:pt x="501" y="420"/>
                  </a:lnTo>
                  <a:lnTo>
                    <a:pt x="505" y="429"/>
                  </a:lnTo>
                  <a:lnTo>
                    <a:pt x="509" y="437"/>
                  </a:lnTo>
                  <a:lnTo>
                    <a:pt x="511" y="446"/>
                  </a:lnTo>
                  <a:lnTo>
                    <a:pt x="514" y="456"/>
                  </a:lnTo>
                  <a:lnTo>
                    <a:pt x="517" y="476"/>
                  </a:lnTo>
                  <a:lnTo>
                    <a:pt x="519" y="498"/>
                  </a:lnTo>
                  <a:lnTo>
                    <a:pt x="518" y="512"/>
                  </a:lnTo>
                  <a:lnTo>
                    <a:pt x="517" y="524"/>
                  </a:lnTo>
                  <a:lnTo>
                    <a:pt x="515" y="537"/>
                  </a:lnTo>
                  <a:lnTo>
                    <a:pt x="512" y="549"/>
                  </a:lnTo>
                  <a:lnTo>
                    <a:pt x="509" y="560"/>
                  </a:lnTo>
                  <a:lnTo>
                    <a:pt x="506" y="571"/>
                  </a:lnTo>
                  <a:lnTo>
                    <a:pt x="501" y="582"/>
                  </a:lnTo>
                  <a:lnTo>
                    <a:pt x="497" y="592"/>
                  </a:lnTo>
                  <a:lnTo>
                    <a:pt x="491" y="602"/>
                  </a:lnTo>
                  <a:lnTo>
                    <a:pt x="485" y="612"/>
                  </a:lnTo>
                  <a:lnTo>
                    <a:pt x="478" y="621"/>
                  </a:lnTo>
                  <a:lnTo>
                    <a:pt x="470" y="630"/>
                  </a:lnTo>
                  <a:lnTo>
                    <a:pt x="461" y="638"/>
                  </a:lnTo>
                  <a:lnTo>
                    <a:pt x="454" y="647"/>
                  </a:lnTo>
                  <a:lnTo>
                    <a:pt x="444" y="655"/>
                  </a:lnTo>
                  <a:lnTo>
                    <a:pt x="434" y="661"/>
                  </a:lnTo>
                  <a:lnTo>
                    <a:pt x="424" y="668"/>
                  </a:lnTo>
                  <a:lnTo>
                    <a:pt x="415" y="674"/>
                  </a:lnTo>
                  <a:lnTo>
                    <a:pt x="405" y="679"/>
                  </a:lnTo>
                  <a:lnTo>
                    <a:pt x="395" y="684"/>
                  </a:lnTo>
                  <a:lnTo>
                    <a:pt x="373" y="691"/>
                  </a:lnTo>
                  <a:lnTo>
                    <a:pt x="351" y="698"/>
                  </a:lnTo>
                  <a:lnTo>
                    <a:pt x="339" y="701"/>
                  </a:lnTo>
                  <a:lnTo>
                    <a:pt x="328" y="705"/>
                  </a:lnTo>
                  <a:lnTo>
                    <a:pt x="315" y="707"/>
                  </a:lnTo>
                  <a:lnTo>
                    <a:pt x="302" y="708"/>
                  </a:lnTo>
                  <a:lnTo>
                    <a:pt x="277" y="710"/>
                  </a:lnTo>
                  <a:lnTo>
                    <a:pt x="250" y="710"/>
                  </a:lnTo>
                  <a:lnTo>
                    <a:pt x="235" y="710"/>
                  </a:lnTo>
                  <a:lnTo>
                    <a:pt x="219" y="710"/>
                  </a:lnTo>
                  <a:lnTo>
                    <a:pt x="205" y="709"/>
                  </a:lnTo>
                  <a:lnTo>
                    <a:pt x="191" y="707"/>
                  </a:lnTo>
                  <a:lnTo>
                    <a:pt x="177" y="706"/>
                  </a:lnTo>
                  <a:lnTo>
                    <a:pt x="165" y="704"/>
                  </a:lnTo>
                  <a:lnTo>
                    <a:pt x="151" y="701"/>
                  </a:lnTo>
                  <a:lnTo>
                    <a:pt x="140" y="697"/>
                  </a:lnTo>
                  <a:lnTo>
                    <a:pt x="128" y="695"/>
                  </a:lnTo>
                  <a:lnTo>
                    <a:pt x="117" y="690"/>
                  </a:lnTo>
                  <a:lnTo>
                    <a:pt x="107" y="686"/>
                  </a:lnTo>
                  <a:lnTo>
                    <a:pt x="97" y="680"/>
                  </a:lnTo>
                  <a:lnTo>
                    <a:pt x="87" y="676"/>
                  </a:lnTo>
                  <a:lnTo>
                    <a:pt x="78" y="670"/>
                  </a:lnTo>
                  <a:lnTo>
                    <a:pt x="70" y="664"/>
                  </a:lnTo>
                  <a:lnTo>
                    <a:pt x="62" y="657"/>
                  </a:lnTo>
                  <a:lnTo>
                    <a:pt x="54" y="650"/>
                  </a:lnTo>
                  <a:lnTo>
                    <a:pt x="47" y="644"/>
                  </a:lnTo>
                  <a:lnTo>
                    <a:pt x="40" y="635"/>
                  </a:lnTo>
                  <a:lnTo>
                    <a:pt x="34" y="627"/>
                  </a:lnTo>
                  <a:lnTo>
                    <a:pt x="29" y="618"/>
                  </a:lnTo>
                  <a:lnTo>
                    <a:pt x="23" y="609"/>
                  </a:lnTo>
                  <a:lnTo>
                    <a:pt x="19" y="600"/>
                  </a:lnTo>
                  <a:lnTo>
                    <a:pt x="16" y="590"/>
                  </a:lnTo>
                  <a:lnTo>
                    <a:pt x="11" y="580"/>
                  </a:lnTo>
                  <a:lnTo>
                    <a:pt x="8" y="569"/>
                  </a:lnTo>
                  <a:lnTo>
                    <a:pt x="6" y="558"/>
                  </a:lnTo>
                  <a:lnTo>
                    <a:pt x="3" y="546"/>
                  </a:lnTo>
                  <a:lnTo>
                    <a:pt x="1" y="534"/>
                  </a:lnTo>
                  <a:lnTo>
                    <a:pt x="0" y="522"/>
                  </a:lnTo>
                  <a:lnTo>
                    <a:pt x="0" y="509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Freeform 42"/>
            <p:cNvSpPr>
              <a:spLocks/>
            </p:cNvSpPr>
            <p:nvPr userDrawn="1"/>
          </p:nvSpPr>
          <p:spPr bwMode="auto">
            <a:xfrm>
              <a:off x="720" y="3925"/>
              <a:ext cx="54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427" y="0"/>
                </a:cxn>
                <a:cxn ang="0">
                  <a:pos x="427" y="80"/>
                </a:cxn>
                <a:cxn ang="0">
                  <a:pos x="94" y="80"/>
                </a:cxn>
                <a:cxn ang="0">
                  <a:pos x="94" y="293"/>
                </a:cxn>
                <a:cxn ang="0">
                  <a:pos x="411" y="293"/>
                </a:cxn>
                <a:cxn ang="0">
                  <a:pos x="411" y="372"/>
                </a:cxn>
                <a:cxn ang="0">
                  <a:pos x="94" y="372"/>
                </a:cxn>
                <a:cxn ang="0">
                  <a:pos x="94" y="598"/>
                </a:cxn>
                <a:cxn ang="0">
                  <a:pos x="434" y="598"/>
                </a:cxn>
                <a:cxn ang="0">
                  <a:pos x="434" y="682"/>
                </a:cxn>
                <a:cxn ang="0">
                  <a:pos x="0" y="682"/>
                </a:cxn>
              </a:cxnLst>
              <a:rect l="0" t="0" r="r" b="b"/>
              <a:pathLst>
                <a:path w="434" h="682">
                  <a:moveTo>
                    <a:pt x="0" y="682"/>
                  </a:moveTo>
                  <a:lnTo>
                    <a:pt x="0" y="0"/>
                  </a:lnTo>
                  <a:lnTo>
                    <a:pt x="427" y="0"/>
                  </a:lnTo>
                  <a:lnTo>
                    <a:pt x="427" y="80"/>
                  </a:lnTo>
                  <a:lnTo>
                    <a:pt x="94" y="80"/>
                  </a:lnTo>
                  <a:lnTo>
                    <a:pt x="94" y="293"/>
                  </a:lnTo>
                  <a:lnTo>
                    <a:pt x="411" y="293"/>
                  </a:lnTo>
                  <a:lnTo>
                    <a:pt x="411" y="372"/>
                  </a:lnTo>
                  <a:lnTo>
                    <a:pt x="94" y="372"/>
                  </a:lnTo>
                  <a:lnTo>
                    <a:pt x="94" y="598"/>
                  </a:lnTo>
                  <a:lnTo>
                    <a:pt x="434" y="598"/>
                  </a:lnTo>
                  <a:lnTo>
                    <a:pt x="434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Freeform 43"/>
            <p:cNvSpPr>
              <a:spLocks noEditPoints="1"/>
            </p:cNvSpPr>
            <p:nvPr userDrawn="1"/>
          </p:nvSpPr>
          <p:spPr bwMode="auto">
            <a:xfrm>
              <a:off x="793" y="3925"/>
              <a:ext cx="61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" y="1"/>
                </a:cxn>
                <a:cxn ang="0">
                  <a:pos x="315" y="4"/>
                </a:cxn>
                <a:cxn ang="0">
                  <a:pos x="354" y="13"/>
                </a:cxn>
                <a:cxn ang="0">
                  <a:pos x="386" y="26"/>
                </a:cxn>
                <a:cxn ang="0">
                  <a:pos x="416" y="46"/>
                </a:cxn>
                <a:cxn ang="0">
                  <a:pos x="445" y="75"/>
                </a:cxn>
                <a:cxn ang="0">
                  <a:pos x="464" y="109"/>
                </a:cxn>
                <a:cxn ang="0">
                  <a:pos x="473" y="149"/>
                </a:cxn>
                <a:cxn ang="0">
                  <a:pos x="474" y="187"/>
                </a:cxn>
                <a:cxn ang="0">
                  <a:pos x="470" y="215"/>
                </a:cxn>
                <a:cxn ang="0">
                  <a:pos x="461" y="242"/>
                </a:cxn>
                <a:cxn ang="0">
                  <a:pos x="448" y="266"/>
                </a:cxn>
                <a:cxn ang="0">
                  <a:pos x="432" y="287"/>
                </a:cxn>
                <a:cxn ang="0">
                  <a:pos x="411" y="305"/>
                </a:cxn>
                <a:cxn ang="0">
                  <a:pos x="387" y="321"/>
                </a:cxn>
                <a:cxn ang="0">
                  <a:pos x="361" y="332"/>
                </a:cxn>
                <a:cxn ang="0">
                  <a:pos x="359" y="340"/>
                </a:cxn>
                <a:cxn ang="0">
                  <a:pos x="382" y="350"/>
                </a:cxn>
                <a:cxn ang="0">
                  <a:pos x="401" y="361"/>
                </a:cxn>
                <a:cxn ang="0">
                  <a:pos x="416" y="374"/>
                </a:cxn>
                <a:cxn ang="0">
                  <a:pos x="427" y="389"/>
                </a:cxn>
                <a:cxn ang="0">
                  <a:pos x="436" y="408"/>
                </a:cxn>
                <a:cxn ang="0">
                  <a:pos x="446" y="440"/>
                </a:cxn>
                <a:cxn ang="0">
                  <a:pos x="454" y="501"/>
                </a:cxn>
                <a:cxn ang="0">
                  <a:pos x="464" y="563"/>
                </a:cxn>
                <a:cxn ang="0">
                  <a:pos x="474" y="617"/>
                </a:cxn>
                <a:cxn ang="0">
                  <a:pos x="486" y="663"/>
                </a:cxn>
                <a:cxn ang="0">
                  <a:pos x="392" y="682"/>
                </a:cxn>
                <a:cxn ang="0">
                  <a:pos x="383" y="654"/>
                </a:cxn>
                <a:cxn ang="0">
                  <a:pos x="376" y="615"/>
                </a:cxn>
                <a:cxn ang="0">
                  <a:pos x="368" y="564"/>
                </a:cxn>
                <a:cxn ang="0">
                  <a:pos x="361" y="501"/>
                </a:cxn>
                <a:cxn ang="0">
                  <a:pos x="354" y="466"/>
                </a:cxn>
                <a:cxn ang="0">
                  <a:pos x="346" y="437"/>
                </a:cxn>
                <a:cxn ang="0">
                  <a:pos x="335" y="414"/>
                </a:cxn>
                <a:cxn ang="0">
                  <a:pos x="322" y="399"/>
                </a:cxn>
                <a:cxn ang="0">
                  <a:pos x="303" y="388"/>
                </a:cxn>
                <a:cxn ang="0">
                  <a:pos x="279" y="380"/>
                </a:cxn>
                <a:cxn ang="0">
                  <a:pos x="248" y="375"/>
                </a:cxn>
                <a:cxn ang="0">
                  <a:pos x="211" y="374"/>
                </a:cxn>
                <a:cxn ang="0">
                  <a:pos x="92" y="682"/>
                </a:cxn>
                <a:cxn ang="0">
                  <a:pos x="92" y="79"/>
                </a:cxn>
                <a:cxn ang="0">
                  <a:pos x="241" y="293"/>
                </a:cxn>
                <a:cxn ang="0">
                  <a:pos x="269" y="293"/>
                </a:cxn>
                <a:cxn ang="0">
                  <a:pos x="295" y="290"/>
                </a:cxn>
                <a:cxn ang="0">
                  <a:pos x="315" y="286"/>
                </a:cxn>
                <a:cxn ang="0">
                  <a:pos x="331" y="279"/>
                </a:cxn>
                <a:cxn ang="0">
                  <a:pos x="351" y="263"/>
                </a:cxn>
                <a:cxn ang="0">
                  <a:pos x="358" y="254"/>
                </a:cxn>
                <a:cxn ang="0">
                  <a:pos x="365" y="243"/>
                </a:cxn>
                <a:cxn ang="0">
                  <a:pos x="373" y="218"/>
                </a:cxn>
                <a:cxn ang="0">
                  <a:pos x="376" y="191"/>
                </a:cxn>
                <a:cxn ang="0">
                  <a:pos x="374" y="165"/>
                </a:cxn>
                <a:cxn ang="0">
                  <a:pos x="367" y="141"/>
                </a:cxn>
                <a:cxn ang="0">
                  <a:pos x="356" y="124"/>
                </a:cxn>
                <a:cxn ang="0">
                  <a:pos x="342" y="107"/>
                </a:cxn>
                <a:cxn ang="0">
                  <a:pos x="323" y="96"/>
                </a:cxn>
                <a:cxn ang="0">
                  <a:pos x="299" y="87"/>
                </a:cxn>
                <a:cxn ang="0">
                  <a:pos x="273" y="81"/>
                </a:cxn>
                <a:cxn ang="0">
                  <a:pos x="241" y="79"/>
                </a:cxn>
              </a:cxnLst>
              <a:rect l="0" t="0" r="r" b="b"/>
              <a:pathLst>
                <a:path w="493" h="682">
                  <a:moveTo>
                    <a:pt x="0" y="682"/>
                  </a:moveTo>
                  <a:lnTo>
                    <a:pt x="0" y="0"/>
                  </a:lnTo>
                  <a:lnTo>
                    <a:pt x="244" y="0"/>
                  </a:lnTo>
                  <a:lnTo>
                    <a:pt x="268" y="1"/>
                  </a:lnTo>
                  <a:lnTo>
                    <a:pt x="293" y="2"/>
                  </a:lnTo>
                  <a:lnTo>
                    <a:pt x="315" y="4"/>
                  </a:lnTo>
                  <a:lnTo>
                    <a:pt x="335" y="9"/>
                  </a:lnTo>
                  <a:lnTo>
                    <a:pt x="354" y="13"/>
                  </a:lnTo>
                  <a:lnTo>
                    <a:pt x="371" y="19"/>
                  </a:lnTo>
                  <a:lnTo>
                    <a:pt x="386" y="26"/>
                  </a:lnTo>
                  <a:lnTo>
                    <a:pt x="399" y="32"/>
                  </a:lnTo>
                  <a:lnTo>
                    <a:pt x="416" y="46"/>
                  </a:lnTo>
                  <a:lnTo>
                    <a:pt x="433" y="59"/>
                  </a:lnTo>
                  <a:lnTo>
                    <a:pt x="445" y="75"/>
                  </a:lnTo>
                  <a:lnTo>
                    <a:pt x="456" y="91"/>
                  </a:lnTo>
                  <a:lnTo>
                    <a:pt x="464" y="109"/>
                  </a:lnTo>
                  <a:lnTo>
                    <a:pt x="471" y="128"/>
                  </a:lnTo>
                  <a:lnTo>
                    <a:pt x="473" y="149"/>
                  </a:lnTo>
                  <a:lnTo>
                    <a:pt x="475" y="170"/>
                  </a:lnTo>
                  <a:lnTo>
                    <a:pt x="474" y="187"/>
                  </a:lnTo>
                  <a:lnTo>
                    <a:pt x="472" y="202"/>
                  </a:lnTo>
                  <a:lnTo>
                    <a:pt x="470" y="215"/>
                  </a:lnTo>
                  <a:lnTo>
                    <a:pt x="466" y="228"/>
                  </a:lnTo>
                  <a:lnTo>
                    <a:pt x="461" y="242"/>
                  </a:lnTo>
                  <a:lnTo>
                    <a:pt x="455" y="254"/>
                  </a:lnTo>
                  <a:lnTo>
                    <a:pt x="448" y="266"/>
                  </a:lnTo>
                  <a:lnTo>
                    <a:pt x="441" y="276"/>
                  </a:lnTo>
                  <a:lnTo>
                    <a:pt x="432" y="287"/>
                  </a:lnTo>
                  <a:lnTo>
                    <a:pt x="422" y="297"/>
                  </a:lnTo>
                  <a:lnTo>
                    <a:pt x="411" y="305"/>
                  </a:lnTo>
                  <a:lnTo>
                    <a:pt x="399" y="313"/>
                  </a:lnTo>
                  <a:lnTo>
                    <a:pt x="387" y="321"/>
                  </a:lnTo>
                  <a:lnTo>
                    <a:pt x="375" y="326"/>
                  </a:lnTo>
                  <a:lnTo>
                    <a:pt x="361" y="332"/>
                  </a:lnTo>
                  <a:lnTo>
                    <a:pt x="347" y="336"/>
                  </a:lnTo>
                  <a:lnTo>
                    <a:pt x="359" y="340"/>
                  </a:lnTo>
                  <a:lnTo>
                    <a:pt x="371" y="344"/>
                  </a:lnTo>
                  <a:lnTo>
                    <a:pt x="382" y="350"/>
                  </a:lnTo>
                  <a:lnTo>
                    <a:pt x="392" y="355"/>
                  </a:lnTo>
                  <a:lnTo>
                    <a:pt x="401" y="361"/>
                  </a:lnTo>
                  <a:lnTo>
                    <a:pt x="409" y="368"/>
                  </a:lnTo>
                  <a:lnTo>
                    <a:pt x="416" y="374"/>
                  </a:lnTo>
                  <a:lnTo>
                    <a:pt x="423" y="381"/>
                  </a:lnTo>
                  <a:lnTo>
                    <a:pt x="427" y="389"/>
                  </a:lnTo>
                  <a:lnTo>
                    <a:pt x="433" y="398"/>
                  </a:lnTo>
                  <a:lnTo>
                    <a:pt x="436" y="408"/>
                  </a:lnTo>
                  <a:lnTo>
                    <a:pt x="440" y="417"/>
                  </a:lnTo>
                  <a:lnTo>
                    <a:pt x="446" y="440"/>
                  </a:lnTo>
                  <a:lnTo>
                    <a:pt x="451" y="467"/>
                  </a:lnTo>
                  <a:lnTo>
                    <a:pt x="454" y="501"/>
                  </a:lnTo>
                  <a:lnTo>
                    <a:pt x="458" y="534"/>
                  </a:lnTo>
                  <a:lnTo>
                    <a:pt x="464" y="563"/>
                  </a:lnTo>
                  <a:lnTo>
                    <a:pt x="468" y="590"/>
                  </a:lnTo>
                  <a:lnTo>
                    <a:pt x="474" y="617"/>
                  </a:lnTo>
                  <a:lnTo>
                    <a:pt x="480" y="641"/>
                  </a:lnTo>
                  <a:lnTo>
                    <a:pt x="486" y="663"/>
                  </a:lnTo>
                  <a:lnTo>
                    <a:pt x="493" y="682"/>
                  </a:lnTo>
                  <a:lnTo>
                    <a:pt x="392" y="682"/>
                  </a:lnTo>
                  <a:lnTo>
                    <a:pt x="387" y="670"/>
                  </a:lnTo>
                  <a:lnTo>
                    <a:pt x="383" y="654"/>
                  </a:lnTo>
                  <a:lnTo>
                    <a:pt x="379" y="636"/>
                  </a:lnTo>
                  <a:lnTo>
                    <a:pt x="376" y="615"/>
                  </a:lnTo>
                  <a:lnTo>
                    <a:pt x="372" y="590"/>
                  </a:lnTo>
                  <a:lnTo>
                    <a:pt x="368" y="564"/>
                  </a:lnTo>
                  <a:lnTo>
                    <a:pt x="364" y="535"/>
                  </a:lnTo>
                  <a:lnTo>
                    <a:pt x="361" y="501"/>
                  </a:lnTo>
                  <a:lnTo>
                    <a:pt x="357" y="482"/>
                  </a:lnTo>
                  <a:lnTo>
                    <a:pt x="354" y="466"/>
                  </a:lnTo>
                  <a:lnTo>
                    <a:pt x="351" y="450"/>
                  </a:lnTo>
                  <a:lnTo>
                    <a:pt x="346" y="437"/>
                  </a:lnTo>
                  <a:lnTo>
                    <a:pt x="341" y="424"/>
                  </a:lnTo>
                  <a:lnTo>
                    <a:pt x="335" y="414"/>
                  </a:lnTo>
                  <a:lnTo>
                    <a:pt x="328" y="406"/>
                  </a:lnTo>
                  <a:lnTo>
                    <a:pt x="322" y="399"/>
                  </a:lnTo>
                  <a:lnTo>
                    <a:pt x="313" y="393"/>
                  </a:lnTo>
                  <a:lnTo>
                    <a:pt x="303" y="388"/>
                  </a:lnTo>
                  <a:lnTo>
                    <a:pt x="292" y="384"/>
                  </a:lnTo>
                  <a:lnTo>
                    <a:pt x="279" y="380"/>
                  </a:lnTo>
                  <a:lnTo>
                    <a:pt x="264" y="378"/>
                  </a:lnTo>
                  <a:lnTo>
                    <a:pt x="248" y="375"/>
                  </a:lnTo>
                  <a:lnTo>
                    <a:pt x="229" y="374"/>
                  </a:lnTo>
                  <a:lnTo>
                    <a:pt x="211" y="374"/>
                  </a:lnTo>
                  <a:lnTo>
                    <a:pt x="92" y="374"/>
                  </a:lnTo>
                  <a:lnTo>
                    <a:pt x="92" y="682"/>
                  </a:lnTo>
                  <a:lnTo>
                    <a:pt x="0" y="682"/>
                  </a:lnTo>
                  <a:close/>
                  <a:moveTo>
                    <a:pt x="92" y="79"/>
                  </a:moveTo>
                  <a:lnTo>
                    <a:pt x="92" y="293"/>
                  </a:lnTo>
                  <a:lnTo>
                    <a:pt x="241" y="293"/>
                  </a:lnTo>
                  <a:lnTo>
                    <a:pt x="256" y="293"/>
                  </a:lnTo>
                  <a:lnTo>
                    <a:pt x="269" y="293"/>
                  </a:lnTo>
                  <a:lnTo>
                    <a:pt x="283" y="292"/>
                  </a:lnTo>
                  <a:lnTo>
                    <a:pt x="295" y="290"/>
                  </a:lnTo>
                  <a:lnTo>
                    <a:pt x="305" y="289"/>
                  </a:lnTo>
                  <a:lnTo>
                    <a:pt x="315" y="286"/>
                  </a:lnTo>
                  <a:lnTo>
                    <a:pt x="323" y="283"/>
                  </a:lnTo>
                  <a:lnTo>
                    <a:pt x="331" y="279"/>
                  </a:lnTo>
                  <a:lnTo>
                    <a:pt x="341" y="272"/>
                  </a:lnTo>
                  <a:lnTo>
                    <a:pt x="351" y="263"/>
                  </a:lnTo>
                  <a:lnTo>
                    <a:pt x="354" y="258"/>
                  </a:lnTo>
                  <a:lnTo>
                    <a:pt x="358" y="254"/>
                  </a:lnTo>
                  <a:lnTo>
                    <a:pt x="362" y="248"/>
                  </a:lnTo>
                  <a:lnTo>
                    <a:pt x="365" y="243"/>
                  </a:lnTo>
                  <a:lnTo>
                    <a:pt x="369" y="232"/>
                  </a:lnTo>
                  <a:lnTo>
                    <a:pt x="373" y="218"/>
                  </a:lnTo>
                  <a:lnTo>
                    <a:pt x="375" y="205"/>
                  </a:lnTo>
                  <a:lnTo>
                    <a:pt x="376" y="191"/>
                  </a:lnTo>
                  <a:lnTo>
                    <a:pt x="375" y="177"/>
                  </a:lnTo>
                  <a:lnTo>
                    <a:pt x="374" y="165"/>
                  </a:lnTo>
                  <a:lnTo>
                    <a:pt x="371" y="153"/>
                  </a:lnTo>
                  <a:lnTo>
                    <a:pt x="367" y="141"/>
                  </a:lnTo>
                  <a:lnTo>
                    <a:pt x="363" y="133"/>
                  </a:lnTo>
                  <a:lnTo>
                    <a:pt x="356" y="124"/>
                  </a:lnTo>
                  <a:lnTo>
                    <a:pt x="349" y="115"/>
                  </a:lnTo>
                  <a:lnTo>
                    <a:pt x="342" y="107"/>
                  </a:lnTo>
                  <a:lnTo>
                    <a:pt x="333" y="101"/>
                  </a:lnTo>
                  <a:lnTo>
                    <a:pt x="323" y="96"/>
                  </a:lnTo>
                  <a:lnTo>
                    <a:pt x="312" y="91"/>
                  </a:lnTo>
                  <a:lnTo>
                    <a:pt x="299" y="87"/>
                  </a:lnTo>
                  <a:lnTo>
                    <a:pt x="286" y="84"/>
                  </a:lnTo>
                  <a:lnTo>
                    <a:pt x="273" y="81"/>
                  </a:lnTo>
                  <a:lnTo>
                    <a:pt x="257" y="80"/>
                  </a:lnTo>
                  <a:lnTo>
                    <a:pt x="241" y="79"/>
                  </a:lnTo>
                  <a:lnTo>
                    <a:pt x="92" y="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0" name="Freeform 44"/>
            <p:cNvSpPr>
              <a:spLocks/>
            </p:cNvSpPr>
            <p:nvPr userDrawn="1"/>
          </p:nvSpPr>
          <p:spPr bwMode="auto">
            <a:xfrm>
              <a:off x="859" y="3925"/>
              <a:ext cx="75" cy="85"/>
            </a:xfrm>
            <a:custGeom>
              <a:avLst/>
              <a:gdLst/>
              <a:ahLst/>
              <a:cxnLst>
                <a:cxn ang="0">
                  <a:pos x="596" y="0"/>
                </a:cxn>
                <a:cxn ang="0">
                  <a:pos x="344" y="682"/>
                </a:cxn>
                <a:cxn ang="0">
                  <a:pos x="241" y="682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97" y="582"/>
                </a:cxn>
                <a:cxn ang="0">
                  <a:pos x="500" y="0"/>
                </a:cxn>
                <a:cxn ang="0">
                  <a:pos x="596" y="0"/>
                </a:cxn>
              </a:cxnLst>
              <a:rect l="0" t="0" r="r" b="b"/>
              <a:pathLst>
                <a:path w="596" h="682">
                  <a:moveTo>
                    <a:pt x="596" y="0"/>
                  </a:moveTo>
                  <a:lnTo>
                    <a:pt x="344" y="682"/>
                  </a:lnTo>
                  <a:lnTo>
                    <a:pt x="241" y="682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97" y="582"/>
                  </a:lnTo>
                  <a:lnTo>
                    <a:pt x="500" y="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Rectangle 45"/>
            <p:cNvSpPr>
              <a:spLocks noChangeArrowheads="1"/>
            </p:cNvSpPr>
            <p:nvPr userDrawn="1"/>
          </p:nvSpPr>
          <p:spPr bwMode="auto">
            <a:xfrm>
              <a:off x="946" y="3925"/>
              <a:ext cx="12" cy="8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Freeform 46"/>
            <p:cNvSpPr>
              <a:spLocks/>
            </p:cNvSpPr>
            <p:nvPr userDrawn="1"/>
          </p:nvSpPr>
          <p:spPr bwMode="auto">
            <a:xfrm>
              <a:off x="975" y="3924"/>
              <a:ext cx="68" cy="87"/>
            </a:xfrm>
            <a:custGeom>
              <a:avLst/>
              <a:gdLst/>
              <a:ahLst/>
              <a:cxnLst>
                <a:cxn ang="0">
                  <a:pos x="434" y="166"/>
                </a:cxn>
                <a:cxn ang="0">
                  <a:pos x="411" y="122"/>
                </a:cxn>
                <a:cxn ang="0">
                  <a:pos x="374" y="91"/>
                </a:cxn>
                <a:cxn ang="0">
                  <a:pos x="323" y="77"/>
                </a:cxn>
                <a:cxn ang="0">
                  <a:pos x="268" y="77"/>
                </a:cxn>
                <a:cxn ang="0">
                  <a:pos x="221" y="88"/>
                </a:cxn>
                <a:cxn ang="0">
                  <a:pos x="182" y="111"/>
                </a:cxn>
                <a:cxn ang="0">
                  <a:pos x="151" y="146"/>
                </a:cxn>
                <a:cxn ang="0">
                  <a:pos x="122" y="206"/>
                </a:cxn>
                <a:cxn ang="0">
                  <a:pos x="103" y="301"/>
                </a:cxn>
                <a:cxn ang="0">
                  <a:pos x="103" y="419"/>
                </a:cxn>
                <a:cxn ang="0">
                  <a:pos x="112" y="474"/>
                </a:cxn>
                <a:cxn ang="0">
                  <a:pos x="127" y="520"/>
                </a:cxn>
                <a:cxn ang="0">
                  <a:pos x="149" y="557"/>
                </a:cxn>
                <a:cxn ang="0">
                  <a:pos x="174" y="586"/>
                </a:cxn>
                <a:cxn ang="0">
                  <a:pos x="209" y="607"/>
                </a:cxn>
                <a:cxn ang="0">
                  <a:pos x="248" y="619"/>
                </a:cxn>
                <a:cxn ang="0">
                  <a:pos x="293" y="623"/>
                </a:cxn>
                <a:cxn ang="0">
                  <a:pos x="348" y="616"/>
                </a:cxn>
                <a:cxn ang="0">
                  <a:pos x="390" y="595"/>
                </a:cxn>
                <a:cxn ang="0">
                  <a:pos x="419" y="560"/>
                </a:cxn>
                <a:cxn ang="0">
                  <a:pos x="436" y="511"/>
                </a:cxn>
                <a:cxn ang="0">
                  <a:pos x="521" y="576"/>
                </a:cxn>
                <a:cxn ang="0">
                  <a:pos x="492" y="621"/>
                </a:cxn>
                <a:cxn ang="0">
                  <a:pos x="460" y="650"/>
                </a:cxn>
                <a:cxn ang="0">
                  <a:pos x="406" y="680"/>
                </a:cxn>
                <a:cxn ang="0">
                  <a:pos x="354" y="695"/>
                </a:cxn>
                <a:cxn ang="0">
                  <a:pos x="266" y="701"/>
                </a:cxn>
                <a:cxn ang="0">
                  <a:pos x="193" y="690"/>
                </a:cxn>
                <a:cxn ang="0">
                  <a:pos x="154" y="674"/>
                </a:cxn>
                <a:cxn ang="0">
                  <a:pos x="107" y="643"/>
                </a:cxn>
                <a:cxn ang="0">
                  <a:pos x="62" y="594"/>
                </a:cxn>
                <a:cxn ang="0">
                  <a:pos x="34" y="544"/>
                </a:cxn>
                <a:cxn ang="0">
                  <a:pos x="17" y="492"/>
                </a:cxn>
                <a:cxn ang="0">
                  <a:pos x="4" y="437"/>
                </a:cxn>
                <a:cxn ang="0">
                  <a:pos x="0" y="374"/>
                </a:cxn>
                <a:cxn ang="0">
                  <a:pos x="2" y="308"/>
                </a:cxn>
                <a:cxn ang="0">
                  <a:pos x="11" y="245"/>
                </a:cxn>
                <a:cxn ang="0">
                  <a:pos x="27" y="188"/>
                </a:cxn>
                <a:cxn ang="0">
                  <a:pos x="51" y="137"/>
                </a:cxn>
                <a:cxn ang="0">
                  <a:pos x="90" y="83"/>
                </a:cxn>
                <a:cxn ang="0">
                  <a:pos x="142" y="40"/>
                </a:cxn>
                <a:cxn ang="0">
                  <a:pos x="204" y="12"/>
                </a:cxn>
                <a:cxn ang="0">
                  <a:pos x="277" y="0"/>
                </a:cxn>
                <a:cxn ang="0">
                  <a:pos x="367" y="7"/>
                </a:cxn>
                <a:cxn ang="0">
                  <a:pos x="446" y="35"/>
                </a:cxn>
                <a:cxn ang="0">
                  <a:pos x="507" y="90"/>
                </a:cxn>
                <a:cxn ang="0">
                  <a:pos x="538" y="169"/>
                </a:cxn>
              </a:cxnLst>
              <a:rect l="0" t="0" r="r" b="b"/>
              <a:pathLst>
                <a:path w="541" h="701">
                  <a:moveTo>
                    <a:pt x="541" y="193"/>
                  </a:moveTo>
                  <a:lnTo>
                    <a:pt x="441" y="193"/>
                  </a:lnTo>
                  <a:lnTo>
                    <a:pt x="438" y="179"/>
                  </a:lnTo>
                  <a:lnTo>
                    <a:pt x="434" y="166"/>
                  </a:lnTo>
                  <a:lnTo>
                    <a:pt x="429" y="154"/>
                  </a:lnTo>
                  <a:lnTo>
                    <a:pt x="424" y="142"/>
                  </a:lnTo>
                  <a:lnTo>
                    <a:pt x="418" y="132"/>
                  </a:lnTo>
                  <a:lnTo>
                    <a:pt x="411" y="122"/>
                  </a:lnTo>
                  <a:lnTo>
                    <a:pt x="403" y="113"/>
                  </a:lnTo>
                  <a:lnTo>
                    <a:pt x="394" y="105"/>
                  </a:lnTo>
                  <a:lnTo>
                    <a:pt x="384" y="98"/>
                  </a:lnTo>
                  <a:lnTo>
                    <a:pt x="374" y="91"/>
                  </a:lnTo>
                  <a:lnTo>
                    <a:pt x="362" y="87"/>
                  </a:lnTo>
                  <a:lnTo>
                    <a:pt x="351" y="83"/>
                  </a:lnTo>
                  <a:lnTo>
                    <a:pt x="338" y="79"/>
                  </a:lnTo>
                  <a:lnTo>
                    <a:pt x="323" y="77"/>
                  </a:lnTo>
                  <a:lnTo>
                    <a:pt x="309" y="76"/>
                  </a:lnTo>
                  <a:lnTo>
                    <a:pt x="293" y="75"/>
                  </a:lnTo>
                  <a:lnTo>
                    <a:pt x="280" y="76"/>
                  </a:lnTo>
                  <a:lnTo>
                    <a:pt x="268" y="77"/>
                  </a:lnTo>
                  <a:lnTo>
                    <a:pt x="256" y="79"/>
                  </a:lnTo>
                  <a:lnTo>
                    <a:pt x="244" y="81"/>
                  </a:lnTo>
                  <a:lnTo>
                    <a:pt x="232" y="85"/>
                  </a:lnTo>
                  <a:lnTo>
                    <a:pt x="221" y="88"/>
                  </a:lnTo>
                  <a:lnTo>
                    <a:pt x="211" y="94"/>
                  </a:lnTo>
                  <a:lnTo>
                    <a:pt x="201" y="98"/>
                  </a:lnTo>
                  <a:lnTo>
                    <a:pt x="192" y="105"/>
                  </a:lnTo>
                  <a:lnTo>
                    <a:pt x="182" y="111"/>
                  </a:lnTo>
                  <a:lnTo>
                    <a:pt x="174" y="119"/>
                  </a:lnTo>
                  <a:lnTo>
                    <a:pt x="167" y="127"/>
                  </a:lnTo>
                  <a:lnTo>
                    <a:pt x="159" y="137"/>
                  </a:lnTo>
                  <a:lnTo>
                    <a:pt x="151" y="146"/>
                  </a:lnTo>
                  <a:lnTo>
                    <a:pt x="144" y="157"/>
                  </a:lnTo>
                  <a:lnTo>
                    <a:pt x="139" y="167"/>
                  </a:lnTo>
                  <a:lnTo>
                    <a:pt x="130" y="186"/>
                  </a:lnTo>
                  <a:lnTo>
                    <a:pt x="122" y="206"/>
                  </a:lnTo>
                  <a:lnTo>
                    <a:pt x="115" y="228"/>
                  </a:lnTo>
                  <a:lnTo>
                    <a:pt x="110" y="251"/>
                  </a:lnTo>
                  <a:lnTo>
                    <a:pt x="105" y="275"/>
                  </a:lnTo>
                  <a:lnTo>
                    <a:pt x="103" y="301"/>
                  </a:lnTo>
                  <a:lnTo>
                    <a:pt x="101" y="328"/>
                  </a:lnTo>
                  <a:lnTo>
                    <a:pt x="101" y="357"/>
                  </a:lnTo>
                  <a:lnTo>
                    <a:pt x="101" y="389"/>
                  </a:lnTo>
                  <a:lnTo>
                    <a:pt x="103" y="419"/>
                  </a:lnTo>
                  <a:lnTo>
                    <a:pt x="104" y="435"/>
                  </a:lnTo>
                  <a:lnTo>
                    <a:pt x="107" y="448"/>
                  </a:lnTo>
                  <a:lnTo>
                    <a:pt x="109" y="461"/>
                  </a:lnTo>
                  <a:lnTo>
                    <a:pt x="112" y="474"/>
                  </a:lnTo>
                  <a:lnTo>
                    <a:pt x="115" y="487"/>
                  </a:lnTo>
                  <a:lnTo>
                    <a:pt x="119" y="498"/>
                  </a:lnTo>
                  <a:lnTo>
                    <a:pt x="122" y="509"/>
                  </a:lnTo>
                  <a:lnTo>
                    <a:pt x="127" y="520"/>
                  </a:lnTo>
                  <a:lnTo>
                    <a:pt x="131" y="530"/>
                  </a:lnTo>
                  <a:lnTo>
                    <a:pt x="137" y="540"/>
                  </a:lnTo>
                  <a:lnTo>
                    <a:pt x="142" y="549"/>
                  </a:lnTo>
                  <a:lnTo>
                    <a:pt x="149" y="557"/>
                  </a:lnTo>
                  <a:lnTo>
                    <a:pt x="154" y="565"/>
                  </a:lnTo>
                  <a:lnTo>
                    <a:pt x="161" y="573"/>
                  </a:lnTo>
                  <a:lnTo>
                    <a:pt x="168" y="581"/>
                  </a:lnTo>
                  <a:lnTo>
                    <a:pt x="174" y="586"/>
                  </a:lnTo>
                  <a:lnTo>
                    <a:pt x="182" y="593"/>
                  </a:lnTo>
                  <a:lnTo>
                    <a:pt x="191" y="598"/>
                  </a:lnTo>
                  <a:lnTo>
                    <a:pt x="199" y="603"/>
                  </a:lnTo>
                  <a:lnTo>
                    <a:pt x="209" y="607"/>
                  </a:lnTo>
                  <a:lnTo>
                    <a:pt x="218" y="612"/>
                  </a:lnTo>
                  <a:lnTo>
                    <a:pt x="227" y="614"/>
                  </a:lnTo>
                  <a:lnTo>
                    <a:pt x="237" y="617"/>
                  </a:lnTo>
                  <a:lnTo>
                    <a:pt x="248" y="619"/>
                  </a:lnTo>
                  <a:lnTo>
                    <a:pt x="258" y="622"/>
                  </a:lnTo>
                  <a:lnTo>
                    <a:pt x="269" y="623"/>
                  </a:lnTo>
                  <a:lnTo>
                    <a:pt x="281" y="623"/>
                  </a:lnTo>
                  <a:lnTo>
                    <a:pt x="293" y="623"/>
                  </a:lnTo>
                  <a:lnTo>
                    <a:pt x="308" y="623"/>
                  </a:lnTo>
                  <a:lnTo>
                    <a:pt x="322" y="622"/>
                  </a:lnTo>
                  <a:lnTo>
                    <a:pt x="334" y="621"/>
                  </a:lnTo>
                  <a:lnTo>
                    <a:pt x="348" y="616"/>
                  </a:lnTo>
                  <a:lnTo>
                    <a:pt x="359" y="613"/>
                  </a:lnTo>
                  <a:lnTo>
                    <a:pt x="371" y="608"/>
                  </a:lnTo>
                  <a:lnTo>
                    <a:pt x="381" y="603"/>
                  </a:lnTo>
                  <a:lnTo>
                    <a:pt x="390" y="595"/>
                  </a:lnTo>
                  <a:lnTo>
                    <a:pt x="399" y="588"/>
                  </a:lnTo>
                  <a:lnTo>
                    <a:pt x="407" y="581"/>
                  </a:lnTo>
                  <a:lnTo>
                    <a:pt x="413" y="570"/>
                  </a:lnTo>
                  <a:lnTo>
                    <a:pt x="419" y="560"/>
                  </a:lnTo>
                  <a:lnTo>
                    <a:pt x="424" y="550"/>
                  </a:lnTo>
                  <a:lnTo>
                    <a:pt x="429" y="538"/>
                  </a:lnTo>
                  <a:lnTo>
                    <a:pt x="432" y="525"/>
                  </a:lnTo>
                  <a:lnTo>
                    <a:pt x="436" y="511"/>
                  </a:lnTo>
                  <a:lnTo>
                    <a:pt x="539" y="511"/>
                  </a:lnTo>
                  <a:lnTo>
                    <a:pt x="536" y="535"/>
                  </a:lnTo>
                  <a:lnTo>
                    <a:pt x="530" y="556"/>
                  </a:lnTo>
                  <a:lnTo>
                    <a:pt x="521" y="576"/>
                  </a:lnTo>
                  <a:lnTo>
                    <a:pt x="512" y="595"/>
                  </a:lnTo>
                  <a:lnTo>
                    <a:pt x="506" y="604"/>
                  </a:lnTo>
                  <a:lnTo>
                    <a:pt x="499" y="613"/>
                  </a:lnTo>
                  <a:lnTo>
                    <a:pt x="492" y="621"/>
                  </a:lnTo>
                  <a:lnTo>
                    <a:pt x="486" y="628"/>
                  </a:lnTo>
                  <a:lnTo>
                    <a:pt x="478" y="636"/>
                  </a:lnTo>
                  <a:lnTo>
                    <a:pt x="470" y="643"/>
                  </a:lnTo>
                  <a:lnTo>
                    <a:pt x="460" y="650"/>
                  </a:lnTo>
                  <a:lnTo>
                    <a:pt x="452" y="655"/>
                  </a:lnTo>
                  <a:lnTo>
                    <a:pt x="434" y="666"/>
                  </a:lnTo>
                  <a:lnTo>
                    <a:pt x="416" y="676"/>
                  </a:lnTo>
                  <a:lnTo>
                    <a:pt x="406" y="680"/>
                  </a:lnTo>
                  <a:lnTo>
                    <a:pt x="397" y="684"/>
                  </a:lnTo>
                  <a:lnTo>
                    <a:pt x="386" y="687"/>
                  </a:lnTo>
                  <a:lnTo>
                    <a:pt x="376" y="690"/>
                  </a:lnTo>
                  <a:lnTo>
                    <a:pt x="354" y="695"/>
                  </a:lnTo>
                  <a:lnTo>
                    <a:pt x="332" y="699"/>
                  </a:lnTo>
                  <a:lnTo>
                    <a:pt x="309" y="701"/>
                  </a:lnTo>
                  <a:lnTo>
                    <a:pt x="286" y="701"/>
                  </a:lnTo>
                  <a:lnTo>
                    <a:pt x="266" y="701"/>
                  </a:lnTo>
                  <a:lnTo>
                    <a:pt x="247" y="700"/>
                  </a:lnTo>
                  <a:lnTo>
                    <a:pt x="228" y="697"/>
                  </a:lnTo>
                  <a:lnTo>
                    <a:pt x="211" y="693"/>
                  </a:lnTo>
                  <a:lnTo>
                    <a:pt x="193" y="690"/>
                  </a:lnTo>
                  <a:lnTo>
                    <a:pt x="178" y="684"/>
                  </a:lnTo>
                  <a:lnTo>
                    <a:pt x="169" y="681"/>
                  </a:lnTo>
                  <a:lnTo>
                    <a:pt x="161" y="679"/>
                  </a:lnTo>
                  <a:lnTo>
                    <a:pt x="154" y="674"/>
                  </a:lnTo>
                  <a:lnTo>
                    <a:pt x="148" y="671"/>
                  </a:lnTo>
                  <a:lnTo>
                    <a:pt x="133" y="663"/>
                  </a:lnTo>
                  <a:lnTo>
                    <a:pt x="120" y="653"/>
                  </a:lnTo>
                  <a:lnTo>
                    <a:pt x="107" y="643"/>
                  </a:lnTo>
                  <a:lnTo>
                    <a:pt x="94" y="632"/>
                  </a:lnTo>
                  <a:lnTo>
                    <a:pt x="83" y="621"/>
                  </a:lnTo>
                  <a:lnTo>
                    <a:pt x="72" y="607"/>
                  </a:lnTo>
                  <a:lnTo>
                    <a:pt x="62" y="594"/>
                  </a:lnTo>
                  <a:lnTo>
                    <a:pt x="53" y="578"/>
                  </a:lnTo>
                  <a:lnTo>
                    <a:pt x="47" y="567"/>
                  </a:lnTo>
                  <a:lnTo>
                    <a:pt x="40" y="556"/>
                  </a:lnTo>
                  <a:lnTo>
                    <a:pt x="34" y="544"/>
                  </a:lnTo>
                  <a:lnTo>
                    <a:pt x="30" y="531"/>
                  </a:lnTo>
                  <a:lnTo>
                    <a:pt x="24" y="519"/>
                  </a:lnTo>
                  <a:lnTo>
                    <a:pt x="20" y="506"/>
                  </a:lnTo>
                  <a:lnTo>
                    <a:pt x="17" y="492"/>
                  </a:lnTo>
                  <a:lnTo>
                    <a:pt x="13" y="479"/>
                  </a:lnTo>
                  <a:lnTo>
                    <a:pt x="10" y="466"/>
                  </a:lnTo>
                  <a:lnTo>
                    <a:pt x="7" y="451"/>
                  </a:lnTo>
                  <a:lnTo>
                    <a:pt x="4" y="437"/>
                  </a:lnTo>
                  <a:lnTo>
                    <a:pt x="3" y="421"/>
                  </a:lnTo>
                  <a:lnTo>
                    <a:pt x="2" y="407"/>
                  </a:lnTo>
                  <a:lnTo>
                    <a:pt x="1" y="391"/>
                  </a:lnTo>
                  <a:lnTo>
                    <a:pt x="0" y="374"/>
                  </a:lnTo>
                  <a:lnTo>
                    <a:pt x="0" y="358"/>
                  </a:lnTo>
                  <a:lnTo>
                    <a:pt x="0" y="341"/>
                  </a:lnTo>
                  <a:lnTo>
                    <a:pt x="1" y="324"/>
                  </a:lnTo>
                  <a:lnTo>
                    <a:pt x="2" y="308"/>
                  </a:lnTo>
                  <a:lnTo>
                    <a:pt x="3" y="291"/>
                  </a:lnTo>
                  <a:lnTo>
                    <a:pt x="5" y="275"/>
                  </a:lnTo>
                  <a:lnTo>
                    <a:pt x="8" y="260"/>
                  </a:lnTo>
                  <a:lnTo>
                    <a:pt x="11" y="245"/>
                  </a:lnTo>
                  <a:lnTo>
                    <a:pt x="14" y="230"/>
                  </a:lnTo>
                  <a:lnTo>
                    <a:pt x="18" y="216"/>
                  </a:lnTo>
                  <a:lnTo>
                    <a:pt x="22" y="202"/>
                  </a:lnTo>
                  <a:lnTo>
                    <a:pt x="27" y="188"/>
                  </a:lnTo>
                  <a:lnTo>
                    <a:pt x="32" y="174"/>
                  </a:lnTo>
                  <a:lnTo>
                    <a:pt x="38" y="162"/>
                  </a:lnTo>
                  <a:lnTo>
                    <a:pt x="44" y="148"/>
                  </a:lnTo>
                  <a:lnTo>
                    <a:pt x="51" y="137"/>
                  </a:lnTo>
                  <a:lnTo>
                    <a:pt x="59" y="124"/>
                  </a:lnTo>
                  <a:lnTo>
                    <a:pt x="68" y="109"/>
                  </a:lnTo>
                  <a:lnTo>
                    <a:pt x="79" y="96"/>
                  </a:lnTo>
                  <a:lnTo>
                    <a:pt x="90" y="83"/>
                  </a:lnTo>
                  <a:lnTo>
                    <a:pt x="102" y="70"/>
                  </a:lnTo>
                  <a:lnTo>
                    <a:pt x="114" y="59"/>
                  </a:lnTo>
                  <a:lnTo>
                    <a:pt x="128" y="49"/>
                  </a:lnTo>
                  <a:lnTo>
                    <a:pt x="142" y="40"/>
                  </a:lnTo>
                  <a:lnTo>
                    <a:pt x="157" y="31"/>
                  </a:lnTo>
                  <a:lnTo>
                    <a:pt x="172" y="25"/>
                  </a:lnTo>
                  <a:lnTo>
                    <a:pt x="188" y="18"/>
                  </a:lnTo>
                  <a:lnTo>
                    <a:pt x="204" y="12"/>
                  </a:lnTo>
                  <a:lnTo>
                    <a:pt x="222" y="8"/>
                  </a:lnTo>
                  <a:lnTo>
                    <a:pt x="239" y="5"/>
                  </a:lnTo>
                  <a:lnTo>
                    <a:pt x="258" y="1"/>
                  </a:lnTo>
                  <a:lnTo>
                    <a:pt x="277" y="0"/>
                  </a:lnTo>
                  <a:lnTo>
                    <a:pt x="298" y="0"/>
                  </a:lnTo>
                  <a:lnTo>
                    <a:pt x="321" y="1"/>
                  </a:lnTo>
                  <a:lnTo>
                    <a:pt x="344" y="2"/>
                  </a:lnTo>
                  <a:lnTo>
                    <a:pt x="367" y="7"/>
                  </a:lnTo>
                  <a:lnTo>
                    <a:pt x="388" y="11"/>
                  </a:lnTo>
                  <a:lnTo>
                    <a:pt x="408" y="18"/>
                  </a:lnTo>
                  <a:lnTo>
                    <a:pt x="427" y="26"/>
                  </a:lnTo>
                  <a:lnTo>
                    <a:pt x="446" y="35"/>
                  </a:lnTo>
                  <a:lnTo>
                    <a:pt x="462" y="45"/>
                  </a:lnTo>
                  <a:lnTo>
                    <a:pt x="479" y="59"/>
                  </a:lnTo>
                  <a:lnTo>
                    <a:pt x="493" y="74"/>
                  </a:lnTo>
                  <a:lnTo>
                    <a:pt x="507" y="90"/>
                  </a:lnTo>
                  <a:lnTo>
                    <a:pt x="517" y="108"/>
                  </a:lnTo>
                  <a:lnTo>
                    <a:pt x="526" y="127"/>
                  </a:lnTo>
                  <a:lnTo>
                    <a:pt x="533" y="148"/>
                  </a:lnTo>
                  <a:lnTo>
                    <a:pt x="538" y="169"/>
                  </a:lnTo>
                  <a:lnTo>
                    <a:pt x="541" y="19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Freeform 47"/>
            <p:cNvSpPr>
              <a:spLocks/>
            </p:cNvSpPr>
            <p:nvPr userDrawn="1"/>
          </p:nvSpPr>
          <p:spPr bwMode="auto">
            <a:xfrm>
              <a:off x="1056" y="3925"/>
              <a:ext cx="54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426" y="0"/>
                </a:cxn>
                <a:cxn ang="0">
                  <a:pos x="426" y="80"/>
                </a:cxn>
                <a:cxn ang="0">
                  <a:pos x="93" y="80"/>
                </a:cxn>
                <a:cxn ang="0">
                  <a:pos x="93" y="293"/>
                </a:cxn>
                <a:cxn ang="0">
                  <a:pos x="410" y="293"/>
                </a:cxn>
                <a:cxn ang="0">
                  <a:pos x="410" y="372"/>
                </a:cxn>
                <a:cxn ang="0">
                  <a:pos x="93" y="372"/>
                </a:cxn>
                <a:cxn ang="0">
                  <a:pos x="93" y="598"/>
                </a:cxn>
                <a:cxn ang="0">
                  <a:pos x="433" y="598"/>
                </a:cxn>
                <a:cxn ang="0">
                  <a:pos x="433" y="682"/>
                </a:cxn>
                <a:cxn ang="0">
                  <a:pos x="0" y="682"/>
                </a:cxn>
              </a:cxnLst>
              <a:rect l="0" t="0" r="r" b="b"/>
              <a:pathLst>
                <a:path w="433" h="682">
                  <a:moveTo>
                    <a:pt x="0" y="682"/>
                  </a:moveTo>
                  <a:lnTo>
                    <a:pt x="0" y="0"/>
                  </a:lnTo>
                  <a:lnTo>
                    <a:pt x="426" y="0"/>
                  </a:lnTo>
                  <a:lnTo>
                    <a:pt x="426" y="80"/>
                  </a:lnTo>
                  <a:lnTo>
                    <a:pt x="93" y="80"/>
                  </a:lnTo>
                  <a:lnTo>
                    <a:pt x="93" y="293"/>
                  </a:lnTo>
                  <a:lnTo>
                    <a:pt x="410" y="293"/>
                  </a:lnTo>
                  <a:lnTo>
                    <a:pt x="410" y="372"/>
                  </a:lnTo>
                  <a:lnTo>
                    <a:pt x="93" y="372"/>
                  </a:lnTo>
                  <a:lnTo>
                    <a:pt x="93" y="598"/>
                  </a:lnTo>
                  <a:lnTo>
                    <a:pt x="433" y="598"/>
                  </a:lnTo>
                  <a:lnTo>
                    <a:pt x="433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4" name="Freeform 48"/>
            <p:cNvSpPr>
              <a:spLocks noEditPoints="1"/>
            </p:cNvSpPr>
            <p:nvPr userDrawn="1"/>
          </p:nvSpPr>
          <p:spPr bwMode="auto">
            <a:xfrm>
              <a:off x="1162" y="3925"/>
              <a:ext cx="69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1"/>
                </a:cxn>
                <a:cxn ang="0">
                  <a:pos x="296" y="6"/>
                </a:cxn>
                <a:cxn ang="0">
                  <a:pos x="326" y="10"/>
                </a:cxn>
                <a:cxn ang="0">
                  <a:pos x="358" y="18"/>
                </a:cxn>
                <a:cxn ang="0">
                  <a:pos x="395" y="31"/>
                </a:cxn>
                <a:cxn ang="0">
                  <a:pos x="427" y="51"/>
                </a:cxn>
                <a:cxn ang="0">
                  <a:pos x="457" y="76"/>
                </a:cxn>
                <a:cxn ang="0">
                  <a:pos x="479" y="101"/>
                </a:cxn>
                <a:cxn ang="0">
                  <a:pos x="498" y="128"/>
                </a:cxn>
                <a:cxn ang="0">
                  <a:pos x="513" y="157"/>
                </a:cxn>
                <a:cxn ang="0">
                  <a:pos x="527" y="187"/>
                </a:cxn>
                <a:cxn ang="0">
                  <a:pos x="541" y="236"/>
                </a:cxn>
                <a:cxn ang="0">
                  <a:pos x="552" y="307"/>
                </a:cxn>
                <a:cxn ang="0">
                  <a:pos x="553" y="370"/>
                </a:cxn>
                <a:cxn ang="0">
                  <a:pos x="549" y="413"/>
                </a:cxn>
                <a:cxn ang="0">
                  <a:pos x="542" y="455"/>
                </a:cxn>
                <a:cxn ang="0">
                  <a:pos x="531" y="492"/>
                </a:cxn>
                <a:cxn ang="0">
                  <a:pos x="517" y="527"/>
                </a:cxn>
                <a:cxn ang="0">
                  <a:pos x="499" y="559"/>
                </a:cxn>
                <a:cxn ang="0">
                  <a:pos x="478" y="588"/>
                </a:cxn>
                <a:cxn ang="0">
                  <a:pos x="453" y="614"/>
                </a:cxn>
                <a:cxn ang="0">
                  <a:pos x="429" y="635"/>
                </a:cxn>
                <a:cxn ang="0">
                  <a:pos x="403" y="651"/>
                </a:cxn>
                <a:cxn ang="0">
                  <a:pos x="375" y="662"/>
                </a:cxn>
                <a:cxn ang="0">
                  <a:pos x="343" y="671"/>
                </a:cxn>
                <a:cxn ang="0">
                  <a:pos x="302" y="677"/>
                </a:cxn>
                <a:cxn ang="0">
                  <a:pos x="233" y="682"/>
                </a:cxn>
                <a:cxn ang="0">
                  <a:pos x="0" y="682"/>
                </a:cxn>
                <a:cxn ang="0">
                  <a:pos x="93" y="604"/>
                </a:cxn>
                <a:cxn ang="0">
                  <a:pos x="216" y="604"/>
                </a:cxn>
                <a:cxn ang="0">
                  <a:pos x="270" y="599"/>
                </a:cxn>
                <a:cxn ang="0">
                  <a:pos x="304" y="593"/>
                </a:cxn>
                <a:cxn ang="0">
                  <a:pos x="324" y="586"/>
                </a:cxn>
                <a:cxn ang="0">
                  <a:pos x="349" y="575"/>
                </a:cxn>
                <a:cxn ang="0">
                  <a:pos x="373" y="558"/>
                </a:cxn>
                <a:cxn ang="0">
                  <a:pos x="393" y="539"/>
                </a:cxn>
                <a:cxn ang="0">
                  <a:pos x="410" y="517"/>
                </a:cxn>
                <a:cxn ang="0">
                  <a:pos x="423" y="492"/>
                </a:cxn>
                <a:cxn ang="0">
                  <a:pos x="435" y="466"/>
                </a:cxn>
                <a:cxn ang="0">
                  <a:pos x="443" y="437"/>
                </a:cxn>
                <a:cxn ang="0">
                  <a:pos x="449" y="403"/>
                </a:cxn>
                <a:cxn ang="0">
                  <a:pos x="452" y="369"/>
                </a:cxn>
                <a:cxn ang="0">
                  <a:pos x="452" y="333"/>
                </a:cxn>
                <a:cxn ang="0">
                  <a:pos x="450" y="301"/>
                </a:cxn>
                <a:cxn ang="0">
                  <a:pos x="446" y="271"/>
                </a:cxn>
                <a:cxn ang="0">
                  <a:pos x="439" y="242"/>
                </a:cxn>
                <a:cxn ang="0">
                  <a:pos x="431" y="215"/>
                </a:cxn>
                <a:cxn ang="0">
                  <a:pos x="420" y="191"/>
                </a:cxn>
                <a:cxn ang="0">
                  <a:pos x="401" y="158"/>
                </a:cxn>
                <a:cxn ang="0">
                  <a:pos x="378" y="129"/>
                </a:cxn>
                <a:cxn ang="0">
                  <a:pos x="359" y="114"/>
                </a:cxn>
                <a:cxn ang="0">
                  <a:pos x="338" y="101"/>
                </a:cxn>
                <a:cxn ang="0">
                  <a:pos x="316" y="92"/>
                </a:cxn>
                <a:cxn ang="0">
                  <a:pos x="284" y="84"/>
                </a:cxn>
                <a:cxn ang="0">
                  <a:pos x="236" y="79"/>
                </a:cxn>
                <a:cxn ang="0">
                  <a:pos x="93" y="78"/>
                </a:cxn>
              </a:cxnLst>
              <a:rect l="0" t="0" r="r" b="b"/>
              <a:pathLst>
                <a:path w="553" h="682">
                  <a:moveTo>
                    <a:pt x="0" y="682"/>
                  </a:moveTo>
                  <a:lnTo>
                    <a:pt x="0" y="0"/>
                  </a:lnTo>
                  <a:lnTo>
                    <a:pt x="196" y="0"/>
                  </a:lnTo>
                  <a:lnTo>
                    <a:pt x="240" y="1"/>
                  </a:lnTo>
                  <a:lnTo>
                    <a:pt x="279" y="3"/>
                  </a:lnTo>
                  <a:lnTo>
                    <a:pt x="296" y="6"/>
                  </a:lnTo>
                  <a:lnTo>
                    <a:pt x="311" y="7"/>
                  </a:lnTo>
                  <a:lnTo>
                    <a:pt x="326" y="10"/>
                  </a:lnTo>
                  <a:lnTo>
                    <a:pt x="339" y="11"/>
                  </a:lnTo>
                  <a:lnTo>
                    <a:pt x="358" y="18"/>
                  </a:lnTo>
                  <a:lnTo>
                    <a:pt x="377" y="25"/>
                  </a:lnTo>
                  <a:lnTo>
                    <a:pt x="395" y="31"/>
                  </a:lnTo>
                  <a:lnTo>
                    <a:pt x="412" y="40"/>
                  </a:lnTo>
                  <a:lnTo>
                    <a:pt x="427" y="51"/>
                  </a:lnTo>
                  <a:lnTo>
                    <a:pt x="442" y="62"/>
                  </a:lnTo>
                  <a:lnTo>
                    <a:pt x="457" y="76"/>
                  </a:lnTo>
                  <a:lnTo>
                    <a:pt x="470" y="89"/>
                  </a:lnTo>
                  <a:lnTo>
                    <a:pt x="479" y="101"/>
                  </a:lnTo>
                  <a:lnTo>
                    <a:pt x="489" y="115"/>
                  </a:lnTo>
                  <a:lnTo>
                    <a:pt x="498" y="128"/>
                  </a:lnTo>
                  <a:lnTo>
                    <a:pt x="507" y="141"/>
                  </a:lnTo>
                  <a:lnTo>
                    <a:pt x="513" y="157"/>
                  </a:lnTo>
                  <a:lnTo>
                    <a:pt x="520" y="172"/>
                  </a:lnTo>
                  <a:lnTo>
                    <a:pt x="527" y="187"/>
                  </a:lnTo>
                  <a:lnTo>
                    <a:pt x="532" y="203"/>
                  </a:lnTo>
                  <a:lnTo>
                    <a:pt x="541" y="236"/>
                  </a:lnTo>
                  <a:lnTo>
                    <a:pt x="548" y="271"/>
                  </a:lnTo>
                  <a:lnTo>
                    <a:pt x="552" y="307"/>
                  </a:lnTo>
                  <a:lnTo>
                    <a:pt x="553" y="346"/>
                  </a:lnTo>
                  <a:lnTo>
                    <a:pt x="553" y="370"/>
                  </a:lnTo>
                  <a:lnTo>
                    <a:pt x="551" y="392"/>
                  </a:lnTo>
                  <a:lnTo>
                    <a:pt x="549" y="413"/>
                  </a:lnTo>
                  <a:lnTo>
                    <a:pt x="547" y="434"/>
                  </a:lnTo>
                  <a:lnTo>
                    <a:pt x="542" y="455"/>
                  </a:lnTo>
                  <a:lnTo>
                    <a:pt x="538" y="473"/>
                  </a:lnTo>
                  <a:lnTo>
                    <a:pt x="531" y="492"/>
                  </a:lnTo>
                  <a:lnTo>
                    <a:pt x="526" y="510"/>
                  </a:lnTo>
                  <a:lnTo>
                    <a:pt x="517" y="527"/>
                  </a:lnTo>
                  <a:lnTo>
                    <a:pt x="509" y="544"/>
                  </a:lnTo>
                  <a:lnTo>
                    <a:pt x="499" y="559"/>
                  </a:lnTo>
                  <a:lnTo>
                    <a:pt x="489" y="574"/>
                  </a:lnTo>
                  <a:lnTo>
                    <a:pt x="478" y="588"/>
                  </a:lnTo>
                  <a:lnTo>
                    <a:pt x="467" y="602"/>
                  </a:lnTo>
                  <a:lnTo>
                    <a:pt x="453" y="614"/>
                  </a:lnTo>
                  <a:lnTo>
                    <a:pt x="440" y="625"/>
                  </a:lnTo>
                  <a:lnTo>
                    <a:pt x="429" y="635"/>
                  </a:lnTo>
                  <a:lnTo>
                    <a:pt x="417" y="643"/>
                  </a:lnTo>
                  <a:lnTo>
                    <a:pt x="403" y="651"/>
                  </a:lnTo>
                  <a:lnTo>
                    <a:pt x="390" y="656"/>
                  </a:lnTo>
                  <a:lnTo>
                    <a:pt x="375" y="662"/>
                  </a:lnTo>
                  <a:lnTo>
                    <a:pt x="360" y="667"/>
                  </a:lnTo>
                  <a:lnTo>
                    <a:pt x="343" y="671"/>
                  </a:lnTo>
                  <a:lnTo>
                    <a:pt x="328" y="674"/>
                  </a:lnTo>
                  <a:lnTo>
                    <a:pt x="302" y="677"/>
                  </a:lnTo>
                  <a:lnTo>
                    <a:pt x="271" y="680"/>
                  </a:lnTo>
                  <a:lnTo>
                    <a:pt x="233" y="682"/>
                  </a:lnTo>
                  <a:lnTo>
                    <a:pt x="190" y="682"/>
                  </a:lnTo>
                  <a:lnTo>
                    <a:pt x="0" y="682"/>
                  </a:lnTo>
                  <a:close/>
                  <a:moveTo>
                    <a:pt x="93" y="78"/>
                  </a:moveTo>
                  <a:lnTo>
                    <a:pt x="93" y="604"/>
                  </a:lnTo>
                  <a:lnTo>
                    <a:pt x="186" y="604"/>
                  </a:lnTo>
                  <a:lnTo>
                    <a:pt x="216" y="604"/>
                  </a:lnTo>
                  <a:lnTo>
                    <a:pt x="244" y="602"/>
                  </a:lnTo>
                  <a:lnTo>
                    <a:pt x="270" y="599"/>
                  </a:lnTo>
                  <a:lnTo>
                    <a:pt x="293" y="595"/>
                  </a:lnTo>
                  <a:lnTo>
                    <a:pt x="304" y="593"/>
                  </a:lnTo>
                  <a:lnTo>
                    <a:pt x="314" y="589"/>
                  </a:lnTo>
                  <a:lnTo>
                    <a:pt x="324" y="586"/>
                  </a:lnTo>
                  <a:lnTo>
                    <a:pt x="333" y="583"/>
                  </a:lnTo>
                  <a:lnTo>
                    <a:pt x="349" y="575"/>
                  </a:lnTo>
                  <a:lnTo>
                    <a:pt x="363" y="566"/>
                  </a:lnTo>
                  <a:lnTo>
                    <a:pt x="373" y="558"/>
                  </a:lnTo>
                  <a:lnTo>
                    <a:pt x="383" y="548"/>
                  </a:lnTo>
                  <a:lnTo>
                    <a:pt x="393" y="539"/>
                  </a:lnTo>
                  <a:lnTo>
                    <a:pt x="402" y="528"/>
                  </a:lnTo>
                  <a:lnTo>
                    <a:pt x="410" y="517"/>
                  </a:lnTo>
                  <a:lnTo>
                    <a:pt x="417" y="505"/>
                  </a:lnTo>
                  <a:lnTo>
                    <a:pt x="423" y="492"/>
                  </a:lnTo>
                  <a:lnTo>
                    <a:pt x="430" y="479"/>
                  </a:lnTo>
                  <a:lnTo>
                    <a:pt x="435" y="466"/>
                  </a:lnTo>
                  <a:lnTo>
                    <a:pt x="439" y="451"/>
                  </a:lnTo>
                  <a:lnTo>
                    <a:pt x="443" y="437"/>
                  </a:lnTo>
                  <a:lnTo>
                    <a:pt x="447" y="420"/>
                  </a:lnTo>
                  <a:lnTo>
                    <a:pt x="449" y="403"/>
                  </a:lnTo>
                  <a:lnTo>
                    <a:pt x="451" y="387"/>
                  </a:lnTo>
                  <a:lnTo>
                    <a:pt x="452" y="369"/>
                  </a:lnTo>
                  <a:lnTo>
                    <a:pt x="452" y="350"/>
                  </a:lnTo>
                  <a:lnTo>
                    <a:pt x="452" y="333"/>
                  </a:lnTo>
                  <a:lnTo>
                    <a:pt x="451" y="316"/>
                  </a:lnTo>
                  <a:lnTo>
                    <a:pt x="450" y="301"/>
                  </a:lnTo>
                  <a:lnTo>
                    <a:pt x="449" y="285"/>
                  </a:lnTo>
                  <a:lnTo>
                    <a:pt x="446" y="271"/>
                  </a:lnTo>
                  <a:lnTo>
                    <a:pt x="443" y="255"/>
                  </a:lnTo>
                  <a:lnTo>
                    <a:pt x="439" y="242"/>
                  </a:lnTo>
                  <a:lnTo>
                    <a:pt x="436" y="227"/>
                  </a:lnTo>
                  <a:lnTo>
                    <a:pt x="431" y="215"/>
                  </a:lnTo>
                  <a:lnTo>
                    <a:pt x="427" y="203"/>
                  </a:lnTo>
                  <a:lnTo>
                    <a:pt x="420" y="191"/>
                  </a:lnTo>
                  <a:lnTo>
                    <a:pt x="416" y="179"/>
                  </a:lnTo>
                  <a:lnTo>
                    <a:pt x="401" y="158"/>
                  </a:lnTo>
                  <a:lnTo>
                    <a:pt x="387" y="138"/>
                  </a:lnTo>
                  <a:lnTo>
                    <a:pt x="378" y="129"/>
                  </a:lnTo>
                  <a:lnTo>
                    <a:pt x="369" y="121"/>
                  </a:lnTo>
                  <a:lnTo>
                    <a:pt x="359" y="114"/>
                  </a:lnTo>
                  <a:lnTo>
                    <a:pt x="349" y="107"/>
                  </a:lnTo>
                  <a:lnTo>
                    <a:pt x="338" y="101"/>
                  </a:lnTo>
                  <a:lnTo>
                    <a:pt x="327" y="96"/>
                  </a:lnTo>
                  <a:lnTo>
                    <a:pt x="316" y="92"/>
                  </a:lnTo>
                  <a:lnTo>
                    <a:pt x="304" y="88"/>
                  </a:lnTo>
                  <a:lnTo>
                    <a:pt x="284" y="84"/>
                  </a:lnTo>
                  <a:lnTo>
                    <a:pt x="262" y="81"/>
                  </a:lnTo>
                  <a:lnTo>
                    <a:pt x="236" y="79"/>
                  </a:lnTo>
                  <a:lnTo>
                    <a:pt x="207" y="78"/>
                  </a:lnTo>
                  <a:lnTo>
                    <a:pt x="93" y="7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5" name="Freeform 49"/>
            <p:cNvSpPr>
              <a:spLocks/>
            </p:cNvSpPr>
            <p:nvPr userDrawn="1"/>
          </p:nvSpPr>
          <p:spPr bwMode="auto">
            <a:xfrm>
              <a:off x="1246" y="3925"/>
              <a:ext cx="54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426" y="0"/>
                </a:cxn>
                <a:cxn ang="0">
                  <a:pos x="426" y="80"/>
                </a:cxn>
                <a:cxn ang="0">
                  <a:pos x="93" y="80"/>
                </a:cxn>
                <a:cxn ang="0">
                  <a:pos x="93" y="293"/>
                </a:cxn>
                <a:cxn ang="0">
                  <a:pos x="410" y="293"/>
                </a:cxn>
                <a:cxn ang="0">
                  <a:pos x="410" y="372"/>
                </a:cxn>
                <a:cxn ang="0">
                  <a:pos x="93" y="372"/>
                </a:cxn>
                <a:cxn ang="0">
                  <a:pos x="93" y="598"/>
                </a:cxn>
                <a:cxn ang="0">
                  <a:pos x="433" y="598"/>
                </a:cxn>
                <a:cxn ang="0">
                  <a:pos x="433" y="682"/>
                </a:cxn>
                <a:cxn ang="0">
                  <a:pos x="0" y="682"/>
                </a:cxn>
              </a:cxnLst>
              <a:rect l="0" t="0" r="r" b="b"/>
              <a:pathLst>
                <a:path w="433" h="682">
                  <a:moveTo>
                    <a:pt x="0" y="682"/>
                  </a:moveTo>
                  <a:lnTo>
                    <a:pt x="0" y="0"/>
                  </a:lnTo>
                  <a:lnTo>
                    <a:pt x="426" y="0"/>
                  </a:lnTo>
                  <a:lnTo>
                    <a:pt x="426" y="80"/>
                  </a:lnTo>
                  <a:lnTo>
                    <a:pt x="93" y="80"/>
                  </a:lnTo>
                  <a:lnTo>
                    <a:pt x="93" y="293"/>
                  </a:lnTo>
                  <a:lnTo>
                    <a:pt x="410" y="293"/>
                  </a:lnTo>
                  <a:lnTo>
                    <a:pt x="410" y="372"/>
                  </a:lnTo>
                  <a:lnTo>
                    <a:pt x="93" y="372"/>
                  </a:lnTo>
                  <a:lnTo>
                    <a:pt x="93" y="598"/>
                  </a:lnTo>
                  <a:lnTo>
                    <a:pt x="433" y="598"/>
                  </a:lnTo>
                  <a:lnTo>
                    <a:pt x="433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6" name="Freeform 50"/>
            <p:cNvSpPr>
              <a:spLocks/>
            </p:cNvSpPr>
            <p:nvPr userDrawn="1"/>
          </p:nvSpPr>
          <p:spPr bwMode="auto">
            <a:xfrm>
              <a:off x="1319" y="3925"/>
              <a:ext cx="52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94" y="0"/>
                </a:cxn>
                <a:cxn ang="0">
                  <a:pos x="94" y="597"/>
                </a:cxn>
                <a:cxn ang="0">
                  <a:pos x="409" y="597"/>
                </a:cxn>
                <a:cxn ang="0">
                  <a:pos x="409" y="682"/>
                </a:cxn>
                <a:cxn ang="0">
                  <a:pos x="0" y="682"/>
                </a:cxn>
              </a:cxnLst>
              <a:rect l="0" t="0" r="r" b="b"/>
              <a:pathLst>
                <a:path w="409" h="682">
                  <a:moveTo>
                    <a:pt x="0" y="682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597"/>
                  </a:lnTo>
                  <a:lnTo>
                    <a:pt x="409" y="597"/>
                  </a:lnTo>
                  <a:lnTo>
                    <a:pt x="409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7" name="Rectangle 51"/>
            <p:cNvSpPr>
              <a:spLocks noChangeArrowheads="1"/>
            </p:cNvSpPr>
            <p:nvPr userDrawn="1"/>
          </p:nvSpPr>
          <p:spPr bwMode="auto">
            <a:xfrm>
              <a:off x="1384" y="3925"/>
              <a:ext cx="12" cy="8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8" name="Freeform 52"/>
            <p:cNvSpPr>
              <a:spLocks/>
            </p:cNvSpPr>
            <p:nvPr userDrawn="1"/>
          </p:nvSpPr>
          <p:spPr bwMode="auto">
            <a:xfrm>
              <a:off x="1408" y="3925"/>
              <a:ext cx="75" cy="85"/>
            </a:xfrm>
            <a:custGeom>
              <a:avLst/>
              <a:gdLst/>
              <a:ahLst/>
              <a:cxnLst>
                <a:cxn ang="0">
                  <a:pos x="595" y="0"/>
                </a:cxn>
                <a:cxn ang="0">
                  <a:pos x="344" y="682"/>
                </a:cxn>
                <a:cxn ang="0">
                  <a:pos x="241" y="682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96" y="582"/>
                </a:cxn>
                <a:cxn ang="0">
                  <a:pos x="500" y="0"/>
                </a:cxn>
                <a:cxn ang="0">
                  <a:pos x="595" y="0"/>
                </a:cxn>
              </a:cxnLst>
              <a:rect l="0" t="0" r="r" b="b"/>
              <a:pathLst>
                <a:path w="595" h="682">
                  <a:moveTo>
                    <a:pt x="595" y="0"/>
                  </a:moveTo>
                  <a:lnTo>
                    <a:pt x="344" y="682"/>
                  </a:lnTo>
                  <a:lnTo>
                    <a:pt x="241" y="682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96" y="582"/>
                  </a:lnTo>
                  <a:lnTo>
                    <a:pt x="500" y="0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49" name="Freeform 53"/>
            <p:cNvSpPr>
              <a:spLocks/>
            </p:cNvSpPr>
            <p:nvPr userDrawn="1"/>
          </p:nvSpPr>
          <p:spPr bwMode="auto">
            <a:xfrm>
              <a:off x="1494" y="3925"/>
              <a:ext cx="54" cy="85"/>
            </a:xfrm>
            <a:custGeom>
              <a:avLst/>
              <a:gdLst/>
              <a:ahLst/>
              <a:cxnLst>
                <a:cxn ang="0">
                  <a:pos x="0" y="682"/>
                </a:cxn>
                <a:cxn ang="0">
                  <a:pos x="0" y="0"/>
                </a:cxn>
                <a:cxn ang="0">
                  <a:pos x="426" y="0"/>
                </a:cxn>
                <a:cxn ang="0">
                  <a:pos x="426" y="80"/>
                </a:cxn>
                <a:cxn ang="0">
                  <a:pos x="94" y="80"/>
                </a:cxn>
                <a:cxn ang="0">
                  <a:pos x="94" y="293"/>
                </a:cxn>
                <a:cxn ang="0">
                  <a:pos x="410" y="293"/>
                </a:cxn>
                <a:cxn ang="0">
                  <a:pos x="410" y="372"/>
                </a:cxn>
                <a:cxn ang="0">
                  <a:pos x="94" y="372"/>
                </a:cxn>
                <a:cxn ang="0">
                  <a:pos x="94" y="598"/>
                </a:cxn>
                <a:cxn ang="0">
                  <a:pos x="434" y="598"/>
                </a:cxn>
                <a:cxn ang="0">
                  <a:pos x="434" y="682"/>
                </a:cxn>
                <a:cxn ang="0">
                  <a:pos x="0" y="682"/>
                </a:cxn>
              </a:cxnLst>
              <a:rect l="0" t="0" r="r" b="b"/>
              <a:pathLst>
                <a:path w="434" h="682">
                  <a:moveTo>
                    <a:pt x="0" y="682"/>
                  </a:moveTo>
                  <a:lnTo>
                    <a:pt x="0" y="0"/>
                  </a:lnTo>
                  <a:lnTo>
                    <a:pt x="426" y="0"/>
                  </a:lnTo>
                  <a:lnTo>
                    <a:pt x="426" y="80"/>
                  </a:lnTo>
                  <a:lnTo>
                    <a:pt x="94" y="80"/>
                  </a:lnTo>
                  <a:lnTo>
                    <a:pt x="94" y="293"/>
                  </a:lnTo>
                  <a:lnTo>
                    <a:pt x="410" y="293"/>
                  </a:lnTo>
                  <a:lnTo>
                    <a:pt x="410" y="372"/>
                  </a:lnTo>
                  <a:lnTo>
                    <a:pt x="94" y="372"/>
                  </a:lnTo>
                  <a:lnTo>
                    <a:pt x="94" y="598"/>
                  </a:lnTo>
                  <a:lnTo>
                    <a:pt x="434" y="598"/>
                  </a:lnTo>
                  <a:lnTo>
                    <a:pt x="434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50" name="Freeform 54"/>
            <p:cNvSpPr>
              <a:spLocks noEditPoints="1"/>
            </p:cNvSpPr>
            <p:nvPr userDrawn="1"/>
          </p:nvSpPr>
          <p:spPr bwMode="auto">
            <a:xfrm>
              <a:off x="1567" y="3925"/>
              <a:ext cx="62" cy="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" y="1"/>
                </a:cxn>
                <a:cxn ang="0">
                  <a:pos x="314" y="4"/>
                </a:cxn>
                <a:cxn ang="0">
                  <a:pos x="353" y="13"/>
                </a:cxn>
                <a:cxn ang="0">
                  <a:pos x="386" y="26"/>
                </a:cxn>
                <a:cxn ang="0">
                  <a:pos x="416" y="46"/>
                </a:cxn>
                <a:cxn ang="0">
                  <a:pos x="444" y="75"/>
                </a:cxn>
                <a:cxn ang="0">
                  <a:pos x="463" y="109"/>
                </a:cxn>
                <a:cxn ang="0">
                  <a:pos x="472" y="149"/>
                </a:cxn>
                <a:cxn ang="0">
                  <a:pos x="473" y="187"/>
                </a:cxn>
                <a:cxn ang="0">
                  <a:pos x="469" y="215"/>
                </a:cxn>
                <a:cxn ang="0">
                  <a:pos x="460" y="242"/>
                </a:cxn>
                <a:cxn ang="0">
                  <a:pos x="448" y="266"/>
                </a:cxn>
                <a:cxn ang="0">
                  <a:pos x="430" y="287"/>
                </a:cxn>
                <a:cxn ang="0">
                  <a:pos x="410" y="305"/>
                </a:cxn>
                <a:cxn ang="0">
                  <a:pos x="387" y="321"/>
                </a:cxn>
                <a:cxn ang="0">
                  <a:pos x="360" y="332"/>
                </a:cxn>
                <a:cxn ang="0">
                  <a:pos x="359" y="340"/>
                </a:cxn>
                <a:cxn ang="0">
                  <a:pos x="381" y="350"/>
                </a:cxn>
                <a:cxn ang="0">
                  <a:pos x="400" y="361"/>
                </a:cxn>
                <a:cxn ang="0">
                  <a:pos x="416" y="374"/>
                </a:cxn>
                <a:cxn ang="0">
                  <a:pos x="427" y="389"/>
                </a:cxn>
                <a:cxn ang="0">
                  <a:pos x="436" y="408"/>
                </a:cxn>
                <a:cxn ang="0">
                  <a:pos x="446" y="440"/>
                </a:cxn>
                <a:cxn ang="0">
                  <a:pos x="453" y="501"/>
                </a:cxn>
                <a:cxn ang="0">
                  <a:pos x="462" y="563"/>
                </a:cxn>
                <a:cxn ang="0">
                  <a:pos x="473" y="617"/>
                </a:cxn>
                <a:cxn ang="0">
                  <a:pos x="486" y="663"/>
                </a:cxn>
                <a:cxn ang="0">
                  <a:pos x="391" y="682"/>
                </a:cxn>
                <a:cxn ang="0">
                  <a:pos x="382" y="654"/>
                </a:cxn>
                <a:cxn ang="0">
                  <a:pos x="376" y="615"/>
                </a:cxn>
                <a:cxn ang="0">
                  <a:pos x="367" y="564"/>
                </a:cxn>
                <a:cxn ang="0">
                  <a:pos x="360" y="501"/>
                </a:cxn>
                <a:cxn ang="0">
                  <a:pos x="353" y="466"/>
                </a:cxn>
                <a:cxn ang="0">
                  <a:pos x="346" y="437"/>
                </a:cxn>
                <a:cxn ang="0">
                  <a:pos x="333" y="414"/>
                </a:cxn>
                <a:cxn ang="0">
                  <a:pos x="321" y="399"/>
                </a:cxn>
                <a:cxn ang="0">
                  <a:pos x="302" y="388"/>
                </a:cxn>
                <a:cxn ang="0">
                  <a:pos x="278" y="380"/>
                </a:cxn>
                <a:cxn ang="0">
                  <a:pos x="247" y="375"/>
                </a:cxn>
                <a:cxn ang="0">
                  <a:pos x="210" y="374"/>
                </a:cxn>
                <a:cxn ang="0">
                  <a:pos x="91" y="682"/>
                </a:cxn>
                <a:cxn ang="0">
                  <a:pos x="91" y="79"/>
                </a:cxn>
                <a:cxn ang="0">
                  <a:pos x="240" y="293"/>
                </a:cxn>
                <a:cxn ang="0">
                  <a:pos x="269" y="293"/>
                </a:cxn>
                <a:cxn ang="0">
                  <a:pos x="294" y="290"/>
                </a:cxn>
                <a:cxn ang="0">
                  <a:pos x="314" y="286"/>
                </a:cxn>
                <a:cxn ang="0">
                  <a:pos x="329" y="279"/>
                </a:cxn>
                <a:cxn ang="0">
                  <a:pos x="349" y="263"/>
                </a:cxn>
                <a:cxn ang="0">
                  <a:pos x="358" y="254"/>
                </a:cxn>
                <a:cxn ang="0">
                  <a:pos x="364" y="243"/>
                </a:cxn>
                <a:cxn ang="0">
                  <a:pos x="372" y="218"/>
                </a:cxn>
                <a:cxn ang="0">
                  <a:pos x="376" y="191"/>
                </a:cxn>
                <a:cxn ang="0">
                  <a:pos x="372" y="165"/>
                </a:cxn>
                <a:cxn ang="0">
                  <a:pos x="367" y="141"/>
                </a:cxn>
                <a:cxn ang="0">
                  <a:pos x="356" y="124"/>
                </a:cxn>
                <a:cxn ang="0">
                  <a:pos x="341" y="107"/>
                </a:cxn>
                <a:cxn ang="0">
                  <a:pos x="322" y="96"/>
                </a:cxn>
                <a:cxn ang="0">
                  <a:pos x="299" y="87"/>
                </a:cxn>
                <a:cxn ang="0">
                  <a:pos x="271" y="81"/>
                </a:cxn>
                <a:cxn ang="0">
                  <a:pos x="240" y="79"/>
                </a:cxn>
              </a:cxnLst>
              <a:rect l="0" t="0" r="r" b="b"/>
              <a:pathLst>
                <a:path w="492" h="682">
                  <a:moveTo>
                    <a:pt x="0" y="682"/>
                  </a:moveTo>
                  <a:lnTo>
                    <a:pt x="0" y="0"/>
                  </a:lnTo>
                  <a:lnTo>
                    <a:pt x="243" y="0"/>
                  </a:lnTo>
                  <a:lnTo>
                    <a:pt x="268" y="1"/>
                  </a:lnTo>
                  <a:lnTo>
                    <a:pt x="292" y="2"/>
                  </a:lnTo>
                  <a:lnTo>
                    <a:pt x="314" y="4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0" y="19"/>
                  </a:lnTo>
                  <a:lnTo>
                    <a:pt x="386" y="26"/>
                  </a:lnTo>
                  <a:lnTo>
                    <a:pt x="399" y="32"/>
                  </a:lnTo>
                  <a:lnTo>
                    <a:pt x="416" y="46"/>
                  </a:lnTo>
                  <a:lnTo>
                    <a:pt x="431" y="59"/>
                  </a:lnTo>
                  <a:lnTo>
                    <a:pt x="444" y="75"/>
                  </a:lnTo>
                  <a:lnTo>
                    <a:pt x="456" y="91"/>
                  </a:lnTo>
                  <a:lnTo>
                    <a:pt x="463" y="109"/>
                  </a:lnTo>
                  <a:lnTo>
                    <a:pt x="469" y="128"/>
                  </a:lnTo>
                  <a:lnTo>
                    <a:pt x="472" y="149"/>
                  </a:lnTo>
                  <a:lnTo>
                    <a:pt x="474" y="170"/>
                  </a:lnTo>
                  <a:lnTo>
                    <a:pt x="473" y="187"/>
                  </a:lnTo>
                  <a:lnTo>
                    <a:pt x="471" y="202"/>
                  </a:lnTo>
                  <a:lnTo>
                    <a:pt x="469" y="215"/>
                  </a:lnTo>
                  <a:lnTo>
                    <a:pt x="466" y="228"/>
                  </a:lnTo>
                  <a:lnTo>
                    <a:pt x="460" y="242"/>
                  </a:lnTo>
                  <a:lnTo>
                    <a:pt x="454" y="254"/>
                  </a:lnTo>
                  <a:lnTo>
                    <a:pt x="448" y="266"/>
                  </a:lnTo>
                  <a:lnTo>
                    <a:pt x="440" y="276"/>
                  </a:lnTo>
                  <a:lnTo>
                    <a:pt x="430" y="287"/>
                  </a:lnTo>
                  <a:lnTo>
                    <a:pt x="421" y="297"/>
                  </a:lnTo>
                  <a:lnTo>
                    <a:pt x="410" y="305"/>
                  </a:lnTo>
                  <a:lnTo>
                    <a:pt x="399" y="313"/>
                  </a:lnTo>
                  <a:lnTo>
                    <a:pt x="387" y="321"/>
                  </a:lnTo>
                  <a:lnTo>
                    <a:pt x="373" y="326"/>
                  </a:lnTo>
                  <a:lnTo>
                    <a:pt x="360" y="332"/>
                  </a:lnTo>
                  <a:lnTo>
                    <a:pt x="346" y="336"/>
                  </a:lnTo>
                  <a:lnTo>
                    <a:pt x="359" y="340"/>
                  </a:lnTo>
                  <a:lnTo>
                    <a:pt x="370" y="344"/>
                  </a:lnTo>
                  <a:lnTo>
                    <a:pt x="381" y="350"/>
                  </a:lnTo>
                  <a:lnTo>
                    <a:pt x="391" y="355"/>
                  </a:lnTo>
                  <a:lnTo>
                    <a:pt x="400" y="361"/>
                  </a:lnTo>
                  <a:lnTo>
                    <a:pt x="409" y="368"/>
                  </a:lnTo>
                  <a:lnTo>
                    <a:pt x="416" y="374"/>
                  </a:lnTo>
                  <a:lnTo>
                    <a:pt x="422" y="381"/>
                  </a:lnTo>
                  <a:lnTo>
                    <a:pt x="427" y="389"/>
                  </a:lnTo>
                  <a:lnTo>
                    <a:pt x="432" y="398"/>
                  </a:lnTo>
                  <a:lnTo>
                    <a:pt x="436" y="408"/>
                  </a:lnTo>
                  <a:lnTo>
                    <a:pt x="439" y="417"/>
                  </a:lnTo>
                  <a:lnTo>
                    <a:pt x="446" y="440"/>
                  </a:lnTo>
                  <a:lnTo>
                    <a:pt x="450" y="467"/>
                  </a:lnTo>
                  <a:lnTo>
                    <a:pt x="453" y="501"/>
                  </a:lnTo>
                  <a:lnTo>
                    <a:pt x="458" y="534"/>
                  </a:lnTo>
                  <a:lnTo>
                    <a:pt x="462" y="563"/>
                  </a:lnTo>
                  <a:lnTo>
                    <a:pt x="468" y="590"/>
                  </a:lnTo>
                  <a:lnTo>
                    <a:pt x="473" y="617"/>
                  </a:lnTo>
                  <a:lnTo>
                    <a:pt x="479" y="641"/>
                  </a:lnTo>
                  <a:lnTo>
                    <a:pt x="486" y="663"/>
                  </a:lnTo>
                  <a:lnTo>
                    <a:pt x="492" y="682"/>
                  </a:lnTo>
                  <a:lnTo>
                    <a:pt x="391" y="682"/>
                  </a:lnTo>
                  <a:lnTo>
                    <a:pt x="387" y="670"/>
                  </a:lnTo>
                  <a:lnTo>
                    <a:pt x="382" y="654"/>
                  </a:lnTo>
                  <a:lnTo>
                    <a:pt x="378" y="636"/>
                  </a:lnTo>
                  <a:lnTo>
                    <a:pt x="376" y="615"/>
                  </a:lnTo>
                  <a:lnTo>
                    <a:pt x="371" y="590"/>
                  </a:lnTo>
                  <a:lnTo>
                    <a:pt x="367" y="564"/>
                  </a:lnTo>
                  <a:lnTo>
                    <a:pt x="363" y="535"/>
                  </a:lnTo>
                  <a:lnTo>
                    <a:pt x="360" y="501"/>
                  </a:lnTo>
                  <a:lnTo>
                    <a:pt x="357" y="482"/>
                  </a:lnTo>
                  <a:lnTo>
                    <a:pt x="353" y="466"/>
                  </a:lnTo>
                  <a:lnTo>
                    <a:pt x="349" y="450"/>
                  </a:lnTo>
                  <a:lnTo>
                    <a:pt x="346" y="437"/>
                  </a:lnTo>
                  <a:lnTo>
                    <a:pt x="340" y="424"/>
                  </a:lnTo>
                  <a:lnTo>
                    <a:pt x="333" y="414"/>
                  </a:lnTo>
                  <a:lnTo>
                    <a:pt x="328" y="406"/>
                  </a:lnTo>
                  <a:lnTo>
                    <a:pt x="321" y="399"/>
                  </a:lnTo>
                  <a:lnTo>
                    <a:pt x="312" y="393"/>
                  </a:lnTo>
                  <a:lnTo>
                    <a:pt x="302" y="388"/>
                  </a:lnTo>
                  <a:lnTo>
                    <a:pt x="291" y="384"/>
                  </a:lnTo>
                  <a:lnTo>
                    <a:pt x="278" y="380"/>
                  </a:lnTo>
                  <a:lnTo>
                    <a:pt x="263" y="378"/>
                  </a:lnTo>
                  <a:lnTo>
                    <a:pt x="247" y="375"/>
                  </a:lnTo>
                  <a:lnTo>
                    <a:pt x="229" y="374"/>
                  </a:lnTo>
                  <a:lnTo>
                    <a:pt x="210" y="374"/>
                  </a:lnTo>
                  <a:lnTo>
                    <a:pt x="91" y="374"/>
                  </a:lnTo>
                  <a:lnTo>
                    <a:pt x="91" y="682"/>
                  </a:lnTo>
                  <a:lnTo>
                    <a:pt x="0" y="682"/>
                  </a:lnTo>
                  <a:close/>
                  <a:moveTo>
                    <a:pt x="91" y="79"/>
                  </a:moveTo>
                  <a:lnTo>
                    <a:pt x="91" y="293"/>
                  </a:lnTo>
                  <a:lnTo>
                    <a:pt x="240" y="293"/>
                  </a:lnTo>
                  <a:lnTo>
                    <a:pt x="255" y="293"/>
                  </a:lnTo>
                  <a:lnTo>
                    <a:pt x="269" y="293"/>
                  </a:lnTo>
                  <a:lnTo>
                    <a:pt x="282" y="292"/>
                  </a:lnTo>
                  <a:lnTo>
                    <a:pt x="294" y="290"/>
                  </a:lnTo>
                  <a:lnTo>
                    <a:pt x="304" y="289"/>
                  </a:lnTo>
                  <a:lnTo>
                    <a:pt x="314" y="286"/>
                  </a:lnTo>
                  <a:lnTo>
                    <a:pt x="322" y="283"/>
                  </a:lnTo>
                  <a:lnTo>
                    <a:pt x="329" y="279"/>
                  </a:lnTo>
                  <a:lnTo>
                    <a:pt x="340" y="272"/>
                  </a:lnTo>
                  <a:lnTo>
                    <a:pt x="349" y="263"/>
                  </a:lnTo>
                  <a:lnTo>
                    <a:pt x="353" y="258"/>
                  </a:lnTo>
                  <a:lnTo>
                    <a:pt x="358" y="254"/>
                  </a:lnTo>
                  <a:lnTo>
                    <a:pt x="360" y="248"/>
                  </a:lnTo>
                  <a:lnTo>
                    <a:pt x="364" y="243"/>
                  </a:lnTo>
                  <a:lnTo>
                    <a:pt x="369" y="232"/>
                  </a:lnTo>
                  <a:lnTo>
                    <a:pt x="372" y="218"/>
                  </a:lnTo>
                  <a:lnTo>
                    <a:pt x="374" y="205"/>
                  </a:lnTo>
                  <a:lnTo>
                    <a:pt x="376" y="191"/>
                  </a:lnTo>
                  <a:lnTo>
                    <a:pt x="374" y="177"/>
                  </a:lnTo>
                  <a:lnTo>
                    <a:pt x="372" y="165"/>
                  </a:lnTo>
                  <a:lnTo>
                    <a:pt x="370" y="153"/>
                  </a:lnTo>
                  <a:lnTo>
                    <a:pt x="367" y="141"/>
                  </a:lnTo>
                  <a:lnTo>
                    <a:pt x="361" y="133"/>
                  </a:lnTo>
                  <a:lnTo>
                    <a:pt x="356" y="124"/>
                  </a:lnTo>
                  <a:lnTo>
                    <a:pt x="349" y="115"/>
                  </a:lnTo>
                  <a:lnTo>
                    <a:pt x="341" y="107"/>
                  </a:lnTo>
                  <a:lnTo>
                    <a:pt x="332" y="101"/>
                  </a:lnTo>
                  <a:lnTo>
                    <a:pt x="322" y="96"/>
                  </a:lnTo>
                  <a:lnTo>
                    <a:pt x="311" y="91"/>
                  </a:lnTo>
                  <a:lnTo>
                    <a:pt x="299" y="87"/>
                  </a:lnTo>
                  <a:lnTo>
                    <a:pt x="286" y="84"/>
                  </a:lnTo>
                  <a:lnTo>
                    <a:pt x="271" y="81"/>
                  </a:lnTo>
                  <a:lnTo>
                    <a:pt x="257" y="80"/>
                  </a:lnTo>
                  <a:lnTo>
                    <a:pt x="240" y="79"/>
                  </a:lnTo>
                  <a:lnTo>
                    <a:pt x="91" y="7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51" name="Freeform 55"/>
            <p:cNvSpPr>
              <a:spLocks/>
            </p:cNvSpPr>
            <p:nvPr userDrawn="1"/>
          </p:nvSpPr>
          <p:spPr bwMode="auto">
            <a:xfrm>
              <a:off x="1631" y="3925"/>
              <a:ext cx="79" cy="85"/>
            </a:xfrm>
            <a:custGeom>
              <a:avLst/>
              <a:gdLst/>
              <a:ahLst/>
              <a:cxnLst>
                <a:cxn ang="0">
                  <a:pos x="265" y="682"/>
                </a:cxn>
                <a:cxn ang="0">
                  <a:pos x="265" y="413"/>
                </a:cxn>
                <a:cxn ang="0">
                  <a:pos x="0" y="0"/>
                </a:cxn>
                <a:cxn ang="0">
                  <a:pos x="116" y="0"/>
                </a:cxn>
                <a:cxn ang="0">
                  <a:pos x="316" y="334"/>
                </a:cxn>
                <a:cxn ang="0">
                  <a:pos x="520" y="0"/>
                </a:cxn>
                <a:cxn ang="0">
                  <a:pos x="625" y="0"/>
                </a:cxn>
                <a:cxn ang="0">
                  <a:pos x="360" y="418"/>
                </a:cxn>
                <a:cxn ang="0">
                  <a:pos x="360" y="682"/>
                </a:cxn>
                <a:cxn ang="0">
                  <a:pos x="265" y="682"/>
                </a:cxn>
              </a:cxnLst>
              <a:rect l="0" t="0" r="r" b="b"/>
              <a:pathLst>
                <a:path w="625" h="682">
                  <a:moveTo>
                    <a:pt x="265" y="682"/>
                  </a:moveTo>
                  <a:lnTo>
                    <a:pt x="265" y="413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316" y="334"/>
                  </a:lnTo>
                  <a:lnTo>
                    <a:pt x="520" y="0"/>
                  </a:lnTo>
                  <a:lnTo>
                    <a:pt x="625" y="0"/>
                  </a:lnTo>
                  <a:lnTo>
                    <a:pt x="360" y="418"/>
                  </a:lnTo>
                  <a:lnTo>
                    <a:pt x="360" y="682"/>
                  </a:lnTo>
                  <a:lnTo>
                    <a:pt x="265" y="6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52" name="Line 56"/>
            <p:cNvSpPr>
              <a:spLocks noChangeShapeType="1"/>
            </p:cNvSpPr>
            <p:nvPr userDrawn="1"/>
          </p:nvSpPr>
          <p:spPr bwMode="auto">
            <a:xfrm>
              <a:off x="571" y="3766"/>
              <a:ext cx="1" cy="254"/>
            </a:xfrm>
            <a:prstGeom prst="line">
              <a:avLst/>
            </a:prstGeom>
            <a:noFill/>
            <a:ln w="0">
              <a:solidFill>
                <a:srgbClr val="E64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53" name="Text Box 57"/>
          <p:cNvSpPr txBox="1">
            <a:spLocks noChangeArrowheads="1"/>
          </p:cNvSpPr>
          <p:nvPr/>
        </p:nvSpPr>
        <p:spPr bwMode="auto">
          <a:xfrm>
            <a:off x="6156325" y="0"/>
            <a:ext cx="1360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000">
                <a:solidFill>
                  <a:srgbClr val="DDDDDD"/>
                </a:solidFill>
                <a:latin typeface="Univers 55" pitchFamily="2" charset="0"/>
              </a:rPr>
              <a:t>Best place </a:t>
            </a:r>
            <a:r>
              <a:rPr lang="en-US" sz="1000" b="1">
                <a:solidFill>
                  <a:srgbClr val="DDDDDD"/>
                </a:solidFill>
                <a:latin typeface="Univers 55" pitchFamily="2" charset="0"/>
              </a:rPr>
              <a:t>to work</a:t>
            </a:r>
          </a:p>
        </p:txBody>
      </p:sp>
      <p:sp>
        <p:nvSpPr>
          <p:cNvPr id="80954" name="Text Box 58"/>
          <p:cNvSpPr txBox="1">
            <a:spLocks noChangeArrowheads="1"/>
          </p:cNvSpPr>
          <p:nvPr/>
        </p:nvSpPr>
        <p:spPr bwMode="auto">
          <a:xfrm>
            <a:off x="7835900" y="333375"/>
            <a:ext cx="13446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000">
                <a:solidFill>
                  <a:srgbClr val="DDDDDD"/>
                </a:solidFill>
                <a:latin typeface="Univers 55" pitchFamily="2" charset="0"/>
              </a:rPr>
              <a:t>Best place </a:t>
            </a:r>
            <a:r>
              <a:rPr lang="en-US" sz="1000" b="1">
                <a:solidFill>
                  <a:srgbClr val="DDDDDD"/>
                </a:solidFill>
                <a:latin typeface="Univers 55" pitchFamily="2" charset="0"/>
              </a:rPr>
              <a:t>to bank</a:t>
            </a:r>
          </a:p>
        </p:txBody>
      </p:sp>
      <p:sp>
        <p:nvSpPr>
          <p:cNvPr id="80955" name="Freeform 59"/>
          <p:cNvSpPr>
            <a:spLocks noEditPoints="1"/>
          </p:cNvSpPr>
          <p:nvPr/>
        </p:nvSpPr>
        <p:spPr bwMode="auto">
          <a:xfrm>
            <a:off x="7451725" y="0"/>
            <a:ext cx="409575" cy="620713"/>
          </a:xfrm>
          <a:custGeom>
            <a:avLst/>
            <a:gdLst/>
            <a:ahLst/>
            <a:cxnLst>
              <a:cxn ang="0">
                <a:pos x="841" y="9861"/>
              </a:cxn>
              <a:cxn ang="0">
                <a:pos x="4274" y="338"/>
              </a:cxn>
              <a:cxn ang="0">
                <a:pos x="4418" y="260"/>
              </a:cxn>
              <a:cxn ang="0">
                <a:pos x="4649" y="216"/>
              </a:cxn>
              <a:cxn ang="0">
                <a:pos x="4764" y="262"/>
              </a:cxn>
              <a:cxn ang="0">
                <a:pos x="4903" y="394"/>
              </a:cxn>
              <a:cxn ang="0">
                <a:pos x="5120" y="562"/>
              </a:cxn>
              <a:cxn ang="0">
                <a:pos x="5200" y="808"/>
              </a:cxn>
              <a:cxn ang="0">
                <a:pos x="5199" y="1054"/>
              </a:cxn>
              <a:cxn ang="0">
                <a:pos x="4908" y="1614"/>
              </a:cxn>
              <a:cxn ang="0">
                <a:pos x="6066" y="2218"/>
              </a:cxn>
              <a:cxn ang="0">
                <a:pos x="6180" y="3507"/>
              </a:cxn>
              <a:cxn ang="0">
                <a:pos x="6001" y="4905"/>
              </a:cxn>
              <a:cxn ang="0">
                <a:pos x="5972" y="6150"/>
              </a:cxn>
              <a:cxn ang="0">
                <a:pos x="5725" y="6118"/>
              </a:cxn>
              <a:cxn ang="0">
                <a:pos x="5424" y="6208"/>
              </a:cxn>
              <a:cxn ang="0">
                <a:pos x="6727" y="6336"/>
              </a:cxn>
              <a:cxn ang="0">
                <a:pos x="6394" y="7823"/>
              </a:cxn>
              <a:cxn ang="0">
                <a:pos x="5307" y="9583"/>
              </a:cxn>
              <a:cxn ang="0">
                <a:pos x="4706" y="10306"/>
              </a:cxn>
              <a:cxn ang="0">
                <a:pos x="4724" y="8327"/>
              </a:cxn>
              <a:cxn ang="0">
                <a:pos x="4486" y="7177"/>
              </a:cxn>
              <a:cxn ang="0">
                <a:pos x="4404" y="8483"/>
              </a:cxn>
              <a:cxn ang="0">
                <a:pos x="3482" y="10302"/>
              </a:cxn>
              <a:cxn ang="0">
                <a:pos x="3538" y="9705"/>
              </a:cxn>
              <a:cxn ang="0">
                <a:pos x="3560" y="7475"/>
              </a:cxn>
              <a:cxn ang="0">
                <a:pos x="3583" y="6111"/>
              </a:cxn>
              <a:cxn ang="0">
                <a:pos x="3803" y="3942"/>
              </a:cxn>
              <a:cxn ang="0">
                <a:pos x="3190" y="4175"/>
              </a:cxn>
              <a:cxn ang="0">
                <a:pos x="2681" y="3985"/>
              </a:cxn>
              <a:cxn ang="0">
                <a:pos x="2020" y="3968"/>
              </a:cxn>
              <a:cxn ang="0">
                <a:pos x="2172" y="4722"/>
              </a:cxn>
              <a:cxn ang="0">
                <a:pos x="2000" y="5526"/>
              </a:cxn>
              <a:cxn ang="0">
                <a:pos x="2023" y="7680"/>
              </a:cxn>
              <a:cxn ang="0">
                <a:pos x="2125" y="9431"/>
              </a:cxn>
              <a:cxn ang="0">
                <a:pos x="2621" y="10098"/>
              </a:cxn>
              <a:cxn ang="0">
                <a:pos x="1467" y="10150"/>
              </a:cxn>
              <a:cxn ang="0">
                <a:pos x="87" y="10221"/>
              </a:cxn>
              <a:cxn ang="0">
                <a:pos x="44" y="9630"/>
              </a:cxn>
              <a:cxn ang="0">
                <a:pos x="123" y="9163"/>
              </a:cxn>
              <a:cxn ang="0">
                <a:pos x="187" y="8811"/>
              </a:cxn>
              <a:cxn ang="0">
                <a:pos x="351" y="7665"/>
              </a:cxn>
              <a:cxn ang="0">
                <a:pos x="593" y="6968"/>
              </a:cxn>
              <a:cxn ang="0">
                <a:pos x="545" y="5804"/>
              </a:cxn>
              <a:cxn ang="0">
                <a:pos x="197" y="5105"/>
              </a:cxn>
              <a:cxn ang="0">
                <a:pos x="237" y="4017"/>
              </a:cxn>
              <a:cxn ang="0">
                <a:pos x="38" y="2499"/>
              </a:cxn>
              <a:cxn ang="0">
                <a:pos x="478" y="1200"/>
              </a:cxn>
              <a:cxn ang="0">
                <a:pos x="560" y="815"/>
              </a:cxn>
              <a:cxn ang="0">
                <a:pos x="1056" y="28"/>
              </a:cxn>
              <a:cxn ang="0">
                <a:pos x="1679" y="227"/>
              </a:cxn>
              <a:cxn ang="0">
                <a:pos x="1676" y="1074"/>
              </a:cxn>
              <a:cxn ang="0">
                <a:pos x="1429" y="1412"/>
              </a:cxn>
              <a:cxn ang="0">
                <a:pos x="1696" y="2260"/>
              </a:cxn>
              <a:cxn ang="0">
                <a:pos x="1995" y="2674"/>
              </a:cxn>
              <a:cxn ang="0">
                <a:pos x="2633" y="3291"/>
              </a:cxn>
              <a:cxn ang="0">
                <a:pos x="3073" y="3528"/>
              </a:cxn>
              <a:cxn ang="0">
                <a:pos x="3479" y="2854"/>
              </a:cxn>
              <a:cxn ang="0">
                <a:pos x="4307" y="1761"/>
              </a:cxn>
              <a:cxn ang="0">
                <a:pos x="4076" y="1046"/>
              </a:cxn>
              <a:cxn ang="0">
                <a:pos x="4063" y="677"/>
              </a:cxn>
              <a:cxn ang="0">
                <a:pos x="3970" y="529"/>
              </a:cxn>
              <a:cxn ang="0">
                <a:pos x="4062" y="410"/>
              </a:cxn>
            </a:cxnLst>
            <a:rect l="0" t="0" r="r" b="b"/>
            <a:pathLst>
              <a:path w="6811" h="10330">
                <a:moveTo>
                  <a:pt x="725" y="9978"/>
                </a:moveTo>
                <a:lnTo>
                  <a:pt x="758" y="9995"/>
                </a:lnTo>
                <a:lnTo>
                  <a:pt x="790" y="10013"/>
                </a:lnTo>
                <a:lnTo>
                  <a:pt x="797" y="10018"/>
                </a:lnTo>
                <a:lnTo>
                  <a:pt x="804" y="10023"/>
                </a:lnTo>
                <a:lnTo>
                  <a:pt x="810" y="10030"/>
                </a:lnTo>
                <a:lnTo>
                  <a:pt x="815" y="10037"/>
                </a:lnTo>
                <a:lnTo>
                  <a:pt x="819" y="10046"/>
                </a:lnTo>
                <a:lnTo>
                  <a:pt x="822" y="10055"/>
                </a:lnTo>
                <a:lnTo>
                  <a:pt x="823" y="10066"/>
                </a:lnTo>
                <a:lnTo>
                  <a:pt x="824" y="10077"/>
                </a:lnTo>
                <a:lnTo>
                  <a:pt x="840" y="10076"/>
                </a:lnTo>
                <a:lnTo>
                  <a:pt x="858" y="10076"/>
                </a:lnTo>
                <a:lnTo>
                  <a:pt x="877" y="10078"/>
                </a:lnTo>
                <a:lnTo>
                  <a:pt x="896" y="10080"/>
                </a:lnTo>
                <a:lnTo>
                  <a:pt x="914" y="10080"/>
                </a:lnTo>
                <a:lnTo>
                  <a:pt x="931" y="10078"/>
                </a:lnTo>
                <a:lnTo>
                  <a:pt x="938" y="10077"/>
                </a:lnTo>
                <a:lnTo>
                  <a:pt x="945" y="10075"/>
                </a:lnTo>
                <a:lnTo>
                  <a:pt x="950" y="10071"/>
                </a:lnTo>
                <a:lnTo>
                  <a:pt x="955" y="10067"/>
                </a:lnTo>
                <a:lnTo>
                  <a:pt x="948" y="10067"/>
                </a:lnTo>
                <a:lnTo>
                  <a:pt x="941" y="10065"/>
                </a:lnTo>
                <a:lnTo>
                  <a:pt x="935" y="10064"/>
                </a:lnTo>
                <a:lnTo>
                  <a:pt x="929" y="10061"/>
                </a:lnTo>
                <a:lnTo>
                  <a:pt x="923" y="10058"/>
                </a:lnTo>
                <a:lnTo>
                  <a:pt x="918" y="10055"/>
                </a:lnTo>
                <a:lnTo>
                  <a:pt x="915" y="10051"/>
                </a:lnTo>
                <a:lnTo>
                  <a:pt x="912" y="10046"/>
                </a:lnTo>
                <a:lnTo>
                  <a:pt x="916" y="10030"/>
                </a:lnTo>
                <a:lnTo>
                  <a:pt x="920" y="10016"/>
                </a:lnTo>
                <a:lnTo>
                  <a:pt x="922" y="10000"/>
                </a:lnTo>
                <a:lnTo>
                  <a:pt x="923" y="9985"/>
                </a:lnTo>
                <a:lnTo>
                  <a:pt x="922" y="9969"/>
                </a:lnTo>
                <a:lnTo>
                  <a:pt x="921" y="9953"/>
                </a:lnTo>
                <a:lnTo>
                  <a:pt x="920" y="9937"/>
                </a:lnTo>
                <a:lnTo>
                  <a:pt x="917" y="9920"/>
                </a:lnTo>
                <a:lnTo>
                  <a:pt x="910" y="9889"/>
                </a:lnTo>
                <a:lnTo>
                  <a:pt x="901" y="9856"/>
                </a:lnTo>
                <a:lnTo>
                  <a:pt x="891" y="9824"/>
                </a:lnTo>
                <a:lnTo>
                  <a:pt x="880" y="9793"/>
                </a:lnTo>
                <a:lnTo>
                  <a:pt x="875" y="9810"/>
                </a:lnTo>
                <a:lnTo>
                  <a:pt x="869" y="9824"/>
                </a:lnTo>
                <a:lnTo>
                  <a:pt x="861" y="9837"/>
                </a:lnTo>
                <a:lnTo>
                  <a:pt x="852" y="9850"/>
                </a:lnTo>
                <a:lnTo>
                  <a:pt x="841" y="9861"/>
                </a:lnTo>
                <a:lnTo>
                  <a:pt x="831" y="9871"/>
                </a:lnTo>
                <a:lnTo>
                  <a:pt x="820" y="9881"/>
                </a:lnTo>
                <a:lnTo>
                  <a:pt x="807" y="9891"/>
                </a:lnTo>
                <a:lnTo>
                  <a:pt x="784" y="9909"/>
                </a:lnTo>
                <a:lnTo>
                  <a:pt x="761" y="9930"/>
                </a:lnTo>
                <a:lnTo>
                  <a:pt x="751" y="9940"/>
                </a:lnTo>
                <a:lnTo>
                  <a:pt x="742" y="9952"/>
                </a:lnTo>
                <a:lnTo>
                  <a:pt x="733" y="9965"/>
                </a:lnTo>
                <a:lnTo>
                  <a:pt x="725" y="9978"/>
                </a:lnTo>
                <a:lnTo>
                  <a:pt x="725" y="9978"/>
                </a:lnTo>
                <a:close/>
                <a:moveTo>
                  <a:pt x="4123" y="416"/>
                </a:moveTo>
                <a:lnTo>
                  <a:pt x="4127" y="416"/>
                </a:lnTo>
                <a:lnTo>
                  <a:pt x="4129" y="416"/>
                </a:lnTo>
                <a:lnTo>
                  <a:pt x="4131" y="415"/>
                </a:lnTo>
                <a:lnTo>
                  <a:pt x="4132" y="414"/>
                </a:lnTo>
                <a:lnTo>
                  <a:pt x="4133" y="410"/>
                </a:lnTo>
                <a:lnTo>
                  <a:pt x="4134" y="405"/>
                </a:lnTo>
                <a:lnTo>
                  <a:pt x="4145" y="411"/>
                </a:lnTo>
                <a:lnTo>
                  <a:pt x="4155" y="405"/>
                </a:lnTo>
                <a:lnTo>
                  <a:pt x="4167" y="405"/>
                </a:lnTo>
                <a:lnTo>
                  <a:pt x="4178" y="406"/>
                </a:lnTo>
                <a:lnTo>
                  <a:pt x="4194" y="400"/>
                </a:lnTo>
                <a:lnTo>
                  <a:pt x="4188" y="384"/>
                </a:lnTo>
                <a:lnTo>
                  <a:pt x="4193" y="385"/>
                </a:lnTo>
                <a:lnTo>
                  <a:pt x="4197" y="384"/>
                </a:lnTo>
                <a:lnTo>
                  <a:pt x="4200" y="384"/>
                </a:lnTo>
                <a:lnTo>
                  <a:pt x="4204" y="383"/>
                </a:lnTo>
                <a:lnTo>
                  <a:pt x="4206" y="380"/>
                </a:lnTo>
                <a:lnTo>
                  <a:pt x="4208" y="378"/>
                </a:lnTo>
                <a:lnTo>
                  <a:pt x="4210" y="376"/>
                </a:lnTo>
                <a:lnTo>
                  <a:pt x="4211" y="373"/>
                </a:lnTo>
                <a:lnTo>
                  <a:pt x="4200" y="367"/>
                </a:lnTo>
                <a:lnTo>
                  <a:pt x="4189" y="362"/>
                </a:lnTo>
                <a:lnTo>
                  <a:pt x="4194" y="346"/>
                </a:lnTo>
                <a:lnTo>
                  <a:pt x="4178" y="339"/>
                </a:lnTo>
                <a:lnTo>
                  <a:pt x="4178" y="334"/>
                </a:lnTo>
                <a:lnTo>
                  <a:pt x="4178" y="329"/>
                </a:lnTo>
                <a:lnTo>
                  <a:pt x="4186" y="327"/>
                </a:lnTo>
                <a:lnTo>
                  <a:pt x="4194" y="326"/>
                </a:lnTo>
                <a:lnTo>
                  <a:pt x="4204" y="326"/>
                </a:lnTo>
                <a:lnTo>
                  <a:pt x="4212" y="327"/>
                </a:lnTo>
                <a:lnTo>
                  <a:pt x="4227" y="330"/>
                </a:lnTo>
                <a:lnTo>
                  <a:pt x="4243" y="333"/>
                </a:lnTo>
                <a:lnTo>
                  <a:pt x="4256" y="337"/>
                </a:lnTo>
                <a:lnTo>
                  <a:pt x="4268" y="338"/>
                </a:lnTo>
                <a:lnTo>
                  <a:pt x="4274" y="338"/>
                </a:lnTo>
                <a:lnTo>
                  <a:pt x="4279" y="336"/>
                </a:lnTo>
                <a:lnTo>
                  <a:pt x="4284" y="334"/>
                </a:lnTo>
                <a:lnTo>
                  <a:pt x="4288" y="330"/>
                </a:lnTo>
                <a:lnTo>
                  <a:pt x="4304" y="324"/>
                </a:lnTo>
                <a:lnTo>
                  <a:pt x="4299" y="308"/>
                </a:lnTo>
                <a:lnTo>
                  <a:pt x="4303" y="302"/>
                </a:lnTo>
                <a:lnTo>
                  <a:pt x="4307" y="299"/>
                </a:lnTo>
                <a:lnTo>
                  <a:pt x="4310" y="298"/>
                </a:lnTo>
                <a:lnTo>
                  <a:pt x="4313" y="298"/>
                </a:lnTo>
                <a:lnTo>
                  <a:pt x="4318" y="304"/>
                </a:lnTo>
                <a:lnTo>
                  <a:pt x="4324" y="314"/>
                </a:lnTo>
                <a:lnTo>
                  <a:pt x="4327" y="318"/>
                </a:lnTo>
                <a:lnTo>
                  <a:pt x="4330" y="323"/>
                </a:lnTo>
                <a:lnTo>
                  <a:pt x="4334" y="327"/>
                </a:lnTo>
                <a:lnTo>
                  <a:pt x="4338" y="331"/>
                </a:lnTo>
                <a:lnTo>
                  <a:pt x="4343" y="333"/>
                </a:lnTo>
                <a:lnTo>
                  <a:pt x="4349" y="334"/>
                </a:lnTo>
                <a:lnTo>
                  <a:pt x="4356" y="333"/>
                </a:lnTo>
                <a:lnTo>
                  <a:pt x="4364" y="330"/>
                </a:lnTo>
                <a:lnTo>
                  <a:pt x="4381" y="336"/>
                </a:lnTo>
                <a:lnTo>
                  <a:pt x="4386" y="319"/>
                </a:lnTo>
                <a:lnTo>
                  <a:pt x="4393" y="324"/>
                </a:lnTo>
                <a:lnTo>
                  <a:pt x="4399" y="327"/>
                </a:lnTo>
                <a:lnTo>
                  <a:pt x="4403" y="327"/>
                </a:lnTo>
                <a:lnTo>
                  <a:pt x="4405" y="326"/>
                </a:lnTo>
                <a:lnTo>
                  <a:pt x="4407" y="324"/>
                </a:lnTo>
                <a:lnTo>
                  <a:pt x="4408" y="320"/>
                </a:lnTo>
                <a:lnTo>
                  <a:pt x="4424" y="315"/>
                </a:lnTo>
                <a:lnTo>
                  <a:pt x="4419" y="297"/>
                </a:lnTo>
                <a:lnTo>
                  <a:pt x="4430" y="298"/>
                </a:lnTo>
                <a:lnTo>
                  <a:pt x="4442" y="298"/>
                </a:lnTo>
                <a:lnTo>
                  <a:pt x="4452" y="298"/>
                </a:lnTo>
                <a:lnTo>
                  <a:pt x="4463" y="298"/>
                </a:lnTo>
                <a:lnTo>
                  <a:pt x="4463" y="292"/>
                </a:lnTo>
                <a:lnTo>
                  <a:pt x="4462" y="288"/>
                </a:lnTo>
                <a:lnTo>
                  <a:pt x="4460" y="285"/>
                </a:lnTo>
                <a:lnTo>
                  <a:pt x="4457" y="282"/>
                </a:lnTo>
                <a:lnTo>
                  <a:pt x="4449" y="280"/>
                </a:lnTo>
                <a:lnTo>
                  <a:pt x="4440" y="278"/>
                </a:lnTo>
                <a:lnTo>
                  <a:pt x="4434" y="277"/>
                </a:lnTo>
                <a:lnTo>
                  <a:pt x="4430" y="276"/>
                </a:lnTo>
                <a:lnTo>
                  <a:pt x="4426" y="275"/>
                </a:lnTo>
                <a:lnTo>
                  <a:pt x="4422" y="273"/>
                </a:lnTo>
                <a:lnTo>
                  <a:pt x="4420" y="270"/>
                </a:lnTo>
                <a:lnTo>
                  <a:pt x="4418" y="265"/>
                </a:lnTo>
                <a:lnTo>
                  <a:pt x="4418" y="260"/>
                </a:lnTo>
                <a:lnTo>
                  <a:pt x="4419" y="254"/>
                </a:lnTo>
                <a:lnTo>
                  <a:pt x="4424" y="251"/>
                </a:lnTo>
                <a:lnTo>
                  <a:pt x="4429" y="249"/>
                </a:lnTo>
                <a:lnTo>
                  <a:pt x="4434" y="247"/>
                </a:lnTo>
                <a:lnTo>
                  <a:pt x="4438" y="246"/>
                </a:lnTo>
                <a:lnTo>
                  <a:pt x="4449" y="245"/>
                </a:lnTo>
                <a:lnTo>
                  <a:pt x="4458" y="246"/>
                </a:lnTo>
                <a:lnTo>
                  <a:pt x="4474" y="251"/>
                </a:lnTo>
                <a:lnTo>
                  <a:pt x="4491" y="257"/>
                </a:lnTo>
                <a:lnTo>
                  <a:pt x="4497" y="260"/>
                </a:lnTo>
                <a:lnTo>
                  <a:pt x="4504" y="262"/>
                </a:lnTo>
                <a:lnTo>
                  <a:pt x="4510" y="262"/>
                </a:lnTo>
                <a:lnTo>
                  <a:pt x="4515" y="261"/>
                </a:lnTo>
                <a:lnTo>
                  <a:pt x="4517" y="260"/>
                </a:lnTo>
                <a:lnTo>
                  <a:pt x="4520" y="258"/>
                </a:lnTo>
                <a:lnTo>
                  <a:pt x="4522" y="256"/>
                </a:lnTo>
                <a:lnTo>
                  <a:pt x="4524" y="253"/>
                </a:lnTo>
                <a:lnTo>
                  <a:pt x="4527" y="245"/>
                </a:lnTo>
                <a:lnTo>
                  <a:pt x="4530" y="233"/>
                </a:lnTo>
                <a:lnTo>
                  <a:pt x="4541" y="235"/>
                </a:lnTo>
                <a:lnTo>
                  <a:pt x="4551" y="238"/>
                </a:lnTo>
                <a:lnTo>
                  <a:pt x="4562" y="242"/>
                </a:lnTo>
                <a:lnTo>
                  <a:pt x="4570" y="247"/>
                </a:lnTo>
                <a:lnTo>
                  <a:pt x="4578" y="252"/>
                </a:lnTo>
                <a:lnTo>
                  <a:pt x="4587" y="257"/>
                </a:lnTo>
                <a:lnTo>
                  <a:pt x="4595" y="262"/>
                </a:lnTo>
                <a:lnTo>
                  <a:pt x="4606" y="267"/>
                </a:lnTo>
                <a:lnTo>
                  <a:pt x="4622" y="272"/>
                </a:lnTo>
                <a:lnTo>
                  <a:pt x="4627" y="255"/>
                </a:lnTo>
                <a:lnTo>
                  <a:pt x="4638" y="261"/>
                </a:lnTo>
                <a:lnTo>
                  <a:pt x="4649" y="267"/>
                </a:lnTo>
                <a:lnTo>
                  <a:pt x="4650" y="262"/>
                </a:lnTo>
                <a:lnTo>
                  <a:pt x="4650" y="258"/>
                </a:lnTo>
                <a:lnTo>
                  <a:pt x="4649" y="254"/>
                </a:lnTo>
                <a:lnTo>
                  <a:pt x="4648" y="251"/>
                </a:lnTo>
                <a:lnTo>
                  <a:pt x="4646" y="246"/>
                </a:lnTo>
                <a:lnTo>
                  <a:pt x="4643" y="241"/>
                </a:lnTo>
                <a:lnTo>
                  <a:pt x="4640" y="236"/>
                </a:lnTo>
                <a:lnTo>
                  <a:pt x="4638" y="230"/>
                </a:lnTo>
                <a:lnTo>
                  <a:pt x="4636" y="226"/>
                </a:lnTo>
                <a:lnTo>
                  <a:pt x="4636" y="222"/>
                </a:lnTo>
                <a:lnTo>
                  <a:pt x="4638" y="217"/>
                </a:lnTo>
                <a:lnTo>
                  <a:pt x="4639" y="212"/>
                </a:lnTo>
                <a:lnTo>
                  <a:pt x="4643" y="212"/>
                </a:lnTo>
                <a:lnTo>
                  <a:pt x="4646" y="214"/>
                </a:lnTo>
                <a:lnTo>
                  <a:pt x="4649" y="216"/>
                </a:lnTo>
                <a:lnTo>
                  <a:pt x="4652" y="218"/>
                </a:lnTo>
                <a:lnTo>
                  <a:pt x="4656" y="223"/>
                </a:lnTo>
                <a:lnTo>
                  <a:pt x="4659" y="230"/>
                </a:lnTo>
                <a:lnTo>
                  <a:pt x="4665" y="243"/>
                </a:lnTo>
                <a:lnTo>
                  <a:pt x="4671" y="256"/>
                </a:lnTo>
                <a:lnTo>
                  <a:pt x="4677" y="254"/>
                </a:lnTo>
                <a:lnTo>
                  <a:pt x="4678" y="251"/>
                </a:lnTo>
                <a:lnTo>
                  <a:pt x="4678" y="248"/>
                </a:lnTo>
                <a:lnTo>
                  <a:pt x="4677" y="245"/>
                </a:lnTo>
                <a:lnTo>
                  <a:pt x="4673" y="241"/>
                </a:lnTo>
                <a:lnTo>
                  <a:pt x="4672" y="236"/>
                </a:lnTo>
                <a:lnTo>
                  <a:pt x="4671" y="230"/>
                </a:lnTo>
                <a:lnTo>
                  <a:pt x="4671" y="223"/>
                </a:lnTo>
                <a:lnTo>
                  <a:pt x="4678" y="223"/>
                </a:lnTo>
                <a:lnTo>
                  <a:pt x="4683" y="224"/>
                </a:lnTo>
                <a:lnTo>
                  <a:pt x="4687" y="225"/>
                </a:lnTo>
                <a:lnTo>
                  <a:pt x="4691" y="229"/>
                </a:lnTo>
                <a:lnTo>
                  <a:pt x="4694" y="232"/>
                </a:lnTo>
                <a:lnTo>
                  <a:pt x="4696" y="236"/>
                </a:lnTo>
                <a:lnTo>
                  <a:pt x="4698" y="240"/>
                </a:lnTo>
                <a:lnTo>
                  <a:pt x="4700" y="244"/>
                </a:lnTo>
                <a:lnTo>
                  <a:pt x="4703" y="253"/>
                </a:lnTo>
                <a:lnTo>
                  <a:pt x="4706" y="262"/>
                </a:lnTo>
                <a:lnTo>
                  <a:pt x="4707" y="267"/>
                </a:lnTo>
                <a:lnTo>
                  <a:pt x="4709" y="271"/>
                </a:lnTo>
                <a:lnTo>
                  <a:pt x="4712" y="275"/>
                </a:lnTo>
                <a:lnTo>
                  <a:pt x="4715" y="278"/>
                </a:lnTo>
                <a:lnTo>
                  <a:pt x="4718" y="277"/>
                </a:lnTo>
                <a:lnTo>
                  <a:pt x="4720" y="276"/>
                </a:lnTo>
                <a:lnTo>
                  <a:pt x="4722" y="274"/>
                </a:lnTo>
                <a:lnTo>
                  <a:pt x="4723" y="272"/>
                </a:lnTo>
                <a:lnTo>
                  <a:pt x="4725" y="268"/>
                </a:lnTo>
                <a:lnTo>
                  <a:pt x="4726" y="261"/>
                </a:lnTo>
                <a:lnTo>
                  <a:pt x="4726" y="247"/>
                </a:lnTo>
                <a:lnTo>
                  <a:pt x="4726" y="234"/>
                </a:lnTo>
                <a:lnTo>
                  <a:pt x="4732" y="237"/>
                </a:lnTo>
                <a:lnTo>
                  <a:pt x="4736" y="241"/>
                </a:lnTo>
                <a:lnTo>
                  <a:pt x="4740" y="245"/>
                </a:lnTo>
                <a:lnTo>
                  <a:pt x="4743" y="250"/>
                </a:lnTo>
                <a:lnTo>
                  <a:pt x="4748" y="259"/>
                </a:lnTo>
                <a:lnTo>
                  <a:pt x="4751" y="267"/>
                </a:lnTo>
                <a:lnTo>
                  <a:pt x="4753" y="270"/>
                </a:lnTo>
                <a:lnTo>
                  <a:pt x="4756" y="272"/>
                </a:lnTo>
                <a:lnTo>
                  <a:pt x="4757" y="272"/>
                </a:lnTo>
                <a:lnTo>
                  <a:pt x="4759" y="271"/>
                </a:lnTo>
                <a:lnTo>
                  <a:pt x="4764" y="262"/>
                </a:lnTo>
                <a:lnTo>
                  <a:pt x="4770" y="246"/>
                </a:lnTo>
                <a:lnTo>
                  <a:pt x="4774" y="248"/>
                </a:lnTo>
                <a:lnTo>
                  <a:pt x="4776" y="252"/>
                </a:lnTo>
                <a:lnTo>
                  <a:pt x="4778" y="256"/>
                </a:lnTo>
                <a:lnTo>
                  <a:pt x="4780" y="260"/>
                </a:lnTo>
                <a:lnTo>
                  <a:pt x="4782" y="271"/>
                </a:lnTo>
                <a:lnTo>
                  <a:pt x="4783" y="282"/>
                </a:lnTo>
                <a:lnTo>
                  <a:pt x="4784" y="293"/>
                </a:lnTo>
                <a:lnTo>
                  <a:pt x="4785" y="303"/>
                </a:lnTo>
                <a:lnTo>
                  <a:pt x="4786" y="309"/>
                </a:lnTo>
                <a:lnTo>
                  <a:pt x="4787" y="314"/>
                </a:lnTo>
                <a:lnTo>
                  <a:pt x="4789" y="319"/>
                </a:lnTo>
                <a:lnTo>
                  <a:pt x="4791" y="322"/>
                </a:lnTo>
                <a:lnTo>
                  <a:pt x="4797" y="322"/>
                </a:lnTo>
                <a:lnTo>
                  <a:pt x="4803" y="322"/>
                </a:lnTo>
                <a:lnTo>
                  <a:pt x="4813" y="328"/>
                </a:lnTo>
                <a:lnTo>
                  <a:pt x="4824" y="323"/>
                </a:lnTo>
                <a:lnTo>
                  <a:pt x="4824" y="328"/>
                </a:lnTo>
                <a:lnTo>
                  <a:pt x="4824" y="333"/>
                </a:lnTo>
                <a:lnTo>
                  <a:pt x="4829" y="334"/>
                </a:lnTo>
                <a:lnTo>
                  <a:pt x="4833" y="333"/>
                </a:lnTo>
                <a:lnTo>
                  <a:pt x="4838" y="332"/>
                </a:lnTo>
                <a:lnTo>
                  <a:pt x="4841" y="331"/>
                </a:lnTo>
                <a:lnTo>
                  <a:pt x="4844" y="329"/>
                </a:lnTo>
                <a:lnTo>
                  <a:pt x="4846" y="327"/>
                </a:lnTo>
                <a:lnTo>
                  <a:pt x="4848" y="324"/>
                </a:lnTo>
                <a:lnTo>
                  <a:pt x="4850" y="321"/>
                </a:lnTo>
                <a:lnTo>
                  <a:pt x="4854" y="307"/>
                </a:lnTo>
                <a:lnTo>
                  <a:pt x="4857" y="290"/>
                </a:lnTo>
                <a:lnTo>
                  <a:pt x="4861" y="293"/>
                </a:lnTo>
                <a:lnTo>
                  <a:pt x="4864" y="296"/>
                </a:lnTo>
                <a:lnTo>
                  <a:pt x="4866" y="301"/>
                </a:lnTo>
                <a:lnTo>
                  <a:pt x="4868" y="307"/>
                </a:lnTo>
                <a:lnTo>
                  <a:pt x="4869" y="319"/>
                </a:lnTo>
                <a:lnTo>
                  <a:pt x="4870" y="331"/>
                </a:lnTo>
                <a:lnTo>
                  <a:pt x="4871" y="344"/>
                </a:lnTo>
                <a:lnTo>
                  <a:pt x="4875" y="355"/>
                </a:lnTo>
                <a:lnTo>
                  <a:pt x="4877" y="359"/>
                </a:lnTo>
                <a:lnTo>
                  <a:pt x="4880" y="363"/>
                </a:lnTo>
                <a:lnTo>
                  <a:pt x="4884" y="365"/>
                </a:lnTo>
                <a:lnTo>
                  <a:pt x="4889" y="367"/>
                </a:lnTo>
                <a:lnTo>
                  <a:pt x="4884" y="384"/>
                </a:lnTo>
                <a:lnTo>
                  <a:pt x="4900" y="377"/>
                </a:lnTo>
                <a:lnTo>
                  <a:pt x="4900" y="384"/>
                </a:lnTo>
                <a:lnTo>
                  <a:pt x="4900" y="389"/>
                </a:lnTo>
                <a:lnTo>
                  <a:pt x="4903" y="394"/>
                </a:lnTo>
                <a:lnTo>
                  <a:pt x="4905" y="396"/>
                </a:lnTo>
                <a:lnTo>
                  <a:pt x="4907" y="397"/>
                </a:lnTo>
                <a:lnTo>
                  <a:pt x="4910" y="397"/>
                </a:lnTo>
                <a:lnTo>
                  <a:pt x="4916" y="392"/>
                </a:lnTo>
                <a:lnTo>
                  <a:pt x="4921" y="385"/>
                </a:lnTo>
                <a:lnTo>
                  <a:pt x="4927" y="376"/>
                </a:lnTo>
                <a:lnTo>
                  <a:pt x="4935" y="369"/>
                </a:lnTo>
                <a:lnTo>
                  <a:pt x="4939" y="367"/>
                </a:lnTo>
                <a:lnTo>
                  <a:pt x="4944" y="366"/>
                </a:lnTo>
                <a:lnTo>
                  <a:pt x="4949" y="366"/>
                </a:lnTo>
                <a:lnTo>
                  <a:pt x="4956" y="367"/>
                </a:lnTo>
                <a:lnTo>
                  <a:pt x="4956" y="381"/>
                </a:lnTo>
                <a:lnTo>
                  <a:pt x="4956" y="395"/>
                </a:lnTo>
                <a:lnTo>
                  <a:pt x="4956" y="408"/>
                </a:lnTo>
                <a:lnTo>
                  <a:pt x="4956" y="423"/>
                </a:lnTo>
                <a:lnTo>
                  <a:pt x="4961" y="419"/>
                </a:lnTo>
                <a:lnTo>
                  <a:pt x="4966" y="416"/>
                </a:lnTo>
                <a:lnTo>
                  <a:pt x="4971" y="413"/>
                </a:lnTo>
                <a:lnTo>
                  <a:pt x="4975" y="409"/>
                </a:lnTo>
                <a:lnTo>
                  <a:pt x="4979" y="405"/>
                </a:lnTo>
                <a:lnTo>
                  <a:pt x="4982" y="400"/>
                </a:lnTo>
                <a:lnTo>
                  <a:pt x="4985" y="395"/>
                </a:lnTo>
                <a:lnTo>
                  <a:pt x="4988" y="390"/>
                </a:lnTo>
                <a:lnTo>
                  <a:pt x="4997" y="402"/>
                </a:lnTo>
                <a:lnTo>
                  <a:pt x="5004" y="413"/>
                </a:lnTo>
                <a:lnTo>
                  <a:pt x="5012" y="422"/>
                </a:lnTo>
                <a:lnTo>
                  <a:pt x="5020" y="429"/>
                </a:lnTo>
                <a:lnTo>
                  <a:pt x="5037" y="440"/>
                </a:lnTo>
                <a:lnTo>
                  <a:pt x="5052" y="448"/>
                </a:lnTo>
                <a:lnTo>
                  <a:pt x="5058" y="453"/>
                </a:lnTo>
                <a:lnTo>
                  <a:pt x="5064" y="458"/>
                </a:lnTo>
                <a:lnTo>
                  <a:pt x="5070" y="465"/>
                </a:lnTo>
                <a:lnTo>
                  <a:pt x="5075" y="472"/>
                </a:lnTo>
                <a:lnTo>
                  <a:pt x="5079" y="481"/>
                </a:lnTo>
                <a:lnTo>
                  <a:pt x="5082" y="492"/>
                </a:lnTo>
                <a:lnTo>
                  <a:pt x="5085" y="506"/>
                </a:lnTo>
                <a:lnTo>
                  <a:pt x="5086" y="522"/>
                </a:lnTo>
                <a:lnTo>
                  <a:pt x="5091" y="520"/>
                </a:lnTo>
                <a:lnTo>
                  <a:pt x="5096" y="519"/>
                </a:lnTo>
                <a:lnTo>
                  <a:pt x="5100" y="521"/>
                </a:lnTo>
                <a:lnTo>
                  <a:pt x="5103" y="524"/>
                </a:lnTo>
                <a:lnTo>
                  <a:pt x="5107" y="533"/>
                </a:lnTo>
                <a:lnTo>
                  <a:pt x="5112" y="545"/>
                </a:lnTo>
                <a:lnTo>
                  <a:pt x="5114" y="551"/>
                </a:lnTo>
                <a:lnTo>
                  <a:pt x="5117" y="557"/>
                </a:lnTo>
                <a:lnTo>
                  <a:pt x="5120" y="562"/>
                </a:lnTo>
                <a:lnTo>
                  <a:pt x="5124" y="567"/>
                </a:lnTo>
                <a:lnTo>
                  <a:pt x="5128" y="571"/>
                </a:lnTo>
                <a:lnTo>
                  <a:pt x="5134" y="574"/>
                </a:lnTo>
                <a:lnTo>
                  <a:pt x="5141" y="577"/>
                </a:lnTo>
                <a:lnTo>
                  <a:pt x="5151" y="577"/>
                </a:lnTo>
                <a:lnTo>
                  <a:pt x="5152" y="589"/>
                </a:lnTo>
                <a:lnTo>
                  <a:pt x="5151" y="598"/>
                </a:lnTo>
                <a:lnTo>
                  <a:pt x="5148" y="602"/>
                </a:lnTo>
                <a:lnTo>
                  <a:pt x="5146" y="606"/>
                </a:lnTo>
                <a:lnTo>
                  <a:pt x="5143" y="608"/>
                </a:lnTo>
                <a:lnTo>
                  <a:pt x="5139" y="609"/>
                </a:lnTo>
                <a:lnTo>
                  <a:pt x="5140" y="613"/>
                </a:lnTo>
                <a:lnTo>
                  <a:pt x="5141" y="616"/>
                </a:lnTo>
                <a:lnTo>
                  <a:pt x="5143" y="617"/>
                </a:lnTo>
                <a:lnTo>
                  <a:pt x="5145" y="618"/>
                </a:lnTo>
                <a:lnTo>
                  <a:pt x="5152" y="617"/>
                </a:lnTo>
                <a:lnTo>
                  <a:pt x="5158" y="613"/>
                </a:lnTo>
                <a:lnTo>
                  <a:pt x="5164" y="611"/>
                </a:lnTo>
                <a:lnTo>
                  <a:pt x="5171" y="611"/>
                </a:lnTo>
                <a:lnTo>
                  <a:pt x="5174" y="612"/>
                </a:lnTo>
                <a:lnTo>
                  <a:pt x="5177" y="613"/>
                </a:lnTo>
                <a:lnTo>
                  <a:pt x="5180" y="617"/>
                </a:lnTo>
                <a:lnTo>
                  <a:pt x="5183" y="621"/>
                </a:lnTo>
                <a:lnTo>
                  <a:pt x="5183" y="637"/>
                </a:lnTo>
                <a:lnTo>
                  <a:pt x="5181" y="650"/>
                </a:lnTo>
                <a:lnTo>
                  <a:pt x="5179" y="662"/>
                </a:lnTo>
                <a:lnTo>
                  <a:pt x="5178" y="672"/>
                </a:lnTo>
                <a:lnTo>
                  <a:pt x="5178" y="676"/>
                </a:lnTo>
                <a:lnTo>
                  <a:pt x="5178" y="681"/>
                </a:lnTo>
                <a:lnTo>
                  <a:pt x="5178" y="685"/>
                </a:lnTo>
                <a:lnTo>
                  <a:pt x="5180" y="689"/>
                </a:lnTo>
                <a:lnTo>
                  <a:pt x="5182" y="695"/>
                </a:lnTo>
                <a:lnTo>
                  <a:pt x="5185" y="699"/>
                </a:lnTo>
                <a:lnTo>
                  <a:pt x="5188" y="704"/>
                </a:lnTo>
                <a:lnTo>
                  <a:pt x="5194" y="709"/>
                </a:lnTo>
                <a:lnTo>
                  <a:pt x="5187" y="725"/>
                </a:lnTo>
                <a:lnTo>
                  <a:pt x="5205" y="731"/>
                </a:lnTo>
                <a:lnTo>
                  <a:pt x="5205" y="742"/>
                </a:lnTo>
                <a:lnTo>
                  <a:pt x="5205" y="753"/>
                </a:lnTo>
                <a:lnTo>
                  <a:pt x="5204" y="763"/>
                </a:lnTo>
                <a:lnTo>
                  <a:pt x="5215" y="763"/>
                </a:lnTo>
                <a:lnTo>
                  <a:pt x="5210" y="775"/>
                </a:lnTo>
                <a:lnTo>
                  <a:pt x="5204" y="785"/>
                </a:lnTo>
                <a:lnTo>
                  <a:pt x="5198" y="796"/>
                </a:lnTo>
                <a:lnTo>
                  <a:pt x="5193" y="808"/>
                </a:lnTo>
                <a:lnTo>
                  <a:pt x="5200" y="808"/>
                </a:lnTo>
                <a:lnTo>
                  <a:pt x="5205" y="805"/>
                </a:lnTo>
                <a:lnTo>
                  <a:pt x="5210" y="803"/>
                </a:lnTo>
                <a:lnTo>
                  <a:pt x="5214" y="801"/>
                </a:lnTo>
                <a:lnTo>
                  <a:pt x="5219" y="799"/>
                </a:lnTo>
                <a:lnTo>
                  <a:pt x="5224" y="797"/>
                </a:lnTo>
                <a:lnTo>
                  <a:pt x="5230" y="796"/>
                </a:lnTo>
                <a:lnTo>
                  <a:pt x="5237" y="796"/>
                </a:lnTo>
                <a:lnTo>
                  <a:pt x="5234" y="817"/>
                </a:lnTo>
                <a:lnTo>
                  <a:pt x="5232" y="836"/>
                </a:lnTo>
                <a:lnTo>
                  <a:pt x="5231" y="856"/>
                </a:lnTo>
                <a:lnTo>
                  <a:pt x="5230" y="874"/>
                </a:lnTo>
                <a:lnTo>
                  <a:pt x="5228" y="893"/>
                </a:lnTo>
                <a:lnTo>
                  <a:pt x="5225" y="909"/>
                </a:lnTo>
                <a:lnTo>
                  <a:pt x="5223" y="917"/>
                </a:lnTo>
                <a:lnTo>
                  <a:pt x="5221" y="925"/>
                </a:lnTo>
                <a:lnTo>
                  <a:pt x="5218" y="932"/>
                </a:lnTo>
                <a:lnTo>
                  <a:pt x="5214" y="939"/>
                </a:lnTo>
                <a:lnTo>
                  <a:pt x="5208" y="955"/>
                </a:lnTo>
                <a:lnTo>
                  <a:pt x="5225" y="950"/>
                </a:lnTo>
                <a:lnTo>
                  <a:pt x="5227" y="957"/>
                </a:lnTo>
                <a:lnTo>
                  <a:pt x="5228" y="964"/>
                </a:lnTo>
                <a:lnTo>
                  <a:pt x="5227" y="969"/>
                </a:lnTo>
                <a:lnTo>
                  <a:pt x="5225" y="974"/>
                </a:lnTo>
                <a:lnTo>
                  <a:pt x="5222" y="977"/>
                </a:lnTo>
                <a:lnTo>
                  <a:pt x="5218" y="981"/>
                </a:lnTo>
                <a:lnTo>
                  <a:pt x="5213" y="983"/>
                </a:lnTo>
                <a:lnTo>
                  <a:pt x="5209" y="986"/>
                </a:lnTo>
                <a:lnTo>
                  <a:pt x="5200" y="990"/>
                </a:lnTo>
                <a:lnTo>
                  <a:pt x="5195" y="994"/>
                </a:lnTo>
                <a:lnTo>
                  <a:pt x="5194" y="996"/>
                </a:lnTo>
                <a:lnTo>
                  <a:pt x="5195" y="998"/>
                </a:lnTo>
                <a:lnTo>
                  <a:pt x="5198" y="1002"/>
                </a:lnTo>
                <a:lnTo>
                  <a:pt x="5203" y="1005"/>
                </a:lnTo>
                <a:lnTo>
                  <a:pt x="5197" y="1021"/>
                </a:lnTo>
                <a:lnTo>
                  <a:pt x="5214" y="1026"/>
                </a:lnTo>
                <a:lnTo>
                  <a:pt x="5212" y="1030"/>
                </a:lnTo>
                <a:lnTo>
                  <a:pt x="5209" y="1033"/>
                </a:lnTo>
                <a:lnTo>
                  <a:pt x="5206" y="1034"/>
                </a:lnTo>
                <a:lnTo>
                  <a:pt x="5202" y="1036"/>
                </a:lnTo>
                <a:lnTo>
                  <a:pt x="5198" y="1038"/>
                </a:lnTo>
                <a:lnTo>
                  <a:pt x="5195" y="1041"/>
                </a:lnTo>
                <a:lnTo>
                  <a:pt x="5193" y="1044"/>
                </a:lnTo>
                <a:lnTo>
                  <a:pt x="5192" y="1049"/>
                </a:lnTo>
                <a:lnTo>
                  <a:pt x="5194" y="1053"/>
                </a:lnTo>
                <a:lnTo>
                  <a:pt x="5196" y="1055"/>
                </a:lnTo>
                <a:lnTo>
                  <a:pt x="5199" y="1054"/>
                </a:lnTo>
                <a:lnTo>
                  <a:pt x="5203" y="1053"/>
                </a:lnTo>
                <a:lnTo>
                  <a:pt x="5207" y="1051"/>
                </a:lnTo>
                <a:lnTo>
                  <a:pt x="5212" y="1049"/>
                </a:lnTo>
                <a:lnTo>
                  <a:pt x="5217" y="1048"/>
                </a:lnTo>
                <a:lnTo>
                  <a:pt x="5224" y="1049"/>
                </a:lnTo>
                <a:lnTo>
                  <a:pt x="5218" y="1058"/>
                </a:lnTo>
                <a:lnTo>
                  <a:pt x="5212" y="1066"/>
                </a:lnTo>
                <a:lnTo>
                  <a:pt x="5206" y="1072"/>
                </a:lnTo>
                <a:lnTo>
                  <a:pt x="5200" y="1078"/>
                </a:lnTo>
                <a:lnTo>
                  <a:pt x="5198" y="1081"/>
                </a:lnTo>
                <a:lnTo>
                  <a:pt x="5197" y="1085"/>
                </a:lnTo>
                <a:lnTo>
                  <a:pt x="5195" y="1088"/>
                </a:lnTo>
                <a:lnTo>
                  <a:pt x="5195" y="1092"/>
                </a:lnTo>
                <a:lnTo>
                  <a:pt x="5195" y="1096"/>
                </a:lnTo>
                <a:lnTo>
                  <a:pt x="5197" y="1101"/>
                </a:lnTo>
                <a:lnTo>
                  <a:pt x="5199" y="1107"/>
                </a:lnTo>
                <a:lnTo>
                  <a:pt x="5202" y="1114"/>
                </a:lnTo>
                <a:lnTo>
                  <a:pt x="5196" y="1115"/>
                </a:lnTo>
                <a:lnTo>
                  <a:pt x="5190" y="1119"/>
                </a:lnTo>
                <a:lnTo>
                  <a:pt x="5184" y="1121"/>
                </a:lnTo>
                <a:lnTo>
                  <a:pt x="5179" y="1124"/>
                </a:lnTo>
                <a:lnTo>
                  <a:pt x="5170" y="1131"/>
                </a:lnTo>
                <a:lnTo>
                  <a:pt x="5161" y="1139"/>
                </a:lnTo>
                <a:lnTo>
                  <a:pt x="5153" y="1147"/>
                </a:lnTo>
                <a:lnTo>
                  <a:pt x="5144" y="1154"/>
                </a:lnTo>
                <a:lnTo>
                  <a:pt x="5135" y="1162"/>
                </a:lnTo>
                <a:lnTo>
                  <a:pt x="5125" y="1168"/>
                </a:lnTo>
                <a:lnTo>
                  <a:pt x="5117" y="1196"/>
                </a:lnTo>
                <a:lnTo>
                  <a:pt x="5106" y="1222"/>
                </a:lnTo>
                <a:lnTo>
                  <a:pt x="5096" y="1247"/>
                </a:lnTo>
                <a:lnTo>
                  <a:pt x="5084" y="1270"/>
                </a:lnTo>
                <a:lnTo>
                  <a:pt x="5070" y="1293"/>
                </a:lnTo>
                <a:lnTo>
                  <a:pt x="5057" y="1315"/>
                </a:lnTo>
                <a:lnTo>
                  <a:pt x="5042" y="1335"/>
                </a:lnTo>
                <a:lnTo>
                  <a:pt x="5026" y="1356"/>
                </a:lnTo>
                <a:lnTo>
                  <a:pt x="4995" y="1395"/>
                </a:lnTo>
                <a:lnTo>
                  <a:pt x="4961" y="1432"/>
                </a:lnTo>
                <a:lnTo>
                  <a:pt x="4926" y="1469"/>
                </a:lnTo>
                <a:lnTo>
                  <a:pt x="4892" y="1507"/>
                </a:lnTo>
                <a:lnTo>
                  <a:pt x="4892" y="1525"/>
                </a:lnTo>
                <a:lnTo>
                  <a:pt x="4892" y="1542"/>
                </a:lnTo>
                <a:lnTo>
                  <a:pt x="4894" y="1558"/>
                </a:lnTo>
                <a:lnTo>
                  <a:pt x="4897" y="1573"/>
                </a:lnTo>
                <a:lnTo>
                  <a:pt x="4900" y="1587"/>
                </a:lnTo>
                <a:lnTo>
                  <a:pt x="4904" y="1601"/>
                </a:lnTo>
                <a:lnTo>
                  <a:pt x="4908" y="1614"/>
                </a:lnTo>
                <a:lnTo>
                  <a:pt x="4914" y="1627"/>
                </a:lnTo>
                <a:lnTo>
                  <a:pt x="4940" y="1648"/>
                </a:lnTo>
                <a:lnTo>
                  <a:pt x="4968" y="1668"/>
                </a:lnTo>
                <a:lnTo>
                  <a:pt x="4997" y="1687"/>
                </a:lnTo>
                <a:lnTo>
                  <a:pt x="5027" y="1705"/>
                </a:lnTo>
                <a:lnTo>
                  <a:pt x="5058" y="1722"/>
                </a:lnTo>
                <a:lnTo>
                  <a:pt x="5089" y="1739"/>
                </a:lnTo>
                <a:lnTo>
                  <a:pt x="5121" y="1754"/>
                </a:lnTo>
                <a:lnTo>
                  <a:pt x="5154" y="1769"/>
                </a:lnTo>
                <a:lnTo>
                  <a:pt x="5220" y="1798"/>
                </a:lnTo>
                <a:lnTo>
                  <a:pt x="5288" y="1826"/>
                </a:lnTo>
                <a:lnTo>
                  <a:pt x="5357" y="1854"/>
                </a:lnTo>
                <a:lnTo>
                  <a:pt x="5425" y="1882"/>
                </a:lnTo>
                <a:lnTo>
                  <a:pt x="5460" y="1896"/>
                </a:lnTo>
                <a:lnTo>
                  <a:pt x="5495" y="1908"/>
                </a:lnTo>
                <a:lnTo>
                  <a:pt x="5532" y="1919"/>
                </a:lnTo>
                <a:lnTo>
                  <a:pt x="5568" y="1931"/>
                </a:lnTo>
                <a:lnTo>
                  <a:pt x="5604" y="1942"/>
                </a:lnTo>
                <a:lnTo>
                  <a:pt x="5640" y="1954"/>
                </a:lnTo>
                <a:lnTo>
                  <a:pt x="5658" y="1960"/>
                </a:lnTo>
                <a:lnTo>
                  <a:pt x="5676" y="1968"/>
                </a:lnTo>
                <a:lnTo>
                  <a:pt x="5693" y="1976"/>
                </a:lnTo>
                <a:lnTo>
                  <a:pt x="5711" y="1983"/>
                </a:lnTo>
                <a:lnTo>
                  <a:pt x="5740" y="2000"/>
                </a:lnTo>
                <a:lnTo>
                  <a:pt x="5770" y="2018"/>
                </a:lnTo>
                <a:lnTo>
                  <a:pt x="5785" y="2027"/>
                </a:lnTo>
                <a:lnTo>
                  <a:pt x="5800" y="2035"/>
                </a:lnTo>
                <a:lnTo>
                  <a:pt x="5814" y="2042"/>
                </a:lnTo>
                <a:lnTo>
                  <a:pt x="5830" y="2050"/>
                </a:lnTo>
                <a:lnTo>
                  <a:pt x="5858" y="2061"/>
                </a:lnTo>
                <a:lnTo>
                  <a:pt x="5888" y="2070"/>
                </a:lnTo>
                <a:lnTo>
                  <a:pt x="5917" y="2079"/>
                </a:lnTo>
                <a:lnTo>
                  <a:pt x="5946" y="2089"/>
                </a:lnTo>
                <a:lnTo>
                  <a:pt x="5959" y="2094"/>
                </a:lnTo>
                <a:lnTo>
                  <a:pt x="5972" y="2100"/>
                </a:lnTo>
                <a:lnTo>
                  <a:pt x="5985" y="2106"/>
                </a:lnTo>
                <a:lnTo>
                  <a:pt x="5997" y="2112"/>
                </a:lnTo>
                <a:lnTo>
                  <a:pt x="6008" y="2120"/>
                </a:lnTo>
                <a:lnTo>
                  <a:pt x="6019" y="2130"/>
                </a:lnTo>
                <a:lnTo>
                  <a:pt x="6029" y="2139"/>
                </a:lnTo>
                <a:lnTo>
                  <a:pt x="6037" y="2150"/>
                </a:lnTo>
                <a:lnTo>
                  <a:pt x="6045" y="2163"/>
                </a:lnTo>
                <a:lnTo>
                  <a:pt x="6052" y="2176"/>
                </a:lnTo>
                <a:lnTo>
                  <a:pt x="6058" y="2189"/>
                </a:lnTo>
                <a:lnTo>
                  <a:pt x="6062" y="2204"/>
                </a:lnTo>
                <a:lnTo>
                  <a:pt x="6066" y="2218"/>
                </a:lnTo>
                <a:lnTo>
                  <a:pt x="6069" y="2233"/>
                </a:lnTo>
                <a:lnTo>
                  <a:pt x="6071" y="2250"/>
                </a:lnTo>
                <a:lnTo>
                  <a:pt x="6072" y="2266"/>
                </a:lnTo>
                <a:lnTo>
                  <a:pt x="6075" y="2300"/>
                </a:lnTo>
                <a:lnTo>
                  <a:pt x="6078" y="2336"/>
                </a:lnTo>
                <a:lnTo>
                  <a:pt x="6080" y="2355"/>
                </a:lnTo>
                <a:lnTo>
                  <a:pt x="6083" y="2374"/>
                </a:lnTo>
                <a:lnTo>
                  <a:pt x="6086" y="2394"/>
                </a:lnTo>
                <a:lnTo>
                  <a:pt x="6090" y="2413"/>
                </a:lnTo>
                <a:lnTo>
                  <a:pt x="6094" y="2428"/>
                </a:lnTo>
                <a:lnTo>
                  <a:pt x="6100" y="2444"/>
                </a:lnTo>
                <a:lnTo>
                  <a:pt x="6106" y="2459"/>
                </a:lnTo>
                <a:lnTo>
                  <a:pt x="6113" y="2475"/>
                </a:lnTo>
                <a:lnTo>
                  <a:pt x="6128" y="2505"/>
                </a:lnTo>
                <a:lnTo>
                  <a:pt x="6145" y="2537"/>
                </a:lnTo>
                <a:lnTo>
                  <a:pt x="6162" y="2570"/>
                </a:lnTo>
                <a:lnTo>
                  <a:pt x="6178" y="2604"/>
                </a:lnTo>
                <a:lnTo>
                  <a:pt x="6184" y="2621"/>
                </a:lnTo>
                <a:lnTo>
                  <a:pt x="6190" y="2640"/>
                </a:lnTo>
                <a:lnTo>
                  <a:pt x="6194" y="2658"/>
                </a:lnTo>
                <a:lnTo>
                  <a:pt x="6198" y="2677"/>
                </a:lnTo>
                <a:lnTo>
                  <a:pt x="6200" y="2694"/>
                </a:lnTo>
                <a:lnTo>
                  <a:pt x="6201" y="2713"/>
                </a:lnTo>
                <a:lnTo>
                  <a:pt x="6202" y="2732"/>
                </a:lnTo>
                <a:lnTo>
                  <a:pt x="6202" y="2754"/>
                </a:lnTo>
                <a:lnTo>
                  <a:pt x="6202" y="2798"/>
                </a:lnTo>
                <a:lnTo>
                  <a:pt x="6200" y="2845"/>
                </a:lnTo>
                <a:lnTo>
                  <a:pt x="6196" y="2891"/>
                </a:lnTo>
                <a:lnTo>
                  <a:pt x="6193" y="2937"/>
                </a:lnTo>
                <a:lnTo>
                  <a:pt x="6189" y="2979"/>
                </a:lnTo>
                <a:lnTo>
                  <a:pt x="6185" y="3017"/>
                </a:lnTo>
                <a:lnTo>
                  <a:pt x="6183" y="3039"/>
                </a:lnTo>
                <a:lnTo>
                  <a:pt x="6181" y="3061"/>
                </a:lnTo>
                <a:lnTo>
                  <a:pt x="6180" y="3083"/>
                </a:lnTo>
                <a:lnTo>
                  <a:pt x="6180" y="3105"/>
                </a:lnTo>
                <a:lnTo>
                  <a:pt x="6180" y="3147"/>
                </a:lnTo>
                <a:lnTo>
                  <a:pt x="6182" y="3189"/>
                </a:lnTo>
                <a:lnTo>
                  <a:pt x="6187" y="3270"/>
                </a:lnTo>
                <a:lnTo>
                  <a:pt x="6192" y="3347"/>
                </a:lnTo>
                <a:lnTo>
                  <a:pt x="6193" y="3385"/>
                </a:lnTo>
                <a:lnTo>
                  <a:pt x="6192" y="3421"/>
                </a:lnTo>
                <a:lnTo>
                  <a:pt x="6191" y="3439"/>
                </a:lnTo>
                <a:lnTo>
                  <a:pt x="6189" y="3456"/>
                </a:lnTo>
                <a:lnTo>
                  <a:pt x="6187" y="3474"/>
                </a:lnTo>
                <a:lnTo>
                  <a:pt x="6184" y="3491"/>
                </a:lnTo>
                <a:lnTo>
                  <a:pt x="6180" y="3507"/>
                </a:lnTo>
                <a:lnTo>
                  <a:pt x="6174" y="3524"/>
                </a:lnTo>
                <a:lnTo>
                  <a:pt x="6169" y="3540"/>
                </a:lnTo>
                <a:lnTo>
                  <a:pt x="6162" y="3557"/>
                </a:lnTo>
                <a:lnTo>
                  <a:pt x="6155" y="3573"/>
                </a:lnTo>
                <a:lnTo>
                  <a:pt x="6147" y="3588"/>
                </a:lnTo>
                <a:lnTo>
                  <a:pt x="6137" y="3604"/>
                </a:lnTo>
                <a:lnTo>
                  <a:pt x="6125" y="3619"/>
                </a:lnTo>
                <a:lnTo>
                  <a:pt x="6132" y="3645"/>
                </a:lnTo>
                <a:lnTo>
                  <a:pt x="6139" y="3671"/>
                </a:lnTo>
                <a:lnTo>
                  <a:pt x="6144" y="3696"/>
                </a:lnTo>
                <a:lnTo>
                  <a:pt x="6149" y="3723"/>
                </a:lnTo>
                <a:lnTo>
                  <a:pt x="6152" y="3749"/>
                </a:lnTo>
                <a:lnTo>
                  <a:pt x="6155" y="3775"/>
                </a:lnTo>
                <a:lnTo>
                  <a:pt x="6156" y="3802"/>
                </a:lnTo>
                <a:lnTo>
                  <a:pt x="6157" y="3829"/>
                </a:lnTo>
                <a:lnTo>
                  <a:pt x="6157" y="3855"/>
                </a:lnTo>
                <a:lnTo>
                  <a:pt x="6156" y="3883"/>
                </a:lnTo>
                <a:lnTo>
                  <a:pt x="6154" y="3910"/>
                </a:lnTo>
                <a:lnTo>
                  <a:pt x="6152" y="3937"/>
                </a:lnTo>
                <a:lnTo>
                  <a:pt x="6148" y="3964"/>
                </a:lnTo>
                <a:lnTo>
                  <a:pt x="6144" y="3991"/>
                </a:lnTo>
                <a:lnTo>
                  <a:pt x="6140" y="4019"/>
                </a:lnTo>
                <a:lnTo>
                  <a:pt x="6133" y="4046"/>
                </a:lnTo>
                <a:lnTo>
                  <a:pt x="6130" y="4063"/>
                </a:lnTo>
                <a:lnTo>
                  <a:pt x="6127" y="4078"/>
                </a:lnTo>
                <a:lnTo>
                  <a:pt x="6125" y="4094"/>
                </a:lnTo>
                <a:lnTo>
                  <a:pt x="6124" y="4109"/>
                </a:lnTo>
                <a:lnTo>
                  <a:pt x="6122" y="4144"/>
                </a:lnTo>
                <a:lnTo>
                  <a:pt x="6121" y="4188"/>
                </a:lnTo>
                <a:lnTo>
                  <a:pt x="6121" y="4211"/>
                </a:lnTo>
                <a:lnTo>
                  <a:pt x="6120" y="4233"/>
                </a:lnTo>
                <a:lnTo>
                  <a:pt x="6119" y="4255"/>
                </a:lnTo>
                <a:lnTo>
                  <a:pt x="6117" y="4277"/>
                </a:lnTo>
                <a:lnTo>
                  <a:pt x="6112" y="4324"/>
                </a:lnTo>
                <a:lnTo>
                  <a:pt x="6106" y="4370"/>
                </a:lnTo>
                <a:lnTo>
                  <a:pt x="6098" y="4416"/>
                </a:lnTo>
                <a:lnTo>
                  <a:pt x="6088" y="4463"/>
                </a:lnTo>
                <a:lnTo>
                  <a:pt x="6078" y="4511"/>
                </a:lnTo>
                <a:lnTo>
                  <a:pt x="6068" y="4559"/>
                </a:lnTo>
                <a:lnTo>
                  <a:pt x="6056" y="4608"/>
                </a:lnTo>
                <a:lnTo>
                  <a:pt x="6045" y="4656"/>
                </a:lnTo>
                <a:lnTo>
                  <a:pt x="6035" y="4705"/>
                </a:lnTo>
                <a:lnTo>
                  <a:pt x="6025" y="4755"/>
                </a:lnTo>
                <a:lnTo>
                  <a:pt x="6015" y="4804"/>
                </a:lnTo>
                <a:lnTo>
                  <a:pt x="6007" y="4854"/>
                </a:lnTo>
                <a:lnTo>
                  <a:pt x="6001" y="4905"/>
                </a:lnTo>
                <a:lnTo>
                  <a:pt x="5995" y="4955"/>
                </a:lnTo>
                <a:lnTo>
                  <a:pt x="5995" y="4982"/>
                </a:lnTo>
                <a:lnTo>
                  <a:pt x="5996" y="5009"/>
                </a:lnTo>
                <a:lnTo>
                  <a:pt x="5996" y="5023"/>
                </a:lnTo>
                <a:lnTo>
                  <a:pt x="5996" y="5037"/>
                </a:lnTo>
                <a:lnTo>
                  <a:pt x="5996" y="5050"/>
                </a:lnTo>
                <a:lnTo>
                  <a:pt x="5995" y="5064"/>
                </a:lnTo>
                <a:lnTo>
                  <a:pt x="5991" y="5092"/>
                </a:lnTo>
                <a:lnTo>
                  <a:pt x="5986" y="5121"/>
                </a:lnTo>
                <a:lnTo>
                  <a:pt x="5980" y="5150"/>
                </a:lnTo>
                <a:lnTo>
                  <a:pt x="5973" y="5178"/>
                </a:lnTo>
                <a:lnTo>
                  <a:pt x="5959" y="5233"/>
                </a:lnTo>
                <a:lnTo>
                  <a:pt x="5944" y="5287"/>
                </a:lnTo>
                <a:lnTo>
                  <a:pt x="5928" y="5342"/>
                </a:lnTo>
                <a:lnTo>
                  <a:pt x="5914" y="5395"/>
                </a:lnTo>
                <a:lnTo>
                  <a:pt x="5907" y="5422"/>
                </a:lnTo>
                <a:lnTo>
                  <a:pt x="5902" y="5449"/>
                </a:lnTo>
                <a:lnTo>
                  <a:pt x="5896" y="5475"/>
                </a:lnTo>
                <a:lnTo>
                  <a:pt x="5893" y="5501"/>
                </a:lnTo>
                <a:lnTo>
                  <a:pt x="5889" y="5533"/>
                </a:lnTo>
                <a:lnTo>
                  <a:pt x="5887" y="5563"/>
                </a:lnTo>
                <a:lnTo>
                  <a:pt x="5884" y="5592"/>
                </a:lnTo>
                <a:lnTo>
                  <a:pt x="5881" y="5621"/>
                </a:lnTo>
                <a:lnTo>
                  <a:pt x="5877" y="5649"/>
                </a:lnTo>
                <a:lnTo>
                  <a:pt x="5873" y="5677"/>
                </a:lnTo>
                <a:lnTo>
                  <a:pt x="5867" y="5704"/>
                </a:lnTo>
                <a:lnTo>
                  <a:pt x="5858" y="5731"/>
                </a:lnTo>
                <a:lnTo>
                  <a:pt x="5868" y="5738"/>
                </a:lnTo>
                <a:lnTo>
                  <a:pt x="5877" y="5743"/>
                </a:lnTo>
                <a:lnTo>
                  <a:pt x="5887" y="5747"/>
                </a:lnTo>
                <a:lnTo>
                  <a:pt x="5898" y="5751"/>
                </a:lnTo>
                <a:lnTo>
                  <a:pt x="5922" y="5758"/>
                </a:lnTo>
                <a:lnTo>
                  <a:pt x="5947" y="5765"/>
                </a:lnTo>
                <a:lnTo>
                  <a:pt x="5953" y="5786"/>
                </a:lnTo>
                <a:lnTo>
                  <a:pt x="5959" y="5812"/>
                </a:lnTo>
                <a:lnTo>
                  <a:pt x="5965" y="5840"/>
                </a:lnTo>
                <a:lnTo>
                  <a:pt x="5970" y="5870"/>
                </a:lnTo>
                <a:lnTo>
                  <a:pt x="5974" y="5901"/>
                </a:lnTo>
                <a:lnTo>
                  <a:pt x="5977" y="5934"/>
                </a:lnTo>
                <a:lnTo>
                  <a:pt x="5981" y="5968"/>
                </a:lnTo>
                <a:lnTo>
                  <a:pt x="5982" y="6003"/>
                </a:lnTo>
                <a:lnTo>
                  <a:pt x="5983" y="6037"/>
                </a:lnTo>
                <a:lnTo>
                  <a:pt x="5982" y="6071"/>
                </a:lnTo>
                <a:lnTo>
                  <a:pt x="5979" y="6104"/>
                </a:lnTo>
                <a:lnTo>
                  <a:pt x="5975" y="6134"/>
                </a:lnTo>
                <a:lnTo>
                  <a:pt x="5972" y="6150"/>
                </a:lnTo>
                <a:lnTo>
                  <a:pt x="5969" y="6164"/>
                </a:lnTo>
                <a:lnTo>
                  <a:pt x="5966" y="6178"/>
                </a:lnTo>
                <a:lnTo>
                  <a:pt x="5962" y="6191"/>
                </a:lnTo>
                <a:lnTo>
                  <a:pt x="5958" y="6203"/>
                </a:lnTo>
                <a:lnTo>
                  <a:pt x="5954" y="6215"/>
                </a:lnTo>
                <a:lnTo>
                  <a:pt x="5949" y="6226"/>
                </a:lnTo>
                <a:lnTo>
                  <a:pt x="5943" y="6236"/>
                </a:lnTo>
                <a:lnTo>
                  <a:pt x="5923" y="6236"/>
                </a:lnTo>
                <a:lnTo>
                  <a:pt x="5905" y="6236"/>
                </a:lnTo>
                <a:lnTo>
                  <a:pt x="5885" y="6235"/>
                </a:lnTo>
                <a:lnTo>
                  <a:pt x="5866" y="6235"/>
                </a:lnTo>
                <a:lnTo>
                  <a:pt x="5861" y="6228"/>
                </a:lnTo>
                <a:lnTo>
                  <a:pt x="5856" y="6221"/>
                </a:lnTo>
                <a:lnTo>
                  <a:pt x="5852" y="6212"/>
                </a:lnTo>
                <a:lnTo>
                  <a:pt x="5848" y="6203"/>
                </a:lnTo>
                <a:lnTo>
                  <a:pt x="5843" y="6185"/>
                </a:lnTo>
                <a:lnTo>
                  <a:pt x="5839" y="6164"/>
                </a:lnTo>
                <a:lnTo>
                  <a:pt x="5836" y="6143"/>
                </a:lnTo>
                <a:lnTo>
                  <a:pt x="5834" y="6120"/>
                </a:lnTo>
                <a:lnTo>
                  <a:pt x="5834" y="6095"/>
                </a:lnTo>
                <a:lnTo>
                  <a:pt x="5834" y="6071"/>
                </a:lnTo>
                <a:lnTo>
                  <a:pt x="5831" y="6068"/>
                </a:lnTo>
                <a:lnTo>
                  <a:pt x="5827" y="6067"/>
                </a:lnTo>
                <a:lnTo>
                  <a:pt x="5824" y="6067"/>
                </a:lnTo>
                <a:lnTo>
                  <a:pt x="5820" y="6069"/>
                </a:lnTo>
                <a:lnTo>
                  <a:pt x="5816" y="6073"/>
                </a:lnTo>
                <a:lnTo>
                  <a:pt x="5813" y="6078"/>
                </a:lnTo>
                <a:lnTo>
                  <a:pt x="5810" y="6083"/>
                </a:lnTo>
                <a:lnTo>
                  <a:pt x="5807" y="6089"/>
                </a:lnTo>
                <a:lnTo>
                  <a:pt x="5800" y="6104"/>
                </a:lnTo>
                <a:lnTo>
                  <a:pt x="5794" y="6117"/>
                </a:lnTo>
                <a:lnTo>
                  <a:pt x="5790" y="6123"/>
                </a:lnTo>
                <a:lnTo>
                  <a:pt x="5787" y="6128"/>
                </a:lnTo>
                <a:lnTo>
                  <a:pt x="5783" y="6133"/>
                </a:lnTo>
                <a:lnTo>
                  <a:pt x="5778" y="6136"/>
                </a:lnTo>
                <a:lnTo>
                  <a:pt x="5769" y="6136"/>
                </a:lnTo>
                <a:lnTo>
                  <a:pt x="5759" y="6136"/>
                </a:lnTo>
                <a:lnTo>
                  <a:pt x="5750" y="6136"/>
                </a:lnTo>
                <a:lnTo>
                  <a:pt x="5741" y="6134"/>
                </a:lnTo>
                <a:lnTo>
                  <a:pt x="5738" y="6133"/>
                </a:lnTo>
                <a:lnTo>
                  <a:pt x="5735" y="6131"/>
                </a:lnTo>
                <a:lnTo>
                  <a:pt x="5732" y="6130"/>
                </a:lnTo>
                <a:lnTo>
                  <a:pt x="5729" y="6127"/>
                </a:lnTo>
                <a:lnTo>
                  <a:pt x="5727" y="6125"/>
                </a:lnTo>
                <a:lnTo>
                  <a:pt x="5726" y="6121"/>
                </a:lnTo>
                <a:lnTo>
                  <a:pt x="5725" y="6118"/>
                </a:lnTo>
                <a:lnTo>
                  <a:pt x="5724" y="6114"/>
                </a:lnTo>
                <a:lnTo>
                  <a:pt x="5721" y="6122"/>
                </a:lnTo>
                <a:lnTo>
                  <a:pt x="5717" y="6129"/>
                </a:lnTo>
                <a:lnTo>
                  <a:pt x="5714" y="6136"/>
                </a:lnTo>
                <a:lnTo>
                  <a:pt x="5710" y="6142"/>
                </a:lnTo>
                <a:lnTo>
                  <a:pt x="5705" y="6147"/>
                </a:lnTo>
                <a:lnTo>
                  <a:pt x="5700" y="6151"/>
                </a:lnTo>
                <a:lnTo>
                  <a:pt x="5695" y="6155"/>
                </a:lnTo>
                <a:lnTo>
                  <a:pt x="5691" y="6158"/>
                </a:lnTo>
                <a:lnTo>
                  <a:pt x="5681" y="6162"/>
                </a:lnTo>
                <a:lnTo>
                  <a:pt x="5671" y="6165"/>
                </a:lnTo>
                <a:lnTo>
                  <a:pt x="5660" y="6167"/>
                </a:lnTo>
                <a:lnTo>
                  <a:pt x="5649" y="6168"/>
                </a:lnTo>
                <a:lnTo>
                  <a:pt x="5638" y="6169"/>
                </a:lnTo>
                <a:lnTo>
                  <a:pt x="5628" y="6170"/>
                </a:lnTo>
                <a:lnTo>
                  <a:pt x="5616" y="6172"/>
                </a:lnTo>
                <a:lnTo>
                  <a:pt x="5606" y="6175"/>
                </a:lnTo>
                <a:lnTo>
                  <a:pt x="5601" y="6179"/>
                </a:lnTo>
                <a:lnTo>
                  <a:pt x="5596" y="6181"/>
                </a:lnTo>
                <a:lnTo>
                  <a:pt x="5592" y="6185"/>
                </a:lnTo>
                <a:lnTo>
                  <a:pt x="5587" y="6188"/>
                </a:lnTo>
                <a:lnTo>
                  <a:pt x="5582" y="6193"/>
                </a:lnTo>
                <a:lnTo>
                  <a:pt x="5578" y="6198"/>
                </a:lnTo>
                <a:lnTo>
                  <a:pt x="5574" y="6204"/>
                </a:lnTo>
                <a:lnTo>
                  <a:pt x="5570" y="6211"/>
                </a:lnTo>
                <a:lnTo>
                  <a:pt x="5554" y="6203"/>
                </a:lnTo>
                <a:lnTo>
                  <a:pt x="5538" y="6194"/>
                </a:lnTo>
                <a:lnTo>
                  <a:pt x="5531" y="6189"/>
                </a:lnTo>
                <a:lnTo>
                  <a:pt x="5525" y="6183"/>
                </a:lnTo>
                <a:lnTo>
                  <a:pt x="5520" y="6175"/>
                </a:lnTo>
                <a:lnTo>
                  <a:pt x="5516" y="6167"/>
                </a:lnTo>
                <a:lnTo>
                  <a:pt x="5511" y="6170"/>
                </a:lnTo>
                <a:lnTo>
                  <a:pt x="5507" y="6173"/>
                </a:lnTo>
                <a:lnTo>
                  <a:pt x="5502" y="6178"/>
                </a:lnTo>
                <a:lnTo>
                  <a:pt x="5498" y="6183"/>
                </a:lnTo>
                <a:lnTo>
                  <a:pt x="5491" y="6192"/>
                </a:lnTo>
                <a:lnTo>
                  <a:pt x="5484" y="6201"/>
                </a:lnTo>
                <a:lnTo>
                  <a:pt x="5480" y="6205"/>
                </a:lnTo>
                <a:lnTo>
                  <a:pt x="5476" y="6209"/>
                </a:lnTo>
                <a:lnTo>
                  <a:pt x="5472" y="6213"/>
                </a:lnTo>
                <a:lnTo>
                  <a:pt x="5467" y="6217"/>
                </a:lnTo>
                <a:lnTo>
                  <a:pt x="5461" y="6219"/>
                </a:lnTo>
                <a:lnTo>
                  <a:pt x="5454" y="6221"/>
                </a:lnTo>
                <a:lnTo>
                  <a:pt x="5447" y="6222"/>
                </a:lnTo>
                <a:lnTo>
                  <a:pt x="5439" y="6221"/>
                </a:lnTo>
                <a:lnTo>
                  <a:pt x="5424" y="6208"/>
                </a:lnTo>
                <a:lnTo>
                  <a:pt x="5410" y="6195"/>
                </a:lnTo>
                <a:lnTo>
                  <a:pt x="5404" y="6188"/>
                </a:lnTo>
                <a:lnTo>
                  <a:pt x="5400" y="6179"/>
                </a:lnTo>
                <a:lnTo>
                  <a:pt x="5398" y="6173"/>
                </a:lnTo>
                <a:lnTo>
                  <a:pt x="5397" y="6168"/>
                </a:lnTo>
                <a:lnTo>
                  <a:pt x="5396" y="6162"/>
                </a:lnTo>
                <a:lnTo>
                  <a:pt x="5396" y="6155"/>
                </a:lnTo>
                <a:lnTo>
                  <a:pt x="5388" y="6158"/>
                </a:lnTo>
                <a:lnTo>
                  <a:pt x="5379" y="6161"/>
                </a:lnTo>
                <a:lnTo>
                  <a:pt x="5371" y="6165"/>
                </a:lnTo>
                <a:lnTo>
                  <a:pt x="5364" y="6169"/>
                </a:lnTo>
                <a:lnTo>
                  <a:pt x="5357" y="6174"/>
                </a:lnTo>
                <a:lnTo>
                  <a:pt x="5351" y="6180"/>
                </a:lnTo>
                <a:lnTo>
                  <a:pt x="5344" y="6186"/>
                </a:lnTo>
                <a:lnTo>
                  <a:pt x="5339" y="6192"/>
                </a:lnTo>
                <a:lnTo>
                  <a:pt x="5335" y="6199"/>
                </a:lnTo>
                <a:lnTo>
                  <a:pt x="5332" y="6207"/>
                </a:lnTo>
                <a:lnTo>
                  <a:pt x="5329" y="6217"/>
                </a:lnTo>
                <a:lnTo>
                  <a:pt x="5327" y="6227"/>
                </a:lnTo>
                <a:lnTo>
                  <a:pt x="5326" y="6237"/>
                </a:lnTo>
                <a:lnTo>
                  <a:pt x="5326" y="6248"/>
                </a:lnTo>
                <a:lnTo>
                  <a:pt x="5327" y="6262"/>
                </a:lnTo>
                <a:lnTo>
                  <a:pt x="5329" y="6275"/>
                </a:lnTo>
                <a:lnTo>
                  <a:pt x="5408" y="6276"/>
                </a:lnTo>
                <a:lnTo>
                  <a:pt x="5488" y="6276"/>
                </a:lnTo>
                <a:lnTo>
                  <a:pt x="5569" y="6276"/>
                </a:lnTo>
                <a:lnTo>
                  <a:pt x="5651" y="6274"/>
                </a:lnTo>
                <a:lnTo>
                  <a:pt x="5733" y="6273"/>
                </a:lnTo>
                <a:lnTo>
                  <a:pt x="5817" y="6271"/>
                </a:lnTo>
                <a:lnTo>
                  <a:pt x="5902" y="6269"/>
                </a:lnTo>
                <a:lnTo>
                  <a:pt x="5986" y="6266"/>
                </a:lnTo>
                <a:lnTo>
                  <a:pt x="6071" y="6264"/>
                </a:lnTo>
                <a:lnTo>
                  <a:pt x="6156" y="6261"/>
                </a:lnTo>
                <a:lnTo>
                  <a:pt x="6241" y="6259"/>
                </a:lnTo>
                <a:lnTo>
                  <a:pt x="6326" y="6257"/>
                </a:lnTo>
                <a:lnTo>
                  <a:pt x="6411" y="6255"/>
                </a:lnTo>
                <a:lnTo>
                  <a:pt x="6497" y="6252"/>
                </a:lnTo>
                <a:lnTo>
                  <a:pt x="6581" y="6252"/>
                </a:lnTo>
                <a:lnTo>
                  <a:pt x="6665" y="6251"/>
                </a:lnTo>
                <a:lnTo>
                  <a:pt x="6676" y="6262"/>
                </a:lnTo>
                <a:lnTo>
                  <a:pt x="6686" y="6273"/>
                </a:lnTo>
                <a:lnTo>
                  <a:pt x="6696" y="6284"/>
                </a:lnTo>
                <a:lnTo>
                  <a:pt x="6705" y="6296"/>
                </a:lnTo>
                <a:lnTo>
                  <a:pt x="6713" y="6309"/>
                </a:lnTo>
                <a:lnTo>
                  <a:pt x="6720" y="6321"/>
                </a:lnTo>
                <a:lnTo>
                  <a:pt x="6727" y="6336"/>
                </a:lnTo>
                <a:lnTo>
                  <a:pt x="6735" y="6349"/>
                </a:lnTo>
                <a:lnTo>
                  <a:pt x="6741" y="6364"/>
                </a:lnTo>
                <a:lnTo>
                  <a:pt x="6746" y="6380"/>
                </a:lnTo>
                <a:lnTo>
                  <a:pt x="6751" y="6395"/>
                </a:lnTo>
                <a:lnTo>
                  <a:pt x="6756" y="6411"/>
                </a:lnTo>
                <a:lnTo>
                  <a:pt x="6764" y="6444"/>
                </a:lnTo>
                <a:lnTo>
                  <a:pt x="6772" y="6478"/>
                </a:lnTo>
                <a:lnTo>
                  <a:pt x="6778" y="6514"/>
                </a:lnTo>
                <a:lnTo>
                  <a:pt x="6782" y="6551"/>
                </a:lnTo>
                <a:lnTo>
                  <a:pt x="6786" y="6588"/>
                </a:lnTo>
                <a:lnTo>
                  <a:pt x="6790" y="6626"/>
                </a:lnTo>
                <a:lnTo>
                  <a:pt x="6796" y="6703"/>
                </a:lnTo>
                <a:lnTo>
                  <a:pt x="6803" y="6779"/>
                </a:lnTo>
                <a:lnTo>
                  <a:pt x="6802" y="6786"/>
                </a:lnTo>
                <a:lnTo>
                  <a:pt x="6801" y="6792"/>
                </a:lnTo>
                <a:lnTo>
                  <a:pt x="6799" y="6799"/>
                </a:lnTo>
                <a:lnTo>
                  <a:pt x="6796" y="6804"/>
                </a:lnTo>
                <a:lnTo>
                  <a:pt x="6788" y="6813"/>
                </a:lnTo>
                <a:lnTo>
                  <a:pt x="6780" y="6820"/>
                </a:lnTo>
                <a:lnTo>
                  <a:pt x="6770" y="6827"/>
                </a:lnTo>
                <a:lnTo>
                  <a:pt x="6761" y="6836"/>
                </a:lnTo>
                <a:lnTo>
                  <a:pt x="6757" y="6840"/>
                </a:lnTo>
                <a:lnTo>
                  <a:pt x="6753" y="6844"/>
                </a:lnTo>
                <a:lnTo>
                  <a:pt x="6751" y="6849"/>
                </a:lnTo>
                <a:lnTo>
                  <a:pt x="6748" y="6855"/>
                </a:lnTo>
                <a:lnTo>
                  <a:pt x="6752" y="6914"/>
                </a:lnTo>
                <a:lnTo>
                  <a:pt x="6756" y="6972"/>
                </a:lnTo>
                <a:lnTo>
                  <a:pt x="6761" y="7032"/>
                </a:lnTo>
                <a:lnTo>
                  <a:pt x="6766" y="7090"/>
                </a:lnTo>
                <a:lnTo>
                  <a:pt x="6773" y="7150"/>
                </a:lnTo>
                <a:lnTo>
                  <a:pt x="6779" y="7209"/>
                </a:lnTo>
                <a:lnTo>
                  <a:pt x="6785" y="7268"/>
                </a:lnTo>
                <a:lnTo>
                  <a:pt x="6791" y="7327"/>
                </a:lnTo>
                <a:lnTo>
                  <a:pt x="6796" y="7387"/>
                </a:lnTo>
                <a:lnTo>
                  <a:pt x="6801" y="7446"/>
                </a:lnTo>
                <a:lnTo>
                  <a:pt x="6805" y="7505"/>
                </a:lnTo>
                <a:lnTo>
                  <a:pt x="6809" y="7564"/>
                </a:lnTo>
                <a:lnTo>
                  <a:pt x="6810" y="7623"/>
                </a:lnTo>
                <a:lnTo>
                  <a:pt x="6811" y="7681"/>
                </a:lnTo>
                <a:lnTo>
                  <a:pt x="6810" y="7740"/>
                </a:lnTo>
                <a:lnTo>
                  <a:pt x="6808" y="7797"/>
                </a:lnTo>
                <a:lnTo>
                  <a:pt x="6725" y="7805"/>
                </a:lnTo>
                <a:lnTo>
                  <a:pt x="6644" y="7810"/>
                </a:lnTo>
                <a:lnTo>
                  <a:pt x="6561" y="7815"/>
                </a:lnTo>
                <a:lnTo>
                  <a:pt x="6478" y="7819"/>
                </a:lnTo>
                <a:lnTo>
                  <a:pt x="6394" y="7823"/>
                </a:lnTo>
                <a:lnTo>
                  <a:pt x="6309" y="7826"/>
                </a:lnTo>
                <a:lnTo>
                  <a:pt x="6225" y="7829"/>
                </a:lnTo>
                <a:lnTo>
                  <a:pt x="6140" y="7831"/>
                </a:lnTo>
                <a:lnTo>
                  <a:pt x="6054" y="7834"/>
                </a:lnTo>
                <a:lnTo>
                  <a:pt x="5969" y="7836"/>
                </a:lnTo>
                <a:lnTo>
                  <a:pt x="5883" y="7839"/>
                </a:lnTo>
                <a:lnTo>
                  <a:pt x="5798" y="7842"/>
                </a:lnTo>
                <a:lnTo>
                  <a:pt x="5713" y="7844"/>
                </a:lnTo>
                <a:lnTo>
                  <a:pt x="5629" y="7847"/>
                </a:lnTo>
                <a:lnTo>
                  <a:pt x="5545" y="7850"/>
                </a:lnTo>
                <a:lnTo>
                  <a:pt x="5460" y="7854"/>
                </a:lnTo>
                <a:lnTo>
                  <a:pt x="5460" y="7896"/>
                </a:lnTo>
                <a:lnTo>
                  <a:pt x="5460" y="7939"/>
                </a:lnTo>
                <a:lnTo>
                  <a:pt x="5458" y="7981"/>
                </a:lnTo>
                <a:lnTo>
                  <a:pt x="5456" y="8024"/>
                </a:lnTo>
                <a:lnTo>
                  <a:pt x="5449" y="8110"/>
                </a:lnTo>
                <a:lnTo>
                  <a:pt x="5441" y="8196"/>
                </a:lnTo>
                <a:lnTo>
                  <a:pt x="5433" y="8281"/>
                </a:lnTo>
                <a:lnTo>
                  <a:pt x="5425" y="8366"/>
                </a:lnTo>
                <a:lnTo>
                  <a:pt x="5423" y="8408"/>
                </a:lnTo>
                <a:lnTo>
                  <a:pt x="5422" y="8450"/>
                </a:lnTo>
                <a:lnTo>
                  <a:pt x="5421" y="8491"/>
                </a:lnTo>
                <a:lnTo>
                  <a:pt x="5422" y="8532"/>
                </a:lnTo>
                <a:lnTo>
                  <a:pt x="5423" y="8564"/>
                </a:lnTo>
                <a:lnTo>
                  <a:pt x="5423" y="8595"/>
                </a:lnTo>
                <a:lnTo>
                  <a:pt x="5422" y="8627"/>
                </a:lnTo>
                <a:lnTo>
                  <a:pt x="5421" y="8658"/>
                </a:lnTo>
                <a:lnTo>
                  <a:pt x="5417" y="8720"/>
                </a:lnTo>
                <a:lnTo>
                  <a:pt x="5412" y="8782"/>
                </a:lnTo>
                <a:lnTo>
                  <a:pt x="5405" y="8845"/>
                </a:lnTo>
                <a:lnTo>
                  <a:pt x="5397" y="8905"/>
                </a:lnTo>
                <a:lnTo>
                  <a:pt x="5387" y="8967"/>
                </a:lnTo>
                <a:lnTo>
                  <a:pt x="5377" y="9027"/>
                </a:lnTo>
                <a:lnTo>
                  <a:pt x="5366" y="9088"/>
                </a:lnTo>
                <a:lnTo>
                  <a:pt x="5356" y="9147"/>
                </a:lnTo>
                <a:lnTo>
                  <a:pt x="5345" y="9207"/>
                </a:lnTo>
                <a:lnTo>
                  <a:pt x="5335" y="9265"/>
                </a:lnTo>
                <a:lnTo>
                  <a:pt x="5326" y="9324"/>
                </a:lnTo>
                <a:lnTo>
                  <a:pt x="5318" y="9382"/>
                </a:lnTo>
                <a:lnTo>
                  <a:pt x="5312" y="9440"/>
                </a:lnTo>
                <a:lnTo>
                  <a:pt x="5306" y="9496"/>
                </a:lnTo>
                <a:lnTo>
                  <a:pt x="5306" y="9520"/>
                </a:lnTo>
                <a:lnTo>
                  <a:pt x="5307" y="9546"/>
                </a:lnTo>
                <a:lnTo>
                  <a:pt x="5309" y="9558"/>
                </a:lnTo>
                <a:lnTo>
                  <a:pt x="5309" y="9571"/>
                </a:lnTo>
                <a:lnTo>
                  <a:pt x="5307" y="9583"/>
                </a:lnTo>
                <a:lnTo>
                  <a:pt x="5305" y="9595"/>
                </a:lnTo>
                <a:lnTo>
                  <a:pt x="5301" y="9609"/>
                </a:lnTo>
                <a:lnTo>
                  <a:pt x="5297" y="9624"/>
                </a:lnTo>
                <a:lnTo>
                  <a:pt x="5291" y="9639"/>
                </a:lnTo>
                <a:lnTo>
                  <a:pt x="5286" y="9653"/>
                </a:lnTo>
                <a:lnTo>
                  <a:pt x="5273" y="9683"/>
                </a:lnTo>
                <a:lnTo>
                  <a:pt x="5258" y="9713"/>
                </a:lnTo>
                <a:lnTo>
                  <a:pt x="5245" y="9744"/>
                </a:lnTo>
                <a:lnTo>
                  <a:pt x="5233" y="9774"/>
                </a:lnTo>
                <a:lnTo>
                  <a:pt x="5227" y="9789"/>
                </a:lnTo>
                <a:lnTo>
                  <a:pt x="5222" y="9804"/>
                </a:lnTo>
                <a:lnTo>
                  <a:pt x="5219" y="9820"/>
                </a:lnTo>
                <a:lnTo>
                  <a:pt x="5216" y="9835"/>
                </a:lnTo>
                <a:lnTo>
                  <a:pt x="5220" y="9856"/>
                </a:lnTo>
                <a:lnTo>
                  <a:pt x="5222" y="9875"/>
                </a:lnTo>
                <a:lnTo>
                  <a:pt x="5222" y="9895"/>
                </a:lnTo>
                <a:lnTo>
                  <a:pt x="5221" y="9912"/>
                </a:lnTo>
                <a:lnTo>
                  <a:pt x="5218" y="9930"/>
                </a:lnTo>
                <a:lnTo>
                  <a:pt x="5213" y="9947"/>
                </a:lnTo>
                <a:lnTo>
                  <a:pt x="5207" y="9964"/>
                </a:lnTo>
                <a:lnTo>
                  <a:pt x="5201" y="9980"/>
                </a:lnTo>
                <a:lnTo>
                  <a:pt x="5185" y="10013"/>
                </a:lnTo>
                <a:lnTo>
                  <a:pt x="5168" y="10046"/>
                </a:lnTo>
                <a:lnTo>
                  <a:pt x="5160" y="10063"/>
                </a:lnTo>
                <a:lnTo>
                  <a:pt x="5152" y="10082"/>
                </a:lnTo>
                <a:lnTo>
                  <a:pt x="5144" y="10100"/>
                </a:lnTo>
                <a:lnTo>
                  <a:pt x="5137" y="10120"/>
                </a:lnTo>
                <a:lnTo>
                  <a:pt x="5130" y="10144"/>
                </a:lnTo>
                <a:lnTo>
                  <a:pt x="5125" y="10170"/>
                </a:lnTo>
                <a:lnTo>
                  <a:pt x="5119" y="10196"/>
                </a:lnTo>
                <a:lnTo>
                  <a:pt x="5113" y="10220"/>
                </a:lnTo>
                <a:lnTo>
                  <a:pt x="5109" y="10232"/>
                </a:lnTo>
                <a:lnTo>
                  <a:pt x="5106" y="10245"/>
                </a:lnTo>
                <a:lnTo>
                  <a:pt x="5102" y="10256"/>
                </a:lnTo>
                <a:lnTo>
                  <a:pt x="5097" y="10267"/>
                </a:lnTo>
                <a:lnTo>
                  <a:pt x="5092" y="10278"/>
                </a:lnTo>
                <a:lnTo>
                  <a:pt x="5086" y="10287"/>
                </a:lnTo>
                <a:lnTo>
                  <a:pt x="5079" y="10297"/>
                </a:lnTo>
                <a:lnTo>
                  <a:pt x="5070" y="10305"/>
                </a:lnTo>
                <a:lnTo>
                  <a:pt x="5023" y="10300"/>
                </a:lnTo>
                <a:lnTo>
                  <a:pt x="4973" y="10296"/>
                </a:lnTo>
                <a:lnTo>
                  <a:pt x="4921" y="10295"/>
                </a:lnTo>
                <a:lnTo>
                  <a:pt x="4867" y="10295"/>
                </a:lnTo>
                <a:lnTo>
                  <a:pt x="4814" y="10297"/>
                </a:lnTo>
                <a:lnTo>
                  <a:pt x="4760" y="10300"/>
                </a:lnTo>
                <a:lnTo>
                  <a:pt x="4706" y="10306"/>
                </a:lnTo>
                <a:lnTo>
                  <a:pt x="4654" y="10314"/>
                </a:lnTo>
                <a:lnTo>
                  <a:pt x="4644" y="10292"/>
                </a:lnTo>
                <a:lnTo>
                  <a:pt x="4635" y="10269"/>
                </a:lnTo>
                <a:lnTo>
                  <a:pt x="4627" y="10246"/>
                </a:lnTo>
                <a:lnTo>
                  <a:pt x="4621" y="10221"/>
                </a:lnTo>
                <a:lnTo>
                  <a:pt x="4610" y="10169"/>
                </a:lnTo>
                <a:lnTo>
                  <a:pt x="4601" y="10116"/>
                </a:lnTo>
                <a:lnTo>
                  <a:pt x="4595" y="10090"/>
                </a:lnTo>
                <a:lnTo>
                  <a:pt x="4589" y="10064"/>
                </a:lnTo>
                <a:lnTo>
                  <a:pt x="4584" y="10038"/>
                </a:lnTo>
                <a:lnTo>
                  <a:pt x="4577" y="10014"/>
                </a:lnTo>
                <a:lnTo>
                  <a:pt x="4569" y="9990"/>
                </a:lnTo>
                <a:lnTo>
                  <a:pt x="4560" y="9969"/>
                </a:lnTo>
                <a:lnTo>
                  <a:pt x="4554" y="9958"/>
                </a:lnTo>
                <a:lnTo>
                  <a:pt x="4549" y="9948"/>
                </a:lnTo>
                <a:lnTo>
                  <a:pt x="4543" y="9938"/>
                </a:lnTo>
                <a:lnTo>
                  <a:pt x="4536" y="9929"/>
                </a:lnTo>
                <a:lnTo>
                  <a:pt x="4536" y="9879"/>
                </a:lnTo>
                <a:lnTo>
                  <a:pt x="4537" y="9831"/>
                </a:lnTo>
                <a:lnTo>
                  <a:pt x="4539" y="9783"/>
                </a:lnTo>
                <a:lnTo>
                  <a:pt x="4541" y="9735"/>
                </a:lnTo>
                <a:lnTo>
                  <a:pt x="4545" y="9686"/>
                </a:lnTo>
                <a:lnTo>
                  <a:pt x="4549" y="9638"/>
                </a:lnTo>
                <a:lnTo>
                  <a:pt x="4553" y="9590"/>
                </a:lnTo>
                <a:lnTo>
                  <a:pt x="4559" y="9542"/>
                </a:lnTo>
                <a:lnTo>
                  <a:pt x="4564" y="9493"/>
                </a:lnTo>
                <a:lnTo>
                  <a:pt x="4569" y="9443"/>
                </a:lnTo>
                <a:lnTo>
                  <a:pt x="4574" y="9394"/>
                </a:lnTo>
                <a:lnTo>
                  <a:pt x="4579" y="9342"/>
                </a:lnTo>
                <a:lnTo>
                  <a:pt x="4584" y="9291"/>
                </a:lnTo>
                <a:lnTo>
                  <a:pt x="4589" y="9239"/>
                </a:lnTo>
                <a:lnTo>
                  <a:pt x="4593" y="9184"/>
                </a:lnTo>
                <a:lnTo>
                  <a:pt x="4598" y="9130"/>
                </a:lnTo>
                <a:lnTo>
                  <a:pt x="4601" y="9090"/>
                </a:lnTo>
                <a:lnTo>
                  <a:pt x="4604" y="9051"/>
                </a:lnTo>
                <a:lnTo>
                  <a:pt x="4608" y="9012"/>
                </a:lnTo>
                <a:lnTo>
                  <a:pt x="4613" y="8973"/>
                </a:lnTo>
                <a:lnTo>
                  <a:pt x="4624" y="8896"/>
                </a:lnTo>
                <a:lnTo>
                  <a:pt x="4638" y="8820"/>
                </a:lnTo>
                <a:lnTo>
                  <a:pt x="4652" y="8745"/>
                </a:lnTo>
                <a:lnTo>
                  <a:pt x="4666" y="8669"/>
                </a:lnTo>
                <a:lnTo>
                  <a:pt x="4682" y="8594"/>
                </a:lnTo>
                <a:lnTo>
                  <a:pt x="4695" y="8518"/>
                </a:lnTo>
                <a:lnTo>
                  <a:pt x="4708" y="8442"/>
                </a:lnTo>
                <a:lnTo>
                  <a:pt x="4719" y="8365"/>
                </a:lnTo>
                <a:lnTo>
                  <a:pt x="4724" y="8327"/>
                </a:lnTo>
                <a:lnTo>
                  <a:pt x="4728" y="8288"/>
                </a:lnTo>
                <a:lnTo>
                  <a:pt x="4731" y="8249"/>
                </a:lnTo>
                <a:lnTo>
                  <a:pt x="4733" y="8210"/>
                </a:lnTo>
                <a:lnTo>
                  <a:pt x="4735" y="8170"/>
                </a:lnTo>
                <a:lnTo>
                  <a:pt x="4736" y="8130"/>
                </a:lnTo>
                <a:lnTo>
                  <a:pt x="4735" y="8090"/>
                </a:lnTo>
                <a:lnTo>
                  <a:pt x="4734" y="8049"/>
                </a:lnTo>
                <a:lnTo>
                  <a:pt x="4731" y="8008"/>
                </a:lnTo>
                <a:lnTo>
                  <a:pt x="4728" y="7966"/>
                </a:lnTo>
                <a:lnTo>
                  <a:pt x="4723" y="7924"/>
                </a:lnTo>
                <a:lnTo>
                  <a:pt x="4715" y="7882"/>
                </a:lnTo>
                <a:lnTo>
                  <a:pt x="4690" y="7880"/>
                </a:lnTo>
                <a:lnTo>
                  <a:pt x="4665" y="7880"/>
                </a:lnTo>
                <a:lnTo>
                  <a:pt x="4642" y="7881"/>
                </a:lnTo>
                <a:lnTo>
                  <a:pt x="4619" y="7883"/>
                </a:lnTo>
                <a:lnTo>
                  <a:pt x="4596" y="7885"/>
                </a:lnTo>
                <a:lnTo>
                  <a:pt x="4574" y="7887"/>
                </a:lnTo>
                <a:lnTo>
                  <a:pt x="4552" y="7890"/>
                </a:lnTo>
                <a:lnTo>
                  <a:pt x="4530" y="7891"/>
                </a:lnTo>
                <a:lnTo>
                  <a:pt x="4523" y="7879"/>
                </a:lnTo>
                <a:lnTo>
                  <a:pt x="4517" y="7865"/>
                </a:lnTo>
                <a:lnTo>
                  <a:pt x="4513" y="7852"/>
                </a:lnTo>
                <a:lnTo>
                  <a:pt x="4509" y="7839"/>
                </a:lnTo>
                <a:lnTo>
                  <a:pt x="4505" y="7825"/>
                </a:lnTo>
                <a:lnTo>
                  <a:pt x="4502" y="7811"/>
                </a:lnTo>
                <a:lnTo>
                  <a:pt x="4500" y="7796"/>
                </a:lnTo>
                <a:lnTo>
                  <a:pt x="4499" y="7782"/>
                </a:lnTo>
                <a:lnTo>
                  <a:pt x="4496" y="7752"/>
                </a:lnTo>
                <a:lnTo>
                  <a:pt x="4496" y="7721"/>
                </a:lnTo>
                <a:lnTo>
                  <a:pt x="4497" y="7690"/>
                </a:lnTo>
                <a:lnTo>
                  <a:pt x="4499" y="7657"/>
                </a:lnTo>
                <a:lnTo>
                  <a:pt x="4504" y="7591"/>
                </a:lnTo>
                <a:lnTo>
                  <a:pt x="4509" y="7523"/>
                </a:lnTo>
                <a:lnTo>
                  <a:pt x="4511" y="7489"/>
                </a:lnTo>
                <a:lnTo>
                  <a:pt x="4512" y="7456"/>
                </a:lnTo>
                <a:lnTo>
                  <a:pt x="4512" y="7421"/>
                </a:lnTo>
                <a:lnTo>
                  <a:pt x="4511" y="7387"/>
                </a:lnTo>
                <a:lnTo>
                  <a:pt x="4509" y="7366"/>
                </a:lnTo>
                <a:lnTo>
                  <a:pt x="4506" y="7343"/>
                </a:lnTo>
                <a:lnTo>
                  <a:pt x="4504" y="7317"/>
                </a:lnTo>
                <a:lnTo>
                  <a:pt x="4501" y="7288"/>
                </a:lnTo>
                <a:lnTo>
                  <a:pt x="4500" y="7258"/>
                </a:lnTo>
                <a:lnTo>
                  <a:pt x="4499" y="7229"/>
                </a:lnTo>
                <a:lnTo>
                  <a:pt x="4499" y="7198"/>
                </a:lnTo>
                <a:lnTo>
                  <a:pt x="4501" y="7168"/>
                </a:lnTo>
                <a:lnTo>
                  <a:pt x="4486" y="7177"/>
                </a:lnTo>
                <a:lnTo>
                  <a:pt x="4471" y="7190"/>
                </a:lnTo>
                <a:lnTo>
                  <a:pt x="4458" y="7202"/>
                </a:lnTo>
                <a:lnTo>
                  <a:pt x="4447" y="7217"/>
                </a:lnTo>
                <a:lnTo>
                  <a:pt x="4437" y="7233"/>
                </a:lnTo>
                <a:lnTo>
                  <a:pt x="4428" y="7250"/>
                </a:lnTo>
                <a:lnTo>
                  <a:pt x="4421" y="7268"/>
                </a:lnTo>
                <a:lnTo>
                  <a:pt x="4416" y="7287"/>
                </a:lnTo>
                <a:lnTo>
                  <a:pt x="4411" y="7308"/>
                </a:lnTo>
                <a:lnTo>
                  <a:pt x="4407" y="7329"/>
                </a:lnTo>
                <a:lnTo>
                  <a:pt x="4404" y="7351"/>
                </a:lnTo>
                <a:lnTo>
                  <a:pt x="4403" y="7373"/>
                </a:lnTo>
                <a:lnTo>
                  <a:pt x="4401" y="7397"/>
                </a:lnTo>
                <a:lnTo>
                  <a:pt x="4401" y="7422"/>
                </a:lnTo>
                <a:lnTo>
                  <a:pt x="4401" y="7446"/>
                </a:lnTo>
                <a:lnTo>
                  <a:pt x="4402" y="7471"/>
                </a:lnTo>
                <a:lnTo>
                  <a:pt x="4405" y="7521"/>
                </a:lnTo>
                <a:lnTo>
                  <a:pt x="4410" y="7573"/>
                </a:lnTo>
                <a:lnTo>
                  <a:pt x="4415" y="7624"/>
                </a:lnTo>
                <a:lnTo>
                  <a:pt x="4420" y="7675"/>
                </a:lnTo>
                <a:lnTo>
                  <a:pt x="4425" y="7725"/>
                </a:lnTo>
                <a:lnTo>
                  <a:pt x="4429" y="7772"/>
                </a:lnTo>
                <a:lnTo>
                  <a:pt x="4430" y="7794"/>
                </a:lnTo>
                <a:lnTo>
                  <a:pt x="4431" y="7816"/>
                </a:lnTo>
                <a:lnTo>
                  <a:pt x="4431" y="7837"/>
                </a:lnTo>
                <a:lnTo>
                  <a:pt x="4431" y="7857"/>
                </a:lnTo>
                <a:lnTo>
                  <a:pt x="4430" y="7864"/>
                </a:lnTo>
                <a:lnTo>
                  <a:pt x="4427" y="7871"/>
                </a:lnTo>
                <a:lnTo>
                  <a:pt x="4424" y="7878"/>
                </a:lnTo>
                <a:lnTo>
                  <a:pt x="4421" y="7885"/>
                </a:lnTo>
                <a:lnTo>
                  <a:pt x="4417" y="7892"/>
                </a:lnTo>
                <a:lnTo>
                  <a:pt x="4414" y="7899"/>
                </a:lnTo>
                <a:lnTo>
                  <a:pt x="4411" y="7905"/>
                </a:lnTo>
                <a:lnTo>
                  <a:pt x="4409" y="7912"/>
                </a:lnTo>
                <a:lnTo>
                  <a:pt x="4405" y="7935"/>
                </a:lnTo>
                <a:lnTo>
                  <a:pt x="4402" y="7959"/>
                </a:lnTo>
                <a:lnTo>
                  <a:pt x="4398" y="7983"/>
                </a:lnTo>
                <a:lnTo>
                  <a:pt x="4396" y="8008"/>
                </a:lnTo>
                <a:lnTo>
                  <a:pt x="4392" y="8057"/>
                </a:lnTo>
                <a:lnTo>
                  <a:pt x="4391" y="8107"/>
                </a:lnTo>
                <a:lnTo>
                  <a:pt x="4391" y="8160"/>
                </a:lnTo>
                <a:lnTo>
                  <a:pt x="4391" y="8212"/>
                </a:lnTo>
                <a:lnTo>
                  <a:pt x="4393" y="8266"/>
                </a:lnTo>
                <a:lnTo>
                  <a:pt x="4396" y="8319"/>
                </a:lnTo>
                <a:lnTo>
                  <a:pt x="4398" y="8373"/>
                </a:lnTo>
                <a:lnTo>
                  <a:pt x="4402" y="8428"/>
                </a:lnTo>
                <a:lnTo>
                  <a:pt x="4404" y="8483"/>
                </a:lnTo>
                <a:lnTo>
                  <a:pt x="4406" y="8538"/>
                </a:lnTo>
                <a:lnTo>
                  <a:pt x="4407" y="8593"/>
                </a:lnTo>
                <a:lnTo>
                  <a:pt x="4407" y="8647"/>
                </a:lnTo>
                <a:lnTo>
                  <a:pt x="4406" y="8702"/>
                </a:lnTo>
                <a:lnTo>
                  <a:pt x="4403" y="8755"/>
                </a:lnTo>
                <a:lnTo>
                  <a:pt x="4401" y="8770"/>
                </a:lnTo>
                <a:lnTo>
                  <a:pt x="4396" y="8783"/>
                </a:lnTo>
                <a:lnTo>
                  <a:pt x="4393" y="8796"/>
                </a:lnTo>
                <a:lnTo>
                  <a:pt x="4391" y="8811"/>
                </a:lnTo>
                <a:lnTo>
                  <a:pt x="4387" y="8903"/>
                </a:lnTo>
                <a:lnTo>
                  <a:pt x="4384" y="8995"/>
                </a:lnTo>
                <a:lnTo>
                  <a:pt x="4382" y="9089"/>
                </a:lnTo>
                <a:lnTo>
                  <a:pt x="4381" y="9182"/>
                </a:lnTo>
                <a:lnTo>
                  <a:pt x="4381" y="9275"/>
                </a:lnTo>
                <a:lnTo>
                  <a:pt x="4382" y="9368"/>
                </a:lnTo>
                <a:lnTo>
                  <a:pt x="4382" y="9462"/>
                </a:lnTo>
                <a:lnTo>
                  <a:pt x="4384" y="9555"/>
                </a:lnTo>
                <a:lnTo>
                  <a:pt x="4385" y="9647"/>
                </a:lnTo>
                <a:lnTo>
                  <a:pt x="4386" y="9740"/>
                </a:lnTo>
                <a:lnTo>
                  <a:pt x="4387" y="9831"/>
                </a:lnTo>
                <a:lnTo>
                  <a:pt x="4387" y="9922"/>
                </a:lnTo>
                <a:lnTo>
                  <a:pt x="4387" y="10013"/>
                </a:lnTo>
                <a:lnTo>
                  <a:pt x="4386" y="10102"/>
                </a:lnTo>
                <a:lnTo>
                  <a:pt x="4384" y="10191"/>
                </a:lnTo>
                <a:lnTo>
                  <a:pt x="4381" y="10279"/>
                </a:lnTo>
                <a:lnTo>
                  <a:pt x="4372" y="10283"/>
                </a:lnTo>
                <a:lnTo>
                  <a:pt x="4362" y="10287"/>
                </a:lnTo>
                <a:lnTo>
                  <a:pt x="4350" y="10291"/>
                </a:lnTo>
                <a:lnTo>
                  <a:pt x="4339" y="10295"/>
                </a:lnTo>
                <a:lnTo>
                  <a:pt x="4314" y="10300"/>
                </a:lnTo>
                <a:lnTo>
                  <a:pt x="4286" y="10305"/>
                </a:lnTo>
                <a:lnTo>
                  <a:pt x="4256" y="10308"/>
                </a:lnTo>
                <a:lnTo>
                  <a:pt x="4224" y="10310"/>
                </a:lnTo>
                <a:lnTo>
                  <a:pt x="4190" y="10313"/>
                </a:lnTo>
                <a:lnTo>
                  <a:pt x="4154" y="10313"/>
                </a:lnTo>
                <a:lnTo>
                  <a:pt x="4080" y="10313"/>
                </a:lnTo>
                <a:lnTo>
                  <a:pt x="4004" y="10310"/>
                </a:lnTo>
                <a:lnTo>
                  <a:pt x="3929" y="10308"/>
                </a:lnTo>
                <a:lnTo>
                  <a:pt x="3855" y="10307"/>
                </a:lnTo>
                <a:lnTo>
                  <a:pt x="3794" y="10307"/>
                </a:lnTo>
                <a:lnTo>
                  <a:pt x="3734" y="10307"/>
                </a:lnTo>
                <a:lnTo>
                  <a:pt x="3675" y="10307"/>
                </a:lnTo>
                <a:lnTo>
                  <a:pt x="3618" y="10307"/>
                </a:lnTo>
                <a:lnTo>
                  <a:pt x="3562" y="10306"/>
                </a:lnTo>
                <a:lnTo>
                  <a:pt x="3508" y="10303"/>
                </a:lnTo>
                <a:lnTo>
                  <a:pt x="3482" y="10302"/>
                </a:lnTo>
                <a:lnTo>
                  <a:pt x="3457" y="10299"/>
                </a:lnTo>
                <a:lnTo>
                  <a:pt x="3431" y="10297"/>
                </a:lnTo>
                <a:lnTo>
                  <a:pt x="3406" y="10293"/>
                </a:lnTo>
                <a:lnTo>
                  <a:pt x="3396" y="10262"/>
                </a:lnTo>
                <a:lnTo>
                  <a:pt x="3385" y="10234"/>
                </a:lnTo>
                <a:lnTo>
                  <a:pt x="3380" y="10220"/>
                </a:lnTo>
                <a:lnTo>
                  <a:pt x="3377" y="10208"/>
                </a:lnTo>
                <a:lnTo>
                  <a:pt x="3375" y="10196"/>
                </a:lnTo>
                <a:lnTo>
                  <a:pt x="3375" y="10183"/>
                </a:lnTo>
                <a:lnTo>
                  <a:pt x="3376" y="10172"/>
                </a:lnTo>
                <a:lnTo>
                  <a:pt x="3379" y="10161"/>
                </a:lnTo>
                <a:lnTo>
                  <a:pt x="3383" y="10151"/>
                </a:lnTo>
                <a:lnTo>
                  <a:pt x="3388" y="10142"/>
                </a:lnTo>
                <a:lnTo>
                  <a:pt x="3399" y="10125"/>
                </a:lnTo>
                <a:lnTo>
                  <a:pt x="3411" y="10108"/>
                </a:lnTo>
                <a:lnTo>
                  <a:pt x="3419" y="10099"/>
                </a:lnTo>
                <a:lnTo>
                  <a:pt x="3425" y="10091"/>
                </a:lnTo>
                <a:lnTo>
                  <a:pt x="3431" y="10082"/>
                </a:lnTo>
                <a:lnTo>
                  <a:pt x="3437" y="10071"/>
                </a:lnTo>
                <a:lnTo>
                  <a:pt x="3442" y="10060"/>
                </a:lnTo>
                <a:lnTo>
                  <a:pt x="3446" y="10048"/>
                </a:lnTo>
                <a:lnTo>
                  <a:pt x="3449" y="10034"/>
                </a:lnTo>
                <a:lnTo>
                  <a:pt x="3452" y="10020"/>
                </a:lnTo>
                <a:lnTo>
                  <a:pt x="3454" y="10006"/>
                </a:lnTo>
                <a:lnTo>
                  <a:pt x="3454" y="9991"/>
                </a:lnTo>
                <a:lnTo>
                  <a:pt x="3454" y="9976"/>
                </a:lnTo>
                <a:lnTo>
                  <a:pt x="3452" y="9960"/>
                </a:lnTo>
                <a:lnTo>
                  <a:pt x="3452" y="9927"/>
                </a:lnTo>
                <a:lnTo>
                  <a:pt x="3452" y="9889"/>
                </a:lnTo>
                <a:lnTo>
                  <a:pt x="3460" y="9885"/>
                </a:lnTo>
                <a:lnTo>
                  <a:pt x="3466" y="9881"/>
                </a:lnTo>
                <a:lnTo>
                  <a:pt x="3470" y="9877"/>
                </a:lnTo>
                <a:lnTo>
                  <a:pt x="3475" y="9872"/>
                </a:lnTo>
                <a:lnTo>
                  <a:pt x="3481" y="9868"/>
                </a:lnTo>
                <a:lnTo>
                  <a:pt x="3487" y="9866"/>
                </a:lnTo>
                <a:lnTo>
                  <a:pt x="3491" y="9865"/>
                </a:lnTo>
                <a:lnTo>
                  <a:pt x="3497" y="9865"/>
                </a:lnTo>
                <a:lnTo>
                  <a:pt x="3502" y="9866"/>
                </a:lnTo>
                <a:lnTo>
                  <a:pt x="3508" y="9867"/>
                </a:lnTo>
                <a:lnTo>
                  <a:pt x="3508" y="9842"/>
                </a:lnTo>
                <a:lnTo>
                  <a:pt x="3509" y="9819"/>
                </a:lnTo>
                <a:lnTo>
                  <a:pt x="3512" y="9795"/>
                </a:lnTo>
                <a:lnTo>
                  <a:pt x="3517" y="9772"/>
                </a:lnTo>
                <a:lnTo>
                  <a:pt x="3523" y="9749"/>
                </a:lnTo>
                <a:lnTo>
                  <a:pt x="3529" y="9726"/>
                </a:lnTo>
                <a:lnTo>
                  <a:pt x="3538" y="9705"/>
                </a:lnTo>
                <a:lnTo>
                  <a:pt x="3546" y="9682"/>
                </a:lnTo>
                <a:lnTo>
                  <a:pt x="3563" y="9637"/>
                </a:lnTo>
                <a:lnTo>
                  <a:pt x="3581" y="9592"/>
                </a:lnTo>
                <a:lnTo>
                  <a:pt x="3589" y="9568"/>
                </a:lnTo>
                <a:lnTo>
                  <a:pt x="3597" y="9545"/>
                </a:lnTo>
                <a:lnTo>
                  <a:pt x="3603" y="9520"/>
                </a:lnTo>
                <a:lnTo>
                  <a:pt x="3609" y="9495"/>
                </a:lnTo>
                <a:lnTo>
                  <a:pt x="3614" y="9467"/>
                </a:lnTo>
                <a:lnTo>
                  <a:pt x="3619" y="9438"/>
                </a:lnTo>
                <a:lnTo>
                  <a:pt x="3623" y="9409"/>
                </a:lnTo>
                <a:lnTo>
                  <a:pt x="3626" y="9379"/>
                </a:lnTo>
                <a:lnTo>
                  <a:pt x="3631" y="9320"/>
                </a:lnTo>
                <a:lnTo>
                  <a:pt x="3635" y="9257"/>
                </a:lnTo>
                <a:lnTo>
                  <a:pt x="3637" y="9195"/>
                </a:lnTo>
                <a:lnTo>
                  <a:pt x="3638" y="9131"/>
                </a:lnTo>
                <a:lnTo>
                  <a:pt x="3638" y="9066"/>
                </a:lnTo>
                <a:lnTo>
                  <a:pt x="3638" y="9001"/>
                </a:lnTo>
                <a:lnTo>
                  <a:pt x="3637" y="8935"/>
                </a:lnTo>
                <a:lnTo>
                  <a:pt x="3635" y="8868"/>
                </a:lnTo>
                <a:lnTo>
                  <a:pt x="3634" y="8802"/>
                </a:lnTo>
                <a:lnTo>
                  <a:pt x="3634" y="8736"/>
                </a:lnTo>
                <a:lnTo>
                  <a:pt x="3633" y="8670"/>
                </a:lnTo>
                <a:lnTo>
                  <a:pt x="3634" y="8604"/>
                </a:lnTo>
                <a:lnTo>
                  <a:pt x="3635" y="8540"/>
                </a:lnTo>
                <a:lnTo>
                  <a:pt x="3638" y="8476"/>
                </a:lnTo>
                <a:lnTo>
                  <a:pt x="3641" y="8432"/>
                </a:lnTo>
                <a:lnTo>
                  <a:pt x="3644" y="8387"/>
                </a:lnTo>
                <a:lnTo>
                  <a:pt x="3647" y="8342"/>
                </a:lnTo>
                <a:lnTo>
                  <a:pt x="3651" y="8295"/>
                </a:lnTo>
                <a:lnTo>
                  <a:pt x="3654" y="8249"/>
                </a:lnTo>
                <a:lnTo>
                  <a:pt x="3655" y="8204"/>
                </a:lnTo>
                <a:lnTo>
                  <a:pt x="3654" y="8159"/>
                </a:lnTo>
                <a:lnTo>
                  <a:pt x="3652" y="8115"/>
                </a:lnTo>
                <a:lnTo>
                  <a:pt x="3646" y="8057"/>
                </a:lnTo>
                <a:lnTo>
                  <a:pt x="3640" y="8003"/>
                </a:lnTo>
                <a:lnTo>
                  <a:pt x="3633" y="7949"/>
                </a:lnTo>
                <a:lnTo>
                  <a:pt x="3625" y="7897"/>
                </a:lnTo>
                <a:lnTo>
                  <a:pt x="3617" y="7848"/>
                </a:lnTo>
                <a:lnTo>
                  <a:pt x="3608" y="7798"/>
                </a:lnTo>
                <a:lnTo>
                  <a:pt x="3600" y="7750"/>
                </a:lnTo>
                <a:lnTo>
                  <a:pt x="3591" y="7704"/>
                </a:lnTo>
                <a:lnTo>
                  <a:pt x="3584" y="7658"/>
                </a:lnTo>
                <a:lnTo>
                  <a:pt x="3577" y="7612"/>
                </a:lnTo>
                <a:lnTo>
                  <a:pt x="3569" y="7566"/>
                </a:lnTo>
                <a:lnTo>
                  <a:pt x="3564" y="7521"/>
                </a:lnTo>
                <a:lnTo>
                  <a:pt x="3560" y="7475"/>
                </a:lnTo>
                <a:lnTo>
                  <a:pt x="3558" y="7430"/>
                </a:lnTo>
                <a:lnTo>
                  <a:pt x="3557" y="7384"/>
                </a:lnTo>
                <a:lnTo>
                  <a:pt x="3558" y="7337"/>
                </a:lnTo>
                <a:lnTo>
                  <a:pt x="3560" y="7317"/>
                </a:lnTo>
                <a:lnTo>
                  <a:pt x="3563" y="7298"/>
                </a:lnTo>
                <a:lnTo>
                  <a:pt x="3567" y="7279"/>
                </a:lnTo>
                <a:lnTo>
                  <a:pt x="3572" y="7260"/>
                </a:lnTo>
                <a:lnTo>
                  <a:pt x="3584" y="7223"/>
                </a:lnTo>
                <a:lnTo>
                  <a:pt x="3597" y="7185"/>
                </a:lnTo>
                <a:lnTo>
                  <a:pt x="3612" y="7146"/>
                </a:lnTo>
                <a:lnTo>
                  <a:pt x="3626" y="7106"/>
                </a:lnTo>
                <a:lnTo>
                  <a:pt x="3632" y="7084"/>
                </a:lnTo>
                <a:lnTo>
                  <a:pt x="3638" y="7063"/>
                </a:lnTo>
                <a:lnTo>
                  <a:pt x="3643" y="7042"/>
                </a:lnTo>
                <a:lnTo>
                  <a:pt x="3648" y="7019"/>
                </a:lnTo>
                <a:lnTo>
                  <a:pt x="3656" y="6973"/>
                </a:lnTo>
                <a:lnTo>
                  <a:pt x="3663" y="6925"/>
                </a:lnTo>
                <a:lnTo>
                  <a:pt x="3667" y="6874"/>
                </a:lnTo>
                <a:lnTo>
                  <a:pt x="3671" y="6821"/>
                </a:lnTo>
                <a:lnTo>
                  <a:pt x="3674" y="6767"/>
                </a:lnTo>
                <a:lnTo>
                  <a:pt x="3676" y="6712"/>
                </a:lnTo>
                <a:lnTo>
                  <a:pt x="3678" y="6656"/>
                </a:lnTo>
                <a:lnTo>
                  <a:pt x="3679" y="6599"/>
                </a:lnTo>
                <a:lnTo>
                  <a:pt x="3680" y="6543"/>
                </a:lnTo>
                <a:lnTo>
                  <a:pt x="3681" y="6485"/>
                </a:lnTo>
                <a:lnTo>
                  <a:pt x="3683" y="6430"/>
                </a:lnTo>
                <a:lnTo>
                  <a:pt x="3684" y="6374"/>
                </a:lnTo>
                <a:lnTo>
                  <a:pt x="3686" y="6319"/>
                </a:lnTo>
                <a:lnTo>
                  <a:pt x="3689" y="6266"/>
                </a:lnTo>
                <a:lnTo>
                  <a:pt x="3694" y="6214"/>
                </a:lnTo>
                <a:lnTo>
                  <a:pt x="3699" y="6165"/>
                </a:lnTo>
                <a:lnTo>
                  <a:pt x="3694" y="6161"/>
                </a:lnTo>
                <a:lnTo>
                  <a:pt x="3688" y="6157"/>
                </a:lnTo>
                <a:lnTo>
                  <a:pt x="3682" y="6155"/>
                </a:lnTo>
                <a:lnTo>
                  <a:pt x="3676" y="6152"/>
                </a:lnTo>
                <a:lnTo>
                  <a:pt x="3662" y="6149"/>
                </a:lnTo>
                <a:lnTo>
                  <a:pt x="3646" y="6147"/>
                </a:lnTo>
                <a:lnTo>
                  <a:pt x="3630" y="6144"/>
                </a:lnTo>
                <a:lnTo>
                  <a:pt x="3616" y="6142"/>
                </a:lnTo>
                <a:lnTo>
                  <a:pt x="3607" y="6140"/>
                </a:lnTo>
                <a:lnTo>
                  <a:pt x="3601" y="6137"/>
                </a:lnTo>
                <a:lnTo>
                  <a:pt x="3595" y="6134"/>
                </a:lnTo>
                <a:lnTo>
                  <a:pt x="3589" y="6131"/>
                </a:lnTo>
                <a:lnTo>
                  <a:pt x="3586" y="6124"/>
                </a:lnTo>
                <a:lnTo>
                  <a:pt x="3584" y="6117"/>
                </a:lnTo>
                <a:lnTo>
                  <a:pt x="3583" y="6111"/>
                </a:lnTo>
                <a:lnTo>
                  <a:pt x="3583" y="6105"/>
                </a:lnTo>
                <a:lnTo>
                  <a:pt x="3584" y="6099"/>
                </a:lnTo>
                <a:lnTo>
                  <a:pt x="3586" y="6093"/>
                </a:lnTo>
                <a:lnTo>
                  <a:pt x="3588" y="6088"/>
                </a:lnTo>
                <a:lnTo>
                  <a:pt x="3591" y="6084"/>
                </a:lnTo>
                <a:lnTo>
                  <a:pt x="3607" y="6065"/>
                </a:lnTo>
                <a:lnTo>
                  <a:pt x="3623" y="6044"/>
                </a:lnTo>
                <a:lnTo>
                  <a:pt x="3629" y="5998"/>
                </a:lnTo>
                <a:lnTo>
                  <a:pt x="3634" y="5951"/>
                </a:lnTo>
                <a:lnTo>
                  <a:pt x="3638" y="5902"/>
                </a:lnTo>
                <a:lnTo>
                  <a:pt x="3642" y="5854"/>
                </a:lnTo>
                <a:lnTo>
                  <a:pt x="3646" y="5805"/>
                </a:lnTo>
                <a:lnTo>
                  <a:pt x="3649" y="5755"/>
                </a:lnTo>
                <a:lnTo>
                  <a:pt x="3653" y="5704"/>
                </a:lnTo>
                <a:lnTo>
                  <a:pt x="3656" y="5653"/>
                </a:lnTo>
                <a:lnTo>
                  <a:pt x="3659" y="5602"/>
                </a:lnTo>
                <a:lnTo>
                  <a:pt x="3661" y="5550"/>
                </a:lnTo>
                <a:lnTo>
                  <a:pt x="3664" y="5498"/>
                </a:lnTo>
                <a:lnTo>
                  <a:pt x="3667" y="5446"/>
                </a:lnTo>
                <a:lnTo>
                  <a:pt x="3671" y="5392"/>
                </a:lnTo>
                <a:lnTo>
                  <a:pt x="3674" y="5340"/>
                </a:lnTo>
                <a:lnTo>
                  <a:pt x="3678" y="5286"/>
                </a:lnTo>
                <a:lnTo>
                  <a:pt x="3683" y="5234"/>
                </a:lnTo>
                <a:lnTo>
                  <a:pt x="3688" y="5178"/>
                </a:lnTo>
                <a:lnTo>
                  <a:pt x="3696" y="5121"/>
                </a:lnTo>
                <a:lnTo>
                  <a:pt x="3703" y="5064"/>
                </a:lnTo>
                <a:lnTo>
                  <a:pt x="3711" y="5007"/>
                </a:lnTo>
                <a:lnTo>
                  <a:pt x="3719" y="4950"/>
                </a:lnTo>
                <a:lnTo>
                  <a:pt x="3727" y="4893"/>
                </a:lnTo>
                <a:lnTo>
                  <a:pt x="3737" y="4836"/>
                </a:lnTo>
                <a:lnTo>
                  <a:pt x="3745" y="4778"/>
                </a:lnTo>
                <a:lnTo>
                  <a:pt x="3754" y="4721"/>
                </a:lnTo>
                <a:lnTo>
                  <a:pt x="3762" y="4663"/>
                </a:lnTo>
                <a:lnTo>
                  <a:pt x="3771" y="4606"/>
                </a:lnTo>
                <a:lnTo>
                  <a:pt x="3778" y="4547"/>
                </a:lnTo>
                <a:lnTo>
                  <a:pt x="3785" y="4490"/>
                </a:lnTo>
                <a:lnTo>
                  <a:pt x="3791" y="4431"/>
                </a:lnTo>
                <a:lnTo>
                  <a:pt x="3796" y="4373"/>
                </a:lnTo>
                <a:lnTo>
                  <a:pt x="3799" y="4314"/>
                </a:lnTo>
                <a:lnTo>
                  <a:pt x="3801" y="4257"/>
                </a:lnTo>
                <a:lnTo>
                  <a:pt x="3801" y="4199"/>
                </a:lnTo>
                <a:lnTo>
                  <a:pt x="3800" y="4143"/>
                </a:lnTo>
                <a:lnTo>
                  <a:pt x="3799" y="4085"/>
                </a:lnTo>
                <a:lnTo>
                  <a:pt x="3799" y="4028"/>
                </a:lnTo>
                <a:lnTo>
                  <a:pt x="3801" y="3970"/>
                </a:lnTo>
                <a:lnTo>
                  <a:pt x="3803" y="3942"/>
                </a:lnTo>
                <a:lnTo>
                  <a:pt x="3805" y="3913"/>
                </a:lnTo>
                <a:lnTo>
                  <a:pt x="3810" y="3883"/>
                </a:lnTo>
                <a:lnTo>
                  <a:pt x="3814" y="3854"/>
                </a:lnTo>
                <a:lnTo>
                  <a:pt x="3796" y="3863"/>
                </a:lnTo>
                <a:lnTo>
                  <a:pt x="3778" y="3870"/>
                </a:lnTo>
                <a:lnTo>
                  <a:pt x="3758" y="3877"/>
                </a:lnTo>
                <a:lnTo>
                  <a:pt x="3740" y="3883"/>
                </a:lnTo>
                <a:lnTo>
                  <a:pt x="3720" y="3890"/>
                </a:lnTo>
                <a:lnTo>
                  <a:pt x="3703" y="3899"/>
                </a:lnTo>
                <a:lnTo>
                  <a:pt x="3695" y="3904"/>
                </a:lnTo>
                <a:lnTo>
                  <a:pt x="3686" y="3908"/>
                </a:lnTo>
                <a:lnTo>
                  <a:pt x="3678" y="3913"/>
                </a:lnTo>
                <a:lnTo>
                  <a:pt x="3671" y="3919"/>
                </a:lnTo>
                <a:lnTo>
                  <a:pt x="3665" y="3924"/>
                </a:lnTo>
                <a:lnTo>
                  <a:pt x="3659" y="3930"/>
                </a:lnTo>
                <a:lnTo>
                  <a:pt x="3654" y="3937"/>
                </a:lnTo>
                <a:lnTo>
                  <a:pt x="3648" y="3944"/>
                </a:lnTo>
                <a:lnTo>
                  <a:pt x="3639" y="3957"/>
                </a:lnTo>
                <a:lnTo>
                  <a:pt x="3631" y="3972"/>
                </a:lnTo>
                <a:lnTo>
                  <a:pt x="3623" y="3987"/>
                </a:lnTo>
                <a:lnTo>
                  <a:pt x="3614" y="4001"/>
                </a:lnTo>
                <a:lnTo>
                  <a:pt x="3604" y="4016"/>
                </a:lnTo>
                <a:lnTo>
                  <a:pt x="3594" y="4028"/>
                </a:lnTo>
                <a:lnTo>
                  <a:pt x="3579" y="4041"/>
                </a:lnTo>
                <a:lnTo>
                  <a:pt x="3563" y="4055"/>
                </a:lnTo>
                <a:lnTo>
                  <a:pt x="3548" y="4066"/>
                </a:lnTo>
                <a:lnTo>
                  <a:pt x="3531" y="4076"/>
                </a:lnTo>
                <a:lnTo>
                  <a:pt x="3515" y="4086"/>
                </a:lnTo>
                <a:lnTo>
                  <a:pt x="3499" y="4096"/>
                </a:lnTo>
                <a:lnTo>
                  <a:pt x="3481" y="4105"/>
                </a:lnTo>
                <a:lnTo>
                  <a:pt x="3464" y="4114"/>
                </a:lnTo>
                <a:lnTo>
                  <a:pt x="3428" y="4131"/>
                </a:lnTo>
                <a:lnTo>
                  <a:pt x="3391" y="4148"/>
                </a:lnTo>
                <a:lnTo>
                  <a:pt x="3373" y="4158"/>
                </a:lnTo>
                <a:lnTo>
                  <a:pt x="3355" y="4167"/>
                </a:lnTo>
                <a:lnTo>
                  <a:pt x="3337" y="4179"/>
                </a:lnTo>
                <a:lnTo>
                  <a:pt x="3318" y="4190"/>
                </a:lnTo>
                <a:lnTo>
                  <a:pt x="3302" y="4190"/>
                </a:lnTo>
                <a:lnTo>
                  <a:pt x="3287" y="4188"/>
                </a:lnTo>
                <a:lnTo>
                  <a:pt x="3274" y="4185"/>
                </a:lnTo>
                <a:lnTo>
                  <a:pt x="3261" y="4182"/>
                </a:lnTo>
                <a:lnTo>
                  <a:pt x="3248" y="4178"/>
                </a:lnTo>
                <a:lnTo>
                  <a:pt x="3236" y="4174"/>
                </a:lnTo>
                <a:lnTo>
                  <a:pt x="3223" y="4170"/>
                </a:lnTo>
                <a:lnTo>
                  <a:pt x="3209" y="4167"/>
                </a:lnTo>
                <a:lnTo>
                  <a:pt x="3190" y="4175"/>
                </a:lnTo>
                <a:lnTo>
                  <a:pt x="3171" y="4183"/>
                </a:lnTo>
                <a:lnTo>
                  <a:pt x="3154" y="4192"/>
                </a:lnTo>
                <a:lnTo>
                  <a:pt x="3138" y="4202"/>
                </a:lnTo>
                <a:lnTo>
                  <a:pt x="3106" y="4224"/>
                </a:lnTo>
                <a:lnTo>
                  <a:pt x="3074" y="4246"/>
                </a:lnTo>
                <a:lnTo>
                  <a:pt x="3059" y="4257"/>
                </a:lnTo>
                <a:lnTo>
                  <a:pt x="3042" y="4267"/>
                </a:lnTo>
                <a:lnTo>
                  <a:pt x="3025" y="4276"/>
                </a:lnTo>
                <a:lnTo>
                  <a:pt x="3007" y="4286"/>
                </a:lnTo>
                <a:lnTo>
                  <a:pt x="2988" y="4293"/>
                </a:lnTo>
                <a:lnTo>
                  <a:pt x="2968" y="4299"/>
                </a:lnTo>
                <a:lnTo>
                  <a:pt x="2947" y="4304"/>
                </a:lnTo>
                <a:lnTo>
                  <a:pt x="2923" y="4308"/>
                </a:lnTo>
                <a:lnTo>
                  <a:pt x="2914" y="4282"/>
                </a:lnTo>
                <a:lnTo>
                  <a:pt x="2907" y="4257"/>
                </a:lnTo>
                <a:lnTo>
                  <a:pt x="2899" y="4229"/>
                </a:lnTo>
                <a:lnTo>
                  <a:pt x="2894" y="4200"/>
                </a:lnTo>
                <a:lnTo>
                  <a:pt x="2889" y="4172"/>
                </a:lnTo>
                <a:lnTo>
                  <a:pt x="2886" y="4141"/>
                </a:lnTo>
                <a:lnTo>
                  <a:pt x="2883" y="4110"/>
                </a:lnTo>
                <a:lnTo>
                  <a:pt x="2881" y="4077"/>
                </a:lnTo>
                <a:lnTo>
                  <a:pt x="2859" y="4074"/>
                </a:lnTo>
                <a:lnTo>
                  <a:pt x="2834" y="4071"/>
                </a:lnTo>
                <a:lnTo>
                  <a:pt x="2807" y="4069"/>
                </a:lnTo>
                <a:lnTo>
                  <a:pt x="2778" y="4067"/>
                </a:lnTo>
                <a:lnTo>
                  <a:pt x="2750" y="4064"/>
                </a:lnTo>
                <a:lnTo>
                  <a:pt x="2722" y="4060"/>
                </a:lnTo>
                <a:lnTo>
                  <a:pt x="2709" y="4057"/>
                </a:lnTo>
                <a:lnTo>
                  <a:pt x="2696" y="4053"/>
                </a:lnTo>
                <a:lnTo>
                  <a:pt x="2684" y="4048"/>
                </a:lnTo>
                <a:lnTo>
                  <a:pt x="2674" y="4043"/>
                </a:lnTo>
                <a:lnTo>
                  <a:pt x="2674" y="4038"/>
                </a:lnTo>
                <a:lnTo>
                  <a:pt x="2675" y="4034"/>
                </a:lnTo>
                <a:lnTo>
                  <a:pt x="2677" y="4030"/>
                </a:lnTo>
                <a:lnTo>
                  <a:pt x="2679" y="4026"/>
                </a:lnTo>
                <a:lnTo>
                  <a:pt x="2684" y="4021"/>
                </a:lnTo>
                <a:lnTo>
                  <a:pt x="2690" y="4017"/>
                </a:lnTo>
                <a:lnTo>
                  <a:pt x="2697" y="4012"/>
                </a:lnTo>
                <a:lnTo>
                  <a:pt x="2705" y="4009"/>
                </a:lnTo>
                <a:lnTo>
                  <a:pt x="2712" y="4005"/>
                </a:lnTo>
                <a:lnTo>
                  <a:pt x="2718" y="4000"/>
                </a:lnTo>
                <a:lnTo>
                  <a:pt x="2713" y="3994"/>
                </a:lnTo>
                <a:lnTo>
                  <a:pt x="2708" y="3990"/>
                </a:lnTo>
                <a:lnTo>
                  <a:pt x="2702" y="3987"/>
                </a:lnTo>
                <a:lnTo>
                  <a:pt x="2695" y="3985"/>
                </a:lnTo>
                <a:lnTo>
                  <a:pt x="2681" y="3985"/>
                </a:lnTo>
                <a:lnTo>
                  <a:pt x="2666" y="3986"/>
                </a:lnTo>
                <a:lnTo>
                  <a:pt x="2648" y="3987"/>
                </a:lnTo>
                <a:lnTo>
                  <a:pt x="2631" y="3987"/>
                </a:lnTo>
                <a:lnTo>
                  <a:pt x="2622" y="3986"/>
                </a:lnTo>
                <a:lnTo>
                  <a:pt x="2613" y="3985"/>
                </a:lnTo>
                <a:lnTo>
                  <a:pt x="2605" y="3982"/>
                </a:lnTo>
                <a:lnTo>
                  <a:pt x="2597" y="3977"/>
                </a:lnTo>
                <a:lnTo>
                  <a:pt x="2590" y="3960"/>
                </a:lnTo>
                <a:lnTo>
                  <a:pt x="2581" y="3945"/>
                </a:lnTo>
                <a:lnTo>
                  <a:pt x="2572" y="3929"/>
                </a:lnTo>
                <a:lnTo>
                  <a:pt x="2563" y="3916"/>
                </a:lnTo>
                <a:lnTo>
                  <a:pt x="2552" y="3903"/>
                </a:lnTo>
                <a:lnTo>
                  <a:pt x="2540" y="3889"/>
                </a:lnTo>
                <a:lnTo>
                  <a:pt x="2529" y="3877"/>
                </a:lnTo>
                <a:lnTo>
                  <a:pt x="2517" y="3866"/>
                </a:lnTo>
                <a:lnTo>
                  <a:pt x="2492" y="3842"/>
                </a:lnTo>
                <a:lnTo>
                  <a:pt x="2468" y="3818"/>
                </a:lnTo>
                <a:lnTo>
                  <a:pt x="2456" y="3807"/>
                </a:lnTo>
                <a:lnTo>
                  <a:pt x="2445" y="3794"/>
                </a:lnTo>
                <a:lnTo>
                  <a:pt x="2434" y="3781"/>
                </a:lnTo>
                <a:lnTo>
                  <a:pt x="2423" y="3767"/>
                </a:lnTo>
                <a:lnTo>
                  <a:pt x="2391" y="3755"/>
                </a:lnTo>
                <a:lnTo>
                  <a:pt x="2359" y="3741"/>
                </a:lnTo>
                <a:lnTo>
                  <a:pt x="2328" y="3727"/>
                </a:lnTo>
                <a:lnTo>
                  <a:pt x="2297" y="3712"/>
                </a:lnTo>
                <a:lnTo>
                  <a:pt x="2240" y="3680"/>
                </a:lnTo>
                <a:lnTo>
                  <a:pt x="2183" y="3646"/>
                </a:lnTo>
                <a:lnTo>
                  <a:pt x="2127" y="3612"/>
                </a:lnTo>
                <a:lnTo>
                  <a:pt x="2068" y="3579"/>
                </a:lnTo>
                <a:lnTo>
                  <a:pt x="2039" y="3564"/>
                </a:lnTo>
                <a:lnTo>
                  <a:pt x="2008" y="3549"/>
                </a:lnTo>
                <a:lnTo>
                  <a:pt x="1976" y="3535"/>
                </a:lnTo>
                <a:lnTo>
                  <a:pt x="1943" y="3523"/>
                </a:lnTo>
                <a:lnTo>
                  <a:pt x="1940" y="3556"/>
                </a:lnTo>
                <a:lnTo>
                  <a:pt x="1939" y="3588"/>
                </a:lnTo>
                <a:lnTo>
                  <a:pt x="1940" y="3621"/>
                </a:lnTo>
                <a:lnTo>
                  <a:pt x="1942" y="3653"/>
                </a:lnTo>
                <a:lnTo>
                  <a:pt x="1946" y="3686"/>
                </a:lnTo>
                <a:lnTo>
                  <a:pt x="1951" y="3718"/>
                </a:lnTo>
                <a:lnTo>
                  <a:pt x="1958" y="3750"/>
                </a:lnTo>
                <a:lnTo>
                  <a:pt x="1965" y="3781"/>
                </a:lnTo>
                <a:lnTo>
                  <a:pt x="1973" y="3813"/>
                </a:lnTo>
                <a:lnTo>
                  <a:pt x="1982" y="3845"/>
                </a:lnTo>
                <a:lnTo>
                  <a:pt x="1991" y="3877"/>
                </a:lnTo>
                <a:lnTo>
                  <a:pt x="2001" y="3908"/>
                </a:lnTo>
                <a:lnTo>
                  <a:pt x="2020" y="3968"/>
                </a:lnTo>
                <a:lnTo>
                  <a:pt x="2039" y="4028"/>
                </a:lnTo>
                <a:lnTo>
                  <a:pt x="2052" y="4074"/>
                </a:lnTo>
                <a:lnTo>
                  <a:pt x="2066" y="4119"/>
                </a:lnTo>
                <a:lnTo>
                  <a:pt x="2081" y="4164"/>
                </a:lnTo>
                <a:lnTo>
                  <a:pt x="2095" y="4210"/>
                </a:lnTo>
                <a:lnTo>
                  <a:pt x="2108" y="4255"/>
                </a:lnTo>
                <a:lnTo>
                  <a:pt x="2122" y="4299"/>
                </a:lnTo>
                <a:lnTo>
                  <a:pt x="2134" y="4344"/>
                </a:lnTo>
                <a:lnTo>
                  <a:pt x="2145" y="4390"/>
                </a:lnTo>
                <a:lnTo>
                  <a:pt x="2147" y="4391"/>
                </a:lnTo>
                <a:lnTo>
                  <a:pt x="2150" y="4392"/>
                </a:lnTo>
                <a:lnTo>
                  <a:pt x="2154" y="4391"/>
                </a:lnTo>
                <a:lnTo>
                  <a:pt x="2158" y="4391"/>
                </a:lnTo>
                <a:lnTo>
                  <a:pt x="2168" y="4388"/>
                </a:lnTo>
                <a:lnTo>
                  <a:pt x="2179" y="4384"/>
                </a:lnTo>
                <a:lnTo>
                  <a:pt x="2185" y="4383"/>
                </a:lnTo>
                <a:lnTo>
                  <a:pt x="2192" y="4382"/>
                </a:lnTo>
                <a:lnTo>
                  <a:pt x="2197" y="4383"/>
                </a:lnTo>
                <a:lnTo>
                  <a:pt x="2203" y="4384"/>
                </a:lnTo>
                <a:lnTo>
                  <a:pt x="2208" y="4386"/>
                </a:lnTo>
                <a:lnTo>
                  <a:pt x="2213" y="4389"/>
                </a:lnTo>
                <a:lnTo>
                  <a:pt x="2218" y="4394"/>
                </a:lnTo>
                <a:lnTo>
                  <a:pt x="2222" y="4402"/>
                </a:lnTo>
                <a:lnTo>
                  <a:pt x="2221" y="4413"/>
                </a:lnTo>
                <a:lnTo>
                  <a:pt x="2218" y="4423"/>
                </a:lnTo>
                <a:lnTo>
                  <a:pt x="2217" y="4427"/>
                </a:lnTo>
                <a:lnTo>
                  <a:pt x="2214" y="4431"/>
                </a:lnTo>
                <a:lnTo>
                  <a:pt x="2212" y="4435"/>
                </a:lnTo>
                <a:lnTo>
                  <a:pt x="2209" y="4438"/>
                </a:lnTo>
                <a:lnTo>
                  <a:pt x="2206" y="4441"/>
                </a:lnTo>
                <a:lnTo>
                  <a:pt x="2202" y="4444"/>
                </a:lnTo>
                <a:lnTo>
                  <a:pt x="2198" y="4445"/>
                </a:lnTo>
                <a:lnTo>
                  <a:pt x="2193" y="4447"/>
                </a:lnTo>
                <a:lnTo>
                  <a:pt x="2187" y="4447"/>
                </a:lnTo>
                <a:lnTo>
                  <a:pt x="2181" y="4447"/>
                </a:lnTo>
                <a:lnTo>
                  <a:pt x="2174" y="4447"/>
                </a:lnTo>
                <a:lnTo>
                  <a:pt x="2167" y="4445"/>
                </a:lnTo>
                <a:lnTo>
                  <a:pt x="2173" y="4471"/>
                </a:lnTo>
                <a:lnTo>
                  <a:pt x="2177" y="4499"/>
                </a:lnTo>
                <a:lnTo>
                  <a:pt x="2180" y="4526"/>
                </a:lnTo>
                <a:lnTo>
                  <a:pt x="2181" y="4552"/>
                </a:lnTo>
                <a:lnTo>
                  <a:pt x="2182" y="4580"/>
                </a:lnTo>
                <a:lnTo>
                  <a:pt x="2181" y="4607"/>
                </a:lnTo>
                <a:lnTo>
                  <a:pt x="2180" y="4636"/>
                </a:lnTo>
                <a:lnTo>
                  <a:pt x="2178" y="4663"/>
                </a:lnTo>
                <a:lnTo>
                  <a:pt x="2172" y="4722"/>
                </a:lnTo>
                <a:lnTo>
                  <a:pt x="2165" y="4783"/>
                </a:lnTo>
                <a:lnTo>
                  <a:pt x="2158" y="4847"/>
                </a:lnTo>
                <a:lnTo>
                  <a:pt x="2153" y="4916"/>
                </a:lnTo>
                <a:lnTo>
                  <a:pt x="2150" y="4946"/>
                </a:lnTo>
                <a:lnTo>
                  <a:pt x="2147" y="4975"/>
                </a:lnTo>
                <a:lnTo>
                  <a:pt x="2143" y="5005"/>
                </a:lnTo>
                <a:lnTo>
                  <a:pt x="2140" y="5034"/>
                </a:lnTo>
                <a:lnTo>
                  <a:pt x="2130" y="5092"/>
                </a:lnTo>
                <a:lnTo>
                  <a:pt x="2120" y="5151"/>
                </a:lnTo>
                <a:lnTo>
                  <a:pt x="2109" y="5208"/>
                </a:lnTo>
                <a:lnTo>
                  <a:pt x="2099" y="5265"/>
                </a:lnTo>
                <a:lnTo>
                  <a:pt x="2090" y="5320"/>
                </a:lnTo>
                <a:lnTo>
                  <a:pt x="2084" y="5376"/>
                </a:lnTo>
                <a:lnTo>
                  <a:pt x="2083" y="5393"/>
                </a:lnTo>
                <a:lnTo>
                  <a:pt x="2082" y="5412"/>
                </a:lnTo>
                <a:lnTo>
                  <a:pt x="2083" y="5430"/>
                </a:lnTo>
                <a:lnTo>
                  <a:pt x="2085" y="5449"/>
                </a:lnTo>
                <a:lnTo>
                  <a:pt x="2088" y="5486"/>
                </a:lnTo>
                <a:lnTo>
                  <a:pt x="2092" y="5522"/>
                </a:lnTo>
                <a:lnTo>
                  <a:pt x="2093" y="5539"/>
                </a:lnTo>
                <a:lnTo>
                  <a:pt x="2093" y="5556"/>
                </a:lnTo>
                <a:lnTo>
                  <a:pt x="2091" y="5573"/>
                </a:lnTo>
                <a:lnTo>
                  <a:pt x="2089" y="5589"/>
                </a:lnTo>
                <a:lnTo>
                  <a:pt x="2085" y="5606"/>
                </a:lnTo>
                <a:lnTo>
                  <a:pt x="2079" y="5621"/>
                </a:lnTo>
                <a:lnTo>
                  <a:pt x="2075" y="5628"/>
                </a:lnTo>
                <a:lnTo>
                  <a:pt x="2070" y="5635"/>
                </a:lnTo>
                <a:lnTo>
                  <a:pt x="2065" y="5643"/>
                </a:lnTo>
                <a:lnTo>
                  <a:pt x="2059" y="5649"/>
                </a:lnTo>
                <a:lnTo>
                  <a:pt x="2054" y="5649"/>
                </a:lnTo>
                <a:lnTo>
                  <a:pt x="2049" y="5648"/>
                </a:lnTo>
                <a:lnTo>
                  <a:pt x="2044" y="5647"/>
                </a:lnTo>
                <a:lnTo>
                  <a:pt x="2040" y="5645"/>
                </a:lnTo>
                <a:lnTo>
                  <a:pt x="2036" y="5643"/>
                </a:lnTo>
                <a:lnTo>
                  <a:pt x="2033" y="5640"/>
                </a:lnTo>
                <a:lnTo>
                  <a:pt x="2029" y="5637"/>
                </a:lnTo>
                <a:lnTo>
                  <a:pt x="2026" y="5633"/>
                </a:lnTo>
                <a:lnTo>
                  <a:pt x="2021" y="5626"/>
                </a:lnTo>
                <a:lnTo>
                  <a:pt x="2018" y="5617"/>
                </a:lnTo>
                <a:lnTo>
                  <a:pt x="2015" y="5608"/>
                </a:lnTo>
                <a:lnTo>
                  <a:pt x="2013" y="5598"/>
                </a:lnTo>
                <a:lnTo>
                  <a:pt x="2010" y="5576"/>
                </a:lnTo>
                <a:lnTo>
                  <a:pt x="2007" y="5554"/>
                </a:lnTo>
                <a:lnTo>
                  <a:pt x="2005" y="5544"/>
                </a:lnTo>
                <a:lnTo>
                  <a:pt x="2003" y="5535"/>
                </a:lnTo>
                <a:lnTo>
                  <a:pt x="2000" y="5526"/>
                </a:lnTo>
                <a:lnTo>
                  <a:pt x="1996" y="5517"/>
                </a:lnTo>
                <a:lnTo>
                  <a:pt x="1992" y="5593"/>
                </a:lnTo>
                <a:lnTo>
                  <a:pt x="1988" y="5668"/>
                </a:lnTo>
                <a:lnTo>
                  <a:pt x="1984" y="5742"/>
                </a:lnTo>
                <a:lnTo>
                  <a:pt x="1978" y="5815"/>
                </a:lnTo>
                <a:lnTo>
                  <a:pt x="1972" y="5889"/>
                </a:lnTo>
                <a:lnTo>
                  <a:pt x="1966" y="5961"/>
                </a:lnTo>
                <a:lnTo>
                  <a:pt x="1960" y="6034"/>
                </a:lnTo>
                <a:lnTo>
                  <a:pt x="1955" y="6107"/>
                </a:lnTo>
                <a:lnTo>
                  <a:pt x="1949" y="6180"/>
                </a:lnTo>
                <a:lnTo>
                  <a:pt x="1945" y="6253"/>
                </a:lnTo>
                <a:lnTo>
                  <a:pt x="1942" y="6327"/>
                </a:lnTo>
                <a:lnTo>
                  <a:pt x="1940" y="6401"/>
                </a:lnTo>
                <a:lnTo>
                  <a:pt x="1940" y="6477"/>
                </a:lnTo>
                <a:lnTo>
                  <a:pt x="1943" y="6554"/>
                </a:lnTo>
                <a:lnTo>
                  <a:pt x="1944" y="6593"/>
                </a:lnTo>
                <a:lnTo>
                  <a:pt x="1947" y="6632"/>
                </a:lnTo>
                <a:lnTo>
                  <a:pt x="1950" y="6671"/>
                </a:lnTo>
                <a:lnTo>
                  <a:pt x="1954" y="6711"/>
                </a:lnTo>
                <a:lnTo>
                  <a:pt x="1955" y="6717"/>
                </a:lnTo>
                <a:lnTo>
                  <a:pt x="1958" y="6724"/>
                </a:lnTo>
                <a:lnTo>
                  <a:pt x="1960" y="6729"/>
                </a:lnTo>
                <a:lnTo>
                  <a:pt x="1964" y="6734"/>
                </a:lnTo>
                <a:lnTo>
                  <a:pt x="1967" y="6739"/>
                </a:lnTo>
                <a:lnTo>
                  <a:pt x="1970" y="6743"/>
                </a:lnTo>
                <a:lnTo>
                  <a:pt x="1973" y="6749"/>
                </a:lnTo>
                <a:lnTo>
                  <a:pt x="1975" y="6755"/>
                </a:lnTo>
                <a:lnTo>
                  <a:pt x="1979" y="6774"/>
                </a:lnTo>
                <a:lnTo>
                  <a:pt x="1982" y="6794"/>
                </a:lnTo>
                <a:lnTo>
                  <a:pt x="1983" y="6817"/>
                </a:lnTo>
                <a:lnTo>
                  <a:pt x="1984" y="6841"/>
                </a:lnTo>
                <a:lnTo>
                  <a:pt x="1984" y="6892"/>
                </a:lnTo>
                <a:lnTo>
                  <a:pt x="1982" y="6947"/>
                </a:lnTo>
                <a:lnTo>
                  <a:pt x="1980" y="7007"/>
                </a:lnTo>
                <a:lnTo>
                  <a:pt x="1978" y="7069"/>
                </a:lnTo>
                <a:lnTo>
                  <a:pt x="1978" y="7099"/>
                </a:lnTo>
                <a:lnTo>
                  <a:pt x="1979" y="7131"/>
                </a:lnTo>
                <a:lnTo>
                  <a:pt x="1981" y="7162"/>
                </a:lnTo>
                <a:lnTo>
                  <a:pt x="1983" y="7194"/>
                </a:lnTo>
                <a:lnTo>
                  <a:pt x="1989" y="7257"/>
                </a:lnTo>
                <a:lnTo>
                  <a:pt x="1996" y="7324"/>
                </a:lnTo>
                <a:lnTo>
                  <a:pt x="2002" y="7393"/>
                </a:lnTo>
                <a:lnTo>
                  <a:pt x="2008" y="7463"/>
                </a:lnTo>
                <a:lnTo>
                  <a:pt x="2014" y="7535"/>
                </a:lnTo>
                <a:lnTo>
                  <a:pt x="2019" y="7607"/>
                </a:lnTo>
                <a:lnTo>
                  <a:pt x="2023" y="7680"/>
                </a:lnTo>
                <a:lnTo>
                  <a:pt x="2027" y="7755"/>
                </a:lnTo>
                <a:lnTo>
                  <a:pt x="2030" y="7830"/>
                </a:lnTo>
                <a:lnTo>
                  <a:pt x="2033" y="7906"/>
                </a:lnTo>
                <a:lnTo>
                  <a:pt x="2034" y="7981"/>
                </a:lnTo>
                <a:lnTo>
                  <a:pt x="2034" y="8057"/>
                </a:lnTo>
                <a:lnTo>
                  <a:pt x="2033" y="8132"/>
                </a:lnTo>
                <a:lnTo>
                  <a:pt x="2029" y="8207"/>
                </a:lnTo>
                <a:lnTo>
                  <a:pt x="2024" y="8282"/>
                </a:lnTo>
                <a:lnTo>
                  <a:pt x="2018" y="8355"/>
                </a:lnTo>
                <a:lnTo>
                  <a:pt x="2018" y="8361"/>
                </a:lnTo>
                <a:lnTo>
                  <a:pt x="2019" y="8366"/>
                </a:lnTo>
                <a:lnTo>
                  <a:pt x="2021" y="8371"/>
                </a:lnTo>
                <a:lnTo>
                  <a:pt x="2023" y="8375"/>
                </a:lnTo>
                <a:lnTo>
                  <a:pt x="2027" y="8383"/>
                </a:lnTo>
                <a:lnTo>
                  <a:pt x="2033" y="8390"/>
                </a:lnTo>
                <a:lnTo>
                  <a:pt x="2039" y="8396"/>
                </a:lnTo>
                <a:lnTo>
                  <a:pt x="2044" y="8403"/>
                </a:lnTo>
                <a:lnTo>
                  <a:pt x="2046" y="8407"/>
                </a:lnTo>
                <a:lnTo>
                  <a:pt x="2048" y="8411"/>
                </a:lnTo>
                <a:lnTo>
                  <a:pt x="2050" y="8416"/>
                </a:lnTo>
                <a:lnTo>
                  <a:pt x="2051" y="8421"/>
                </a:lnTo>
                <a:lnTo>
                  <a:pt x="2054" y="8476"/>
                </a:lnTo>
                <a:lnTo>
                  <a:pt x="2057" y="8529"/>
                </a:lnTo>
                <a:lnTo>
                  <a:pt x="2058" y="8583"/>
                </a:lnTo>
                <a:lnTo>
                  <a:pt x="2060" y="8636"/>
                </a:lnTo>
                <a:lnTo>
                  <a:pt x="2061" y="8689"/>
                </a:lnTo>
                <a:lnTo>
                  <a:pt x="2063" y="8742"/>
                </a:lnTo>
                <a:lnTo>
                  <a:pt x="2066" y="8795"/>
                </a:lnTo>
                <a:lnTo>
                  <a:pt x="2069" y="8849"/>
                </a:lnTo>
                <a:lnTo>
                  <a:pt x="2073" y="8877"/>
                </a:lnTo>
                <a:lnTo>
                  <a:pt x="2077" y="8906"/>
                </a:lnTo>
                <a:lnTo>
                  <a:pt x="2081" y="8935"/>
                </a:lnTo>
                <a:lnTo>
                  <a:pt x="2086" y="8964"/>
                </a:lnTo>
                <a:lnTo>
                  <a:pt x="2098" y="9020"/>
                </a:lnTo>
                <a:lnTo>
                  <a:pt x="2109" y="9079"/>
                </a:lnTo>
                <a:lnTo>
                  <a:pt x="2116" y="9109"/>
                </a:lnTo>
                <a:lnTo>
                  <a:pt x="2121" y="9140"/>
                </a:lnTo>
                <a:lnTo>
                  <a:pt x="2125" y="9173"/>
                </a:lnTo>
                <a:lnTo>
                  <a:pt x="2129" y="9206"/>
                </a:lnTo>
                <a:lnTo>
                  <a:pt x="2131" y="9240"/>
                </a:lnTo>
                <a:lnTo>
                  <a:pt x="2133" y="9276"/>
                </a:lnTo>
                <a:lnTo>
                  <a:pt x="2133" y="9314"/>
                </a:lnTo>
                <a:lnTo>
                  <a:pt x="2132" y="9353"/>
                </a:lnTo>
                <a:lnTo>
                  <a:pt x="2130" y="9378"/>
                </a:lnTo>
                <a:lnTo>
                  <a:pt x="2128" y="9404"/>
                </a:lnTo>
                <a:lnTo>
                  <a:pt x="2125" y="9431"/>
                </a:lnTo>
                <a:lnTo>
                  <a:pt x="2121" y="9456"/>
                </a:lnTo>
                <a:lnTo>
                  <a:pt x="2113" y="9508"/>
                </a:lnTo>
                <a:lnTo>
                  <a:pt x="2105" y="9559"/>
                </a:lnTo>
                <a:lnTo>
                  <a:pt x="2101" y="9585"/>
                </a:lnTo>
                <a:lnTo>
                  <a:pt x="2098" y="9609"/>
                </a:lnTo>
                <a:lnTo>
                  <a:pt x="2095" y="9635"/>
                </a:lnTo>
                <a:lnTo>
                  <a:pt x="2094" y="9660"/>
                </a:lnTo>
                <a:lnTo>
                  <a:pt x="2092" y="9685"/>
                </a:lnTo>
                <a:lnTo>
                  <a:pt x="2092" y="9710"/>
                </a:lnTo>
                <a:lnTo>
                  <a:pt x="2094" y="9734"/>
                </a:lnTo>
                <a:lnTo>
                  <a:pt x="2096" y="9758"/>
                </a:lnTo>
                <a:lnTo>
                  <a:pt x="2098" y="9767"/>
                </a:lnTo>
                <a:lnTo>
                  <a:pt x="2100" y="9776"/>
                </a:lnTo>
                <a:lnTo>
                  <a:pt x="2103" y="9785"/>
                </a:lnTo>
                <a:lnTo>
                  <a:pt x="2107" y="9794"/>
                </a:lnTo>
                <a:lnTo>
                  <a:pt x="2116" y="9813"/>
                </a:lnTo>
                <a:lnTo>
                  <a:pt x="2125" y="9832"/>
                </a:lnTo>
                <a:lnTo>
                  <a:pt x="2129" y="9841"/>
                </a:lnTo>
                <a:lnTo>
                  <a:pt x="2133" y="9852"/>
                </a:lnTo>
                <a:lnTo>
                  <a:pt x="2136" y="9861"/>
                </a:lnTo>
                <a:lnTo>
                  <a:pt x="2138" y="9871"/>
                </a:lnTo>
                <a:lnTo>
                  <a:pt x="2140" y="9881"/>
                </a:lnTo>
                <a:lnTo>
                  <a:pt x="2141" y="9891"/>
                </a:lnTo>
                <a:lnTo>
                  <a:pt x="2140" y="9901"/>
                </a:lnTo>
                <a:lnTo>
                  <a:pt x="2139" y="9912"/>
                </a:lnTo>
                <a:lnTo>
                  <a:pt x="2167" y="9922"/>
                </a:lnTo>
                <a:lnTo>
                  <a:pt x="2194" y="9934"/>
                </a:lnTo>
                <a:lnTo>
                  <a:pt x="2208" y="9939"/>
                </a:lnTo>
                <a:lnTo>
                  <a:pt x="2223" y="9942"/>
                </a:lnTo>
                <a:lnTo>
                  <a:pt x="2241" y="9945"/>
                </a:lnTo>
                <a:lnTo>
                  <a:pt x="2259" y="9945"/>
                </a:lnTo>
                <a:lnTo>
                  <a:pt x="2270" y="9958"/>
                </a:lnTo>
                <a:lnTo>
                  <a:pt x="2281" y="9971"/>
                </a:lnTo>
                <a:lnTo>
                  <a:pt x="2294" y="9981"/>
                </a:lnTo>
                <a:lnTo>
                  <a:pt x="2309" y="9990"/>
                </a:lnTo>
                <a:lnTo>
                  <a:pt x="2325" y="9998"/>
                </a:lnTo>
                <a:lnTo>
                  <a:pt x="2341" y="10007"/>
                </a:lnTo>
                <a:lnTo>
                  <a:pt x="2359" y="10014"/>
                </a:lnTo>
                <a:lnTo>
                  <a:pt x="2377" y="10020"/>
                </a:lnTo>
                <a:lnTo>
                  <a:pt x="2456" y="10042"/>
                </a:lnTo>
                <a:lnTo>
                  <a:pt x="2535" y="10062"/>
                </a:lnTo>
                <a:lnTo>
                  <a:pt x="2554" y="10068"/>
                </a:lnTo>
                <a:lnTo>
                  <a:pt x="2572" y="10074"/>
                </a:lnTo>
                <a:lnTo>
                  <a:pt x="2590" y="10082"/>
                </a:lnTo>
                <a:lnTo>
                  <a:pt x="2606" y="10090"/>
                </a:lnTo>
                <a:lnTo>
                  <a:pt x="2621" y="10098"/>
                </a:lnTo>
                <a:lnTo>
                  <a:pt x="2635" y="10108"/>
                </a:lnTo>
                <a:lnTo>
                  <a:pt x="2647" y="10120"/>
                </a:lnTo>
                <a:lnTo>
                  <a:pt x="2658" y="10132"/>
                </a:lnTo>
                <a:lnTo>
                  <a:pt x="2668" y="10145"/>
                </a:lnTo>
                <a:lnTo>
                  <a:pt x="2675" y="10161"/>
                </a:lnTo>
                <a:lnTo>
                  <a:pt x="2680" y="10177"/>
                </a:lnTo>
                <a:lnTo>
                  <a:pt x="2684" y="10196"/>
                </a:lnTo>
                <a:lnTo>
                  <a:pt x="2685" y="10215"/>
                </a:lnTo>
                <a:lnTo>
                  <a:pt x="2683" y="10238"/>
                </a:lnTo>
                <a:lnTo>
                  <a:pt x="2679" y="10262"/>
                </a:lnTo>
                <a:lnTo>
                  <a:pt x="2673" y="10288"/>
                </a:lnTo>
                <a:lnTo>
                  <a:pt x="2636" y="10292"/>
                </a:lnTo>
                <a:lnTo>
                  <a:pt x="2600" y="10295"/>
                </a:lnTo>
                <a:lnTo>
                  <a:pt x="2565" y="10297"/>
                </a:lnTo>
                <a:lnTo>
                  <a:pt x="2530" y="10299"/>
                </a:lnTo>
                <a:lnTo>
                  <a:pt x="2460" y="10301"/>
                </a:lnTo>
                <a:lnTo>
                  <a:pt x="2391" y="10302"/>
                </a:lnTo>
                <a:lnTo>
                  <a:pt x="2320" y="10302"/>
                </a:lnTo>
                <a:lnTo>
                  <a:pt x="2247" y="10302"/>
                </a:lnTo>
                <a:lnTo>
                  <a:pt x="2171" y="10303"/>
                </a:lnTo>
                <a:lnTo>
                  <a:pt x="2092" y="10305"/>
                </a:lnTo>
                <a:lnTo>
                  <a:pt x="2064" y="10307"/>
                </a:lnTo>
                <a:lnTo>
                  <a:pt x="2038" y="10310"/>
                </a:lnTo>
                <a:lnTo>
                  <a:pt x="2011" y="10313"/>
                </a:lnTo>
                <a:lnTo>
                  <a:pt x="1985" y="10316"/>
                </a:lnTo>
                <a:lnTo>
                  <a:pt x="1960" y="10318"/>
                </a:lnTo>
                <a:lnTo>
                  <a:pt x="1934" y="10319"/>
                </a:lnTo>
                <a:lnTo>
                  <a:pt x="1921" y="10319"/>
                </a:lnTo>
                <a:lnTo>
                  <a:pt x="1908" y="10318"/>
                </a:lnTo>
                <a:lnTo>
                  <a:pt x="1896" y="10317"/>
                </a:lnTo>
                <a:lnTo>
                  <a:pt x="1884" y="10316"/>
                </a:lnTo>
                <a:lnTo>
                  <a:pt x="1867" y="10313"/>
                </a:lnTo>
                <a:lnTo>
                  <a:pt x="1851" y="10308"/>
                </a:lnTo>
                <a:lnTo>
                  <a:pt x="1836" y="10304"/>
                </a:lnTo>
                <a:lnTo>
                  <a:pt x="1820" y="10299"/>
                </a:lnTo>
                <a:lnTo>
                  <a:pt x="1788" y="10288"/>
                </a:lnTo>
                <a:lnTo>
                  <a:pt x="1759" y="10275"/>
                </a:lnTo>
                <a:lnTo>
                  <a:pt x="1698" y="10245"/>
                </a:lnTo>
                <a:lnTo>
                  <a:pt x="1639" y="10214"/>
                </a:lnTo>
                <a:lnTo>
                  <a:pt x="1609" y="10200"/>
                </a:lnTo>
                <a:lnTo>
                  <a:pt x="1578" y="10185"/>
                </a:lnTo>
                <a:lnTo>
                  <a:pt x="1547" y="10173"/>
                </a:lnTo>
                <a:lnTo>
                  <a:pt x="1516" y="10163"/>
                </a:lnTo>
                <a:lnTo>
                  <a:pt x="1500" y="10158"/>
                </a:lnTo>
                <a:lnTo>
                  <a:pt x="1484" y="10154"/>
                </a:lnTo>
                <a:lnTo>
                  <a:pt x="1467" y="10150"/>
                </a:lnTo>
                <a:lnTo>
                  <a:pt x="1451" y="10148"/>
                </a:lnTo>
                <a:lnTo>
                  <a:pt x="1434" y="10147"/>
                </a:lnTo>
                <a:lnTo>
                  <a:pt x="1417" y="10146"/>
                </a:lnTo>
                <a:lnTo>
                  <a:pt x="1399" y="10146"/>
                </a:lnTo>
                <a:lnTo>
                  <a:pt x="1382" y="10147"/>
                </a:lnTo>
                <a:lnTo>
                  <a:pt x="1386" y="10184"/>
                </a:lnTo>
                <a:lnTo>
                  <a:pt x="1390" y="10220"/>
                </a:lnTo>
                <a:lnTo>
                  <a:pt x="1392" y="10239"/>
                </a:lnTo>
                <a:lnTo>
                  <a:pt x="1393" y="10258"/>
                </a:lnTo>
                <a:lnTo>
                  <a:pt x="1393" y="10279"/>
                </a:lnTo>
                <a:lnTo>
                  <a:pt x="1391" y="10300"/>
                </a:lnTo>
                <a:lnTo>
                  <a:pt x="1371" y="10307"/>
                </a:lnTo>
                <a:lnTo>
                  <a:pt x="1349" y="10314"/>
                </a:lnTo>
                <a:lnTo>
                  <a:pt x="1327" y="10318"/>
                </a:lnTo>
                <a:lnTo>
                  <a:pt x="1305" y="10321"/>
                </a:lnTo>
                <a:lnTo>
                  <a:pt x="1283" y="10323"/>
                </a:lnTo>
                <a:lnTo>
                  <a:pt x="1259" y="10324"/>
                </a:lnTo>
                <a:lnTo>
                  <a:pt x="1236" y="10325"/>
                </a:lnTo>
                <a:lnTo>
                  <a:pt x="1213" y="10324"/>
                </a:lnTo>
                <a:lnTo>
                  <a:pt x="1165" y="10323"/>
                </a:lnTo>
                <a:lnTo>
                  <a:pt x="1116" y="10321"/>
                </a:lnTo>
                <a:lnTo>
                  <a:pt x="1068" y="10320"/>
                </a:lnTo>
                <a:lnTo>
                  <a:pt x="1019" y="10320"/>
                </a:lnTo>
                <a:lnTo>
                  <a:pt x="962" y="10322"/>
                </a:lnTo>
                <a:lnTo>
                  <a:pt x="906" y="10324"/>
                </a:lnTo>
                <a:lnTo>
                  <a:pt x="850" y="10326"/>
                </a:lnTo>
                <a:lnTo>
                  <a:pt x="792" y="10327"/>
                </a:lnTo>
                <a:lnTo>
                  <a:pt x="735" y="10328"/>
                </a:lnTo>
                <a:lnTo>
                  <a:pt x="677" y="10329"/>
                </a:lnTo>
                <a:lnTo>
                  <a:pt x="621" y="10330"/>
                </a:lnTo>
                <a:lnTo>
                  <a:pt x="563" y="10330"/>
                </a:lnTo>
                <a:lnTo>
                  <a:pt x="507" y="10330"/>
                </a:lnTo>
                <a:lnTo>
                  <a:pt x="450" y="10330"/>
                </a:lnTo>
                <a:lnTo>
                  <a:pt x="395" y="10330"/>
                </a:lnTo>
                <a:lnTo>
                  <a:pt x="341" y="10329"/>
                </a:lnTo>
                <a:lnTo>
                  <a:pt x="287" y="10328"/>
                </a:lnTo>
                <a:lnTo>
                  <a:pt x="234" y="10327"/>
                </a:lnTo>
                <a:lnTo>
                  <a:pt x="183" y="10326"/>
                </a:lnTo>
                <a:lnTo>
                  <a:pt x="132" y="10325"/>
                </a:lnTo>
                <a:lnTo>
                  <a:pt x="124" y="10313"/>
                </a:lnTo>
                <a:lnTo>
                  <a:pt x="117" y="10299"/>
                </a:lnTo>
                <a:lnTo>
                  <a:pt x="110" y="10286"/>
                </a:lnTo>
                <a:lnTo>
                  <a:pt x="104" y="10270"/>
                </a:lnTo>
                <a:lnTo>
                  <a:pt x="97" y="10255"/>
                </a:lnTo>
                <a:lnTo>
                  <a:pt x="92" y="10239"/>
                </a:lnTo>
                <a:lnTo>
                  <a:pt x="87" y="10221"/>
                </a:lnTo>
                <a:lnTo>
                  <a:pt x="83" y="10204"/>
                </a:lnTo>
                <a:lnTo>
                  <a:pt x="79" y="10185"/>
                </a:lnTo>
                <a:lnTo>
                  <a:pt x="76" y="10167"/>
                </a:lnTo>
                <a:lnTo>
                  <a:pt x="73" y="10148"/>
                </a:lnTo>
                <a:lnTo>
                  <a:pt x="71" y="10129"/>
                </a:lnTo>
                <a:lnTo>
                  <a:pt x="69" y="10109"/>
                </a:lnTo>
                <a:lnTo>
                  <a:pt x="68" y="10090"/>
                </a:lnTo>
                <a:lnTo>
                  <a:pt x="67" y="10070"/>
                </a:lnTo>
                <a:lnTo>
                  <a:pt x="68" y="10051"/>
                </a:lnTo>
                <a:lnTo>
                  <a:pt x="68" y="10031"/>
                </a:lnTo>
                <a:lnTo>
                  <a:pt x="69" y="10012"/>
                </a:lnTo>
                <a:lnTo>
                  <a:pt x="71" y="9992"/>
                </a:lnTo>
                <a:lnTo>
                  <a:pt x="74" y="9974"/>
                </a:lnTo>
                <a:lnTo>
                  <a:pt x="77" y="9955"/>
                </a:lnTo>
                <a:lnTo>
                  <a:pt x="81" y="9937"/>
                </a:lnTo>
                <a:lnTo>
                  <a:pt x="85" y="9919"/>
                </a:lnTo>
                <a:lnTo>
                  <a:pt x="90" y="9903"/>
                </a:lnTo>
                <a:lnTo>
                  <a:pt x="96" y="9887"/>
                </a:lnTo>
                <a:lnTo>
                  <a:pt x="103" y="9871"/>
                </a:lnTo>
                <a:lnTo>
                  <a:pt x="110" y="9857"/>
                </a:lnTo>
                <a:lnTo>
                  <a:pt x="118" y="9843"/>
                </a:lnTo>
                <a:lnTo>
                  <a:pt x="127" y="9830"/>
                </a:lnTo>
                <a:lnTo>
                  <a:pt x="136" y="9819"/>
                </a:lnTo>
                <a:lnTo>
                  <a:pt x="147" y="9809"/>
                </a:lnTo>
                <a:lnTo>
                  <a:pt x="157" y="9799"/>
                </a:lnTo>
                <a:lnTo>
                  <a:pt x="153" y="9785"/>
                </a:lnTo>
                <a:lnTo>
                  <a:pt x="147" y="9772"/>
                </a:lnTo>
                <a:lnTo>
                  <a:pt x="140" y="9759"/>
                </a:lnTo>
                <a:lnTo>
                  <a:pt x="133" y="9747"/>
                </a:lnTo>
                <a:lnTo>
                  <a:pt x="130" y="9741"/>
                </a:lnTo>
                <a:lnTo>
                  <a:pt x="128" y="9735"/>
                </a:lnTo>
                <a:lnTo>
                  <a:pt x="127" y="9727"/>
                </a:lnTo>
                <a:lnTo>
                  <a:pt x="126" y="9721"/>
                </a:lnTo>
                <a:lnTo>
                  <a:pt x="127" y="9714"/>
                </a:lnTo>
                <a:lnTo>
                  <a:pt x="129" y="9706"/>
                </a:lnTo>
                <a:lnTo>
                  <a:pt x="131" y="9698"/>
                </a:lnTo>
                <a:lnTo>
                  <a:pt x="136" y="9689"/>
                </a:lnTo>
                <a:lnTo>
                  <a:pt x="130" y="9683"/>
                </a:lnTo>
                <a:lnTo>
                  <a:pt x="124" y="9678"/>
                </a:lnTo>
                <a:lnTo>
                  <a:pt x="117" y="9673"/>
                </a:lnTo>
                <a:lnTo>
                  <a:pt x="111" y="9669"/>
                </a:lnTo>
                <a:lnTo>
                  <a:pt x="95" y="9661"/>
                </a:lnTo>
                <a:lnTo>
                  <a:pt x="80" y="9652"/>
                </a:lnTo>
                <a:lnTo>
                  <a:pt x="65" y="9644"/>
                </a:lnTo>
                <a:lnTo>
                  <a:pt x="51" y="9635"/>
                </a:lnTo>
                <a:lnTo>
                  <a:pt x="44" y="9630"/>
                </a:lnTo>
                <a:lnTo>
                  <a:pt x="38" y="9625"/>
                </a:lnTo>
                <a:lnTo>
                  <a:pt x="33" y="9619"/>
                </a:lnTo>
                <a:lnTo>
                  <a:pt x="28" y="9611"/>
                </a:lnTo>
                <a:lnTo>
                  <a:pt x="29" y="9603"/>
                </a:lnTo>
                <a:lnTo>
                  <a:pt x="30" y="9595"/>
                </a:lnTo>
                <a:lnTo>
                  <a:pt x="32" y="9587"/>
                </a:lnTo>
                <a:lnTo>
                  <a:pt x="35" y="9580"/>
                </a:lnTo>
                <a:lnTo>
                  <a:pt x="41" y="9567"/>
                </a:lnTo>
                <a:lnTo>
                  <a:pt x="48" y="9556"/>
                </a:lnTo>
                <a:lnTo>
                  <a:pt x="66" y="9535"/>
                </a:lnTo>
                <a:lnTo>
                  <a:pt x="83" y="9514"/>
                </a:lnTo>
                <a:lnTo>
                  <a:pt x="78" y="9509"/>
                </a:lnTo>
                <a:lnTo>
                  <a:pt x="73" y="9503"/>
                </a:lnTo>
                <a:lnTo>
                  <a:pt x="68" y="9497"/>
                </a:lnTo>
                <a:lnTo>
                  <a:pt x="65" y="9491"/>
                </a:lnTo>
                <a:lnTo>
                  <a:pt x="61" y="9484"/>
                </a:lnTo>
                <a:lnTo>
                  <a:pt x="57" y="9477"/>
                </a:lnTo>
                <a:lnTo>
                  <a:pt x="55" y="9470"/>
                </a:lnTo>
                <a:lnTo>
                  <a:pt x="53" y="9463"/>
                </a:lnTo>
                <a:lnTo>
                  <a:pt x="50" y="9447"/>
                </a:lnTo>
                <a:lnTo>
                  <a:pt x="49" y="9432"/>
                </a:lnTo>
                <a:lnTo>
                  <a:pt x="49" y="9415"/>
                </a:lnTo>
                <a:lnTo>
                  <a:pt x="52" y="9400"/>
                </a:lnTo>
                <a:lnTo>
                  <a:pt x="56" y="9385"/>
                </a:lnTo>
                <a:lnTo>
                  <a:pt x="62" y="9369"/>
                </a:lnTo>
                <a:lnTo>
                  <a:pt x="69" y="9355"/>
                </a:lnTo>
                <a:lnTo>
                  <a:pt x="78" y="9341"/>
                </a:lnTo>
                <a:lnTo>
                  <a:pt x="83" y="9335"/>
                </a:lnTo>
                <a:lnTo>
                  <a:pt x="88" y="9330"/>
                </a:lnTo>
                <a:lnTo>
                  <a:pt x="93" y="9325"/>
                </a:lnTo>
                <a:lnTo>
                  <a:pt x="100" y="9320"/>
                </a:lnTo>
                <a:lnTo>
                  <a:pt x="107" y="9316"/>
                </a:lnTo>
                <a:lnTo>
                  <a:pt x="113" y="9312"/>
                </a:lnTo>
                <a:lnTo>
                  <a:pt x="120" y="9309"/>
                </a:lnTo>
                <a:lnTo>
                  <a:pt x="128" y="9305"/>
                </a:lnTo>
                <a:lnTo>
                  <a:pt x="121" y="9293"/>
                </a:lnTo>
                <a:lnTo>
                  <a:pt x="116" y="9282"/>
                </a:lnTo>
                <a:lnTo>
                  <a:pt x="113" y="9271"/>
                </a:lnTo>
                <a:lnTo>
                  <a:pt x="111" y="9260"/>
                </a:lnTo>
                <a:lnTo>
                  <a:pt x="111" y="9250"/>
                </a:lnTo>
                <a:lnTo>
                  <a:pt x="111" y="9240"/>
                </a:lnTo>
                <a:lnTo>
                  <a:pt x="113" y="9230"/>
                </a:lnTo>
                <a:lnTo>
                  <a:pt x="115" y="9219"/>
                </a:lnTo>
                <a:lnTo>
                  <a:pt x="119" y="9198"/>
                </a:lnTo>
                <a:lnTo>
                  <a:pt x="123" y="9175"/>
                </a:lnTo>
                <a:lnTo>
                  <a:pt x="123" y="9163"/>
                </a:lnTo>
                <a:lnTo>
                  <a:pt x="123" y="9149"/>
                </a:lnTo>
                <a:lnTo>
                  <a:pt x="122" y="9135"/>
                </a:lnTo>
                <a:lnTo>
                  <a:pt x="119" y="9120"/>
                </a:lnTo>
                <a:lnTo>
                  <a:pt x="122" y="9118"/>
                </a:lnTo>
                <a:lnTo>
                  <a:pt x="126" y="9115"/>
                </a:lnTo>
                <a:lnTo>
                  <a:pt x="128" y="9110"/>
                </a:lnTo>
                <a:lnTo>
                  <a:pt x="131" y="9107"/>
                </a:lnTo>
                <a:lnTo>
                  <a:pt x="135" y="9099"/>
                </a:lnTo>
                <a:lnTo>
                  <a:pt x="141" y="9092"/>
                </a:lnTo>
                <a:lnTo>
                  <a:pt x="143" y="9088"/>
                </a:lnTo>
                <a:lnTo>
                  <a:pt x="146" y="9085"/>
                </a:lnTo>
                <a:lnTo>
                  <a:pt x="149" y="9082"/>
                </a:lnTo>
                <a:lnTo>
                  <a:pt x="152" y="9080"/>
                </a:lnTo>
                <a:lnTo>
                  <a:pt x="156" y="9078"/>
                </a:lnTo>
                <a:lnTo>
                  <a:pt x="161" y="9077"/>
                </a:lnTo>
                <a:lnTo>
                  <a:pt x="167" y="9076"/>
                </a:lnTo>
                <a:lnTo>
                  <a:pt x="173" y="9077"/>
                </a:lnTo>
                <a:lnTo>
                  <a:pt x="172" y="9067"/>
                </a:lnTo>
                <a:lnTo>
                  <a:pt x="171" y="9059"/>
                </a:lnTo>
                <a:lnTo>
                  <a:pt x="169" y="9052"/>
                </a:lnTo>
                <a:lnTo>
                  <a:pt x="166" y="9046"/>
                </a:lnTo>
                <a:lnTo>
                  <a:pt x="158" y="9034"/>
                </a:lnTo>
                <a:lnTo>
                  <a:pt x="150" y="9023"/>
                </a:lnTo>
                <a:lnTo>
                  <a:pt x="142" y="9013"/>
                </a:lnTo>
                <a:lnTo>
                  <a:pt x="135" y="9000"/>
                </a:lnTo>
                <a:lnTo>
                  <a:pt x="132" y="8993"/>
                </a:lnTo>
                <a:lnTo>
                  <a:pt x="131" y="8985"/>
                </a:lnTo>
                <a:lnTo>
                  <a:pt x="130" y="8976"/>
                </a:lnTo>
                <a:lnTo>
                  <a:pt x="130" y="8966"/>
                </a:lnTo>
                <a:lnTo>
                  <a:pt x="139" y="8964"/>
                </a:lnTo>
                <a:lnTo>
                  <a:pt x="146" y="8960"/>
                </a:lnTo>
                <a:lnTo>
                  <a:pt x="153" y="8955"/>
                </a:lnTo>
                <a:lnTo>
                  <a:pt x="159" y="8951"/>
                </a:lnTo>
                <a:lnTo>
                  <a:pt x="166" y="8947"/>
                </a:lnTo>
                <a:lnTo>
                  <a:pt x="175" y="8945"/>
                </a:lnTo>
                <a:lnTo>
                  <a:pt x="185" y="8944"/>
                </a:lnTo>
                <a:lnTo>
                  <a:pt x="197" y="8945"/>
                </a:lnTo>
                <a:lnTo>
                  <a:pt x="192" y="8931"/>
                </a:lnTo>
                <a:lnTo>
                  <a:pt x="189" y="8917"/>
                </a:lnTo>
                <a:lnTo>
                  <a:pt x="186" y="8903"/>
                </a:lnTo>
                <a:lnTo>
                  <a:pt x="184" y="8890"/>
                </a:lnTo>
                <a:lnTo>
                  <a:pt x="183" y="8876"/>
                </a:lnTo>
                <a:lnTo>
                  <a:pt x="182" y="8863"/>
                </a:lnTo>
                <a:lnTo>
                  <a:pt x="183" y="8850"/>
                </a:lnTo>
                <a:lnTo>
                  <a:pt x="184" y="8836"/>
                </a:lnTo>
                <a:lnTo>
                  <a:pt x="187" y="8811"/>
                </a:lnTo>
                <a:lnTo>
                  <a:pt x="192" y="8784"/>
                </a:lnTo>
                <a:lnTo>
                  <a:pt x="198" y="8758"/>
                </a:lnTo>
                <a:lnTo>
                  <a:pt x="205" y="8733"/>
                </a:lnTo>
                <a:lnTo>
                  <a:pt x="221" y="8680"/>
                </a:lnTo>
                <a:lnTo>
                  <a:pt x="235" y="8628"/>
                </a:lnTo>
                <a:lnTo>
                  <a:pt x="240" y="8601"/>
                </a:lnTo>
                <a:lnTo>
                  <a:pt x="243" y="8574"/>
                </a:lnTo>
                <a:lnTo>
                  <a:pt x="244" y="8560"/>
                </a:lnTo>
                <a:lnTo>
                  <a:pt x="245" y="8546"/>
                </a:lnTo>
                <a:lnTo>
                  <a:pt x="244" y="8531"/>
                </a:lnTo>
                <a:lnTo>
                  <a:pt x="243" y="8518"/>
                </a:lnTo>
                <a:lnTo>
                  <a:pt x="250" y="8505"/>
                </a:lnTo>
                <a:lnTo>
                  <a:pt x="258" y="8490"/>
                </a:lnTo>
                <a:lnTo>
                  <a:pt x="264" y="8476"/>
                </a:lnTo>
                <a:lnTo>
                  <a:pt x="269" y="8463"/>
                </a:lnTo>
                <a:lnTo>
                  <a:pt x="273" y="8447"/>
                </a:lnTo>
                <a:lnTo>
                  <a:pt x="277" y="8433"/>
                </a:lnTo>
                <a:lnTo>
                  <a:pt x="280" y="8417"/>
                </a:lnTo>
                <a:lnTo>
                  <a:pt x="283" y="8402"/>
                </a:lnTo>
                <a:lnTo>
                  <a:pt x="288" y="8371"/>
                </a:lnTo>
                <a:lnTo>
                  <a:pt x="291" y="8339"/>
                </a:lnTo>
                <a:lnTo>
                  <a:pt x="293" y="8307"/>
                </a:lnTo>
                <a:lnTo>
                  <a:pt x="293" y="8273"/>
                </a:lnTo>
                <a:lnTo>
                  <a:pt x="293" y="8205"/>
                </a:lnTo>
                <a:lnTo>
                  <a:pt x="293" y="8135"/>
                </a:lnTo>
                <a:lnTo>
                  <a:pt x="293" y="8099"/>
                </a:lnTo>
                <a:lnTo>
                  <a:pt x="295" y="8063"/>
                </a:lnTo>
                <a:lnTo>
                  <a:pt x="298" y="8028"/>
                </a:lnTo>
                <a:lnTo>
                  <a:pt x="302" y="7992"/>
                </a:lnTo>
                <a:lnTo>
                  <a:pt x="305" y="7975"/>
                </a:lnTo>
                <a:lnTo>
                  <a:pt x="310" y="7957"/>
                </a:lnTo>
                <a:lnTo>
                  <a:pt x="317" y="7939"/>
                </a:lnTo>
                <a:lnTo>
                  <a:pt x="324" y="7922"/>
                </a:lnTo>
                <a:lnTo>
                  <a:pt x="330" y="7904"/>
                </a:lnTo>
                <a:lnTo>
                  <a:pt x="338" y="7887"/>
                </a:lnTo>
                <a:lnTo>
                  <a:pt x="343" y="7868"/>
                </a:lnTo>
                <a:lnTo>
                  <a:pt x="347" y="7850"/>
                </a:lnTo>
                <a:lnTo>
                  <a:pt x="349" y="7830"/>
                </a:lnTo>
                <a:lnTo>
                  <a:pt x="349" y="7810"/>
                </a:lnTo>
                <a:lnTo>
                  <a:pt x="349" y="7789"/>
                </a:lnTo>
                <a:lnTo>
                  <a:pt x="348" y="7769"/>
                </a:lnTo>
                <a:lnTo>
                  <a:pt x="347" y="7748"/>
                </a:lnTo>
                <a:lnTo>
                  <a:pt x="347" y="7728"/>
                </a:lnTo>
                <a:lnTo>
                  <a:pt x="347" y="7706"/>
                </a:lnTo>
                <a:lnTo>
                  <a:pt x="348" y="7686"/>
                </a:lnTo>
                <a:lnTo>
                  <a:pt x="351" y="7665"/>
                </a:lnTo>
                <a:lnTo>
                  <a:pt x="355" y="7643"/>
                </a:lnTo>
                <a:lnTo>
                  <a:pt x="361" y="7622"/>
                </a:lnTo>
                <a:lnTo>
                  <a:pt x="367" y="7600"/>
                </a:lnTo>
                <a:lnTo>
                  <a:pt x="373" y="7579"/>
                </a:lnTo>
                <a:lnTo>
                  <a:pt x="380" y="7556"/>
                </a:lnTo>
                <a:lnTo>
                  <a:pt x="387" y="7534"/>
                </a:lnTo>
                <a:lnTo>
                  <a:pt x="393" y="7511"/>
                </a:lnTo>
                <a:lnTo>
                  <a:pt x="398" y="7488"/>
                </a:lnTo>
                <a:lnTo>
                  <a:pt x="403" y="7465"/>
                </a:lnTo>
                <a:lnTo>
                  <a:pt x="407" y="7442"/>
                </a:lnTo>
                <a:lnTo>
                  <a:pt x="410" y="7419"/>
                </a:lnTo>
                <a:lnTo>
                  <a:pt x="415" y="7396"/>
                </a:lnTo>
                <a:lnTo>
                  <a:pt x="418" y="7374"/>
                </a:lnTo>
                <a:lnTo>
                  <a:pt x="422" y="7355"/>
                </a:lnTo>
                <a:lnTo>
                  <a:pt x="427" y="7335"/>
                </a:lnTo>
                <a:lnTo>
                  <a:pt x="431" y="7325"/>
                </a:lnTo>
                <a:lnTo>
                  <a:pt x="436" y="7315"/>
                </a:lnTo>
                <a:lnTo>
                  <a:pt x="441" y="7306"/>
                </a:lnTo>
                <a:lnTo>
                  <a:pt x="446" y="7298"/>
                </a:lnTo>
                <a:lnTo>
                  <a:pt x="451" y="7288"/>
                </a:lnTo>
                <a:lnTo>
                  <a:pt x="456" y="7279"/>
                </a:lnTo>
                <a:lnTo>
                  <a:pt x="459" y="7270"/>
                </a:lnTo>
                <a:lnTo>
                  <a:pt x="461" y="7260"/>
                </a:lnTo>
                <a:lnTo>
                  <a:pt x="461" y="7243"/>
                </a:lnTo>
                <a:lnTo>
                  <a:pt x="460" y="7227"/>
                </a:lnTo>
                <a:lnTo>
                  <a:pt x="457" y="7210"/>
                </a:lnTo>
                <a:lnTo>
                  <a:pt x="453" y="7194"/>
                </a:lnTo>
                <a:lnTo>
                  <a:pt x="450" y="7176"/>
                </a:lnTo>
                <a:lnTo>
                  <a:pt x="448" y="7160"/>
                </a:lnTo>
                <a:lnTo>
                  <a:pt x="448" y="7152"/>
                </a:lnTo>
                <a:lnTo>
                  <a:pt x="448" y="7144"/>
                </a:lnTo>
                <a:lnTo>
                  <a:pt x="448" y="7135"/>
                </a:lnTo>
                <a:lnTo>
                  <a:pt x="450" y="7127"/>
                </a:lnTo>
                <a:lnTo>
                  <a:pt x="452" y="7119"/>
                </a:lnTo>
                <a:lnTo>
                  <a:pt x="456" y="7111"/>
                </a:lnTo>
                <a:lnTo>
                  <a:pt x="459" y="7102"/>
                </a:lnTo>
                <a:lnTo>
                  <a:pt x="463" y="7095"/>
                </a:lnTo>
                <a:lnTo>
                  <a:pt x="471" y="7081"/>
                </a:lnTo>
                <a:lnTo>
                  <a:pt x="481" y="7068"/>
                </a:lnTo>
                <a:lnTo>
                  <a:pt x="492" y="7055"/>
                </a:lnTo>
                <a:lnTo>
                  <a:pt x="505" y="7043"/>
                </a:lnTo>
                <a:lnTo>
                  <a:pt x="518" y="7032"/>
                </a:lnTo>
                <a:lnTo>
                  <a:pt x="531" y="7021"/>
                </a:lnTo>
                <a:lnTo>
                  <a:pt x="557" y="7001"/>
                </a:lnTo>
                <a:lnTo>
                  <a:pt x="582" y="6979"/>
                </a:lnTo>
                <a:lnTo>
                  <a:pt x="593" y="6968"/>
                </a:lnTo>
                <a:lnTo>
                  <a:pt x="602" y="6957"/>
                </a:lnTo>
                <a:lnTo>
                  <a:pt x="610" y="6944"/>
                </a:lnTo>
                <a:lnTo>
                  <a:pt x="616" y="6932"/>
                </a:lnTo>
                <a:lnTo>
                  <a:pt x="608" y="6908"/>
                </a:lnTo>
                <a:lnTo>
                  <a:pt x="601" y="6885"/>
                </a:lnTo>
                <a:lnTo>
                  <a:pt x="595" y="6861"/>
                </a:lnTo>
                <a:lnTo>
                  <a:pt x="589" y="6838"/>
                </a:lnTo>
                <a:lnTo>
                  <a:pt x="583" y="6814"/>
                </a:lnTo>
                <a:lnTo>
                  <a:pt x="578" y="6790"/>
                </a:lnTo>
                <a:lnTo>
                  <a:pt x="574" y="6766"/>
                </a:lnTo>
                <a:lnTo>
                  <a:pt x="569" y="6742"/>
                </a:lnTo>
                <a:lnTo>
                  <a:pt x="563" y="6693"/>
                </a:lnTo>
                <a:lnTo>
                  <a:pt x="558" y="6645"/>
                </a:lnTo>
                <a:lnTo>
                  <a:pt x="555" y="6595"/>
                </a:lnTo>
                <a:lnTo>
                  <a:pt x="554" y="6546"/>
                </a:lnTo>
                <a:lnTo>
                  <a:pt x="555" y="6497"/>
                </a:lnTo>
                <a:lnTo>
                  <a:pt x="557" y="6449"/>
                </a:lnTo>
                <a:lnTo>
                  <a:pt x="561" y="6400"/>
                </a:lnTo>
                <a:lnTo>
                  <a:pt x="566" y="6352"/>
                </a:lnTo>
                <a:lnTo>
                  <a:pt x="573" y="6304"/>
                </a:lnTo>
                <a:lnTo>
                  <a:pt x="581" y="6257"/>
                </a:lnTo>
                <a:lnTo>
                  <a:pt x="590" y="6210"/>
                </a:lnTo>
                <a:lnTo>
                  <a:pt x="600" y="6165"/>
                </a:lnTo>
                <a:lnTo>
                  <a:pt x="606" y="6141"/>
                </a:lnTo>
                <a:lnTo>
                  <a:pt x="615" y="6116"/>
                </a:lnTo>
                <a:lnTo>
                  <a:pt x="624" y="6091"/>
                </a:lnTo>
                <a:lnTo>
                  <a:pt x="633" y="6066"/>
                </a:lnTo>
                <a:lnTo>
                  <a:pt x="642" y="6042"/>
                </a:lnTo>
                <a:lnTo>
                  <a:pt x="649" y="6019"/>
                </a:lnTo>
                <a:lnTo>
                  <a:pt x="652" y="6008"/>
                </a:lnTo>
                <a:lnTo>
                  <a:pt x="654" y="5998"/>
                </a:lnTo>
                <a:lnTo>
                  <a:pt x="656" y="5988"/>
                </a:lnTo>
                <a:lnTo>
                  <a:pt x="656" y="5978"/>
                </a:lnTo>
                <a:lnTo>
                  <a:pt x="656" y="5961"/>
                </a:lnTo>
                <a:lnTo>
                  <a:pt x="653" y="5944"/>
                </a:lnTo>
                <a:lnTo>
                  <a:pt x="649" y="5929"/>
                </a:lnTo>
                <a:lnTo>
                  <a:pt x="644" y="5916"/>
                </a:lnTo>
                <a:lnTo>
                  <a:pt x="637" y="5903"/>
                </a:lnTo>
                <a:lnTo>
                  <a:pt x="630" y="5892"/>
                </a:lnTo>
                <a:lnTo>
                  <a:pt x="622" y="5882"/>
                </a:lnTo>
                <a:lnTo>
                  <a:pt x="613" y="5872"/>
                </a:lnTo>
                <a:lnTo>
                  <a:pt x="593" y="5853"/>
                </a:lnTo>
                <a:lnTo>
                  <a:pt x="574" y="5834"/>
                </a:lnTo>
                <a:lnTo>
                  <a:pt x="563" y="5824"/>
                </a:lnTo>
                <a:lnTo>
                  <a:pt x="554" y="5814"/>
                </a:lnTo>
                <a:lnTo>
                  <a:pt x="545" y="5804"/>
                </a:lnTo>
                <a:lnTo>
                  <a:pt x="537" y="5792"/>
                </a:lnTo>
                <a:lnTo>
                  <a:pt x="529" y="5780"/>
                </a:lnTo>
                <a:lnTo>
                  <a:pt x="523" y="5769"/>
                </a:lnTo>
                <a:lnTo>
                  <a:pt x="518" y="5757"/>
                </a:lnTo>
                <a:lnTo>
                  <a:pt x="514" y="5745"/>
                </a:lnTo>
                <a:lnTo>
                  <a:pt x="507" y="5723"/>
                </a:lnTo>
                <a:lnTo>
                  <a:pt x="501" y="5701"/>
                </a:lnTo>
                <a:lnTo>
                  <a:pt x="495" y="5680"/>
                </a:lnTo>
                <a:lnTo>
                  <a:pt x="486" y="5658"/>
                </a:lnTo>
                <a:lnTo>
                  <a:pt x="481" y="5647"/>
                </a:lnTo>
                <a:lnTo>
                  <a:pt x="476" y="5637"/>
                </a:lnTo>
                <a:lnTo>
                  <a:pt x="469" y="5626"/>
                </a:lnTo>
                <a:lnTo>
                  <a:pt x="462" y="5616"/>
                </a:lnTo>
                <a:lnTo>
                  <a:pt x="462" y="5588"/>
                </a:lnTo>
                <a:lnTo>
                  <a:pt x="462" y="5562"/>
                </a:lnTo>
                <a:lnTo>
                  <a:pt x="462" y="5534"/>
                </a:lnTo>
                <a:lnTo>
                  <a:pt x="462" y="5506"/>
                </a:lnTo>
                <a:lnTo>
                  <a:pt x="451" y="5501"/>
                </a:lnTo>
                <a:lnTo>
                  <a:pt x="442" y="5496"/>
                </a:lnTo>
                <a:lnTo>
                  <a:pt x="433" y="5490"/>
                </a:lnTo>
                <a:lnTo>
                  <a:pt x="424" y="5483"/>
                </a:lnTo>
                <a:lnTo>
                  <a:pt x="416" y="5475"/>
                </a:lnTo>
                <a:lnTo>
                  <a:pt x="408" y="5467"/>
                </a:lnTo>
                <a:lnTo>
                  <a:pt x="401" y="5459"/>
                </a:lnTo>
                <a:lnTo>
                  <a:pt x="395" y="5451"/>
                </a:lnTo>
                <a:lnTo>
                  <a:pt x="389" y="5440"/>
                </a:lnTo>
                <a:lnTo>
                  <a:pt x="384" y="5431"/>
                </a:lnTo>
                <a:lnTo>
                  <a:pt x="379" y="5421"/>
                </a:lnTo>
                <a:lnTo>
                  <a:pt x="373" y="5411"/>
                </a:lnTo>
                <a:lnTo>
                  <a:pt x="365" y="5388"/>
                </a:lnTo>
                <a:lnTo>
                  <a:pt x="358" y="5364"/>
                </a:lnTo>
                <a:lnTo>
                  <a:pt x="352" y="5339"/>
                </a:lnTo>
                <a:lnTo>
                  <a:pt x="348" y="5313"/>
                </a:lnTo>
                <a:lnTo>
                  <a:pt x="344" y="5286"/>
                </a:lnTo>
                <a:lnTo>
                  <a:pt x="341" y="5259"/>
                </a:lnTo>
                <a:lnTo>
                  <a:pt x="337" y="5202"/>
                </a:lnTo>
                <a:lnTo>
                  <a:pt x="333" y="5144"/>
                </a:lnTo>
                <a:lnTo>
                  <a:pt x="315" y="5139"/>
                </a:lnTo>
                <a:lnTo>
                  <a:pt x="295" y="5135"/>
                </a:lnTo>
                <a:lnTo>
                  <a:pt x="276" y="5131"/>
                </a:lnTo>
                <a:lnTo>
                  <a:pt x="257" y="5127"/>
                </a:lnTo>
                <a:lnTo>
                  <a:pt x="238" y="5122"/>
                </a:lnTo>
                <a:lnTo>
                  <a:pt x="220" y="5117"/>
                </a:lnTo>
                <a:lnTo>
                  <a:pt x="211" y="5113"/>
                </a:lnTo>
                <a:lnTo>
                  <a:pt x="204" y="5109"/>
                </a:lnTo>
                <a:lnTo>
                  <a:pt x="197" y="5105"/>
                </a:lnTo>
                <a:lnTo>
                  <a:pt x="191" y="5099"/>
                </a:lnTo>
                <a:lnTo>
                  <a:pt x="193" y="5085"/>
                </a:lnTo>
                <a:lnTo>
                  <a:pt x="194" y="5073"/>
                </a:lnTo>
                <a:lnTo>
                  <a:pt x="195" y="5061"/>
                </a:lnTo>
                <a:lnTo>
                  <a:pt x="194" y="5050"/>
                </a:lnTo>
                <a:lnTo>
                  <a:pt x="192" y="5040"/>
                </a:lnTo>
                <a:lnTo>
                  <a:pt x="190" y="5031"/>
                </a:lnTo>
                <a:lnTo>
                  <a:pt x="187" y="5023"/>
                </a:lnTo>
                <a:lnTo>
                  <a:pt x="184" y="5014"/>
                </a:lnTo>
                <a:lnTo>
                  <a:pt x="166" y="4986"/>
                </a:lnTo>
                <a:lnTo>
                  <a:pt x="148" y="4956"/>
                </a:lnTo>
                <a:lnTo>
                  <a:pt x="150" y="4932"/>
                </a:lnTo>
                <a:lnTo>
                  <a:pt x="153" y="4910"/>
                </a:lnTo>
                <a:lnTo>
                  <a:pt x="156" y="4888"/>
                </a:lnTo>
                <a:lnTo>
                  <a:pt x="159" y="4866"/>
                </a:lnTo>
                <a:lnTo>
                  <a:pt x="161" y="4843"/>
                </a:lnTo>
                <a:lnTo>
                  <a:pt x="163" y="4820"/>
                </a:lnTo>
                <a:lnTo>
                  <a:pt x="163" y="4796"/>
                </a:lnTo>
                <a:lnTo>
                  <a:pt x="161" y="4770"/>
                </a:lnTo>
                <a:lnTo>
                  <a:pt x="158" y="4755"/>
                </a:lnTo>
                <a:lnTo>
                  <a:pt x="153" y="4739"/>
                </a:lnTo>
                <a:lnTo>
                  <a:pt x="146" y="4724"/>
                </a:lnTo>
                <a:lnTo>
                  <a:pt x="140" y="4708"/>
                </a:lnTo>
                <a:lnTo>
                  <a:pt x="132" y="4693"/>
                </a:lnTo>
                <a:lnTo>
                  <a:pt x="126" y="4679"/>
                </a:lnTo>
                <a:lnTo>
                  <a:pt x="121" y="4664"/>
                </a:lnTo>
                <a:lnTo>
                  <a:pt x="118" y="4649"/>
                </a:lnTo>
                <a:lnTo>
                  <a:pt x="116" y="4628"/>
                </a:lnTo>
                <a:lnTo>
                  <a:pt x="114" y="4605"/>
                </a:lnTo>
                <a:lnTo>
                  <a:pt x="114" y="4581"/>
                </a:lnTo>
                <a:lnTo>
                  <a:pt x="114" y="4557"/>
                </a:lnTo>
                <a:lnTo>
                  <a:pt x="114" y="4532"/>
                </a:lnTo>
                <a:lnTo>
                  <a:pt x="115" y="4507"/>
                </a:lnTo>
                <a:lnTo>
                  <a:pt x="117" y="4485"/>
                </a:lnTo>
                <a:lnTo>
                  <a:pt x="119" y="4463"/>
                </a:lnTo>
                <a:lnTo>
                  <a:pt x="124" y="4425"/>
                </a:lnTo>
                <a:lnTo>
                  <a:pt x="132" y="4385"/>
                </a:lnTo>
                <a:lnTo>
                  <a:pt x="142" y="4344"/>
                </a:lnTo>
                <a:lnTo>
                  <a:pt x="152" y="4303"/>
                </a:lnTo>
                <a:lnTo>
                  <a:pt x="164" y="4261"/>
                </a:lnTo>
                <a:lnTo>
                  <a:pt x="175" y="4219"/>
                </a:lnTo>
                <a:lnTo>
                  <a:pt x="187" y="4177"/>
                </a:lnTo>
                <a:lnTo>
                  <a:pt x="198" y="4135"/>
                </a:lnTo>
                <a:lnTo>
                  <a:pt x="209" y="4096"/>
                </a:lnTo>
                <a:lnTo>
                  <a:pt x="223" y="4057"/>
                </a:lnTo>
                <a:lnTo>
                  <a:pt x="237" y="4017"/>
                </a:lnTo>
                <a:lnTo>
                  <a:pt x="251" y="3977"/>
                </a:lnTo>
                <a:lnTo>
                  <a:pt x="265" y="3937"/>
                </a:lnTo>
                <a:lnTo>
                  <a:pt x="276" y="3897"/>
                </a:lnTo>
                <a:lnTo>
                  <a:pt x="280" y="3877"/>
                </a:lnTo>
                <a:lnTo>
                  <a:pt x="283" y="3857"/>
                </a:lnTo>
                <a:lnTo>
                  <a:pt x="286" y="3838"/>
                </a:lnTo>
                <a:lnTo>
                  <a:pt x="287" y="3817"/>
                </a:lnTo>
                <a:lnTo>
                  <a:pt x="287" y="3807"/>
                </a:lnTo>
                <a:lnTo>
                  <a:pt x="287" y="3796"/>
                </a:lnTo>
                <a:lnTo>
                  <a:pt x="286" y="3784"/>
                </a:lnTo>
                <a:lnTo>
                  <a:pt x="284" y="3772"/>
                </a:lnTo>
                <a:lnTo>
                  <a:pt x="280" y="3748"/>
                </a:lnTo>
                <a:lnTo>
                  <a:pt x="275" y="3722"/>
                </a:lnTo>
                <a:lnTo>
                  <a:pt x="269" y="3696"/>
                </a:lnTo>
                <a:lnTo>
                  <a:pt x="264" y="3671"/>
                </a:lnTo>
                <a:lnTo>
                  <a:pt x="260" y="3646"/>
                </a:lnTo>
                <a:lnTo>
                  <a:pt x="257" y="3620"/>
                </a:lnTo>
                <a:lnTo>
                  <a:pt x="254" y="3576"/>
                </a:lnTo>
                <a:lnTo>
                  <a:pt x="252" y="3532"/>
                </a:lnTo>
                <a:lnTo>
                  <a:pt x="249" y="3487"/>
                </a:lnTo>
                <a:lnTo>
                  <a:pt x="247" y="3443"/>
                </a:lnTo>
                <a:lnTo>
                  <a:pt x="244" y="3400"/>
                </a:lnTo>
                <a:lnTo>
                  <a:pt x="239" y="3355"/>
                </a:lnTo>
                <a:lnTo>
                  <a:pt x="234" y="3312"/>
                </a:lnTo>
                <a:lnTo>
                  <a:pt x="226" y="3269"/>
                </a:lnTo>
                <a:lnTo>
                  <a:pt x="218" y="3234"/>
                </a:lnTo>
                <a:lnTo>
                  <a:pt x="209" y="3201"/>
                </a:lnTo>
                <a:lnTo>
                  <a:pt x="200" y="3171"/>
                </a:lnTo>
                <a:lnTo>
                  <a:pt x="191" y="3140"/>
                </a:lnTo>
                <a:lnTo>
                  <a:pt x="182" y="3108"/>
                </a:lnTo>
                <a:lnTo>
                  <a:pt x="174" y="3074"/>
                </a:lnTo>
                <a:lnTo>
                  <a:pt x="170" y="3056"/>
                </a:lnTo>
                <a:lnTo>
                  <a:pt x="167" y="3037"/>
                </a:lnTo>
                <a:lnTo>
                  <a:pt x="164" y="3017"/>
                </a:lnTo>
                <a:lnTo>
                  <a:pt x="162" y="2995"/>
                </a:lnTo>
                <a:lnTo>
                  <a:pt x="158" y="2956"/>
                </a:lnTo>
                <a:lnTo>
                  <a:pt x="151" y="2916"/>
                </a:lnTo>
                <a:lnTo>
                  <a:pt x="144" y="2877"/>
                </a:lnTo>
                <a:lnTo>
                  <a:pt x="135" y="2838"/>
                </a:lnTo>
                <a:lnTo>
                  <a:pt x="125" y="2799"/>
                </a:lnTo>
                <a:lnTo>
                  <a:pt x="115" y="2761"/>
                </a:lnTo>
                <a:lnTo>
                  <a:pt x="104" y="2722"/>
                </a:lnTo>
                <a:lnTo>
                  <a:pt x="92" y="2684"/>
                </a:lnTo>
                <a:lnTo>
                  <a:pt x="70" y="2609"/>
                </a:lnTo>
                <a:lnTo>
                  <a:pt x="47" y="2535"/>
                </a:lnTo>
                <a:lnTo>
                  <a:pt x="38" y="2499"/>
                </a:lnTo>
                <a:lnTo>
                  <a:pt x="29" y="2463"/>
                </a:lnTo>
                <a:lnTo>
                  <a:pt x="21" y="2427"/>
                </a:lnTo>
                <a:lnTo>
                  <a:pt x="13" y="2392"/>
                </a:lnTo>
                <a:lnTo>
                  <a:pt x="8" y="2357"/>
                </a:lnTo>
                <a:lnTo>
                  <a:pt x="4" y="2322"/>
                </a:lnTo>
                <a:lnTo>
                  <a:pt x="2" y="2287"/>
                </a:lnTo>
                <a:lnTo>
                  <a:pt x="0" y="2253"/>
                </a:lnTo>
                <a:lnTo>
                  <a:pt x="0" y="2219"/>
                </a:lnTo>
                <a:lnTo>
                  <a:pt x="1" y="2185"/>
                </a:lnTo>
                <a:lnTo>
                  <a:pt x="3" y="2152"/>
                </a:lnTo>
                <a:lnTo>
                  <a:pt x="6" y="2119"/>
                </a:lnTo>
                <a:lnTo>
                  <a:pt x="10" y="2088"/>
                </a:lnTo>
                <a:lnTo>
                  <a:pt x="15" y="2056"/>
                </a:lnTo>
                <a:lnTo>
                  <a:pt x="22" y="2024"/>
                </a:lnTo>
                <a:lnTo>
                  <a:pt x="29" y="1993"/>
                </a:lnTo>
                <a:lnTo>
                  <a:pt x="37" y="1962"/>
                </a:lnTo>
                <a:lnTo>
                  <a:pt x="45" y="1933"/>
                </a:lnTo>
                <a:lnTo>
                  <a:pt x="55" y="1903"/>
                </a:lnTo>
                <a:lnTo>
                  <a:pt x="66" y="1873"/>
                </a:lnTo>
                <a:lnTo>
                  <a:pt x="76" y="1844"/>
                </a:lnTo>
                <a:lnTo>
                  <a:pt x="87" y="1817"/>
                </a:lnTo>
                <a:lnTo>
                  <a:pt x="100" y="1789"/>
                </a:lnTo>
                <a:lnTo>
                  <a:pt x="112" y="1761"/>
                </a:lnTo>
                <a:lnTo>
                  <a:pt x="124" y="1735"/>
                </a:lnTo>
                <a:lnTo>
                  <a:pt x="137" y="1708"/>
                </a:lnTo>
                <a:lnTo>
                  <a:pt x="152" y="1682"/>
                </a:lnTo>
                <a:lnTo>
                  <a:pt x="165" y="1656"/>
                </a:lnTo>
                <a:lnTo>
                  <a:pt x="194" y="1607"/>
                </a:lnTo>
                <a:lnTo>
                  <a:pt x="224" y="1561"/>
                </a:lnTo>
                <a:lnTo>
                  <a:pt x="253" y="1516"/>
                </a:lnTo>
                <a:lnTo>
                  <a:pt x="283" y="1474"/>
                </a:lnTo>
                <a:lnTo>
                  <a:pt x="302" y="1445"/>
                </a:lnTo>
                <a:lnTo>
                  <a:pt x="321" y="1418"/>
                </a:lnTo>
                <a:lnTo>
                  <a:pt x="339" y="1393"/>
                </a:lnTo>
                <a:lnTo>
                  <a:pt x="358" y="1368"/>
                </a:lnTo>
                <a:lnTo>
                  <a:pt x="378" y="1343"/>
                </a:lnTo>
                <a:lnTo>
                  <a:pt x="399" y="1321"/>
                </a:lnTo>
                <a:lnTo>
                  <a:pt x="410" y="1310"/>
                </a:lnTo>
                <a:lnTo>
                  <a:pt x="423" y="1298"/>
                </a:lnTo>
                <a:lnTo>
                  <a:pt x="435" y="1288"/>
                </a:lnTo>
                <a:lnTo>
                  <a:pt x="448" y="1278"/>
                </a:lnTo>
                <a:lnTo>
                  <a:pt x="456" y="1251"/>
                </a:lnTo>
                <a:lnTo>
                  <a:pt x="463" y="1226"/>
                </a:lnTo>
                <a:lnTo>
                  <a:pt x="468" y="1214"/>
                </a:lnTo>
                <a:lnTo>
                  <a:pt x="474" y="1205"/>
                </a:lnTo>
                <a:lnTo>
                  <a:pt x="478" y="1200"/>
                </a:lnTo>
                <a:lnTo>
                  <a:pt x="482" y="1196"/>
                </a:lnTo>
                <a:lnTo>
                  <a:pt x="487" y="1192"/>
                </a:lnTo>
                <a:lnTo>
                  <a:pt x="492" y="1190"/>
                </a:lnTo>
                <a:lnTo>
                  <a:pt x="499" y="1185"/>
                </a:lnTo>
                <a:lnTo>
                  <a:pt x="504" y="1182"/>
                </a:lnTo>
                <a:lnTo>
                  <a:pt x="510" y="1180"/>
                </a:lnTo>
                <a:lnTo>
                  <a:pt x="515" y="1179"/>
                </a:lnTo>
                <a:lnTo>
                  <a:pt x="520" y="1180"/>
                </a:lnTo>
                <a:lnTo>
                  <a:pt x="525" y="1181"/>
                </a:lnTo>
                <a:lnTo>
                  <a:pt x="530" y="1182"/>
                </a:lnTo>
                <a:lnTo>
                  <a:pt x="536" y="1184"/>
                </a:lnTo>
                <a:lnTo>
                  <a:pt x="546" y="1189"/>
                </a:lnTo>
                <a:lnTo>
                  <a:pt x="557" y="1196"/>
                </a:lnTo>
                <a:lnTo>
                  <a:pt x="562" y="1198"/>
                </a:lnTo>
                <a:lnTo>
                  <a:pt x="568" y="1200"/>
                </a:lnTo>
                <a:lnTo>
                  <a:pt x="575" y="1201"/>
                </a:lnTo>
                <a:lnTo>
                  <a:pt x="581" y="1202"/>
                </a:lnTo>
                <a:lnTo>
                  <a:pt x="590" y="1196"/>
                </a:lnTo>
                <a:lnTo>
                  <a:pt x="598" y="1189"/>
                </a:lnTo>
                <a:lnTo>
                  <a:pt x="606" y="1182"/>
                </a:lnTo>
                <a:lnTo>
                  <a:pt x="614" y="1174"/>
                </a:lnTo>
                <a:lnTo>
                  <a:pt x="626" y="1158"/>
                </a:lnTo>
                <a:lnTo>
                  <a:pt x="638" y="1139"/>
                </a:lnTo>
                <a:lnTo>
                  <a:pt x="649" y="1120"/>
                </a:lnTo>
                <a:lnTo>
                  <a:pt x="662" y="1102"/>
                </a:lnTo>
                <a:lnTo>
                  <a:pt x="668" y="1093"/>
                </a:lnTo>
                <a:lnTo>
                  <a:pt x="675" y="1085"/>
                </a:lnTo>
                <a:lnTo>
                  <a:pt x="682" y="1078"/>
                </a:lnTo>
                <a:lnTo>
                  <a:pt x="692" y="1070"/>
                </a:lnTo>
                <a:lnTo>
                  <a:pt x="685" y="1064"/>
                </a:lnTo>
                <a:lnTo>
                  <a:pt x="678" y="1059"/>
                </a:lnTo>
                <a:lnTo>
                  <a:pt x="671" y="1054"/>
                </a:lnTo>
                <a:lnTo>
                  <a:pt x="664" y="1049"/>
                </a:lnTo>
                <a:lnTo>
                  <a:pt x="648" y="1040"/>
                </a:lnTo>
                <a:lnTo>
                  <a:pt x="632" y="1030"/>
                </a:lnTo>
                <a:lnTo>
                  <a:pt x="617" y="1021"/>
                </a:lnTo>
                <a:lnTo>
                  <a:pt x="603" y="1011"/>
                </a:lnTo>
                <a:lnTo>
                  <a:pt x="597" y="1005"/>
                </a:lnTo>
                <a:lnTo>
                  <a:pt x="591" y="997"/>
                </a:lnTo>
                <a:lnTo>
                  <a:pt x="586" y="990"/>
                </a:lnTo>
                <a:lnTo>
                  <a:pt x="582" y="983"/>
                </a:lnTo>
                <a:lnTo>
                  <a:pt x="580" y="957"/>
                </a:lnTo>
                <a:lnTo>
                  <a:pt x="578" y="932"/>
                </a:lnTo>
                <a:lnTo>
                  <a:pt x="574" y="904"/>
                </a:lnTo>
                <a:lnTo>
                  <a:pt x="569" y="875"/>
                </a:lnTo>
                <a:lnTo>
                  <a:pt x="560" y="815"/>
                </a:lnTo>
                <a:lnTo>
                  <a:pt x="551" y="752"/>
                </a:lnTo>
                <a:lnTo>
                  <a:pt x="547" y="720"/>
                </a:lnTo>
                <a:lnTo>
                  <a:pt x="544" y="688"/>
                </a:lnTo>
                <a:lnTo>
                  <a:pt x="541" y="656"/>
                </a:lnTo>
                <a:lnTo>
                  <a:pt x="539" y="624"/>
                </a:lnTo>
                <a:lnTo>
                  <a:pt x="537" y="592"/>
                </a:lnTo>
                <a:lnTo>
                  <a:pt x="538" y="561"/>
                </a:lnTo>
                <a:lnTo>
                  <a:pt x="539" y="530"/>
                </a:lnTo>
                <a:lnTo>
                  <a:pt x="542" y="501"/>
                </a:lnTo>
                <a:lnTo>
                  <a:pt x="544" y="484"/>
                </a:lnTo>
                <a:lnTo>
                  <a:pt x="547" y="469"/>
                </a:lnTo>
                <a:lnTo>
                  <a:pt x="551" y="453"/>
                </a:lnTo>
                <a:lnTo>
                  <a:pt x="555" y="439"/>
                </a:lnTo>
                <a:lnTo>
                  <a:pt x="559" y="425"/>
                </a:lnTo>
                <a:lnTo>
                  <a:pt x="564" y="411"/>
                </a:lnTo>
                <a:lnTo>
                  <a:pt x="569" y="398"/>
                </a:lnTo>
                <a:lnTo>
                  <a:pt x="576" y="385"/>
                </a:lnTo>
                <a:lnTo>
                  <a:pt x="589" y="360"/>
                </a:lnTo>
                <a:lnTo>
                  <a:pt x="603" y="336"/>
                </a:lnTo>
                <a:lnTo>
                  <a:pt x="619" y="314"/>
                </a:lnTo>
                <a:lnTo>
                  <a:pt x="636" y="293"/>
                </a:lnTo>
                <a:lnTo>
                  <a:pt x="654" y="273"/>
                </a:lnTo>
                <a:lnTo>
                  <a:pt x="672" y="253"/>
                </a:lnTo>
                <a:lnTo>
                  <a:pt x="690" y="234"/>
                </a:lnTo>
                <a:lnTo>
                  <a:pt x="710" y="215"/>
                </a:lnTo>
                <a:lnTo>
                  <a:pt x="748" y="177"/>
                </a:lnTo>
                <a:lnTo>
                  <a:pt x="785" y="140"/>
                </a:lnTo>
                <a:lnTo>
                  <a:pt x="815" y="128"/>
                </a:lnTo>
                <a:lnTo>
                  <a:pt x="845" y="116"/>
                </a:lnTo>
                <a:lnTo>
                  <a:pt x="876" y="104"/>
                </a:lnTo>
                <a:lnTo>
                  <a:pt x="906" y="92"/>
                </a:lnTo>
                <a:lnTo>
                  <a:pt x="920" y="85"/>
                </a:lnTo>
                <a:lnTo>
                  <a:pt x="934" y="78"/>
                </a:lnTo>
                <a:lnTo>
                  <a:pt x="948" y="70"/>
                </a:lnTo>
                <a:lnTo>
                  <a:pt x="960" y="62"/>
                </a:lnTo>
                <a:lnTo>
                  <a:pt x="973" y="53"/>
                </a:lnTo>
                <a:lnTo>
                  <a:pt x="985" y="44"/>
                </a:lnTo>
                <a:lnTo>
                  <a:pt x="995" y="32"/>
                </a:lnTo>
                <a:lnTo>
                  <a:pt x="1004" y="21"/>
                </a:lnTo>
                <a:lnTo>
                  <a:pt x="1014" y="24"/>
                </a:lnTo>
                <a:lnTo>
                  <a:pt x="1023" y="27"/>
                </a:lnTo>
                <a:lnTo>
                  <a:pt x="1030" y="28"/>
                </a:lnTo>
                <a:lnTo>
                  <a:pt x="1037" y="29"/>
                </a:lnTo>
                <a:lnTo>
                  <a:pt x="1043" y="29"/>
                </a:lnTo>
                <a:lnTo>
                  <a:pt x="1050" y="29"/>
                </a:lnTo>
                <a:lnTo>
                  <a:pt x="1056" y="28"/>
                </a:lnTo>
                <a:lnTo>
                  <a:pt x="1061" y="26"/>
                </a:lnTo>
                <a:lnTo>
                  <a:pt x="1071" y="21"/>
                </a:lnTo>
                <a:lnTo>
                  <a:pt x="1081" y="15"/>
                </a:lnTo>
                <a:lnTo>
                  <a:pt x="1092" y="8"/>
                </a:lnTo>
                <a:lnTo>
                  <a:pt x="1104" y="0"/>
                </a:lnTo>
                <a:lnTo>
                  <a:pt x="1114" y="5"/>
                </a:lnTo>
                <a:lnTo>
                  <a:pt x="1124" y="8"/>
                </a:lnTo>
                <a:lnTo>
                  <a:pt x="1135" y="11"/>
                </a:lnTo>
                <a:lnTo>
                  <a:pt x="1145" y="12"/>
                </a:lnTo>
                <a:lnTo>
                  <a:pt x="1166" y="13"/>
                </a:lnTo>
                <a:lnTo>
                  <a:pt x="1187" y="12"/>
                </a:lnTo>
                <a:lnTo>
                  <a:pt x="1208" y="10"/>
                </a:lnTo>
                <a:lnTo>
                  <a:pt x="1227" y="9"/>
                </a:lnTo>
                <a:lnTo>
                  <a:pt x="1237" y="9"/>
                </a:lnTo>
                <a:lnTo>
                  <a:pt x="1248" y="9"/>
                </a:lnTo>
                <a:lnTo>
                  <a:pt x="1258" y="10"/>
                </a:lnTo>
                <a:lnTo>
                  <a:pt x="1267" y="12"/>
                </a:lnTo>
                <a:lnTo>
                  <a:pt x="1284" y="17"/>
                </a:lnTo>
                <a:lnTo>
                  <a:pt x="1299" y="23"/>
                </a:lnTo>
                <a:lnTo>
                  <a:pt x="1313" y="30"/>
                </a:lnTo>
                <a:lnTo>
                  <a:pt x="1328" y="39"/>
                </a:lnTo>
                <a:lnTo>
                  <a:pt x="1356" y="56"/>
                </a:lnTo>
                <a:lnTo>
                  <a:pt x="1384" y="74"/>
                </a:lnTo>
                <a:lnTo>
                  <a:pt x="1398" y="82"/>
                </a:lnTo>
                <a:lnTo>
                  <a:pt x="1413" y="89"/>
                </a:lnTo>
                <a:lnTo>
                  <a:pt x="1427" y="95"/>
                </a:lnTo>
                <a:lnTo>
                  <a:pt x="1443" y="100"/>
                </a:lnTo>
                <a:lnTo>
                  <a:pt x="1458" y="103"/>
                </a:lnTo>
                <a:lnTo>
                  <a:pt x="1473" y="105"/>
                </a:lnTo>
                <a:lnTo>
                  <a:pt x="1482" y="105"/>
                </a:lnTo>
                <a:lnTo>
                  <a:pt x="1490" y="104"/>
                </a:lnTo>
                <a:lnTo>
                  <a:pt x="1499" y="103"/>
                </a:lnTo>
                <a:lnTo>
                  <a:pt x="1508" y="101"/>
                </a:lnTo>
                <a:lnTo>
                  <a:pt x="1520" y="122"/>
                </a:lnTo>
                <a:lnTo>
                  <a:pt x="1531" y="141"/>
                </a:lnTo>
                <a:lnTo>
                  <a:pt x="1543" y="161"/>
                </a:lnTo>
                <a:lnTo>
                  <a:pt x="1556" y="179"/>
                </a:lnTo>
                <a:lnTo>
                  <a:pt x="1570" y="198"/>
                </a:lnTo>
                <a:lnTo>
                  <a:pt x="1584" y="214"/>
                </a:lnTo>
                <a:lnTo>
                  <a:pt x="1600" y="231"/>
                </a:lnTo>
                <a:lnTo>
                  <a:pt x="1616" y="245"/>
                </a:lnTo>
                <a:lnTo>
                  <a:pt x="1629" y="240"/>
                </a:lnTo>
                <a:lnTo>
                  <a:pt x="1642" y="236"/>
                </a:lnTo>
                <a:lnTo>
                  <a:pt x="1654" y="232"/>
                </a:lnTo>
                <a:lnTo>
                  <a:pt x="1666" y="229"/>
                </a:lnTo>
                <a:lnTo>
                  <a:pt x="1679" y="227"/>
                </a:lnTo>
                <a:lnTo>
                  <a:pt x="1691" y="227"/>
                </a:lnTo>
                <a:lnTo>
                  <a:pt x="1697" y="229"/>
                </a:lnTo>
                <a:lnTo>
                  <a:pt x="1703" y="230"/>
                </a:lnTo>
                <a:lnTo>
                  <a:pt x="1709" y="232"/>
                </a:lnTo>
                <a:lnTo>
                  <a:pt x="1715" y="235"/>
                </a:lnTo>
                <a:lnTo>
                  <a:pt x="1716" y="265"/>
                </a:lnTo>
                <a:lnTo>
                  <a:pt x="1718" y="297"/>
                </a:lnTo>
                <a:lnTo>
                  <a:pt x="1719" y="329"/>
                </a:lnTo>
                <a:lnTo>
                  <a:pt x="1718" y="362"/>
                </a:lnTo>
                <a:lnTo>
                  <a:pt x="1716" y="430"/>
                </a:lnTo>
                <a:lnTo>
                  <a:pt x="1714" y="499"/>
                </a:lnTo>
                <a:lnTo>
                  <a:pt x="1713" y="532"/>
                </a:lnTo>
                <a:lnTo>
                  <a:pt x="1713" y="567"/>
                </a:lnTo>
                <a:lnTo>
                  <a:pt x="1714" y="602"/>
                </a:lnTo>
                <a:lnTo>
                  <a:pt x="1715" y="636"/>
                </a:lnTo>
                <a:lnTo>
                  <a:pt x="1719" y="671"/>
                </a:lnTo>
                <a:lnTo>
                  <a:pt x="1722" y="705"/>
                </a:lnTo>
                <a:lnTo>
                  <a:pt x="1727" y="739"/>
                </a:lnTo>
                <a:lnTo>
                  <a:pt x="1733" y="772"/>
                </a:lnTo>
                <a:lnTo>
                  <a:pt x="1733" y="778"/>
                </a:lnTo>
                <a:lnTo>
                  <a:pt x="1732" y="783"/>
                </a:lnTo>
                <a:lnTo>
                  <a:pt x="1731" y="787"/>
                </a:lnTo>
                <a:lnTo>
                  <a:pt x="1729" y="792"/>
                </a:lnTo>
                <a:lnTo>
                  <a:pt x="1724" y="799"/>
                </a:lnTo>
                <a:lnTo>
                  <a:pt x="1719" y="805"/>
                </a:lnTo>
                <a:lnTo>
                  <a:pt x="1712" y="813"/>
                </a:lnTo>
                <a:lnTo>
                  <a:pt x="1707" y="820"/>
                </a:lnTo>
                <a:lnTo>
                  <a:pt x="1704" y="823"/>
                </a:lnTo>
                <a:lnTo>
                  <a:pt x="1702" y="827"/>
                </a:lnTo>
                <a:lnTo>
                  <a:pt x="1701" y="832"/>
                </a:lnTo>
                <a:lnTo>
                  <a:pt x="1700" y="837"/>
                </a:lnTo>
                <a:lnTo>
                  <a:pt x="1705" y="861"/>
                </a:lnTo>
                <a:lnTo>
                  <a:pt x="1710" y="883"/>
                </a:lnTo>
                <a:lnTo>
                  <a:pt x="1716" y="906"/>
                </a:lnTo>
                <a:lnTo>
                  <a:pt x="1722" y="930"/>
                </a:lnTo>
                <a:lnTo>
                  <a:pt x="1727" y="953"/>
                </a:lnTo>
                <a:lnTo>
                  <a:pt x="1730" y="979"/>
                </a:lnTo>
                <a:lnTo>
                  <a:pt x="1731" y="992"/>
                </a:lnTo>
                <a:lnTo>
                  <a:pt x="1732" y="1006"/>
                </a:lnTo>
                <a:lnTo>
                  <a:pt x="1732" y="1020"/>
                </a:lnTo>
                <a:lnTo>
                  <a:pt x="1731" y="1034"/>
                </a:lnTo>
                <a:lnTo>
                  <a:pt x="1721" y="1043"/>
                </a:lnTo>
                <a:lnTo>
                  <a:pt x="1709" y="1053"/>
                </a:lnTo>
                <a:lnTo>
                  <a:pt x="1697" y="1062"/>
                </a:lnTo>
                <a:lnTo>
                  <a:pt x="1684" y="1071"/>
                </a:lnTo>
                <a:lnTo>
                  <a:pt x="1676" y="1074"/>
                </a:lnTo>
                <a:lnTo>
                  <a:pt x="1669" y="1078"/>
                </a:lnTo>
                <a:lnTo>
                  <a:pt x="1662" y="1079"/>
                </a:lnTo>
                <a:lnTo>
                  <a:pt x="1655" y="1080"/>
                </a:lnTo>
                <a:lnTo>
                  <a:pt x="1647" y="1079"/>
                </a:lnTo>
                <a:lnTo>
                  <a:pt x="1639" y="1076"/>
                </a:lnTo>
                <a:lnTo>
                  <a:pt x="1630" y="1072"/>
                </a:lnTo>
                <a:lnTo>
                  <a:pt x="1622" y="1066"/>
                </a:lnTo>
                <a:lnTo>
                  <a:pt x="1625" y="1083"/>
                </a:lnTo>
                <a:lnTo>
                  <a:pt x="1626" y="1096"/>
                </a:lnTo>
                <a:lnTo>
                  <a:pt x="1625" y="1107"/>
                </a:lnTo>
                <a:lnTo>
                  <a:pt x="1622" y="1117"/>
                </a:lnTo>
                <a:lnTo>
                  <a:pt x="1618" y="1126"/>
                </a:lnTo>
                <a:lnTo>
                  <a:pt x="1613" y="1133"/>
                </a:lnTo>
                <a:lnTo>
                  <a:pt x="1608" y="1139"/>
                </a:lnTo>
                <a:lnTo>
                  <a:pt x="1602" y="1145"/>
                </a:lnTo>
                <a:lnTo>
                  <a:pt x="1595" y="1151"/>
                </a:lnTo>
                <a:lnTo>
                  <a:pt x="1589" y="1158"/>
                </a:lnTo>
                <a:lnTo>
                  <a:pt x="1584" y="1165"/>
                </a:lnTo>
                <a:lnTo>
                  <a:pt x="1580" y="1173"/>
                </a:lnTo>
                <a:lnTo>
                  <a:pt x="1577" y="1182"/>
                </a:lnTo>
                <a:lnTo>
                  <a:pt x="1575" y="1192"/>
                </a:lnTo>
                <a:lnTo>
                  <a:pt x="1575" y="1205"/>
                </a:lnTo>
                <a:lnTo>
                  <a:pt x="1577" y="1219"/>
                </a:lnTo>
                <a:lnTo>
                  <a:pt x="1570" y="1221"/>
                </a:lnTo>
                <a:lnTo>
                  <a:pt x="1564" y="1222"/>
                </a:lnTo>
                <a:lnTo>
                  <a:pt x="1557" y="1224"/>
                </a:lnTo>
                <a:lnTo>
                  <a:pt x="1552" y="1227"/>
                </a:lnTo>
                <a:lnTo>
                  <a:pt x="1547" y="1230"/>
                </a:lnTo>
                <a:lnTo>
                  <a:pt x="1542" y="1234"/>
                </a:lnTo>
                <a:lnTo>
                  <a:pt x="1538" y="1238"/>
                </a:lnTo>
                <a:lnTo>
                  <a:pt x="1534" y="1242"/>
                </a:lnTo>
                <a:lnTo>
                  <a:pt x="1527" y="1252"/>
                </a:lnTo>
                <a:lnTo>
                  <a:pt x="1522" y="1262"/>
                </a:lnTo>
                <a:lnTo>
                  <a:pt x="1516" y="1275"/>
                </a:lnTo>
                <a:lnTo>
                  <a:pt x="1512" y="1287"/>
                </a:lnTo>
                <a:lnTo>
                  <a:pt x="1506" y="1314"/>
                </a:lnTo>
                <a:lnTo>
                  <a:pt x="1501" y="1341"/>
                </a:lnTo>
                <a:lnTo>
                  <a:pt x="1499" y="1356"/>
                </a:lnTo>
                <a:lnTo>
                  <a:pt x="1496" y="1369"/>
                </a:lnTo>
                <a:lnTo>
                  <a:pt x="1492" y="1382"/>
                </a:lnTo>
                <a:lnTo>
                  <a:pt x="1488" y="1395"/>
                </a:lnTo>
                <a:lnTo>
                  <a:pt x="1477" y="1401"/>
                </a:lnTo>
                <a:lnTo>
                  <a:pt x="1466" y="1406"/>
                </a:lnTo>
                <a:lnTo>
                  <a:pt x="1454" y="1409"/>
                </a:lnTo>
                <a:lnTo>
                  <a:pt x="1442" y="1412"/>
                </a:lnTo>
                <a:lnTo>
                  <a:pt x="1429" y="1412"/>
                </a:lnTo>
                <a:lnTo>
                  <a:pt x="1417" y="1412"/>
                </a:lnTo>
                <a:lnTo>
                  <a:pt x="1405" y="1411"/>
                </a:lnTo>
                <a:lnTo>
                  <a:pt x="1392" y="1409"/>
                </a:lnTo>
                <a:lnTo>
                  <a:pt x="1380" y="1405"/>
                </a:lnTo>
                <a:lnTo>
                  <a:pt x="1368" y="1401"/>
                </a:lnTo>
                <a:lnTo>
                  <a:pt x="1356" y="1396"/>
                </a:lnTo>
                <a:lnTo>
                  <a:pt x="1346" y="1390"/>
                </a:lnTo>
                <a:lnTo>
                  <a:pt x="1336" y="1383"/>
                </a:lnTo>
                <a:lnTo>
                  <a:pt x="1328" y="1376"/>
                </a:lnTo>
                <a:lnTo>
                  <a:pt x="1319" y="1368"/>
                </a:lnTo>
                <a:lnTo>
                  <a:pt x="1313" y="1360"/>
                </a:lnTo>
                <a:lnTo>
                  <a:pt x="1297" y="1373"/>
                </a:lnTo>
                <a:lnTo>
                  <a:pt x="1281" y="1386"/>
                </a:lnTo>
                <a:lnTo>
                  <a:pt x="1267" y="1401"/>
                </a:lnTo>
                <a:lnTo>
                  <a:pt x="1254" y="1416"/>
                </a:lnTo>
                <a:lnTo>
                  <a:pt x="1228" y="1448"/>
                </a:lnTo>
                <a:lnTo>
                  <a:pt x="1202" y="1480"/>
                </a:lnTo>
                <a:lnTo>
                  <a:pt x="1234" y="1488"/>
                </a:lnTo>
                <a:lnTo>
                  <a:pt x="1264" y="1497"/>
                </a:lnTo>
                <a:lnTo>
                  <a:pt x="1294" y="1508"/>
                </a:lnTo>
                <a:lnTo>
                  <a:pt x="1320" y="1520"/>
                </a:lnTo>
                <a:lnTo>
                  <a:pt x="1347" y="1533"/>
                </a:lnTo>
                <a:lnTo>
                  <a:pt x="1372" y="1548"/>
                </a:lnTo>
                <a:lnTo>
                  <a:pt x="1395" y="1564"/>
                </a:lnTo>
                <a:lnTo>
                  <a:pt x="1417" y="1581"/>
                </a:lnTo>
                <a:lnTo>
                  <a:pt x="1438" y="1599"/>
                </a:lnTo>
                <a:lnTo>
                  <a:pt x="1458" y="1620"/>
                </a:lnTo>
                <a:lnTo>
                  <a:pt x="1476" y="1640"/>
                </a:lnTo>
                <a:lnTo>
                  <a:pt x="1494" y="1662"/>
                </a:lnTo>
                <a:lnTo>
                  <a:pt x="1510" y="1684"/>
                </a:lnTo>
                <a:lnTo>
                  <a:pt x="1527" y="1708"/>
                </a:lnTo>
                <a:lnTo>
                  <a:pt x="1541" y="1732"/>
                </a:lnTo>
                <a:lnTo>
                  <a:pt x="1554" y="1758"/>
                </a:lnTo>
                <a:lnTo>
                  <a:pt x="1568" y="1785"/>
                </a:lnTo>
                <a:lnTo>
                  <a:pt x="1580" y="1812"/>
                </a:lnTo>
                <a:lnTo>
                  <a:pt x="1591" y="1839"/>
                </a:lnTo>
                <a:lnTo>
                  <a:pt x="1602" y="1868"/>
                </a:lnTo>
                <a:lnTo>
                  <a:pt x="1612" y="1898"/>
                </a:lnTo>
                <a:lnTo>
                  <a:pt x="1621" y="1928"/>
                </a:lnTo>
                <a:lnTo>
                  <a:pt x="1630" y="1957"/>
                </a:lnTo>
                <a:lnTo>
                  <a:pt x="1639" y="1989"/>
                </a:lnTo>
                <a:lnTo>
                  <a:pt x="1653" y="2052"/>
                </a:lnTo>
                <a:lnTo>
                  <a:pt x="1666" y="2117"/>
                </a:lnTo>
                <a:lnTo>
                  <a:pt x="1679" y="2183"/>
                </a:lnTo>
                <a:lnTo>
                  <a:pt x="1690" y="2250"/>
                </a:lnTo>
                <a:lnTo>
                  <a:pt x="1696" y="2260"/>
                </a:lnTo>
                <a:lnTo>
                  <a:pt x="1705" y="2269"/>
                </a:lnTo>
                <a:lnTo>
                  <a:pt x="1714" y="2279"/>
                </a:lnTo>
                <a:lnTo>
                  <a:pt x="1726" y="2287"/>
                </a:lnTo>
                <a:lnTo>
                  <a:pt x="1748" y="2303"/>
                </a:lnTo>
                <a:lnTo>
                  <a:pt x="1771" y="2320"/>
                </a:lnTo>
                <a:lnTo>
                  <a:pt x="1781" y="2329"/>
                </a:lnTo>
                <a:lnTo>
                  <a:pt x="1790" y="2338"/>
                </a:lnTo>
                <a:lnTo>
                  <a:pt x="1794" y="2343"/>
                </a:lnTo>
                <a:lnTo>
                  <a:pt x="1798" y="2348"/>
                </a:lnTo>
                <a:lnTo>
                  <a:pt x="1801" y="2354"/>
                </a:lnTo>
                <a:lnTo>
                  <a:pt x="1804" y="2359"/>
                </a:lnTo>
                <a:lnTo>
                  <a:pt x="1806" y="2365"/>
                </a:lnTo>
                <a:lnTo>
                  <a:pt x="1807" y="2371"/>
                </a:lnTo>
                <a:lnTo>
                  <a:pt x="1807" y="2378"/>
                </a:lnTo>
                <a:lnTo>
                  <a:pt x="1807" y="2384"/>
                </a:lnTo>
                <a:lnTo>
                  <a:pt x="1806" y="2392"/>
                </a:lnTo>
                <a:lnTo>
                  <a:pt x="1805" y="2400"/>
                </a:lnTo>
                <a:lnTo>
                  <a:pt x="1802" y="2407"/>
                </a:lnTo>
                <a:lnTo>
                  <a:pt x="1799" y="2415"/>
                </a:lnTo>
                <a:lnTo>
                  <a:pt x="1804" y="2420"/>
                </a:lnTo>
                <a:lnTo>
                  <a:pt x="1810" y="2424"/>
                </a:lnTo>
                <a:lnTo>
                  <a:pt x="1817" y="2427"/>
                </a:lnTo>
                <a:lnTo>
                  <a:pt x="1823" y="2432"/>
                </a:lnTo>
                <a:lnTo>
                  <a:pt x="1838" y="2438"/>
                </a:lnTo>
                <a:lnTo>
                  <a:pt x="1852" y="2444"/>
                </a:lnTo>
                <a:lnTo>
                  <a:pt x="1865" y="2451"/>
                </a:lnTo>
                <a:lnTo>
                  <a:pt x="1878" y="2459"/>
                </a:lnTo>
                <a:lnTo>
                  <a:pt x="1884" y="2463"/>
                </a:lnTo>
                <a:lnTo>
                  <a:pt x="1888" y="2470"/>
                </a:lnTo>
                <a:lnTo>
                  <a:pt x="1892" y="2475"/>
                </a:lnTo>
                <a:lnTo>
                  <a:pt x="1896" y="2482"/>
                </a:lnTo>
                <a:lnTo>
                  <a:pt x="1894" y="2494"/>
                </a:lnTo>
                <a:lnTo>
                  <a:pt x="1895" y="2509"/>
                </a:lnTo>
                <a:lnTo>
                  <a:pt x="1896" y="2523"/>
                </a:lnTo>
                <a:lnTo>
                  <a:pt x="1897" y="2538"/>
                </a:lnTo>
                <a:lnTo>
                  <a:pt x="1897" y="2552"/>
                </a:lnTo>
                <a:lnTo>
                  <a:pt x="1896" y="2564"/>
                </a:lnTo>
                <a:lnTo>
                  <a:pt x="1894" y="2569"/>
                </a:lnTo>
                <a:lnTo>
                  <a:pt x="1892" y="2574"/>
                </a:lnTo>
                <a:lnTo>
                  <a:pt x="1889" y="2577"/>
                </a:lnTo>
                <a:lnTo>
                  <a:pt x="1885" y="2580"/>
                </a:lnTo>
                <a:lnTo>
                  <a:pt x="1908" y="2601"/>
                </a:lnTo>
                <a:lnTo>
                  <a:pt x="1934" y="2621"/>
                </a:lnTo>
                <a:lnTo>
                  <a:pt x="1960" y="2641"/>
                </a:lnTo>
                <a:lnTo>
                  <a:pt x="1983" y="2663"/>
                </a:lnTo>
                <a:lnTo>
                  <a:pt x="1995" y="2674"/>
                </a:lnTo>
                <a:lnTo>
                  <a:pt x="2006" y="2685"/>
                </a:lnTo>
                <a:lnTo>
                  <a:pt x="2015" y="2698"/>
                </a:lnTo>
                <a:lnTo>
                  <a:pt x="2024" y="2712"/>
                </a:lnTo>
                <a:lnTo>
                  <a:pt x="2031" y="2726"/>
                </a:lnTo>
                <a:lnTo>
                  <a:pt x="2039" y="2743"/>
                </a:lnTo>
                <a:lnTo>
                  <a:pt x="2044" y="2760"/>
                </a:lnTo>
                <a:lnTo>
                  <a:pt x="2047" y="2779"/>
                </a:lnTo>
                <a:lnTo>
                  <a:pt x="2064" y="2783"/>
                </a:lnTo>
                <a:lnTo>
                  <a:pt x="2081" y="2788"/>
                </a:lnTo>
                <a:lnTo>
                  <a:pt x="2096" y="2794"/>
                </a:lnTo>
                <a:lnTo>
                  <a:pt x="2110" y="2801"/>
                </a:lnTo>
                <a:lnTo>
                  <a:pt x="2137" y="2817"/>
                </a:lnTo>
                <a:lnTo>
                  <a:pt x="2162" y="2835"/>
                </a:lnTo>
                <a:lnTo>
                  <a:pt x="2174" y="2843"/>
                </a:lnTo>
                <a:lnTo>
                  <a:pt x="2186" y="2852"/>
                </a:lnTo>
                <a:lnTo>
                  <a:pt x="2200" y="2861"/>
                </a:lnTo>
                <a:lnTo>
                  <a:pt x="2213" y="2868"/>
                </a:lnTo>
                <a:lnTo>
                  <a:pt x="2227" y="2875"/>
                </a:lnTo>
                <a:lnTo>
                  <a:pt x="2243" y="2881"/>
                </a:lnTo>
                <a:lnTo>
                  <a:pt x="2259" y="2886"/>
                </a:lnTo>
                <a:lnTo>
                  <a:pt x="2277" y="2890"/>
                </a:lnTo>
                <a:lnTo>
                  <a:pt x="2282" y="2899"/>
                </a:lnTo>
                <a:lnTo>
                  <a:pt x="2286" y="2908"/>
                </a:lnTo>
                <a:lnTo>
                  <a:pt x="2290" y="2917"/>
                </a:lnTo>
                <a:lnTo>
                  <a:pt x="2294" y="2927"/>
                </a:lnTo>
                <a:lnTo>
                  <a:pt x="2301" y="2948"/>
                </a:lnTo>
                <a:lnTo>
                  <a:pt x="2310" y="2966"/>
                </a:lnTo>
                <a:lnTo>
                  <a:pt x="2329" y="2980"/>
                </a:lnTo>
                <a:lnTo>
                  <a:pt x="2350" y="2993"/>
                </a:lnTo>
                <a:lnTo>
                  <a:pt x="2369" y="3008"/>
                </a:lnTo>
                <a:lnTo>
                  <a:pt x="2388" y="3023"/>
                </a:lnTo>
                <a:lnTo>
                  <a:pt x="2405" y="3039"/>
                </a:lnTo>
                <a:lnTo>
                  <a:pt x="2422" y="3055"/>
                </a:lnTo>
                <a:lnTo>
                  <a:pt x="2439" y="3072"/>
                </a:lnTo>
                <a:lnTo>
                  <a:pt x="2454" y="3090"/>
                </a:lnTo>
                <a:lnTo>
                  <a:pt x="2470" y="3108"/>
                </a:lnTo>
                <a:lnTo>
                  <a:pt x="2484" y="3128"/>
                </a:lnTo>
                <a:lnTo>
                  <a:pt x="2498" y="3147"/>
                </a:lnTo>
                <a:lnTo>
                  <a:pt x="2512" y="3167"/>
                </a:lnTo>
                <a:lnTo>
                  <a:pt x="2524" y="3187"/>
                </a:lnTo>
                <a:lnTo>
                  <a:pt x="2536" y="3209"/>
                </a:lnTo>
                <a:lnTo>
                  <a:pt x="2548" y="3231"/>
                </a:lnTo>
                <a:lnTo>
                  <a:pt x="2559" y="3254"/>
                </a:lnTo>
                <a:lnTo>
                  <a:pt x="2593" y="3269"/>
                </a:lnTo>
                <a:lnTo>
                  <a:pt x="2626" y="3286"/>
                </a:lnTo>
                <a:lnTo>
                  <a:pt x="2633" y="3291"/>
                </a:lnTo>
                <a:lnTo>
                  <a:pt x="2639" y="3297"/>
                </a:lnTo>
                <a:lnTo>
                  <a:pt x="2645" y="3303"/>
                </a:lnTo>
                <a:lnTo>
                  <a:pt x="2649" y="3311"/>
                </a:lnTo>
                <a:lnTo>
                  <a:pt x="2653" y="3320"/>
                </a:lnTo>
                <a:lnTo>
                  <a:pt x="2655" y="3329"/>
                </a:lnTo>
                <a:lnTo>
                  <a:pt x="2656" y="3340"/>
                </a:lnTo>
                <a:lnTo>
                  <a:pt x="2656" y="3352"/>
                </a:lnTo>
                <a:lnTo>
                  <a:pt x="2683" y="3351"/>
                </a:lnTo>
                <a:lnTo>
                  <a:pt x="2710" y="3350"/>
                </a:lnTo>
                <a:lnTo>
                  <a:pt x="2734" y="3349"/>
                </a:lnTo>
                <a:lnTo>
                  <a:pt x="2759" y="3347"/>
                </a:lnTo>
                <a:lnTo>
                  <a:pt x="2770" y="3346"/>
                </a:lnTo>
                <a:lnTo>
                  <a:pt x="2781" y="3344"/>
                </a:lnTo>
                <a:lnTo>
                  <a:pt x="2793" y="3341"/>
                </a:lnTo>
                <a:lnTo>
                  <a:pt x="2804" y="3337"/>
                </a:lnTo>
                <a:lnTo>
                  <a:pt x="2814" y="3332"/>
                </a:lnTo>
                <a:lnTo>
                  <a:pt x="2824" y="3326"/>
                </a:lnTo>
                <a:lnTo>
                  <a:pt x="2834" y="3319"/>
                </a:lnTo>
                <a:lnTo>
                  <a:pt x="2843" y="3310"/>
                </a:lnTo>
                <a:lnTo>
                  <a:pt x="2846" y="3317"/>
                </a:lnTo>
                <a:lnTo>
                  <a:pt x="2849" y="3324"/>
                </a:lnTo>
                <a:lnTo>
                  <a:pt x="2852" y="3330"/>
                </a:lnTo>
                <a:lnTo>
                  <a:pt x="2856" y="3335"/>
                </a:lnTo>
                <a:lnTo>
                  <a:pt x="2859" y="3339"/>
                </a:lnTo>
                <a:lnTo>
                  <a:pt x="2865" y="3343"/>
                </a:lnTo>
                <a:lnTo>
                  <a:pt x="2869" y="3346"/>
                </a:lnTo>
                <a:lnTo>
                  <a:pt x="2874" y="3348"/>
                </a:lnTo>
                <a:lnTo>
                  <a:pt x="2879" y="3350"/>
                </a:lnTo>
                <a:lnTo>
                  <a:pt x="2885" y="3351"/>
                </a:lnTo>
                <a:lnTo>
                  <a:pt x="2891" y="3351"/>
                </a:lnTo>
                <a:lnTo>
                  <a:pt x="2898" y="3351"/>
                </a:lnTo>
                <a:lnTo>
                  <a:pt x="2913" y="3348"/>
                </a:lnTo>
                <a:lnTo>
                  <a:pt x="2930" y="3344"/>
                </a:lnTo>
                <a:lnTo>
                  <a:pt x="2942" y="3370"/>
                </a:lnTo>
                <a:lnTo>
                  <a:pt x="2953" y="3394"/>
                </a:lnTo>
                <a:lnTo>
                  <a:pt x="2966" y="3419"/>
                </a:lnTo>
                <a:lnTo>
                  <a:pt x="2978" y="3443"/>
                </a:lnTo>
                <a:lnTo>
                  <a:pt x="2992" y="3466"/>
                </a:lnTo>
                <a:lnTo>
                  <a:pt x="3005" y="3491"/>
                </a:lnTo>
                <a:lnTo>
                  <a:pt x="3016" y="3516"/>
                </a:lnTo>
                <a:lnTo>
                  <a:pt x="3028" y="3541"/>
                </a:lnTo>
                <a:lnTo>
                  <a:pt x="3040" y="3540"/>
                </a:lnTo>
                <a:lnTo>
                  <a:pt x="3050" y="3538"/>
                </a:lnTo>
                <a:lnTo>
                  <a:pt x="3060" y="3535"/>
                </a:lnTo>
                <a:lnTo>
                  <a:pt x="3067" y="3532"/>
                </a:lnTo>
                <a:lnTo>
                  <a:pt x="3073" y="3528"/>
                </a:lnTo>
                <a:lnTo>
                  <a:pt x="3077" y="3523"/>
                </a:lnTo>
                <a:lnTo>
                  <a:pt x="3081" y="3518"/>
                </a:lnTo>
                <a:lnTo>
                  <a:pt x="3083" y="3512"/>
                </a:lnTo>
                <a:lnTo>
                  <a:pt x="3089" y="3482"/>
                </a:lnTo>
                <a:lnTo>
                  <a:pt x="3094" y="3444"/>
                </a:lnTo>
                <a:lnTo>
                  <a:pt x="3102" y="3439"/>
                </a:lnTo>
                <a:lnTo>
                  <a:pt x="3109" y="3433"/>
                </a:lnTo>
                <a:lnTo>
                  <a:pt x="3117" y="3429"/>
                </a:lnTo>
                <a:lnTo>
                  <a:pt x="3125" y="3426"/>
                </a:lnTo>
                <a:lnTo>
                  <a:pt x="3144" y="3419"/>
                </a:lnTo>
                <a:lnTo>
                  <a:pt x="3163" y="3415"/>
                </a:lnTo>
                <a:lnTo>
                  <a:pt x="3185" y="3412"/>
                </a:lnTo>
                <a:lnTo>
                  <a:pt x="3207" y="3410"/>
                </a:lnTo>
                <a:lnTo>
                  <a:pt x="3232" y="3410"/>
                </a:lnTo>
                <a:lnTo>
                  <a:pt x="3259" y="3412"/>
                </a:lnTo>
                <a:lnTo>
                  <a:pt x="3268" y="3400"/>
                </a:lnTo>
                <a:lnTo>
                  <a:pt x="3276" y="3387"/>
                </a:lnTo>
                <a:lnTo>
                  <a:pt x="3285" y="3375"/>
                </a:lnTo>
                <a:lnTo>
                  <a:pt x="3292" y="3362"/>
                </a:lnTo>
                <a:lnTo>
                  <a:pt x="3300" y="3347"/>
                </a:lnTo>
                <a:lnTo>
                  <a:pt x="3307" y="3333"/>
                </a:lnTo>
                <a:lnTo>
                  <a:pt x="3313" y="3319"/>
                </a:lnTo>
                <a:lnTo>
                  <a:pt x="3319" y="3303"/>
                </a:lnTo>
                <a:lnTo>
                  <a:pt x="3330" y="3271"/>
                </a:lnTo>
                <a:lnTo>
                  <a:pt x="3340" y="3238"/>
                </a:lnTo>
                <a:lnTo>
                  <a:pt x="3349" y="3205"/>
                </a:lnTo>
                <a:lnTo>
                  <a:pt x="3357" y="3171"/>
                </a:lnTo>
                <a:lnTo>
                  <a:pt x="3373" y="3101"/>
                </a:lnTo>
                <a:lnTo>
                  <a:pt x="3391" y="3033"/>
                </a:lnTo>
                <a:lnTo>
                  <a:pt x="3400" y="3000"/>
                </a:lnTo>
                <a:lnTo>
                  <a:pt x="3411" y="2968"/>
                </a:lnTo>
                <a:lnTo>
                  <a:pt x="3417" y="2953"/>
                </a:lnTo>
                <a:lnTo>
                  <a:pt x="3424" y="2938"/>
                </a:lnTo>
                <a:lnTo>
                  <a:pt x="3430" y="2923"/>
                </a:lnTo>
                <a:lnTo>
                  <a:pt x="3437" y="2909"/>
                </a:lnTo>
                <a:lnTo>
                  <a:pt x="3437" y="2904"/>
                </a:lnTo>
                <a:lnTo>
                  <a:pt x="3437" y="2900"/>
                </a:lnTo>
                <a:lnTo>
                  <a:pt x="3438" y="2896"/>
                </a:lnTo>
                <a:lnTo>
                  <a:pt x="3440" y="2892"/>
                </a:lnTo>
                <a:lnTo>
                  <a:pt x="3441" y="2889"/>
                </a:lnTo>
                <a:lnTo>
                  <a:pt x="3444" y="2887"/>
                </a:lnTo>
                <a:lnTo>
                  <a:pt x="3446" y="2885"/>
                </a:lnTo>
                <a:lnTo>
                  <a:pt x="3450" y="2883"/>
                </a:lnTo>
                <a:lnTo>
                  <a:pt x="3465" y="2879"/>
                </a:lnTo>
                <a:lnTo>
                  <a:pt x="3481" y="2877"/>
                </a:lnTo>
                <a:lnTo>
                  <a:pt x="3479" y="2854"/>
                </a:lnTo>
                <a:lnTo>
                  <a:pt x="3480" y="2834"/>
                </a:lnTo>
                <a:lnTo>
                  <a:pt x="3482" y="2815"/>
                </a:lnTo>
                <a:lnTo>
                  <a:pt x="3485" y="2798"/>
                </a:lnTo>
                <a:lnTo>
                  <a:pt x="3495" y="2766"/>
                </a:lnTo>
                <a:lnTo>
                  <a:pt x="3504" y="2734"/>
                </a:lnTo>
                <a:lnTo>
                  <a:pt x="3504" y="2727"/>
                </a:lnTo>
                <a:lnTo>
                  <a:pt x="3503" y="2720"/>
                </a:lnTo>
                <a:lnTo>
                  <a:pt x="3501" y="2715"/>
                </a:lnTo>
                <a:lnTo>
                  <a:pt x="3499" y="2710"/>
                </a:lnTo>
                <a:lnTo>
                  <a:pt x="3491" y="2703"/>
                </a:lnTo>
                <a:lnTo>
                  <a:pt x="3482" y="2696"/>
                </a:lnTo>
                <a:lnTo>
                  <a:pt x="3474" y="2689"/>
                </a:lnTo>
                <a:lnTo>
                  <a:pt x="3467" y="2682"/>
                </a:lnTo>
                <a:lnTo>
                  <a:pt x="3464" y="2677"/>
                </a:lnTo>
                <a:lnTo>
                  <a:pt x="3462" y="2672"/>
                </a:lnTo>
                <a:lnTo>
                  <a:pt x="3461" y="2665"/>
                </a:lnTo>
                <a:lnTo>
                  <a:pt x="3462" y="2657"/>
                </a:lnTo>
                <a:lnTo>
                  <a:pt x="3474" y="2597"/>
                </a:lnTo>
                <a:lnTo>
                  <a:pt x="3487" y="2538"/>
                </a:lnTo>
                <a:lnTo>
                  <a:pt x="3502" y="2480"/>
                </a:lnTo>
                <a:lnTo>
                  <a:pt x="3518" y="2423"/>
                </a:lnTo>
                <a:lnTo>
                  <a:pt x="3526" y="2396"/>
                </a:lnTo>
                <a:lnTo>
                  <a:pt x="3536" y="2369"/>
                </a:lnTo>
                <a:lnTo>
                  <a:pt x="3546" y="2342"/>
                </a:lnTo>
                <a:lnTo>
                  <a:pt x="3556" y="2317"/>
                </a:lnTo>
                <a:lnTo>
                  <a:pt x="3567" y="2291"/>
                </a:lnTo>
                <a:lnTo>
                  <a:pt x="3580" y="2266"/>
                </a:lnTo>
                <a:lnTo>
                  <a:pt x="3593" y="2243"/>
                </a:lnTo>
                <a:lnTo>
                  <a:pt x="3606" y="2220"/>
                </a:lnTo>
                <a:lnTo>
                  <a:pt x="3693" y="2179"/>
                </a:lnTo>
                <a:lnTo>
                  <a:pt x="3779" y="2139"/>
                </a:lnTo>
                <a:lnTo>
                  <a:pt x="3865" y="2098"/>
                </a:lnTo>
                <a:lnTo>
                  <a:pt x="3952" y="2058"/>
                </a:lnTo>
                <a:lnTo>
                  <a:pt x="4038" y="2018"/>
                </a:lnTo>
                <a:lnTo>
                  <a:pt x="4126" y="1978"/>
                </a:lnTo>
                <a:lnTo>
                  <a:pt x="4212" y="1937"/>
                </a:lnTo>
                <a:lnTo>
                  <a:pt x="4298" y="1897"/>
                </a:lnTo>
                <a:lnTo>
                  <a:pt x="4302" y="1879"/>
                </a:lnTo>
                <a:lnTo>
                  <a:pt x="4305" y="1862"/>
                </a:lnTo>
                <a:lnTo>
                  <a:pt x="4308" y="1846"/>
                </a:lnTo>
                <a:lnTo>
                  <a:pt x="4309" y="1831"/>
                </a:lnTo>
                <a:lnTo>
                  <a:pt x="4310" y="1816"/>
                </a:lnTo>
                <a:lnTo>
                  <a:pt x="4310" y="1801"/>
                </a:lnTo>
                <a:lnTo>
                  <a:pt x="4310" y="1788"/>
                </a:lnTo>
                <a:lnTo>
                  <a:pt x="4309" y="1775"/>
                </a:lnTo>
                <a:lnTo>
                  <a:pt x="4307" y="1761"/>
                </a:lnTo>
                <a:lnTo>
                  <a:pt x="4305" y="1750"/>
                </a:lnTo>
                <a:lnTo>
                  <a:pt x="4302" y="1738"/>
                </a:lnTo>
                <a:lnTo>
                  <a:pt x="4298" y="1726"/>
                </a:lnTo>
                <a:lnTo>
                  <a:pt x="4294" y="1716"/>
                </a:lnTo>
                <a:lnTo>
                  <a:pt x="4290" y="1706"/>
                </a:lnTo>
                <a:lnTo>
                  <a:pt x="4285" y="1695"/>
                </a:lnTo>
                <a:lnTo>
                  <a:pt x="4279" y="1686"/>
                </a:lnTo>
                <a:lnTo>
                  <a:pt x="4267" y="1668"/>
                </a:lnTo>
                <a:lnTo>
                  <a:pt x="4253" y="1651"/>
                </a:lnTo>
                <a:lnTo>
                  <a:pt x="4237" y="1636"/>
                </a:lnTo>
                <a:lnTo>
                  <a:pt x="4221" y="1621"/>
                </a:lnTo>
                <a:lnTo>
                  <a:pt x="4204" y="1606"/>
                </a:lnTo>
                <a:lnTo>
                  <a:pt x="4185" y="1593"/>
                </a:lnTo>
                <a:lnTo>
                  <a:pt x="4167" y="1579"/>
                </a:lnTo>
                <a:lnTo>
                  <a:pt x="4147" y="1566"/>
                </a:lnTo>
                <a:lnTo>
                  <a:pt x="4149" y="1531"/>
                </a:lnTo>
                <a:lnTo>
                  <a:pt x="4152" y="1498"/>
                </a:lnTo>
                <a:lnTo>
                  <a:pt x="4153" y="1467"/>
                </a:lnTo>
                <a:lnTo>
                  <a:pt x="4154" y="1437"/>
                </a:lnTo>
                <a:lnTo>
                  <a:pt x="4153" y="1409"/>
                </a:lnTo>
                <a:lnTo>
                  <a:pt x="4150" y="1381"/>
                </a:lnTo>
                <a:lnTo>
                  <a:pt x="4148" y="1367"/>
                </a:lnTo>
                <a:lnTo>
                  <a:pt x="4145" y="1354"/>
                </a:lnTo>
                <a:lnTo>
                  <a:pt x="4142" y="1339"/>
                </a:lnTo>
                <a:lnTo>
                  <a:pt x="4138" y="1326"/>
                </a:lnTo>
                <a:lnTo>
                  <a:pt x="4133" y="1312"/>
                </a:lnTo>
                <a:lnTo>
                  <a:pt x="4126" y="1297"/>
                </a:lnTo>
                <a:lnTo>
                  <a:pt x="4118" y="1284"/>
                </a:lnTo>
                <a:lnTo>
                  <a:pt x="4110" y="1269"/>
                </a:lnTo>
                <a:lnTo>
                  <a:pt x="4094" y="1241"/>
                </a:lnTo>
                <a:lnTo>
                  <a:pt x="4077" y="1211"/>
                </a:lnTo>
                <a:lnTo>
                  <a:pt x="4070" y="1196"/>
                </a:lnTo>
                <a:lnTo>
                  <a:pt x="4064" y="1179"/>
                </a:lnTo>
                <a:lnTo>
                  <a:pt x="4059" y="1163"/>
                </a:lnTo>
                <a:lnTo>
                  <a:pt x="4056" y="1144"/>
                </a:lnTo>
                <a:lnTo>
                  <a:pt x="4055" y="1135"/>
                </a:lnTo>
                <a:lnTo>
                  <a:pt x="4054" y="1126"/>
                </a:lnTo>
                <a:lnTo>
                  <a:pt x="4055" y="1115"/>
                </a:lnTo>
                <a:lnTo>
                  <a:pt x="4055" y="1105"/>
                </a:lnTo>
                <a:lnTo>
                  <a:pt x="4056" y="1095"/>
                </a:lnTo>
                <a:lnTo>
                  <a:pt x="4058" y="1085"/>
                </a:lnTo>
                <a:lnTo>
                  <a:pt x="4060" y="1073"/>
                </a:lnTo>
                <a:lnTo>
                  <a:pt x="4064" y="1062"/>
                </a:lnTo>
                <a:lnTo>
                  <a:pt x="4067" y="1056"/>
                </a:lnTo>
                <a:lnTo>
                  <a:pt x="4071" y="1051"/>
                </a:lnTo>
                <a:lnTo>
                  <a:pt x="4076" y="1046"/>
                </a:lnTo>
                <a:lnTo>
                  <a:pt x="4081" y="1042"/>
                </a:lnTo>
                <a:lnTo>
                  <a:pt x="4092" y="1033"/>
                </a:lnTo>
                <a:lnTo>
                  <a:pt x="4103" y="1025"/>
                </a:lnTo>
                <a:lnTo>
                  <a:pt x="4108" y="1021"/>
                </a:lnTo>
                <a:lnTo>
                  <a:pt x="4113" y="1016"/>
                </a:lnTo>
                <a:lnTo>
                  <a:pt x="4117" y="1011"/>
                </a:lnTo>
                <a:lnTo>
                  <a:pt x="4121" y="1006"/>
                </a:lnTo>
                <a:lnTo>
                  <a:pt x="4125" y="999"/>
                </a:lnTo>
                <a:lnTo>
                  <a:pt x="4128" y="992"/>
                </a:lnTo>
                <a:lnTo>
                  <a:pt x="4129" y="984"/>
                </a:lnTo>
                <a:lnTo>
                  <a:pt x="4130" y="975"/>
                </a:lnTo>
                <a:lnTo>
                  <a:pt x="4129" y="967"/>
                </a:lnTo>
                <a:lnTo>
                  <a:pt x="4127" y="958"/>
                </a:lnTo>
                <a:lnTo>
                  <a:pt x="4125" y="951"/>
                </a:lnTo>
                <a:lnTo>
                  <a:pt x="4121" y="945"/>
                </a:lnTo>
                <a:lnTo>
                  <a:pt x="4118" y="939"/>
                </a:lnTo>
                <a:lnTo>
                  <a:pt x="4114" y="933"/>
                </a:lnTo>
                <a:lnTo>
                  <a:pt x="4110" y="928"/>
                </a:lnTo>
                <a:lnTo>
                  <a:pt x="4105" y="924"/>
                </a:lnTo>
                <a:lnTo>
                  <a:pt x="4099" y="919"/>
                </a:lnTo>
                <a:lnTo>
                  <a:pt x="4093" y="916"/>
                </a:lnTo>
                <a:lnTo>
                  <a:pt x="4086" y="913"/>
                </a:lnTo>
                <a:lnTo>
                  <a:pt x="4078" y="911"/>
                </a:lnTo>
                <a:lnTo>
                  <a:pt x="4070" y="909"/>
                </a:lnTo>
                <a:lnTo>
                  <a:pt x="4062" y="908"/>
                </a:lnTo>
                <a:lnTo>
                  <a:pt x="4053" y="908"/>
                </a:lnTo>
                <a:lnTo>
                  <a:pt x="4042" y="909"/>
                </a:lnTo>
                <a:lnTo>
                  <a:pt x="4048" y="890"/>
                </a:lnTo>
                <a:lnTo>
                  <a:pt x="4055" y="866"/>
                </a:lnTo>
                <a:lnTo>
                  <a:pt x="4063" y="838"/>
                </a:lnTo>
                <a:lnTo>
                  <a:pt x="4072" y="810"/>
                </a:lnTo>
                <a:lnTo>
                  <a:pt x="4080" y="780"/>
                </a:lnTo>
                <a:lnTo>
                  <a:pt x="4087" y="750"/>
                </a:lnTo>
                <a:lnTo>
                  <a:pt x="4089" y="737"/>
                </a:lnTo>
                <a:lnTo>
                  <a:pt x="4090" y="723"/>
                </a:lnTo>
                <a:lnTo>
                  <a:pt x="4090" y="712"/>
                </a:lnTo>
                <a:lnTo>
                  <a:pt x="4088" y="701"/>
                </a:lnTo>
                <a:lnTo>
                  <a:pt x="4087" y="697"/>
                </a:lnTo>
                <a:lnTo>
                  <a:pt x="4083" y="694"/>
                </a:lnTo>
                <a:lnTo>
                  <a:pt x="4080" y="693"/>
                </a:lnTo>
                <a:lnTo>
                  <a:pt x="4075" y="692"/>
                </a:lnTo>
                <a:lnTo>
                  <a:pt x="4065" y="690"/>
                </a:lnTo>
                <a:lnTo>
                  <a:pt x="4055" y="689"/>
                </a:lnTo>
                <a:lnTo>
                  <a:pt x="4057" y="684"/>
                </a:lnTo>
                <a:lnTo>
                  <a:pt x="4060" y="680"/>
                </a:lnTo>
                <a:lnTo>
                  <a:pt x="4063" y="677"/>
                </a:lnTo>
                <a:lnTo>
                  <a:pt x="4066" y="673"/>
                </a:lnTo>
                <a:lnTo>
                  <a:pt x="4070" y="671"/>
                </a:lnTo>
                <a:lnTo>
                  <a:pt x="4075" y="669"/>
                </a:lnTo>
                <a:lnTo>
                  <a:pt x="4081" y="668"/>
                </a:lnTo>
                <a:lnTo>
                  <a:pt x="4088" y="668"/>
                </a:lnTo>
                <a:lnTo>
                  <a:pt x="4082" y="663"/>
                </a:lnTo>
                <a:lnTo>
                  <a:pt x="4076" y="660"/>
                </a:lnTo>
                <a:lnTo>
                  <a:pt x="4068" y="657"/>
                </a:lnTo>
                <a:lnTo>
                  <a:pt x="4059" y="656"/>
                </a:lnTo>
                <a:lnTo>
                  <a:pt x="4039" y="656"/>
                </a:lnTo>
                <a:lnTo>
                  <a:pt x="4017" y="656"/>
                </a:lnTo>
                <a:lnTo>
                  <a:pt x="3995" y="658"/>
                </a:lnTo>
                <a:lnTo>
                  <a:pt x="3976" y="657"/>
                </a:lnTo>
                <a:lnTo>
                  <a:pt x="3967" y="656"/>
                </a:lnTo>
                <a:lnTo>
                  <a:pt x="3958" y="654"/>
                </a:lnTo>
                <a:lnTo>
                  <a:pt x="3951" y="649"/>
                </a:lnTo>
                <a:lnTo>
                  <a:pt x="3946" y="645"/>
                </a:lnTo>
                <a:lnTo>
                  <a:pt x="3950" y="637"/>
                </a:lnTo>
                <a:lnTo>
                  <a:pt x="3956" y="630"/>
                </a:lnTo>
                <a:lnTo>
                  <a:pt x="3962" y="625"/>
                </a:lnTo>
                <a:lnTo>
                  <a:pt x="3971" y="620"/>
                </a:lnTo>
                <a:lnTo>
                  <a:pt x="3979" y="617"/>
                </a:lnTo>
                <a:lnTo>
                  <a:pt x="3989" y="615"/>
                </a:lnTo>
                <a:lnTo>
                  <a:pt x="3999" y="612"/>
                </a:lnTo>
                <a:lnTo>
                  <a:pt x="4012" y="612"/>
                </a:lnTo>
                <a:lnTo>
                  <a:pt x="4010" y="608"/>
                </a:lnTo>
                <a:lnTo>
                  <a:pt x="4007" y="604"/>
                </a:lnTo>
                <a:lnTo>
                  <a:pt x="4002" y="601"/>
                </a:lnTo>
                <a:lnTo>
                  <a:pt x="3998" y="599"/>
                </a:lnTo>
                <a:lnTo>
                  <a:pt x="3989" y="595"/>
                </a:lnTo>
                <a:lnTo>
                  <a:pt x="3979" y="591"/>
                </a:lnTo>
                <a:lnTo>
                  <a:pt x="3974" y="589"/>
                </a:lnTo>
                <a:lnTo>
                  <a:pt x="3970" y="587"/>
                </a:lnTo>
                <a:lnTo>
                  <a:pt x="3965" y="584"/>
                </a:lnTo>
                <a:lnTo>
                  <a:pt x="3962" y="581"/>
                </a:lnTo>
                <a:lnTo>
                  <a:pt x="3959" y="577"/>
                </a:lnTo>
                <a:lnTo>
                  <a:pt x="3957" y="571"/>
                </a:lnTo>
                <a:lnTo>
                  <a:pt x="3957" y="565"/>
                </a:lnTo>
                <a:lnTo>
                  <a:pt x="3958" y="557"/>
                </a:lnTo>
                <a:lnTo>
                  <a:pt x="3958" y="550"/>
                </a:lnTo>
                <a:lnTo>
                  <a:pt x="3959" y="543"/>
                </a:lnTo>
                <a:lnTo>
                  <a:pt x="3960" y="538"/>
                </a:lnTo>
                <a:lnTo>
                  <a:pt x="3962" y="534"/>
                </a:lnTo>
                <a:lnTo>
                  <a:pt x="3964" y="531"/>
                </a:lnTo>
                <a:lnTo>
                  <a:pt x="3967" y="530"/>
                </a:lnTo>
                <a:lnTo>
                  <a:pt x="3970" y="529"/>
                </a:lnTo>
                <a:lnTo>
                  <a:pt x="3973" y="529"/>
                </a:lnTo>
                <a:lnTo>
                  <a:pt x="3980" y="531"/>
                </a:lnTo>
                <a:lnTo>
                  <a:pt x="3989" y="533"/>
                </a:lnTo>
                <a:lnTo>
                  <a:pt x="4000" y="535"/>
                </a:lnTo>
                <a:lnTo>
                  <a:pt x="4013" y="535"/>
                </a:lnTo>
                <a:lnTo>
                  <a:pt x="4014" y="528"/>
                </a:lnTo>
                <a:lnTo>
                  <a:pt x="4014" y="521"/>
                </a:lnTo>
                <a:lnTo>
                  <a:pt x="4013" y="516"/>
                </a:lnTo>
                <a:lnTo>
                  <a:pt x="4011" y="511"/>
                </a:lnTo>
                <a:lnTo>
                  <a:pt x="4006" y="502"/>
                </a:lnTo>
                <a:lnTo>
                  <a:pt x="3999" y="494"/>
                </a:lnTo>
                <a:lnTo>
                  <a:pt x="3997" y="490"/>
                </a:lnTo>
                <a:lnTo>
                  <a:pt x="3994" y="486"/>
                </a:lnTo>
                <a:lnTo>
                  <a:pt x="3992" y="482"/>
                </a:lnTo>
                <a:lnTo>
                  <a:pt x="3990" y="477"/>
                </a:lnTo>
                <a:lnTo>
                  <a:pt x="3989" y="471"/>
                </a:lnTo>
                <a:lnTo>
                  <a:pt x="3989" y="465"/>
                </a:lnTo>
                <a:lnTo>
                  <a:pt x="3989" y="456"/>
                </a:lnTo>
                <a:lnTo>
                  <a:pt x="3991" y="448"/>
                </a:lnTo>
                <a:lnTo>
                  <a:pt x="3996" y="447"/>
                </a:lnTo>
                <a:lnTo>
                  <a:pt x="4000" y="447"/>
                </a:lnTo>
                <a:lnTo>
                  <a:pt x="4004" y="447"/>
                </a:lnTo>
                <a:lnTo>
                  <a:pt x="4008" y="448"/>
                </a:lnTo>
                <a:lnTo>
                  <a:pt x="4013" y="451"/>
                </a:lnTo>
                <a:lnTo>
                  <a:pt x="4016" y="456"/>
                </a:lnTo>
                <a:lnTo>
                  <a:pt x="4019" y="462"/>
                </a:lnTo>
                <a:lnTo>
                  <a:pt x="4023" y="466"/>
                </a:lnTo>
                <a:lnTo>
                  <a:pt x="4025" y="468"/>
                </a:lnTo>
                <a:lnTo>
                  <a:pt x="4028" y="469"/>
                </a:lnTo>
                <a:lnTo>
                  <a:pt x="4031" y="470"/>
                </a:lnTo>
                <a:lnTo>
                  <a:pt x="4035" y="470"/>
                </a:lnTo>
                <a:lnTo>
                  <a:pt x="4039" y="469"/>
                </a:lnTo>
                <a:lnTo>
                  <a:pt x="4042" y="466"/>
                </a:lnTo>
                <a:lnTo>
                  <a:pt x="4043" y="463"/>
                </a:lnTo>
                <a:lnTo>
                  <a:pt x="4044" y="458"/>
                </a:lnTo>
                <a:lnTo>
                  <a:pt x="4042" y="450"/>
                </a:lnTo>
                <a:lnTo>
                  <a:pt x="4039" y="441"/>
                </a:lnTo>
                <a:lnTo>
                  <a:pt x="4036" y="431"/>
                </a:lnTo>
                <a:lnTo>
                  <a:pt x="4035" y="420"/>
                </a:lnTo>
                <a:lnTo>
                  <a:pt x="4035" y="416"/>
                </a:lnTo>
                <a:lnTo>
                  <a:pt x="4037" y="412"/>
                </a:lnTo>
                <a:lnTo>
                  <a:pt x="4041" y="408"/>
                </a:lnTo>
                <a:lnTo>
                  <a:pt x="4047" y="405"/>
                </a:lnTo>
                <a:lnTo>
                  <a:pt x="4052" y="406"/>
                </a:lnTo>
                <a:lnTo>
                  <a:pt x="4057" y="407"/>
                </a:lnTo>
                <a:lnTo>
                  <a:pt x="4062" y="410"/>
                </a:lnTo>
                <a:lnTo>
                  <a:pt x="4066" y="412"/>
                </a:lnTo>
                <a:lnTo>
                  <a:pt x="4073" y="418"/>
                </a:lnTo>
                <a:lnTo>
                  <a:pt x="4080" y="426"/>
                </a:lnTo>
                <a:lnTo>
                  <a:pt x="4087" y="433"/>
                </a:lnTo>
                <a:lnTo>
                  <a:pt x="4094" y="439"/>
                </a:lnTo>
                <a:lnTo>
                  <a:pt x="4098" y="442"/>
                </a:lnTo>
                <a:lnTo>
                  <a:pt x="4102" y="445"/>
                </a:lnTo>
                <a:lnTo>
                  <a:pt x="4106" y="447"/>
                </a:lnTo>
                <a:lnTo>
                  <a:pt x="4111" y="449"/>
                </a:lnTo>
                <a:lnTo>
                  <a:pt x="4112" y="438"/>
                </a:lnTo>
                <a:lnTo>
                  <a:pt x="4112" y="427"/>
                </a:lnTo>
                <a:lnTo>
                  <a:pt x="4128" y="433"/>
                </a:lnTo>
                <a:lnTo>
                  <a:pt x="4123" y="416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56" name="Freeform 60"/>
          <p:cNvSpPr>
            <a:spLocks/>
          </p:cNvSpPr>
          <p:nvPr/>
        </p:nvSpPr>
        <p:spPr bwMode="auto">
          <a:xfrm flipH="1">
            <a:off x="6046788" y="0"/>
            <a:ext cx="396875" cy="620713"/>
          </a:xfrm>
          <a:custGeom>
            <a:avLst/>
            <a:gdLst/>
            <a:ahLst/>
            <a:cxnLst>
              <a:cxn ang="0">
                <a:pos x="2600" y="182"/>
              </a:cxn>
              <a:cxn ang="0">
                <a:pos x="3025" y="66"/>
              </a:cxn>
              <a:cxn ang="0">
                <a:pos x="3223" y="408"/>
              </a:cxn>
              <a:cxn ang="0">
                <a:pos x="3463" y="1019"/>
              </a:cxn>
              <a:cxn ang="0">
                <a:pos x="3561" y="1412"/>
              </a:cxn>
              <a:cxn ang="0">
                <a:pos x="3841" y="2173"/>
              </a:cxn>
              <a:cxn ang="0">
                <a:pos x="3974" y="3003"/>
              </a:cxn>
              <a:cxn ang="0">
                <a:pos x="4337" y="3593"/>
              </a:cxn>
              <a:cxn ang="0">
                <a:pos x="4364" y="4030"/>
              </a:cxn>
              <a:cxn ang="0">
                <a:pos x="4459" y="4521"/>
              </a:cxn>
              <a:cxn ang="0">
                <a:pos x="4558" y="4714"/>
              </a:cxn>
              <a:cxn ang="0">
                <a:pos x="4688" y="4993"/>
              </a:cxn>
              <a:cxn ang="0">
                <a:pos x="4836" y="5287"/>
              </a:cxn>
              <a:cxn ang="0">
                <a:pos x="5091" y="5902"/>
              </a:cxn>
              <a:cxn ang="0">
                <a:pos x="5300" y="6636"/>
              </a:cxn>
              <a:cxn ang="0">
                <a:pos x="5255" y="7022"/>
              </a:cxn>
              <a:cxn ang="0">
                <a:pos x="5372" y="8029"/>
              </a:cxn>
              <a:cxn ang="0">
                <a:pos x="5487" y="8632"/>
              </a:cxn>
              <a:cxn ang="0">
                <a:pos x="5642" y="8781"/>
              </a:cxn>
              <a:cxn ang="0">
                <a:pos x="5099" y="8773"/>
              </a:cxn>
              <a:cxn ang="0">
                <a:pos x="5183" y="8543"/>
              </a:cxn>
              <a:cxn ang="0">
                <a:pos x="4971" y="7702"/>
              </a:cxn>
              <a:cxn ang="0">
                <a:pos x="4858" y="7106"/>
              </a:cxn>
              <a:cxn ang="0">
                <a:pos x="4713" y="6736"/>
              </a:cxn>
              <a:cxn ang="0">
                <a:pos x="4698" y="6971"/>
              </a:cxn>
              <a:cxn ang="0">
                <a:pos x="4722" y="7101"/>
              </a:cxn>
              <a:cxn ang="0">
                <a:pos x="4743" y="7228"/>
              </a:cxn>
              <a:cxn ang="0">
                <a:pos x="4678" y="7493"/>
              </a:cxn>
              <a:cxn ang="0">
                <a:pos x="4650" y="7655"/>
              </a:cxn>
              <a:cxn ang="0">
                <a:pos x="4539" y="7777"/>
              </a:cxn>
              <a:cxn ang="0">
                <a:pos x="4443" y="7902"/>
              </a:cxn>
              <a:cxn ang="0">
                <a:pos x="4291" y="7860"/>
              </a:cxn>
              <a:cxn ang="0">
                <a:pos x="4131" y="8076"/>
              </a:cxn>
              <a:cxn ang="0">
                <a:pos x="3997" y="8005"/>
              </a:cxn>
              <a:cxn ang="0">
                <a:pos x="3879" y="8142"/>
              </a:cxn>
              <a:cxn ang="0">
                <a:pos x="3986" y="8660"/>
              </a:cxn>
              <a:cxn ang="0">
                <a:pos x="4233" y="8761"/>
              </a:cxn>
              <a:cxn ang="0">
                <a:pos x="3673" y="8812"/>
              </a:cxn>
              <a:cxn ang="0">
                <a:pos x="3674" y="7716"/>
              </a:cxn>
              <a:cxn ang="0">
                <a:pos x="3638" y="7280"/>
              </a:cxn>
              <a:cxn ang="0">
                <a:pos x="3663" y="6514"/>
              </a:cxn>
              <a:cxn ang="0">
                <a:pos x="3642" y="5956"/>
              </a:cxn>
              <a:cxn ang="0">
                <a:pos x="3581" y="5376"/>
              </a:cxn>
              <a:cxn ang="0">
                <a:pos x="3494" y="5187"/>
              </a:cxn>
              <a:cxn ang="0">
                <a:pos x="3242" y="4845"/>
              </a:cxn>
              <a:cxn ang="0">
                <a:pos x="3100" y="4740"/>
              </a:cxn>
              <a:cxn ang="0">
                <a:pos x="2828" y="4599"/>
              </a:cxn>
              <a:cxn ang="0">
                <a:pos x="2030" y="4133"/>
              </a:cxn>
              <a:cxn ang="0">
                <a:pos x="1037" y="3716"/>
              </a:cxn>
              <a:cxn ang="0">
                <a:pos x="746" y="3672"/>
              </a:cxn>
              <a:cxn ang="0">
                <a:pos x="173" y="3614"/>
              </a:cxn>
              <a:cxn ang="0">
                <a:pos x="3" y="3285"/>
              </a:cxn>
              <a:cxn ang="0">
                <a:pos x="562" y="3204"/>
              </a:cxn>
              <a:cxn ang="0">
                <a:pos x="1054" y="3331"/>
              </a:cxn>
              <a:cxn ang="0">
                <a:pos x="1628" y="3560"/>
              </a:cxn>
              <a:cxn ang="0">
                <a:pos x="2116" y="3646"/>
              </a:cxn>
              <a:cxn ang="0">
                <a:pos x="2699" y="3823"/>
              </a:cxn>
              <a:cxn ang="0">
                <a:pos x="3179" y="3739"/>
              </a:cxn>
              <a:cxn ang="0">
                <a:pos x="3384" y="3912"/>
              </a:cxn>
              <a:cxn ang="0">
                <a:pos x="3529" y="3359"/>
              </a:cxn>
              <a:cxn ang="0">
                <a:pos x="3390" y="2286"/>
              </a:cxn>
              <a:cxn ang="0">
                <a:pos x="3300" y="1638"/>
              </a:cxn>
              <a:cxn ang="0">
                <a:pos x="3034" y="1006"/>
              </a:cxn>
            </a:cxnLst>
            <a:rect l="0" t="0" r="r" b="b"/>
            <a:pathLst>
              <a:path w="5681" h="8824">
                <a:moveTo>
                  <a:pt x="2959" y="858"/>
                </a:moveTo>
                <a:lnTo>
                  <a:pt x="2951" y="830"/>
                </a:lnTo>
                <a:lnTo>
                  <a:pt x="2941" y="804"/>
                </a:lnTo>
                <a:lnTo>
                  <a:pt x="2929" y="778"/>
                </a:lnTo>
                <a:lnTo>
                  <a:pt x="2917" y="752"/>
                </a:lnTo>
                <a:lnTo>
                  <a:pt x="2904" y="727"/>
                </a:lnTo>
                <a:lnTo>
                  <a:pt x="2889" y="702"/>
                </a:lnTo>
                <a:lnTo>
                  <a:pt x="2874" y="679"/>
                </a:lnTo>
                <a:lnTo>
                  <a:pt x="2857" y="654"/>
                </a:lnTo>
                <a:lnTo>
                  <a:pt x="2824" y="607"/>
                </a:lnTo>
                <a:lnTo>
                  <a:pt x="2790" y="561"/>
                </a:lnTo>
                <a:lnTo>
                  <a:pt x="2755" y="513"/>
                </a:lnTo>
                <a:lnTo>
                  <a:pt x="2721" y="466"/>
                </a:lnTo>
                <a:lnTo>
                  <a:pt x="2705" y="442"/>
                </a:lnTo>
                <a:lnTo>
                  <a:pt x="2689" y="419"/>
                </a:lnTo>
                <a:lnTo>
                  <a:pt x="2675" y="394"/>
                </a:lnTo>
                <a:lnTo>
                  <a:pt x="2660" y="370"/>
                </a:lnTo>
                <a:lnTo>
                  <a:pt x="2648" y="345"/>
                </a:lnTo>
                <a:lnTo>
                  <a:pt x="2636" y="319"/>
                </a:lnTo>
                <a:lnTo>
                  <a:pt x="2626" y="293"/>
                </a:lnTo>
                <a:lnTo>
                  <a:pt x="2616" y="266"/>
                </a:lnTo>
                <a:lnTo>
                  <a:pt x="2609" y="238"/>
                </a:lnTo>
                <a:lnTo>
                  <a:pt x="2604" y="210"/>
                </a:lnTo>
                <a:lnTo>
                  <a:pt x="2600" y="182"/>
                </a:lnTo>
                <a:lnTo>
                  <a:pt x="2598" y="152"/>
                </a:lnTo>
                <a:lnTo>
                  <a:pt x="2598" y="121"/>
                </a:lnTo>
                <a:lnTo>
                  <a:pt x="2600" y="89"/>
                </a:lnTo>
                <a:lnTo>
                  <a:pt x="2605" y="57"/>
                </a:lnTo>
                <a:lnTo>
                  <a:pt x="2612" y="24"/>
                </a:lnTo>
                <a:lnTo>
                  <a:pt x="2636" y="17"/>
                </a:lnTo>
                <a:lnTo>
                  <a:pt x="2658" y="11"/>
                </a:lnTo>
                <a:lnTo>
                  <a:pt x="2682" y="7"/>
                </a:lnTo>
                <a:lnTo>
                  <a:pt x="2705" y="4"/>
                </a:lnTo>
                <a:lnTo>
                  <a:pt x="2728" y="1"/>
                </a:lnTo>
                <a:lnTo>
                  <a:pt x="2751" y="0"/>
                </a:lnTo>
                <a:lnTo>
                  <a:pt x="2773" y="0"/>
                </a:lnTo>
                <a:lnTo>
                  <a:pt x="2796" y="1"/>
                </a:lnTo>
                <a:lnTo>
                  <a:pt x="2818" y="2"/>
                </a:lnTo>
                <a:lnTo>
                  <a:pt x="2841" y="5"/>
                </a:lnTo>
                <a:lnTo>
                  <a:pt x="2863" y="8"/>
                </a:lnTo>
                <a:lnTo>
                  <a:pt x="2885" y="13"/>
                </a:lnTo>
                <a:lnTo>
                  <a:pt x="2906" y="18"/>
                </a:lnTo>
                <a:lnTo>
                  <a:pt x="2927" y="25"/>
                </a:lnTo>
                <a:lnTo>
                  <a:pt x="2948" y="31"/>
                </a:lnTo>
                <a:lnTo>
                  <a:pt x="2967" y="39"/>
                </a:lnTo>
                <a:lnTo>
                  <a:pt x="2987" y="47"/>
                </a:lnTo>
                <a:lnTo>
                  <a:pt x="3006" y="56"/>
                </a:lnTo>
                <a:lnTo>
                  <a:pt x="3025" y="66"/>
                </a:lnTo>
                <a:lnTo>
                  <a:pt x="3042" y="76"/>
                </a:lnTo>
                <a:lnTo>
                  <a:pt x="3060" y="87"/>
                </a:lnTo>
                <a:lnTo>
                  <a:pt x="3076" y="100"/>
                </a:lnTo>
                <a:lnTo>
                  <a:pt x="3091" y="112"/>
                </a:lnTo>
                <a:lnTo>
                  <a:pt x="3107" y="124"/>
                </a:lnTo>
                <a:lnTo>
                  <a:pt x="3121" y="138"/>
                </a:lnTo>
                <a:lnTo>
                  <a:pt x="3134" y="152"/>
                </a:lnTo>
                <a:lnTo>
                  <a:pt x="3147" y="166"/>
                </a:lnTo>
                <a:lnTo>
                  <a:pt x="3158" y="181"/>
                </a:lnTo>
                <a:lnTo>
                  <a:pt x="3169" y="196"/>
                </a:lnTo>
                <a:lnTo>
                  <a:pt x="3179" y="211"/>
                </a:lnTo>
                <a:lnTo>
                  <a:pt x="3187" y="228"/>
                </a:lnTo>
                <a:lnTo>
                  <a:pt x="3195" y="244"/>
                </a:lnTo>
                <a:lnTo>
                  <a:pt x="3199" y="255"/>
                </a:lnTo>
                <a:lnTo>
                  <a:pt x="3202" y="266"/>
                </a:lnTo>
                <a:lnTo>
                  <a:pt x="3204" y="276"/>
                </a:lnTo>
                <a:lnTo>
                  <a:pt x="3206" y="287"/>
                </a:lnTo>
                <a:lnTo>
                  <a:pt x="3209" y="309"/>
                </a:lnTo>
                <a:lnTo>
                  <a:pt x="3211" y="332"/>
                </a:lnTo>
                <a:lnTo>
                  <a:pt x="3213" y="354"/>
                </a:lnTo>
                <a:lnTo>
                  <a:pt x="3216" y="376"/>
                </a:lnTo>
                <a:lnTo>
                  <a:pt x="3218" y="386"/>
                </a:lnTo>
                <a:lnTo>
                  <a:pt x="3220" y="397"/>
                </a:lnTo>
                <a:lnTo>
                  <a:pt x="3223" y="408"/>
                </a:lnTo>
                <a:lnTo>
                  <a:pt x="3226" y="417"/>
                </a:lnTo>
                <a:lnTo>
                  <a:pt x="3235" y="439"/>
                </a:lnTo>
                <a:lnTo>
                  <a:pt x="3246" y="461"/>
                </a:lnTo>
                <a:lnTo>
                  <a:pt x="3260" y="484"/>
                </a:lnTo>
                <a:lnTo>
                  <a:pt x="3274" y="506"/>
                </a:lnTo>
                <a:lnTo>
                  <a:pt x="3306" y="552"/>
                </a:lnTo>
                <a:lnTo>
                  <a:pt x="3341" y="598"/>
                </a:lnTo>
                <a:lnTo>
                  <a:pt x="3376" y="645"/>
                </a:lnTo>
                <a:lnTo>
                  <a:pt x="3409" y="690"/>
                </a:lnTo>
                <a:lnTo>
                  <a:pt x="3425" y="712"/>
                </a:lnTo>
                <a:lnTo>
                  <a:pt x="3438" y="735"/>
                </a:lnTo>
                <a:lnTo>
                  <a:pt x="3452" y="758"/>
                </a:lnTo>
                <a:lnTo>
                  <a:pt x="3462" y="779"/>
                </a:lnTo>
                <a:lnTo>
                  <a:pt x="3457" y="799"/>
                </a:lnTo>
                <a:lnTo>
                  <a:pt x="3453" y="819"/>
                </a:lnTo>
                <a:lnTo>
                  <a:pt x="3449" y="841"/>
                </a:lnTo>
                <a:lnTo>
                  <a:pt x="3447" y="862"/>
                </a:lnTo>
                <a:lnTo>
                  <a:pt x="3447" y="885"/>
                </a:lnTo>
                <a:lnTo>
                  <a:pt x="3447" y="907"/>
                </a:lnTo>
                <a:lnTo>
                  <a:pt x="3448" y="930"/>
                </a:lnTo>
                <a:lnTo>
                  <a:pt x="3450" y="953"/>
                </a:lnTo>
                <a:lnTo>
                  <a:pt x="3454" y="975"/>
                </a:lnTo>
                <a:lnTo>
                  <a:pt x="3458" y="998"/>
                </a:lnTo>
                <a:lnTo>
                  <a:pt x="3463" y="1019"/>
                </a:lnTo>
                <a:lnTo>
                  <a:pt x="3468" y="1040"/>
                </a:lnTo>
                <a:lnTo>
                  <a:pt x="3473" y="1059"/>
                </a:lnTo>
                <a:lnTo>
                  <a:pt x="3479" y="1078"/>
                </a:lnTo>
                <a:lnTo>
                  <a:pt x="3486" y="1094"/>
                </a:lnTo>
                <a:lnTo>
                  <a:pt x="3494" y="1110"/>
                </a:lnTo>
                <a:lnTo>
                  <a:pt x="3496" y="1119"/>
                </a:lnTo>
                <a:lnTo>
                  <a:pt x="3496" y="1126"/>
                </a:lnTo>
                <a:lnTo>
                  <a:pt x="3495" y="1132"/>
                </a:lnTo>
                <a:lnTo>
                  <a:pt x="3493" y="1136"/>
                </a:lnTo>
                <a:lnTo>
                  <a:pt x="3490" y="1141"/>
                </a:lnTo>
                <a:lnTo>
                  <a:pt x="3486" y="1144"/>
                </a:lnTo>
                <a:lnTo>
                  <a:pt x="3482" y="1147"/>
                </a:lnTo>
                <a:lnTo>
                  <a:pt x="3478" y="1149"/>
                </a:lnTo>
                <a:lnTo>
                  <a:pt x="3468" y="1153"/>
                </a:lnTo>
                <a:lnTo>
                  <a:pt x="3459" y="1157"/>
                </a:lnTo>
                <a:lnTo>
                  <a:pt x="3455" y="1160"/>
                </a:lnTo>
                <a:lnTo>
                  <a:pt x="3450" y="1164"/>
                </a:lnTo>
                <a:lnTo>
                  <a:pt x="3448" y="1168"/>
                </a:lnTo>
                <a:lnTo>
                  <a:pt x="3446" y="1173"/>
                </a:lnTo>
                <a:lnTo>
                  <a:pt x="3467" y="1223"/>
                </a:lnTo>
                <a:lnTo>
                  <a:pt x="3489" y="1271"/>
                </a:lnTo>
                <a:lnTo>
                  <a:pt x="3513" y="1318"/>
                </a:lnTo>
                <a:lnTo>
                  <a:pt x="3537" y="1365"/>
                </a:lnTo>
                <a:lnTo>
                  <a:pt x="3561" y="1412"/>
                </a:lnTo>
                <a:lnTo>
                  <a:pt x="3587" y="1458"/>
                </a:lnTo>
                <a:lnTo>
                  <a:pt x="3612" y="1504"/>
                </a:lnTo>
                <a:lnTo>
                  <a:pt x="3635" y="1551"/>
                </a:lnTo>
                <a:lnTo>
                  <a:pt x="3647" y="1576"/>
                </a:lnTo>
                <a:lnTo>
                  <a:pt x="3660" y="1601"/>
                </a:lnTo>
                <a:lnTo>
                  <a:pt x="3670" y="1626"/>
                </a:lnTo>
                <a:lnTo>
                  <a:pt x="3680" y="1650"/>
                </a:lnTo>
                <a:lnTo>
                  <a:pt x="3699" y="1699"/>
                </a:lnTo>
                <a:lnTo>
                  <a:pt x="3716" y="1748"/>
                </a:lnTo>
                <a:lnTo>
                  <a:pt x="3732" y="1798"/>
                </a:lnTo>
                <a:lnTo>
                  <a:pt x="3747" y="1849"/>
                </a:lnTo>
                <a:lnTo>
                  <a:pt x="3761" y="1903"/>
                </a:lnTo>
                <a:lnTo>
                  <a:pt x="3777" y="1960"/>
                </a:lnTo>
                <a:lnTo>
                  <a:pt x="3784" y="1983"/>
                </a:lnTo>
                <a:lnTo>
                  <a:pt x="3792" y="2006"/>
                </a:lnTo>
                <a:lnTo>
                  <a:pt x="3801" y="2029"/>
                </a:lnTo>
                <a:lnTo>
                  <a:pt x="3811" y="2051"/>
                </a:lnTo>
                <a:lnTo>
                  <a:pt x="3820" y="2075"/>
                </a:lnTo>
                <a:lnTo>
                  <a:pt x="3828" y="2098"/>
                </a:lnTo>
                <a:lnTo>
                  <a:pt x="3832" y="2111"/>
                </a:lnTo>
                <a:lnTo>
                  <a:pt x="3835" y="2123"/>
                </a:lnTo>
                <a:lnTo>
                  <a:pt x="3837" y="2136"/>
                </a:lnTo>
                <a:lnTo>
                  <a:pt x="3839" y="2149"/>
                </a:lnTo>
                <a:lnTo>
                  <a:pt x="3841" y="2173"/>
                </a:lnTo>
                <a:lnTo>
                  <a:pt x="3842" y="2197"/>
                </a:lnTo>
                <a:lnTo>
                  <a:pt x="3841" y="2222"/>
                </a:lnTo>
                <a:lnTo>
                  <a:pt x="3840" y="2245"/>
                </a:lnTo>
                <a:lnTo>
                  <a:pt x="3834" y="2294"/>
                </a:lnTo>
                <a:lnTo>
                  <a:pt x="3826" y="2343"/>
                </a:lnTo>
                <a:lnTo>
                  <a:pt x="3818" y="2393"/>
                </a:lnTo>
                <a:lnTo>
                  <a:pt x="3811" y="2442"/>
                </a:lnTo>
                <a:lnTo>
                  <a:pt x="3809" y="2467"/>
                </a:lnTo>
                <a:lnTo>
                  <a:pt x="3808" y="2493"/>
                </a:lnTo>
                <a:lnTo>
                  <a:pt x="3808" y="2517"/>
                </a:lnTo>
                <a:lnTo>
                  <a:pt x="3809" y="2543"/>
                </a:lnTo>
                <a:lnTo>
                  <a:pt x="3810" y="2556"/>
                </a:lnTo>
                <a:lnTo>
                  <a:pt x="3812" y="2570"/>
                </a:lnTo>
                <a:lnTo>
                  <a:pt x="3815" y="2584"/>
                </a:lnTo>
                <a:lnTo>
                  <a:pt x="3818" y="2598"/>
                </a:lnTo>
                <a:lnTo>
                  <a:pt x="3825" y="2629"/>
                </a:lnTo>
                <a:lnTo>
                  <a:pt x="3834" y="2661"/>
                </a:lnTo>
                <a:lnTo>
                  <a:pt x="3845" y="2694"/>
                </a:lnTo>
                <a:lnTo>
                  <a:pt x="3858" y="2729"/>
                </a:lnTo>
                <a:lnTo>
                  <a:pt x="3871" y="2763"/>
                </a:lnTo>
                <a:lnTo>
                  <a:pt x="3886" y="2798"/>
                </a:lnTo>
                <a:lnTo>
                  <a:pt x="3915" y="2868"/>
                </a:lnTo>
                <a:lnTo>
                  <a:pt x="3946" y="2937"/>
                </a:lnTo>
                <a:lnTo>
                  <a:pt x="3974" y="3003"/>
                </a:lnTo>
                <a:lnTo>
                  <a:pt x="3997" y="3062"/>
                </a:lnTo>
                <a:lnTo>
                  <a:pt x="4014" y="3106"/>
                </a:lnTo>
                <a:lnTo>
                  <a:pt x="4030" y="3148"/>
                </a:lnTo>
                <a:lnTo>
                  <a:pt x="4047" y="3190"/>
                </a:lnTo>
                <a:lnTo>
                  <a:pt x="4063" y="3230"/>
                </a:lnTo>
                <a:lnTo>
                  <a:pt x="4080" y="3268"/>
                </a:lnTo>
                <a:lnTo>
                  <a:pt x="4098" y="3304"/>
                </a:lnTo>
                <a:lnTo>
                  <a:pt x="4115" y="3338"/>
                </a:lnTo>
                <a:lnTo>
                  <a:pt x="4135" y="3372"/>
                </a:lnTo>
                <a:lnTo>
                  <a:pt x="4155" y="3404"/>
                </a:lnTo>
                <a:lnTo>
                  <a:pt x="4177" y="3434"/>
                </a:lnTo>
                <a:lnTo>
                  <a:pt x="4188" y="3449"/>
                </a:lnTo>
                <a:lnTo>
                  <a:pt x="4199" y="3463"/>
                </a:lnTo>
                <a:lnTo>
                  <a:pt x="4212" y="3477"/>
                </a:lnTo>
                <a:lnTo>
                  <a:pt x="4224" y="3490"/>
                </a:lnTo>
                <a:lnTo>
                  <a:pt x="4237" y="3503"/>
                </a:lnTo>
                <a:lnTo>
                  <a:pt x="4251" y="3515"/>
                </a:lnTo>
                <a:lnTo>
                  <a:pt x="4265" y="3527"/>
                </a:lnTo>
                <a:lnTo>
                  <a:pt x="4279" y="3539"/>
                </a:lnTo>
                <a:lnTo>
                  <a:pt x="4295" y="3550"/>
                </a:lnTo>
                <a:lnTo>
                  <a:pt x="4310" y="3561"/>
                </a:lnTo>
                <a:lnTo>
                  <a:pt x="4327" y="3571"/>
                </a:lnTo>
                <a:lnTo>
                  <a:pt x="4343" y="3582"/>
                </a:lnTo>
                <a:lnTo>
                  <a:pt x="4337" y="3593"/>
                </a:lnTo>
                <a:lnTo>
                  <a:pt x="4332" y="3605"/>
                </a:lnTo>
                <a:lnTo>
                  <a:pt x="4328" y="3619"/>
                </a:lnTo>
                <a:lnTo>
                  <a:pt x="4324" y="3633"/>
                </a:lnTo>
                <a:lnTo>
                  <a:pt x="4318" y="3663"/>
                </a:lnTo>
                <a:lnTo>
                  <a:pt x="4315" y="3695"/>
                </a:lnTo>
                <a:lnTo>
                  <a:pt x="4312" y="3727"/>
                </a:lnTo>
                <a:lnTo>
                  <a:pt x="4308" y="3759"/>
                </a:lnTo>
                <a:lnTo>
                  <a:pt x="4306" y="3775"/>
                </a:lnTo>
                <a:lnTo>
                  <a:pt x="4303" y="3790"/>
                </a:lnTo>
                <a:lnTo>
                  <a:pt x="4300" y="3804"/>
                </a:lnTo>
                <a:lnTo>
                  <a:pt x="4296" y="3818"/>
                </a:lnTo>
                <a:lnTo>
                  <a:pt x="4300" y="3833"/>
                </a:lnTo>
                <a:lnTo>
                  <a:pt x="4304" y="3847"/>
                </a:lnTo>
                <a:lnTo>
                  <a:pt x="4310" y="3860"/>
                </a:lnTo>
                <a:lnTo>
                  <a:pt x="4316" y="3872"/>
                </a:lnTo>
                <a:lnTo>
                  <a:pt x="4331" y="3896"/>
                </a:lnTo>
                <a:lnTo>
                  <a:pt x="4344" y="3918"/>
                </a:lnTo>
                <a:lnTo>
                  <a:pt x="4350" y="3932"/>
                </a:lnTo>
                <a:lnTo>
                  <a:pt x="4356" y="3944"/>
                </a:lnTo>
                <a:lnTo>
                  <a:pt x="4361" y="3958"/>
                </a:lnTo>
                <a:lnTo>
                  <a:pt x="4364" y="3974"/>
                </a:lnTo>
                <a:lnTo>
                  <a:pt x="4366" y="3991"/>
                </a:lnTo>
                <a:lnTo>
                  <a:pt x="4366" y="4010"/>
                </a:lnTo>
                <a:lnTo>
                  <a:pt x="4364" y="4030"/>
                </a:lnTo>
                <a:lnTo>
                  <a:pt x="4358" y="4054"/>
                </a:lnTo>
                <a:lnTo>
                  <a:pt x="4377" y="4087"/>
                </a:lnTo>
                <a:lnTo>
                  <a:pt x="4396" y="4119"/>
                </a:lnTo>
                <a:lnTo>
                  <a:pt x="4416" y="4150"/>
                </a:lnTo>
                <a:lnTo>
                  <a:pt x="4436" y="4180"/>
                </a:lnTo>
                <a:lnTo>
                  <a:pt x="4457" y="4211"/>
                </a:lnTo>
                <a:lnTo>
                  <a:pt x="4478" y="4242"/>
                </a:lnTo>
                <a:lnTo>
                  <a:pt x="4498" y="4274"/>
                </a:lnTo>
                <a:lnTo>
                  <a:pt x="4516" y="4305"/>
                </a:lnTo>
                <a:lnTo>
                  <a:pt x="4506" y="4333"/>
                </a:lnTo>
                <a:lnTo>
                  <a:pt x="4495" y="4358"/>
                </a:lnTo>
                <a:lnTo>
                  <a:pt x="4484" y="4380"/>
                </a:lnTo>
                <a:lnTo>
                  <a:pt x="4473" y="4402"/>
                </a:lnTo>
                <a:lnTo>
                  <a:pt x="4468" y="4413"/>
                </a:lnTo>
                <a:lnTo>
                  <a:pt x="4464" y="4424"/>
                </a:lnTo>
                <a:lnTo>
                  <a:pt x="4460" y="4435"/>
                </a:lnTo>
                <a:lnTo>
                  <a:pt x="4457" y="4446"/>
                </a:lnTo>
                <a:lnTo>
                  <a:pt x="4455" y="4457"/>
                </a:lnTo>
                <a:lnTo>
                  <a:pt x="4453" y="4470"/>
                </a:lnTo>
                <a:lnTo>
                  <a:pt x="4453" y="4482"/>
                </a:lnTo>
                <a:lnTo>
                  <a:pt x="4453" y="4494"/>
                </a:lnTo>
                <a:lnTo>
                  <a:pt x="4455" y="4506"/>
                </a:lnTo>
                <a:lnTo>
                  <a:pt x="4457" y="4514"/>
                </a:lnTo>
                <a:lnTo>
                  <a:pt x="4459" y="4521"/>
                </a:lnTo>
                <a:lnTo>
                  <a:pt x="4463" y="4527"/>
                </a:lnTo>
                <a:lnTo>
                  <a:pt x="4466" y="4533"/>
                </a:lnTo>
                <a:lnTo>
                  <a:pt x="4471" y="4537"/>
                </a:lnTo>
                <a:lnTo>
                  <a:pt x="4475" y="4543"/>
                </a:lnTo>
                <a:lnTo>
                  <a:pt x="4481" y="4547"/>
                </a:lnTo>
                <a:lnTo>
                  <a:pt x="4493" y="4556"/>
                </a:lnTo>
                <a:lnTo>
                  <a:pt x="4505" y="4567"/>
                </a:lnTo>
                <a:lnTo>
                  <a:pt x="4511" y="4574"/>
                </a:lnTo>
                <a:lnTo>
                  <a:pt x="4519" y="4583"/>
                </a:lnTo>
                <a:lnTo>
                  <a:pt x="4525" y="4593"/>
                </a:lnTo>
                <a:lnTo>
                  <a:pt x="4532" y="4605"/>
                </a:lnTo>
                <a:lnTo>
                  <a:pt x="4535" y="4610"/>
                </a:lnTo>
                <a:lnTo>
                  <a:pt x="4537" y="4616"/>
                </a:lnTo>
                <a:lnTo>
                  <a:pt x="4538" y="4623"/>
                </a:lnTo>
                <a:lnTo>
                  <a:pt x="4539" y="4630"/>
                </a:lnTo>
                <a:lnTo>
                  <a:pt x="4540" y="4642"/>
                </a:lnTo>
                <a:lnTo>
                  <a:pt x="4541" y="4656"/>
                </a:lnTo>
                <a:lnTo>
                  <a:pt x="4541" y="4668"/>
                </a:lnTo>
                <a:lnTo>
                  <a:pt x="4542" y="4680"/>
                </a:lnTo>
                <a:lnTo>
                  <a:pt x="4542" y="4685"/>
                </a:lnTo>
                <a:lnTo>
                  <a:pt x="4544" y="4690"/>
                </a:lnTo>
                <a:lnTo>
                  <a:pt x="4545" y="4696"/>
                </a:lnTo>
                <a:lnTo>
                  <a:pt x="4547" y="4700"/>
                </a:lnTo>
                <a:lnTo>
                  <a:pt x="4558" y="4714"/>
                </a:lnTo>
                <a:lnTo>
                  <a:pt x="4568" y="4728"/>
                </a:lnTo>
                <a:lnTo>
                  <a:pt x="4579" y="4742"/>
                </a:lnTo>
                <a:lnTo>
                  <a:pt x="4590" y="4756"/>
                </a:lnTo>
                <a:lnTo>
                  <a:pt x="4613" y="4782"/>
                </a:lnTo>
                <a:lnTo>
                  <a:pt x="4637" y="4807"/>
                </a:lnTo>
                <a:lnTo>
                  <a:pt x="4658" y="4832"/>
                </a:lnTo>
                <a:lnTo>
                  <a:pt x="4678" y="4856"/>
                </a:lnTo>
                <a:lnTo>
                  <a:pt x="4687" y="4868"/>
                </a:lnTo>
                <a:lnTo>
                  <a:pt x="4694" y="4880"/>
                </a:lnTo>
                <a:lnTo>
                  <a:pt x="4700" y="4892"/>
                </a:lnTo>
                <a:lnTo>
                  <a:pt x="4705" y="4904"/>
                </a:lnTo>
                <a:lnTo>
                  <a:pt x="4707" y="4912"/>
                </a:lnTo>
                <a:lnTo>
                  <a:pt x="4708" y="4918"/>
                </a:lnTo>
                <a:lnTo>
                  <a:pt x="4708" y="4924"/>
                </a:lnTo>
                <a:lnTo>
                  <a:pt x="4707" y="4930"/>
                </a:lnTo>
                <a:lnTo>
                  <a:pt x="4704" y="4939"/>
                </a:lnTo>
                <a:lnTo>
                  <a:pt x="4700" y="4946"/>
                </a:lnTo>
                <a:lnTo>
                  <a:pt x="4695" y="4953"/>
                </a:lnTo>
                <a:lnTo>
                  <a:pt x="4691" y="4960"/>
                </a:lnTo>
                <a:lnTo>
                  <a:pt x="4690" y="4966"/>
                </a:lnTo>
                <a:lnTo>
                  <a:pt x="4689" y="4971"/>
                </a:lnTo>
                <a:lnTo>
                  <a:pt x="4689" y="4976"/>
                </a:lnTo>
                <a:lnTo>
                  <a:pt x="4689" y="4983"/>
                </a:lnTo>
                <a:lnTo>
                  <a:pt x="4688" y="4993"/>
                </a:lnTo>
                <a:lnTo>
                  <a:pt x="4689" y="5001"/>
                </a:lnTo>
                <a:lnTo>
                  <a:pt x="4691" y="5008"/>
                </a:lnTo>
                <a:lnTo>
                  <a:pt x="4694" y="5014"/>
                </a:lnTo>
                <a:lnTo>
                  <a:pt x="4698" y="5018"/>
                </a:lnTo>
                <a:lnTo>
                  <a:pt x="4703" y="5022"/>
                </a:lnTo>
                <a:lnTo>
                  <a:pt x="4709" y="5025"/>
                </a:lnTo>
                <a:lnTo>
                  <a:pt x="4716" y="5027"/>
                </a:lnTo>
                <a:lnTo>
                  <a:pt x="4728" y="5032"/>
                </a:lnTo>
                <a:lnTo>
                  <a:pt x="4739" y="5038"/>
                </a:lnTo>
                <a:lnTo>
                  <a:pt x="4744" y="5043"/>
                </a:lnTo>
                <a:lnTo>
                  <a:pt x="4748" y="5048"/>
                </a:lnTo>
                <a:lnTo>
                  <a:pt x="4751" y="5054"/>
                </a:lnTo>
                <a:lnTo>
                  <a:pt x="4752" y="5061"/>
                </a:lnTo>
                <a:lnTo>
                  <a:pt x="4755" y="5088"/>
                </a:lnTo>
                <a:lnTo>
                  <a:pt x="4758" y="5112"/>
                </a:lnTo>
                <a:lnTo>
                  <a:pt x="4763" y="5136"/>
                </a:lnTo>
                <a:lnTo>
                  <a:pt x="4768" y="5158"/>
                </a:lnTo>
                <a:lnTo>
                  <a:pt x="4775" y="5179"/>
                </a:lnTo>
                <a:lnTo>
                  <a:pt x="4783" y="5200"/>
                </a:lnTo>
                <a:lnTo>
                  <a:pt x="4791" y="5218"/>
                </a:lnTo>
                <a:lnTo>
                  <a:pt x="4802" y="5237"/>
                </a:lnTo>
                <a:lnTo>
                  <a:pt x="4812" y="5254"/>
                </a:lnTo>
                <a:lnTo>
                  <a:pt x="4823" y="5270"/>
                </a:lnTo>
                <a:lnTo>
                  <a:pt x="4836" y="5287"/>
                </a:lnTo>
                <a:lnTo>
                  <a:pt x="4848" y="5302"/>
                </a:lnTo>
                <a:lnTo>
                  <a:pt x="4861" y="5317"/>
                </a:lnTo>
                <a:lnTo>
                  <a:pt x="4875" y="5331"/>
                </a:lnTo>
                <a:lnTo>
                  <a:pt x="4889" y="5345"/>
                </a:lnTo>
                <a:lnTo>
                  <a:pt x="4903" y="5359"/>
                </a:lnTo>
                <a:lnTo>
                  <a:pt x="4962" y="5412"/>
                </a:lnTo>
                <a:lnTo>
                  <a:pt x="5020" y="5466"/>
                </a:lnTo>
                <a:lnTo>
                  <a:pt x="5034" y="5481"/>
                </a:lnTo>
                <a:lnTo>
                  <a:pt x="5047" y="5495"/>
                </a:lnTo>
                <a:lnTo>
                  <a:pt x="5060" y="5511"/>
                </a:lnTo>
                <a:lnTo>
                  <a:pt x="5073" y="5527"/>
                </a:lnTo>
                <a:lnTo>
                  <a:pt x="5084" y="5543"/>
                </a:lnTo>
                <a:lnTo>
                  <a:pt x="5094" y="5560"/>
                </a:lnTo>
                <a:lnTo>
                  <a:pt x="5104" y="5578"/>
                </a:lnTo>
                <a:lnTo>
                  <a:pt x="5114" y="5597"/>
                </a:lnTo>
                <a:lnTo>
                  <a:pt x="5108" y="5632"/>
                </a:lnTo>
                <a:lnTo>
                  <a:pt x="5103" y="5668"/>
                </a:lnTo>
                <a:lnTo>
                  <a:pt x="5099" y="5702"/>
                </a:lnTo>
                <a:lnTo>
                  <a:pt x="5096" y="5736"/>
                </a:lnTo>
                <a:lnTo>
                  <a:pt x="5094" y="5770"/>
                </a:lnTo>
                <a:lnTo>
                  <a:pt x="5092" y="5803"/>
                </a:lnTo>
                <a:lnTo>
                  <a:pt x="5091" y="5836"/>
                </a:lnTo>
                <a:lnTo>
                  <a:pt x="5091" y="5869"/>
                </a:lnTo>
                <a:lnTo>
                  <a:pt x="5091" y="5902"/>
                </a:lnTo>
                <a:lnTo>
                  <a:pt x="5092" y="5934"/>
                </a:lnTo>
                <a:lnTo>
                  <a:pt x="5093" y="5965"/>
                </a:lnTo>
                <a:lnTo>
                  <a:pt x="5095" y="5996"/>
                </a:lnTo>
                <a:lnTo>
                  <a:pt x="5098" y="6027"/>
                </a:lnTo>
                <a:lnTo>
                  <a:pt x="5101" y="6058"/>
                </a:lnTo>
                <a:lnTo>
                  <a:pt x="5105" y="6088"/>
                </a:lnTo>
                <a:lnTo>
                  <a:pt x="5111" y="6117"/>
                </a:lnTo>
                <a:lnTo>
                  <a:pt x="5116" y="6147"/>
                </a:lnTo>
                <a:lnTo>
                  <a:pt x="5122" y="6177"/>
                </a:lnTo>
                <a:lnTo>
                  <a:pt x="5128" y="6206"/>
                </a:lnTo>
                <a:lnTo>
                  <a:pt x="5135" y="6234"/>
                </a:lnTo>
                <a:lnTo>
                  <a:pt x="5142" y="6262"/>
                </a:lnTo>
                <a:lnTo>
                  <a:pt x="5151" y="6291"/>
                </a:lnTo>
                <a:lnTo>
                  <a:pt x="5159" y="6319"/>
                </a:lnTo>
                <a:lnTo>
                  <a:pt x="5168" y="6346"/>
                </a:lnTo>
                <a:lnTo>
                  <a:pt x="5177" y="6373"/>
                </a:lnTo>
                <a:lnTo>
                  <a:pt x="5187" y="6401"/>
                </a:lnTo>
                <a:lnTo>
                  <a:pt x="5198" y="6427"/>
                </a:lnTo>
                <a:lnTo>
                  <a:pt x="5208" y="6453"/>
                </a:lnTo>
                <a:lnTo>
                  <a:pt x="5232" y="6505"/>
                </a:lnTo>
                <a:lnTo>
                  <a:pt x="5256" y="6557"/>
                </a:lnTo>
                <a:lnTo>
                  <a:pt x="5270" y="6583"/>
                </a:lnTo>
                <a:lnTo>
                  <a:pt x="5285" y="6610"/>
                </a:lnTo>
                <a:lnTo>
                  <a:pt x="5300" y="6636"/>
                </a:lnTo>
                <a:lnTo>
                  <a:pt x="5316" y="6661"/>
                </a:lnTo>
                <a:lnTo>
                  <a:pt x="5329" y="6686"/>
                </a:lnTo>
                <a:lnTo>
                  <a:pt x="5339" y="6709"/>
                </a:lnTo>
                <a:lnTo>
                  <a:pt x="5343" y="6719"/>
                </a:lnTo>
                <a:lnTo>
                  <a:pt x="5347" y="6728"/>
                </a:lnTo>
                <a:lnTo>
                  <a:pt x="5350" y="6737"/>
                </a:lnTo>
                <a:lnTo>
                  <a:pt x="5350" y="6746"/>
                </a:lnTo>
                <a:lnTo>
                  <a:pt x="5350" y="6758"/>
                </a:lnTo>
                <a:lnTo>
                  <a:pt x="5348" y="6769"/>
                </a:lnTo>
                <a:lnTo>
                  <a:pt x="5344" y="6781"/>
                </a:lnTo>
                <a:lnTo>
                  <a:pt x="5340" y="6792"/>
                </a:lnTo>
                <a:lnTo>
                  <a:pt x="5335" y="6803"/>
                </a:lnTo>
                <a:lnTo>
                  <a:pt x="5330" y="6813"/>
                </a:lnTo>
                <a:lnTo>
                  <a:pt x="5324" y="6824"/>
                </a:lnTo>
                <a:lnTo>
                  <a:pt x="5317" y="6835"/>
                </a:lnTo>
                <a:lnTo>
                  <a:pt x="5303" y="6855"/>
                </a:lnTo>
                <a:lnTo>
                  <a:pt x="5290" y="6876"/>
                </a:lnTo>
                <a:lnTo>
                  <a:pt x="5284" y="6887"/>
                </a:lnTo>
                <a:lnTo>
                  <a:pt x="5279" y="6898"/>
                </a:lnTo>
                <a:lnTo>
                  <a:pt x="5275" y="6908"/>
                </a:lnTo>
                <a:lnTo>
                  <a:pt x="5272" y="6919"/>
                </a:lnTo>
                <a:lnTo>
                  <a:pt x="5265" y="6951"/>
                </a:lnTo>
                <a:lnTo>
                  <a:pt x="5259" y="6986"/>
                </a:lnTo>
                <a:lnTo>
                  <a:pt x="5255" y="7022"/>
                </a:lnTo>
                <a:lnTo>
                  <a:pt x="5252" y="7061"/>
                </a:lnTo>
                <a:lnTo>
                  <a:pt x="5250" y="7102"/>
                </a:lnTo>
                <a:lnTo>
                  <a:pt x="5248" y="7143"/>
                </a:lnTo>
                <a:lnTo>
                  <a:pt x="5248" y="7186"/>
                </a:lnTo>
                <a:lnTo>
                  <a:pt x="5248" y="7229"/>
                </a:lnTo>
                <a:lnTo>
                  <a:pt x="5249" y="7273"/>
                </a:lnTo>
                <a:lnTo>
                  <a:pt x="5251" y="7317"/>
                </a:lnTo>
                <a:lnTo>
                  <a:pt x="5253" y="7362"/>
                </a:lnTo>
                <a:lnTo>
                  <a:pt x="5256" y="7405"/>
                </a:lnTo>
                <a:lnTo>
                  <a:pt x="5263" y="7488"/>
                </a:lnTo>
                <a:lnTo>
                  <a:pt x="5272" y="7565"/>
                </a:lnTo>
                <a:lnTo>
                  <a:pt x="5277" y="7597"/>
                </a:lnTo>
                <a:lnTo>
                  <a:pt x="5283" y="7631"/>
                </a:lnTo>
                <a:lnTo>
                  <a:pt x="5290" y="7665"/>
                </a:lnTo>
                <a:lnTo>
                  <a:pt x="5298" y="7701"/>
                </a:lnTo>
                <a:lnTo>
                  <a:pt x="5308" y="7738"/>
                </a:lnTo>
                <a:lnTo>
                  <a:pt x="5317" y="7775"/>
                </a:lnTo>
                <a:lnTo>
                  <a:pt x="5326" y="7812"/>
                </a:lnTo>
                <a:lnTo>
                  <a:pt x="5334" y="7848"/>
                </a:lnTo>
                <a:lnTo>
                  <a:pt x="5342" y="7884"/>
                </a:lnTo>
                <a:lnTo>
                  <a:pt x="5350" y="7920"/>
                </a:lnTo>
                <a:lnTo>
                  <a:pt x="5358" y="7957"/>
                </a:lnTo>
                <a:lnTo>
                  <a:pt x="5365" y="7993"/>
                </a:lnTo>
                <a:lnTo>
                  <a:pt x="5372" y="8029"/>
                </a:lnTo>
                <a:lnTo>
                  <a:pt x="5380" y="8065"/>
                </a:lnTo>
                <a:lnTo>
                  <a:pt x="5389" y="8099"/>
                </a:lnTo>
                <a:lnTo>
                  <a:pt x="5397" y="8131"/>
                </a:lnTo>
                <a:lnTo>
                  <a:pt x="5407" y="8162"/>
                </a:lnTo>
                <a:lnTo>
                  <a:pt x="5417" y="8191"/>
                </a:lnTo>
                <a:lnTo>
                  <a:pt x="5430" y="8220"/>
                </a:lnTo>
                <a:lnTo>
                  <a:pt x="5442" y="8249"/>
                </a:lnTo>
                <a:lnTo>
                  <a:pt x="5453" y="8277"/>
                </a:lnTo>
                <a:lnTo>
                  <a:pt x="5462" y="8306"/>
                </a:lnTo>
                <a:lnTo>
                  <a:pt x="5467" y="8321"/>
                </a:lnTo>
                <a:lnTo>
                  <a:pt x="5471" y="8337"/>
                </a:lnTo>
                <a:lnTo>
                  <a:pt x="5474" y="8352"/>
                </a:lnTo>
                <a:lnTo>
                  <a:pt x="5476" y="8368"/>
                </a:lnTo>
                <a:lnTo>
                  <a:pt x="5478" y="8389"/>
                </a:lnTo>
                <a:lnTo>
                  <a:pt x="5479" y="8410"/>
                </a:lnTo>
                <a:lnTo>
                  <a:pt x="5480" y="8431"/>
                </a:lnTo>
                <a:lnTo>
                  <a:pt x="5480" y="8453"/>
                </a:lnTo>
                <a:lnTo>
                  <a:pt x="5479" y="8495"/>
                </a:lnTo>
                <a:lnTo>
                  <a:pt x="5478" y="8536"/>
                </a:lnTo>
                <a:lnTo>
                  <a:pt x="5479" y="8555"/>
                </a:lnTo>
                <a:lnTo>
                  <a:pt x="5479" y="8576"/>
                </a:lnTo>
                <a:lnTo>
                  <a:pt x="5481" y="8595"/>
                </a:lnTo>
                <a:lnTo>
                  <a:pt x="5484" y="8614"/>
                </a:lnTo>
                <a:lnTo>
                  <a:pt x="5487" y="8632"/>
                </a:lnTo>
                <a:lnTo>
                  <a:pt x="5492" y="8650"/>
                </a:lnTo>
                <a:lnTo>
                  <a:pt x="5499" y="8666"/>
                </a:lnTo>
                <a:lnTo>
                  <a:pt x="5508" y="8683"/>
                </a:lnTo>
                <a:lnTo>
                  <a:pt x="5518" y="8688"/>
                </a:lnTo>
                <a:lnTo>
                  <a:pt x="5530" y="8691"/>
                </a:lnTo>
                <a:lnTo>
                  <a:pt x="5542" y="8695"/>
                </a:lnTo>
                <a:lnTo>
                  <a:pt x="5556" y="8697"/>
                </a:lnTo>
                <a:lnTo>
                  <a:pt x="5584" y="8701"/>
                </a:lnTo>
                <a:lnTo>
                  <a:pt x="5611" y="8705"/>
                </a:lnTo>
                <a:lnTo>
                  <a:pt x="5624" y="8707"/>
                </a:lnTo>
                <a:lnTo>
                  <a:pt x="5636" y="8711"/>
                </a:lnTo>
                <a:lnTo>
                  <a:pt x="5647" y="8716"/>
                </a:lnTo>
                <a:lnTo>
                  <a:pt x="5657" y="8722"/>
                </a:lnTo>
                <a:lnTo>
                  <a:pt x="5663" y="8725"/>
                </a:lnTo>
                <a:lnTo>
                  <a:pt x="5667" y="8729"/>
                </a:lnTo>
                <a:lnTo>
                  <a:pt x="5670" y="8733"/>
                </a:lnTo>
                <a:lnTo>
                  <a:pt x="5673" y="8737"/>
                </a:lnTo>
                <a:lnTo>
                  <a:pt x="5676" y="8742"/>
                </a:lnTo>
                <a:lnTo>
                  <a:pt x="5678" y="8748"/>
                </a:lnTo>
                <a:lnTo>
                  <a:pt x="5680" y="8755"/>
                </a:lnTo>
                <a:lnTo>
                  <a:pt x="5681" y="8761"/>
                </a:lnTo>
                <a:lnTo>
                  <a:pt x="5669" y="8768"/>
                </a:lnTo>
                <a:lnTo>
                  <a:pt x="5656" y="8775"/>
                </a:lnTo>
                <a:lnTo>
                  <a:pt x="5642" y="8781"/>
                </a:lnTo>
                <a:lnTo>
                  <a:pt x="5628" y="8786"/>
                </a:lnTo>
                <a:lnTo>
                  <a:pt x="5612" y="8792"/>
                </a:lnTo>
                <a:lnTo>
                  <a:pt x="5596" y="8797"/>
                </a:lnTo>
                <a:lnTo>
                  <a:pt x="5579" y="8801"/>
                </a:lnTo>
                <a:lnTo>
                  <a:pt x="5562" y="8805"/>
                </a:lnTo>
                <a:lnTo>
                  <a:pt x="5526" y="8811"/>
                </a:lnTo>
                <a:lnTo>
                  <a:pt x="5488" y="8816"/>
                </a:lnTo>
                <a:lnTo>
                  <a:pt x="5448" y="8820"/>
                </a:lnTo>
                <a:lnTo>
                  <a:pt x="5408" y="8822"/>
                </a:lnTo>
                <a:lnTo>
                  <a:pt x="5367" y="8823"/>
                </a:lnTo>
                <a:lnTo>
                  <a:pt x="5326" y="8824"/>
                </a:lnTo>
                <a:lnTo>
                  <a:pt x="5285" y="8823"/>
                </a:lnTo>
                <a:lnTo>
                  <a:pt x="5244" y="8821"/>
                </a:lnTo>
                <a:lnTo>
                  <a:pt x="5205" y="8819"/>
                </a:lnTo>
                <a:lnTo>
                  <a:pt x="5168" y="8816"/>
                </a:lnTo>
                <a:lnTo>
                  <a:pt x="5132" y="8812"/>
                </a:lnTo>
                <a:lnTo>
                  <a:pt x="5098" y="8808"/>
                </a:lnTo>
                <a:lnTo>
                  <a:pt x="5096" y="8802"/>
                </a:lnTo>
                <a:lnTo>
                  <a:pt x="5094" y="8797"/>
                </a:lnTo>
                <a:lnTo>
                  <a:pt x="5094" y="8792"/>
                </a:lnTo>
                <a:lnTo>
                  <a:pt x="5094" y="8786"/>
                </a:lnTo>
                <a:lnTo>
                  <a:pt x="5095" y="8781"/>
                </a:lnTo>
                <a:lnTo>
                  <a:pt x="5097" y="8777"/>
                </a:lnTo>
                <a:lnTo>
                  <a:pt x="5099" y="8773"/>
                </a:lnTo>
                <a:lnTo>
                  <a:pt x="5102" y="8768"/>
                </a:lnTo>
                <a:lnTo>
                  <a:pt x="5111" y="8760"/>
                </a:lnTo>
                <a:lnTo>
                  <a:pt x="5120" y="8753"/>
                </a:lnTo>
                <a:lnTo>
                  <a:pt x="5130" y="8744"/>
                </a:lnTo>
                <a:lnTo>
                  <a:pt x="5142" y="8737"/>
                </a:lnTo>
                <a:lnTo>
                  <a:pt x="5154" y="8729"/>
                </a:lnTo>
                <a:lnTo>
                  <a:pt x="5166" y="8721"/>
                </a:lnTo>
                <a:lnTo>
                  <a:pt x="5177" y="8711"/>
                </a:lnTo>
                <a:lnTo>
                  <a:pt x="5187" y="8702"/>
                </a:lnTo>
                <a:lnTo>
                  <a:pt x="5192" y="8697"/>
                </a:lnTo>
                <a:lnTo>
                  <a:pt x="5196" y="8691"/>
                </a:lnTo>
                <a:lnTo>
                  <a:pt x="5200" y="8686"/>
                </a:lnTo>
                <a:lnTo>
                  <a:pt x="5203" y="8680"/>
                </a:lnTo>
                <a:lnTo>
                  <a:pt x="5205" y="8672"/>
                </a:lnTo>
                <a:lnTo>
                  <a:pt x="5207" y="8665"/>
                </a:lnTo>
                <a:lnTo>
                  <a:pt x="5208" y="8658"/>
                </a:lnTo>
                <a:lnTo>
                  <a:pt x="5208" y="8651"/>
                </a:lnTo>
                <a:lnTo>
                  <a:pt x="5200" y="8636"/>
                </a:lnTo>
                <a:lnTo>
                  <a:pt x="5194" y="8621"/>
                </a:lnTo>
                <a:lnTo>
                  <a:pt x="5189" y="8606"/>
                </a:lnTo>
                <a:lnTo>
                  <a:pt x="5185" y="8590"/>
                </a:lnTo>
                <a:lnTo>
                  <a:pt x="5184" y="8574"/>
                </a:lnTo>
                <a:lnTo>
                  <a:pt x="5183" y="8559"/>
                </a:lnTo>
                <a:lnTo>
                  <a:pt x="5183" y="8543"/>
                </a:lnTo>
                <a:lnTo>
                  <a:pt x="5184" y="8527"/>
                </a:lnTo>
                <a:lnTo>
                  <a:pt x="5189" y="8495"/>
                </a:lnTo>
                <a:lnTo>
                  <a:pt x="5192" y="8462"/>
                </a:lnTo>
                <a:lnTo>
                  <a:pt x="5194" y="8447"/>
                </a:lnTo>
                <a:lnTo>
                  <a:pt x="5194" y="8430"/>
                </a:lnTo>
                <a:lnTo>
                  <a:pt x="5194" y="8415"/>
                </a:lnTo>
                <a:lnTo>
                  <a:pt x="5193" y="8399"/>
                </a:lnTo>
                <a:lnTo>
                  <a:pt x="5190" y="8376"/>
                </a:lnTo>
                <a:lnTo>
                  <a:pt x="5186" y="8353"/>
                </a:lnTo>
                <a:lnTo>
                  <a:pt x="5182" y="8330"/>
                </a:lnTo>
                <a:lnTo>
                  <a:pt x="5178" y="8307"/>
                </a:lnTo>
                <a:lnTo>
                  <a:pt x="5167" y="8260"/>
                </a:lnTo>
                <a:lnTo>
                  <a:pt x="5155" y="8213"/>
                </a:lnTo>
                <a:lnTo>
                  <a:pt x="5141" y="8165"/>
                </a:lnTo>
                <a:lnTo>
                  <a:pt x="5126" y="8118"/>
                </a:lnTo>
                <a:lnTo>
                  <a:pt x="5110" y="8070"/>
                </a:lnTo>
                <a:lnTo>
                  <a:pt x="5092" y="8023"/>
                </a:lnTo>
                <a:lnTo>
                  <a:pt x="5075" y="7975"/>
                </a:lnTo>
                <a:lnTo>
                  <a:pt x="5056" y="7929"/>
                </a:lnTo>
                <a:lnTo>
                  <a:pt x="5039" y="7882"/>
                </a:lnTo>
                <a:lnTo>
                  <a:pt x="5020" y="7836"/>
                </a:lnTo>
                <a:lnTo>
                  <a:pt x="5004" y="7791"/>
                </a:lnTo>
                <a:lnTo>
                  <a:pt x="4986" y="7747"/>
                </a:lnTo>
                <a:lnTo>
                  <a:pt x="4971" y="7702"/>
                </a:lnTo>
                <a:lnTo>
                  <a:pt x="4957" y="7659"/>
                </a:lnTo>
                <a:lnTo>
                  <a:pt x="4954" y="7604"/>
                </a:lnTo>
                <a:lnTo>
                  <a:pt x="4950" y="7540"/>
                </a:lnTo>
                <a:lnTo>
                  <a:pt x="4946" y="7471"/>
                </a:lnTo>
                <a:lnTo>
                  <a:pt x="4941" y="7401"/>
                </a:lnTo>
                <a:lnTo>
                  <a:pt x="4937" y="7366"/>
                </a:lnTo>
                <a:lnTo>
                  <a:pt x="4932" y="7331"/>
                </a:lnTo>
                <a:lnTo>
                  <a:pt x="4926" y="7297"/>
                </a:lnTo>
                <a:lnTo>
                  <a:pt x="4919" y="7265"/>
                </a:lnTo>
                <a:lnTo>
                  <a:pt x="4910" y="7234"/>
                </a:lnTo>
                <a:lnTo>
                  <a:pt x="4901" y="7206"/>
                </a:lnTo>
                <a:lnTo>
                  <a:pt x="4896" y="7192"/>
                </a:lnTo>
                <a:lnTo>
                  <a:pt x="4890" y="7179"/>
                </a:lnTo>
                <a:lnTo>
                  <a:pt x="4885" y="7167"/>
                </a:lnTo>
                <a:lnTo>
                  <a:pt x="4878" y="7155"/>
                </a:lnTo>
                <a:lnTo>
                  <a:pt x="4870" y="7155"/>
                </a:lnTo>
                <a:lnTo>
                  <a:pt x="4862" y="7155"/>
                </a:lnTo>
                <a:lnTo>
                  <a:pt x="4870" y="7132"/>
                </a:lnTo>
                <a:lnTo>
                  <a:pt x="4847" y="7123"/>
                </a:lnTo>
                <a:lnTo>
                  <a:pt x="4849" y="7119"/>
                </a:lnTo>
                <a:lnTo>
                  <a:pt x="4851" y="7116"/>
                </a:lnTo>
                <a:lnTo>
                  <a:pt x="4853" y="7112"/>
                </a:lnTo>
                <a:lnTo>
                  <a:pt x="4856" y="7109"/>
                </a:lnTo>
                <a:lnTo>
                  <a:pt x="4858" y="7106"/>
                </a:lnTo>
                <a:lnTo>
                  <a:pt x="4860" y="7102"/>
                </a:lnTo>
                <a:lnTo>
                  <a:pt x="4862" y="7098"/>
                </a:lnTo>
                <a:lnTo>
                  <a:pt x="4862" y="7093"/>
                </a:lnTo>
                <a:lnTo>
                  <a:pt x="4886" y="7074"/>
                </a:lnTo>
                <a:lnTo>
                  <a:pt x="4878" y="7045"/>
                </a:lnTo>
                <a:lnTo>
                  <a:pt x="4874" y="7035"/>
                </a:lnTo>
                <a:lnTo>
                  <a:pt x="4868" y="7022"/>
                </a:lnTo>
                <a:lnTo>
                  <a:pt x="4863" y="7006"/>
                </a:lnTo>
                <a:lnTo>
                  <a:pt x="4858" y="6988"/>
                </a:lnTo>
                <a:lnTo>
                  <a:pt x="4847" y="6947"/>
                </a:lnTo>
                <a:lnTo>
                  <a:pt x="4837" y="6902"/>
                </a:lnTo>
                <a:lnTo>
                  <a:pt x="4824" y="6854"/>
                </a:lnTo>
                <a:lnTo>
                  <a:pt x="4812" y="6808"/>
                </a:lnTo>
                <a:lnTo>
                  <a:pt x="4805" y="6787"/>
                </a:lnTo>
                <a:lnTo>
                  <a:pt x="4799" y="6766"/>
                </a:lnTo>
                <a:lnTo>
                  <a:pt x="4791" y="6748"/>
                </a:lnTo>
                <a:lnTo>
                  <a:pt x="4783" y="6730"/>
                </a:lnTo>
                <a:lnTo>
                  <a:pt x="4770" y="6728"/>
                </a:lnTo>
                <a:lnTo>
                  <a:pt x="4759" y="6727"/>
                </a:lnTo>
                <a:lnTo>
                  <a:pt x="4747" y="6727"/>
                </a:lnTo>
                <a:lnTo>
                  <a:pt x="4738" y="6728"/>
                </a:lnTo>
                <a:lnTo>
                  <a:pt x="4729" y="6730"/>
                </a:lnTo>
                <a:lnTo>
                  <a:pt x="4721" y="6732"/>
                </a:lnTo>
                <a:lnTo>
                  <a:pt x="4713" y="6736"/>
                </a:lnTo>
                <a:lnTo>
                  <a:pt x="4706" y="6739"/>
                </a:lnTo>
                <a:lnTo>
                  <a:pt x="4683" y="6759"/>
                </a:lnTo>
                <a:lnTo>
                  <a:pt x="4658" y="6777"/>
                </a:lnTo>
                <a:lnTo>
                  <a:pt x="4655" y="6795"/>
                </a:lnTo>
                <a:lnTo>
                  <a:pt x="4654" y="6810"/>
                </a:lnTo>
                <a:lnTo>
                  <a:pt x="4655" y="6825"/>
                </a:lnTo>
                <a:lnTo>
                  <a:pt x="4657" y="6838"/>
                </a:lnTo>
                <a:lnTo>
                  <a:pt x="4660" y="6850"/>
                </a:lnTo>
                <a:lnTo>
                  <a:pt x="4664" y="6862"/>
                </a:lnTo>
                <a:lnTo>
                  <a:pt x="4668" y="6872"/>
                </a:lnTo>
                <a:lnTo>
                  <a:pt x="4672" y="6882"/>
                </a:lnTo>
                <a:lnTo>
                  <a:pt x="4677" y="6892"/>
                </a:lnTo>
                <a:lnTo>
                  <a:pt x="4680" y="6902"/>
                </a:lnTo>
                <a:lnTo>
                  <a:pt x="4683" y="6912"/>
                </a:lnTo>
                <a:lnTo>
                  <a:pt x="4684" y="6921"/>
                </a:lnTo>
                <a:lnTo>
                  <a:pt x="4685" y="6931"/>
                </a:lnTo>
                <a:lnTo>
                  <a:pt x="4683" y="6943"/>
                </a:lnTo>
                <a:lnTo>
                  <a:pt x="4680" y="6954"/>
                </a:lnTo>
                <a:lnTo>
                  <a:pt x="4673" y="6966"/>
                </a:lnTo>
                <a:lnTo>
                  <a:pt x="4680" y="6966"/>
                </a:lnTo>
                <a:lnTo>
                  <a:pt x="4686" y="6966"/>
                </a:lnTo>
                <a:lnTo>
                  <a:pt x="4691" y="6967"/>
                </a:lnTo>
                <a:lnTo>
                  <a:pt x="4695" y="6968"/>
                </a:lnTo>
                <a:lnTo>
                  <a:pt x="4698" y="6971"/>
                </a:lnTo>
                <a:lnTo>
                  <a:pt x="4701" y="6975"/>
                </a:lnTo>
                <a:lnTo>
                  <a:pt x="4703" y="6978"/>
                </a:lnTo>
                <a:lnTo>
                  <a:pt x="4705" y="6982"/>
                </a:lnTo>
                <a:lnTo>
                  <a:pt x="4682" y="7000"/>
                </a:lnTo>
                <a:lnTo>
                  <a:pt x="4689" y="7029"/>
                </a:lnTo>
                <a:lnTo>
                  <a:pt x="4672" y="7029"/>
                </a:lnTo>
                <a:lnTo>
                  <a:pt x="4658" y="7030"/>
                </a:lnTo>
                <a:lnTo>
                  <a:pt x="4652" y="7032"/>
                </a:lnTo>
                <a:lnTo>
                  <a:pt x="4648" y="7035"/>
                </a:lnTo>
                <a:lnTo>
                  <a:pt x="4646" y="7037"/>
                </a:lnTo>
                <a:lnTo>
                  <a:pt x="4645" y="7039"/>
                </a:lnTo>
                <a:lnTo>
                  <a:pt x="4644" y="7042"/>
                </a:lnTo>
                <a:lnTo>
                  <a:pt x="4643" y="7045"/>
                </a:lnTo>
                <a:lnTo>
                  <a:pt x="4652" y="7045"/>
                </a:lnTo>
                <a:lnTo>
                  <a:pt x="4660" y="7047"/>
                </a:lnTo>
                <a:lnTo>
                  <a:pt x="4666" y="7051"/>
                </a:lnTo>
                <a:lnTo>
                  <a:pt x="4673" y="7054"/>
                </a:lnTo>
                <a:lnTo>
                  <a:pt x="4680" y="7057"/>
                </a:lnTo>
                <a:lnTo>
                  <a:pt x="4687" y="7060"/>
                </a:lnTo>
                <a:lnTo>
                  <a:pt x="4695" y="7061"/>
                </a:lnTo>
                <a:lnTo>
                  <a:pt x="4705" y="7061"/>
                </a:lnTo>
                <a:lnTo>
                  <a:pt x="4697" y="7084"/>
                </a:lnTo>
                <a:lnTo>
                  <a:pt x="4721" y="7093"/>
                </a:lnTo>
                <a:lnTo>
                  <a:pt x="4722" y="7101"/>
                </a:lnTo>
                <a:lnTo>
                  <a:pt x="4721" y="7108"/>
                </a:lnTo>
                <a:lnTo>
                  <a:pt x="4718" y="7113"/>
                </a:lnTo>
                <a:lnTo>
                  <a:pt x="4715" y="7118"/>
                </a:lnTo>
                <a:lnTo>
                  <a:pt x="4711" y="7122"/>
                </a:lnTo>
                <a:lnTo>
                  <a:pt x="4708" y="7127"/>
                </a:lnTo>
                <a:lnTo>
                  <a:pt x="4706" y="7133"/>
                </a:lnTo>
                <a:lnTo>
                  <a:pt x="4705" y="7140"/>
                </a:lnTo>
                <a:lnTo>
                  <a:pt x="4710" y="7144"/>
                </a:lnTo>
                <a:lnTo>
                  <a:pt x="4718" y="7147"/>
                </a:lnTo>
                <a:lnTo>
                  <a:pt x="4724" y="7150"/>
                </a:lnTo>
                <a:lnTo>
                  <a:pt x="4732" y="7152"/>
                </a:lnTo>
                <a:lnTo>
                  <a:pt x="4740" y="7154"/>
                </a:lnTo>
                <a:lnTo>
                  <a:pt x="4748" y="7155"/>
                </a:lnTo>
                <a:lnTo>
                  <a:pt x="4758" y="7155"/>
                </a:lnTo>
                <a:lnTo>
                  <a:pt x="4768" y="7155"/>
                </a:lnTo>
                <a:lnTo>
                  <a:pt x="4761" y="7179"/>
                </a:lnTo>
                <a:lnTo>
                  <a:pt x="4783" y="7187"/>
                </a:lnTo>
                <a:lnTo>
                  <a:pt x="4775" y="7190"/>
                </a:lnTo>
                <a:lnTo>
                  <a:pt x="4768" y="7195"/>
                </a:lnTo>
                <a:lnTo>
                  <a:pt x="4762" y="7200"/>
                </a:lnTo>
                <a:lnTo>
                  <a:pt x="4756" y="7207"/>
                </a:lnTo>
                <a:lnTo>
                  <a:pt x="4750" y="7213"/>
                </a:lnTo>
                <a:lnTo>
                  <a:pt x="4746" y="7220"/>
                </a:lnTo>
                <a:lnTo>
                  <a:pt x="4743" y="7228"/>
                </a:lnTo>
                <a:lnTo>
                  <a:pt x="4740" y="7237"/>
                </a:lnTo>
                <a:lnTo>
                  <a:pt x="4738" y="7247"/>
                </a:lnTo>
                <a:lnTo>
                  <a:pt x="4736" y="7257"/>
                </a:lnTo>
                <a:lnTo>
                  <a:pt x="4735" y="7267"/>
                </a:lnTo>
                <a:lnTo>
                  <a:pt x="4734" y="7278"/>
                </a:lnTo>
                <a:lnTo>
                  <a:pt x="4734" y="7303"/>
                </a:lnTo>
                <a:lnTo>
                  <a:pt x="4736" y="7329"/>
                </a:lnTo>
                <a:lnTo>
                  <a:pt x="4713" y="7336"/>
                </a:lnTo>
                <a:lnTo>
                  <a:pt x="4721" y="7359"/>
                </a:lnTo>
                <a:lnTo>
                  <a:pt x="4658" y="7359"/>
                </a:lnTo>
                <a:lnTo>
                  <a:pt x="4653" y="7366"/>
                </a:lnTo>
                <a:lnTo>
                  <a:pt x="4649" y="7371"/>
                </a:lnTo>
                <a:lnTo>
                  <a:pt x="4646" y="7376"/>
                </a:lnTo>
                <a:lnTo>
                  <a:pt x="4644" y="7382"/>
                </a:lnTo>
                <a:lnTo>
                  <a:pt x="4643" y="7388"/>
                </a:lnTo>
                <a:lnTo>
                  <a:pt x="4643" y="7394"/>
                </a:lnTo>
                <a:lnTo>
                  <a:pt x="4644" y="7402"/>
                </a:lnTo>
                <a:lnTo>
                  <a:pt x="4645" y="7408"/>
                </a:lnTo>
                <a:lnTo>
                  <a:pt x="4649" y="7422"/>
                </a:lnTo>
                <a:lnTo>
                  <a:pt x="4654" y="7435"/>
                </a:lnTo>
                <a:lnTo>
                  <a:pt x="4660" y="7450"/>
                </a:lnTo>
                <a:lnTo>
                  <a:pt x="4666" y="7464"/>
                </a:lnTo>
                <a:lnTo>
                  <a:pt x="4672" y="7479"/>
                </a:lnTo>
                <a:lnTo>
                  <a:pt x="4678" y="7493"/>
                </a:lnTo>
                <a:lnTo>
                  <a:pt x="4679" y="7499"/>
                </a:lnTo>
                <a:lnTo>
                  <a:pt x="4680" y="7506"/>
                </a:lnTo>
                <a:lnTo>
                  <a:pt x="4681" y="7513"/>
                </a:lnTo>
                <a:lnTo>
                  <a:pt x="4681" y="7520"/>
                </a:lnTo>
                <a:lnTo>
                  <a:pt x="4680" y="7526"/>
                </a:lnTo>
                <a:lnTo>
                  <a:pt x="4678" y="7532"/>
                </a:lnTo>
                <a:lnTo>
                  <a:pt x="4674" y="7538"/>
                </a:lnTo>
                <a:lnTo>
                  <a:pt x="4670" y="7544"/>
                </a:lnTo>
                <a:lnTo>
                  <a:pt x="4665" y="7549"/>
                </a:lnTo>
                <a:lnTo>
                  <a:pt x="4659" y="7555"/>
                </a:lnTo>
                <a:lnTo>
                  <a:pt x="4652" y="7560"/>
                </a:lnTo>
                <a:lnTo>
                  <a:pt x="4643" y="7565"/>
                </a:lnTo>
                <a:lnTo>
                  <a:pt x="4645" y="7572"/>
                </a:lnTo>
                <a:lnTo>
                  <a:pt x="4649" y="7577"/>
                </a:lnTo>
                <a:lnTo>
                  <a:pt x="4654" y="7582"/>
                </a:lnTo>
                <a:lnTo>
                  <a:pt x="4658" y="7587"/>
                </a:lnTo>
                <a:lnTo>
                  <a:pt x="4663" y="7593"/>
                </a:lnTo>
                <a:lnTo>
                  <a:pt x="4668" y="7598"/>
                </a:lnTo>
                <a:lnTo>
                  <a:pt x="4671" y="7604"/>
                </a:lnTo>
                <a:lnTo>
                  <a:pt x="4673" y="7612"/>
                </a:lnTo>
                <a:lnTo>
                  <a:pt x="4650" y="7619"/>
                </a:lnTo>
                <a:lnTo>
                  <a:pt x="4658" y="7643"/>
                </a:lnTo>
                <a:lnTo>
                  <a:pt x="4654" y="7649"/>
                </a:lnTo>
                <a:lnTo>
                  <a:pt x="4650" y="7655"/>
                </a:lnTo>
                <a:lnTo>
                  <a:pt x="4647" y="7662"/>
                </a:lnTo>
                <a:lnTo>
                  <a:pt x="4645" y="7671"/>
                </a:lnTo>
                <a:lnTo>
                  <a:pt x="4645" y="7674"/>
                </a:lnTo>
                <a:lnTo>
                  <a:pt x="4645" y="7677"/>
                </a:lnTo>
                <a:lnTo>
                  <a:pt x="4645" y="7681"/>
                </a:lnTo>
                <a:lnTo>
                  <a:pt x="4646" y="7683"/>
                </a:lnTo>
                <a:lnTo>
                  <a:pt x="4648" y="7686"/>
                </a:lnTo>
                <a:lnTo>
                  <a:pt x="4651" y="7688"/>
                </a:lnTo>
                <a:lnTo>
                  <a:pt x="4654" y="7689"/>
                </a:lnTo>
                <a:lnTo>
                  <a:pt x="4658" y="7690"/>
                </a:lnTo>
                <a:lnTo>
                  <a:pt x="4650" y="7715"/>
                </a:lnTo>
                <a:lnTo>
                  <a:pt x="4673" y="7722"/>
                </a:lnTo>
                <a:lnTo>
                  <a:pt x="4661" y="7724"/>
                </a:lnTo>
                <a:lnTo>
                  <a:pt x="4649" y="7727"/>
                </a:lnTo>
                <a:lnTo>
                  <a:pt x="4638" y="7731"/>
                </a:lnTo>
                <a:lnTo>
                  <a:pt x="4628" y="7736"/>
                </a:lnTo>
                <a:lnTo>
                  <a:pt x="4610" y="7748"/>
                </a:lnTo>
                <a:lnTo>
                  <a:pt x="4592" y="7760"/>
                </a:lnTo>
                <a:lnTo>
                  <a:pt x="4584" y="7766"/>
                </a:lnTo>
                <a:lnTo>
                  <a:pt x="4576" y="7770"/>
                </a:lnTo>
                <a:lnTo>
                  <a:pt x="4567" y="7774"/>
                </a:lnTo>
                <a:lnTo>
                  <a:pt x="4559" y="7777"/>
                </a:lnTo>
                <a:lnTo>
                  <a:pt x="4548" y="7778"/>
                </a:lnTo>
                <a:lnTo>
                  <a:pt x="4539" y="7777"/>
                </a:lnTo>
                <a:lnTo>
                  <a:pt x="4528" y="7774"/>
                </a:lnTo>
                <a:lnTo>
                  <a:pt x="4516" y="7769"/>
                </a:lnTo>
                <a:lnTo>
                  <a:pt x="4511" y="7777"/>
                </a:lnTo>
                <a:lnTo>
                  <a:pt x="4507" y="7788"/>
                </a:lnTo>
                <a:lnTo>
                  <a:pt x="4504" y="7799"/>
                </a:lnTo>
                <a:lnTo>
                  <a:pt x="4502" y="7810"/>
                </a:lnTo>
                <a:lnTo>
                  <a:pt x="4500" y="7836"/>
                </a:lnTo>
                <a:lnTo>
                  <a:pt x="4499" y="7863"/>
                </a:lnTo>
                <a:lnTo>
                  <a:pt x="4499" y="7876"/>
                </a:lnTo>
                <a:lnTo>
                  <a:pt x="4498" y="7888"/>
                </a:lnTo>
                <a:lnTo>
                  <a:pt x="4496" y="7901"/>
                </a:lnTo>
                <a:lnTo>
                  <a:pt x="4493" y="7912"/>
                </a:lnTo>
                <a:lnTo>
                  <a:pt x="4490" y="7922"/>
                </a:lnTo>
                <a:lnTo>
                  <a:pt x="4485" y="7930"/>
                </a:lnTo>
                <a:lnTo>
                  <a:pt x="4482" y="7934"/>
                </a:lnTo>
                <a:lnTo>
                  <a:pt x="4478" y="7937"/>
                </a:lnTo>
                <a:lnTo>
                  <a:pt x="4473" y="7941"/>
                </a:lnTo>
                <a:lnTo>
                  <a:pt x="4469" y="7943"/>
                </a:lnTo>
                <a:lnTo>
                  <a:pt x="4465" y="7940"/>
                </a:lnTo>
                <a:lnTo>
                  <a:pt x="4460" y="7935"/>
                </a:lnTo>
                <a:lnTo>
                  <a:pt x="4457" y="7931"/>
                </a:lnTo>
                <a:lnTo>
                  <a:pt x="4454" y="7926"/>
                </a:lnTo>
                <a:lnTo>
                  <a:pt x="4448" y="7915"/>
                </a:lnTo>
                <a:lnTo>
                  <a:pt x="4443" y="7902"/>
                </a:lnTo>
                <a:lnTo>
                  <a:pt x="4435" y="7875"/>
                </a:lnTo>
                <a:lnTo>
                  <a:pt x="4428" y="7849"/>
                </a:lnTo>
                <a:lnTo>
                  <a:pt x="4424" y="7838"/>
                </a:lnTo>
                <a:lnTo>
                  <a:pt x="4419" y="7829"/>
                </a:lnTo>
                <a:lnTo>
                  <a:pt x="4416" y="7826"/>
                </a:lnTo>
                <a:lnTo>
                  <a:pt x="4413" y="7822"/>
                </a:lnTo>
                <a:lnTo>
                  <a:pt x="4410" y="7820"/>
                </a:lnTo>
                <a:lnTo>
                  <a:pt x="4406" y="7818"/>
                </a:lnTo>
                <a:lnTo>
                  <a:pt x="4402" y="7818"/>
                </a:lnTo>
                <a:lnTo>
                  <a:pt x="4397" y="7819"/>
                </a:lnTo>
                <a:lnTo>
                  <a:pt x="4392" y="7821"/>
                </a:lnTo>
                <a:lnTo>
                  <a:pt x="4387" y="7824"/>
                </a:lnTo>
                <a:lnTo>
                  <a:pt x="4381" y="7828"/>
                </a:lnTo>
                <a:lnTo>
                  <a:pt x="4374" y="7834"/>
                </a:lnTo>
                <a:lnTo>
                  <a:pt x="4367" y="7840"/>
                </a:lnTo>
                <a:lnTo>
                  <a:pt x="4358" y="7848"/>
                </a:lnTo>
                <a:lnTo>
                  <a:pt x="4343" y="7840"/>
                </a:lnTo>
                <a:lnTo>
                  <a:pt x="4328" y="7833"/>
                </a:lnTo>
                <a:lnTo>
                  <a:pt x="4319" y="7835"/>
                </a:lnTo>
                <a:lnTo>
                  <a:pt x="4312" y="7838"/>
                </a:lnTo>
                <a:lnTo>
                  <a:pt x="4305" y="7843"/>
                </a:lnTo>
                <a:lnTo>
                  <a:pt x="4300" y="7848"/>
                </a:lnTo>
                <a:lnTo>
                  <a:pt x="4295" y="7853"/>
                </a:lnTo>
                <a:lnTo>
                  <a:pt x="4291" y="7860"/>
                </a:lnTo>
                <a:lnTo>
                  <a:pt x="4287" y="7868"/>
                </a:lnTo>
                <a:lnTo>
                  <a:pt x="4285" y="7876"/>
                </a:lnTo>
                <a:lnTo>
                  <a:pt x="4283" y="7884"/>
                </a:lnTo>
                <a:lnTo>
                  <a:pt x="4281" y="7893"/>
                </a:lnTo>
                <a:lnTo>
                  <a:pt x="4279" y="7904"/>
                </a:lnTo>
                <a:lnTo>
                  <a:pt x="4278" y="7913"/>
                </a:lnTo>
                <a:lnTo>
                  <a:pt x="4278" y="7935"/>
                </a:lnTo>
                <a:lnTo>
                  <a:pt x="4281" y="7958"/>
                </a:lnTo>
                <a:lnTo>
                  <a:pt x="4252" y="7951"/>
                </a:lnTo>
                <a:lnTo>
                  <a:pt x="4233" y="7974"/>
                </a:lnTo>
                <a:lnTo>
                  <a:pt x="4225" y="7975"/>
                </a:lnTo>
                <a:lnTo>
                  <a:pt x="4218" y="7979"/>
                </a:lnTo>
                <a:lnTo>
                  <a:pt x="4213" y="7983"/>
                </a:lnTo>
                <a:lnTo>
                  <a:pt x="4208" y="7989"/>
                </a:lnTo>
                <a:lnTo>
                  <a:pt x="4205" y="7995"/>
                </a:lnTo>
                <a:lnTo>
                  <a:pt x="4203" y="8003"/>
                </a:lnTo>
                <a:lnTo>
                  <a:pt x="4202" y="8011"/>
                </a:lnTo>
                <a:lnTo>
                  <a:pt x="4200" y="8021"/>
                </a:lnTo>
                <a:lnTo>
                  <a:pt x="4202" y="8061"/>
                </a:lnTo>
                <a:lnTo>
                  <a:pt x="4202" y="8100"/>
                </a:lnTo>
                <a:lnTo>
                  <a:pt x="4178" y="8092"/>
                </a:lnTo>
                <a:lnTo>
                  <a:pt x="4154" y="8100"/>
                </a:lnTo>
                <a:lnTo>
                  <a:pt x="4139" y="8100"/>
                </a:lnTo>
                <a:lnTo>
                  <a:pt x="4131" y="8076"/>
                </a:lnTo>
                <a:lnTo>
                  <a:pt x="4107" y="8084"/>
                </a:lnTo>
                <a:lnTo>
                  <a:pt x="4108" y="8080"/>
                </a:lnTo>
                <a:lnTo>
                  <a:pt x="4107" y="8076"/>
                </a:lnTo>
                <a:lnTo>
                  <a:pt x="4106" y="8074"/>
                </a:lnTo>
                <a:lnTo>
                  <a:pt x="4104" y="8072"/>
                </a:lnTo>
                <a:lnTo>
                  <a:pt x="4099" y="8070"/>
                </a:lnTo>
                <a:lnTo>
                  <a:pt x="4092" y="8069"/>
                </a:lnTo>
                <a:lnTo>
                  <a:pt x="4084" y="8045"/>
                </a:lnTo>
                <a:lnTo>
                  <a:pt x="4060" y="8052"/>
                </a:lnTo>
                <a:lnTo>
                  <a:pt x="4060" y="8005"/>
                </a:lnTo>
                <a:lnTo>
                  <a:pt x="4057" y="8006"/>
                </a:lnTo>
                <a:lnTo>
                  <a:pt x="4055" y="8008"/>
                </a:lnTo>
                <a:lnTo>
                  <a:pt x="4053" y="8009"/>
                </a:lnTo>
                <a:lnTo>
                  <a:pt x="4051" y="8012"/>
                </a:lnTo>
                <a:lnTo>
                  <a:pt x="4048" y="8018"/>
                </a:lnTo>
                <a:lnTo>
                  <a:pt x="4046" y="8023"/>
                </a:lnTo>
                <a:lnTo>
                  <a:pt x="4044" y="8028"/>
                </a:lnTo>
                <a:lnTo>
                  <a:pt x="4039" y="8033"/>
                </a:lnTo>
                <a:lnTo>
                  <a:pt x="4037" y="8034"/>
                </a:lnTo>
                <a:lnTo>
                  <a:pt x="4035" y="8036"/>
                </a:lnTo>
                <a:lnTo>
                  <a:pt x="4032" y="8037"/>
                </a:lnTo>
                <a:lnTo>
                  <a:pt x="4028" y="8037"/>
                </a:lnTo>
                <a:lnTo>
                  <a:pt x="4021" y="8013"/>
                </a:lnTo>
                <a:lnTo>
                  <a:pt x="3997" y="8005"/>
                </a:lnTo>
                <a:lnTo>
                  <a:pt x="4001" y="7990"/>
                </a:lnTo>
                <a:lnTo>
                  <a:pt x="4002" y="7976"/>
                </a:lnTo>
                <a:lnTo>
                  <a:pt x="4002" y="7965"/>
                </a:lnTo>
                <a:lnTo>
                  <a:pt x="4000" y="7955"/>
                </a:lnTo>
                <a:lnTo>
                  <a:pt x="3996" y="7948"/>
                </a:lnTo>
                <a:lnTo>
                  <a:pt x="3991" y="7941"/>
                </a:lnTo>
                <a:lnTo>
                  <a:pt x="3985" y="7934"/>
                </a:lnTo>
                <a:lnTo>
                  <a:pt x="3979" y="7929"/>
                </a:lnTo>
                <a:lnTo>
                  <a:pt x="3973" y="7923"/>
                </a:lnTo>
                <a:lnTo>
                  <a:pt x="3967" y="7918"/>
                </a:lnTo>
                <a:lnTo>
                  <a:pt x="3960" y="7912"/>
                </a:lnTo>
                <a:lnTo>
                  <a:pt x="3955" y="7906"/>
                </a:lnTo>
                <a:lnTo>
                  <a:pt x="3951" y="7897"/>
                </a:lnTo>
                <a:lnTo>
                  <a:pt x="3949" y="7888"/>
                </a:lnTo>
                <a:lnTo>
                  <a:pt x="3948" y="7883"/>
                </a:lnTo>
                <a:lnTo>
                  <a:pt x="3948" y="7877"/>
                </a:lnTo>
                <a:lnTo>
                  <a:pt x="3949" y="7871"/>
                </a:lnTo>
                <a:lnTo>
                  <a:pt x="3949" y="7864"/>
                </a:lnTo>
                <a:lnTo>
                  <a:pt x="3939" y="7909"/>
                </a:lnTo>
                <a:lnTo>
                  <a:pt x="3928" y="7954"/>
                </a:lnTo>
                <a:lnTo>
                  <a:pt x="3916" y="8001"/>
                </a:lnTo>
                <a:lnTo>
                  <a:pt x="3904" y="8047"/>
                </a:lnTo>
                <a:lnTo>
                  <a:pt x="3892" y="8095"/>
                </a:lnTo>
                <a:lnTo>
                  <a:pt x="3879" y="8142"/>
                </a:lnTo>
                <a:lnTo>
                  <a:pt x="3867" y="8190"/>
                </a:lnTo>
                <a:lnTo>
                  <a:pt x="3856" y="8238"/>
                </a:lnTo>
                <a:lnTo>
                  <a:pt x="3845" y="8286"/>
                </a:lnTo>
                <a:lnTo>
                  <a:pt x="3835" y="8335"/>
                </a:lnTo>
                <a:lnTo>
                  <a:pt x="3826" y="8383"/>
                </a:lnTo>
                <a:lnTo>
                  <a:pt x="3819" y="8430"/>
                </a:lnTo>
                <a:lnTo>
                  <a:pt x="3814" y="8478"/>
                </a:lnTo>
                <a:lnTo>
                  <a:pt x="3810" y="8526"/>
                </a:lnTo>
                <a:lnTo>
                  <a:pt x="3809" y="8549"/>
                </a:lnTo>
                <a:lnTo>
                  <a:pt x="3808" y="8573"/>
                </a:lnTo>
                <a:lnTo>
                  <a:pt x="3808" y="8597"/>
                </a:lnTo>
                <a:lnTo>
                  <a:pt x="3809" y="8619"/>
                </a:lnTo>
                <a:lnTo>
                  <a:pt x="3821" y="8622"/>
                </a:lnTo>
                <a:lnTo>
                  <a:pt x="3834" y="8626"/>
                </a:lnTo>
                <a:lnTo>
                  <a:pt x="3847" y="8630"/>
                </a:lnTo>
                <a:lnTo>
                  <a:pt x="3859" y="8636"/>
                </a:lnTo>
                <a:lnTo>
                  <a:pt x="3884" y="8645"/>
                </a:lnTo>
                <a:lnTo>
                  <a:pt x="3909" y="8654"/>
                </a:lnTo>
                <a:lnTo>
                  <a:pt x="3922" y="8657"/>
                </a:lnTo>
                <a:lnTo>
                  <a:pt x="3935" y="8660"/>
                </a:lnTo>
                <a:lnTo>
                  <a:pt x="3947" y="8662"/>
                </a:lnTo>
                <a:lnTo>
                  <a:pt x="3960" y="8663"/>
                </a:lnTo>
                <a:lnTo>
                  <a:pt x="3973" y="8662"/>
                </a:lnTo>
                <a:lnTo>
                  <a:pt x="3986" y="8660"/>
                </a:lnTo>
                <a:lnTo>
                  <a:pt x="3999" y="8657"/>
                </a:lnTo>
                <a:lnTo>
                  <a:pt x="4013" y="8651"/>
                </a:lnTo>
                <a:lnTo>
                  <a:pt x="4013" y="8659"/>
                </a:lnTo>
                <a:lnTo>
                  <a:pt x="4014" y="8667"/>
                </a:lnTo>
                <a:lnTo>
                  <a:pt x="4016" y="8675"/>
                </a:lnTo>
                <a:lnTo>
                  <a:pt x="4018" y="8681"/>
                </a:lnTo>
                <a:lnTo>
                  <a:pt x="4022" y="8686"/>
                </a:lnTo>
                <a:lnTo>
                  <a:pt x="4026" y="8691"/>
                </a:lnTo>
                <a:lnTo>
                  <a:pt x="4030" y="8696"/>
                </a:lnTo>
                <a:lnTo>
                  <a:pt x="4035" y="8700"/>
                </a:lnTo>
                <a:lnTo>
                  <a:pt x="4041" y="8703"/>
                </a:lnTo>
                <a:lnTo>
                  <a:pt x="4048" y="8706"/>
                </a:lnTo>
                <a:lnTo>
                  <a:pt x="4055" y="8709"/>
                </a:lnTo>
                <a:lnTo>
                  <a:pt x="4062" y="8713"/>
                </a:lnTo>
                <a:lnTo>
                  <a:pt x="4078" y="8717"/>
                </a:lnTo>
                <a:lnTo>
                  <a:pt x="4095" y="8720"/>
                </a:lnTo>
                <a:lnTo>
                  <a:pt x="4131" y="8726"/>
                </a:lnTo>
                <a:lnTo>
                  <a:pt x="4168" y="8733"/>
                </a:lnTo>
                <a:lnTo>
                  <a:pt x="4186" y="8738"/>
                </a:lnTo>
                <a:lnTo>
                  <a:pt x="4204" y="8744"/>
                </a:lnTo>
                <a:lnTo>
                  <a:pt x="4211" y="8747"/>
                </a:lnTo>
                <a:lnTo>
                  <a:pt x="4219" y="8752"/>
                </a:lnTo>
                <a:lnTo>
                  <a:pt x="4226" y="8756"/>
                </a:lnTo>
                <a:lnTo>
                  <a:pt x="4233" y="8761"/>
                </a:lnTo>
                <a:lnTo>
                  <a:pt x="4230" y="8770"/>
                </a:lnTo>
                <a:lnTo>
                  <a:pt x="4226" y="8777"/>
                </a:lnTo>
                <a:lnTo>
                  <a:pt x="4222" y="8784"/>
                </a:lnTo>
                <a:lnTo>
                  <a:pt x="4216" y="8790"/>
                </a:lnTo>
                <a:lnTo>
                  <a:pt x="4210" y="8796"/>
                </a:lnTo>
                <a:lnTo>
                  <a:pt x="4203" y="8800"/>
                </a:lnTo>
                <a:lnTo>
                  <a:pt x="4195" y="8804"/>
                </a:lnTo>
                <a:lnTo>
                  <a:pt x="4187" y="8808"/>
                </a:lnTo>
                <a:lnTo>
                  <a:pt x="4178" y="8811"/>
                </a:lnTo>
                <a:lnTo>
                  <a:pt x="4169" y="8813"/>
                </a:lnTo>
                <a:lnTo>
                  <a:pt x="4158" y="8815"/>
                </a:lnTo>
                <a:lnTo>
                  <a:pt x="4148" y="8817"/>
                </a:lnTo>
                <a:lnTo>
                  <a:pt x="4126" y="8819"/>
                </a:lnTo>
                <a:lnTo>
                  <a:pt x="4101" y="8819"/>
                </a:lnTo>
                <a:lnTo>
                  <a:pt x="4076" y="8819"/>
                </a:lnTo>
                <a:lnTo>
                  <a:pt x="4050" y="8818"/>
                </a:lnTo>
                <a:lnTo>
                  <a:pt x="4022" y="8816"/>
                </a:lnTo>
                <a:lnTo>
                  <a:pt x="3995" y="8814"/>
                </a:lnTo>
                <a:lnTo>
                  <a:pt x="3940" y="8810"/>
                </a:lnTo>
                <a:lnTo>
                  <a:pt x="3887" y="8808"/>
                </a:lnTo>
                <a:lnTo>
                  <a:pt x="3833" y="8809"/>
                </a:lnTo>
                <a:lnTo>
                  <a:pt x="3779" y="8811"/>
                </a:lnTo>
                <a:lnTo>
                  <a:pt x="3724" y="8812"/>
                </a:lnTo>
                <a:lnTo>
                  <a:pt x="3673" y="8812"/>
                </a:lnTo>
                <a:lnTo>
                  <a:pt x="3648" y="8811"/>
                </a:lnTo>
                <a:lnTo>
                  <a:pt x="3625" y="8810"/>
                </a:lnTo>
                <a:lnTo>
                  <a:pt x="3601" y="8808"/>
                </a:lnTo>
                <a:lnTo>
                  <a:pt x="3580" y="8804"/>
                </a:lnTo>
                <a:lnTo>
                  <a:pt x="3560" y="8800"/>
                </a:lnTo>
                <a:lnTo>
                  <a:pt x="3542" y="8794"/>
                </a:lnTo>
                <a:lnTo>
                  <a:pt x="3533" y="8790"/>
                </a:lnTo>
                <a:lnTo>
                  <a:pt x="3524" y="8785"/>
                </a:lnTo>
                <a:lnTo>
                  <a:pt x="3516" y="8781"/>
                </a:lnTo>
                <a:lnTo>
                  <a:pt x="3509" y="8777"/>
                </a:lnTo>
                <a:lnTo>
                  <a:pt x="3523" y="8703"/>
                </a:lnTo>
                <a:lnTo>
                  <a:pt x="3538" y="8630"/>
                </a:lnTo>
                <a:lnTo>
                  <a:pt x="3552" y="8558"/>
                </a:lnTo>
                <a:lnTo>
                  <a:pt x="3566" y="8484"/>
                </a:lnTo>
                <a:lnTo>
                  <a:pt x="3581" y="8411"/>
                </a:lnTo>
                <a:lnTo>
                  <a:pt x="3594" y="8336"/>
                </a:lnTo>
                <a:lnTo>
                  <a:pt x="3607" y="8262"/>
                </a:lnTo>
                <a:lnTo>
                  <a:pt x="3620" y="8187"/>
                </a:lnTo>
                <a:lnTo>
                  <a:pt x="3631" y="8111"/>
                </a:lnTo>
                <a:lnTo>
                  <a:pt x="3641" y="8034"/>
                </a:lnTo>
                <a:lnTo>
                  <a:pt x="3652" y="7956"/>
                </a:lnTo>
                <a:lnTo>
                  <a:pt x="3660" y="7877"/>
                </a:lnTo>
                <a:lnTo>
                  <a:pt x="3668" y="7797"/>
                </a:lnTo>
                <a:lnTo>
                  <a:pt x="3674" y="7716"/>
                </a:lnTo>
                <a:lnTo>
                  <a:pt x="3679" y="7634"/>
                </a:lnTo>
                <a:lnTo>
                  <a:pt x="3682" y="7549"/>
                </a:lnTo>
                <a:lnTo>
                  <a:pt x="3682" y="7538"/>
                </a:lnTo>
                <a:lnTo>
                  <a:pt x="3680" y="7529"/>
                </a:lnTo>
                <a:lnTo>
                  <a:pt x="3677" y="7521"/>
                </a:lnTo>
                <a:lnTo>
                  <a:pt x="3673" y="7515"/>
                </a:lnTo>
                <a:lnTo>
                  <a:pt x="3669" y="7508"/>
                </a:lnTo>
                <a:lnTo>
                  <a:pt x="3663" y="7503"/>
                </a:lnTo>
                <a:lnTo>
                  <a:pt x="3657" y="7498"/>
                </a:lnTo>
                <a:lnTo>
                  <a:pt x="3651" y="7494"/>
                </a:lnTo>
                <a:lnTo>
                  <a:pt x="3644" y="7489"/>
                </a:lnTo>
                <a:lnTo>
                  <a:pt x="3638" y="7485"/>
                </a:lnTo>
                <a:lnTo>
                  <a:pt x="3633" y="7480"/>
                </a:lnTo>
                <a:lnTo>
                  <a:pt x="3628" y="7473"/>
                </a:lnTo>
                <a:lnTo>
                  <a:pt x="3624" y="7466"/>
                </a:lnTo>
                <a:lnTo>
                  <a:pt x="3621" y="7459"/>
                </a:lnTo>
                <a:lnTo>
                  <a:pt x="3620" y="7450"/>
                </a:lnTo>
                <a:lnTo>
                  <a:pt x="3620" y="7439"/>
                </a:lnTo>
                <a:lnTo>
                  <a:pt x="3622" y="7411"/>
                </a:lnTo>
                <a:lnTo>
                  <a:pt x="3624" y="7384"/>
                </a:lnTo>
                <a:lnTo>
                  <a:pt x="3627" y="7357"/>
                </a:lnTo>
                <a:lnTo>
                  <a:pt x="3630" y="7331"/>
                </a:lnTo>
                <a:lnTo>
                  <a:pt x="3633" y="7305"/>
                </a:lnTo>
                <a:lnTo>
                  <a:pt x="3638" y="7280"/>
                </a:lnTo>
                <a:lnTo>
                  <a:pt x="3644" y="7257"/>
                </a:lnTo>
                <a:lnTo>
                  <a:pt x="3651" y="7234"/>
                </a:lnTo>
                <a:lnTo>
                  <a:pt x="3636" y="7174"/>
                </a:lnTo>
                <a:lnTo>
                  <a:pt x="3623" y="7115"/>
                </a:lnTo>
                <a:lnTo>
                  <a:pt x="3610" y="7057"/>
                </a:lnTo>
                <a:lnTo>
                  <a:pt x="3598" y="6999"/>
                </a:lnTo>
                <a:lnTo>
                  <a:pt x="3594" y="6970"/>
                </a:lnTo>
                <a:lnTo>
                  <a:pt x="3590" y="6942"/>
                </a:lnTo>
                <a:lnTo>
                  <a:pt x="3587" y="6912"/>
                </a:lnTo>
                <a:lnTo>
                  <a:pt x="3585" y="6883"/>
                </a:lnTo>
                <a:lnTo>
                  <a:pt x="3584" y="6853"/>
                </a:lnTo>
                <a:lnTo>
                  <a:pt x="3584" y="6823"/>
                </a:lnTo>
                <a:lnTo>
                  <a:pt x="3585" y="6793"/>
                </a:lnTo>
                <a:lnTo>
                  <a:pt x="3588" y="6762"/>
                </a:lnTo>
                <a:lnTo>
                  <a:pt x="3591" y="6743"/>
                </a:lnTo>
                <a:lnTo>
                  <a:pt x="3594" y="6724"/>
                </a:lnTo>
                <a:lnTo>
                  <a:pt x="3599" y="6706"/>
                </a:lnTo>
                <a:lnTo>
                  <a:pt x="3604" y="6688"/>
                </a:lnTo>
                <a:lnTo>
                  <a:pt x="3617" y="6652"/>
                </a:lnTo>
                <a:lnTo>
                  <a:pt x="3630" y="6617"/>
                </a:lnTo>
                <a:lnTo>
                  <a:pt x="3643" y="6583"/>
                </a:lnTo>
                <a:lnTo>
                  <a:pt x="3655" y="6549"/>
                </a:lnTo>
                <a:lnTo>
                  <a:pt x="3659" y="6531"/>
                </a:lnTo>
                <a:lnTo>
                  <a:pt x="3663" y="6514"/>
                </a:lnTo>
                <a:lnTo>
                  <a:pt x="3665" y="6496"/>
                </a:lnTo>
                <a:lnTo>
                  <a:pt x="3667" y="6479"/>
                </a:lnTo>
                <a:lnTo>
                  <a:pt x="3667" y="6456"/>
                </a:lnTo>
                <a:lnTo>
                  <a:pt x="3666" y="6434"/>
                </a:lnTo>
                <a:lnTo>
                  <a:pt x="3665" y="6411"/>
                </a:lnTo>
                <a:lnTo>
                  <a:pt x="3662" y="6388"/>
                </a:lnTo>
                <a:lnTo>
                  <a:pt x="3658" y="6367"/>
                </a:lnTo>
                <a:lnTo>
                  <a:pt x="3654" y="6344"/>
                </a:lnTo>
                <a:lnTo>
                  <a:pt x="3648" y="6323"/>
                </a:lnTo>
                <a:lnTo>
                  <a:pt x="3643" y="6300"/>
                </a:lnTo>
                <a:lnTo>
                  <a:pt x="3630" y="6257"/>
                </a:lnTo>
                <a:lnTo>
                  <a:pt x="3617" y="6215"/>
                </a:lnTo>
                <a:lnTo>
                  <a:pt x="3602" y="6173"/>
                </a:lnTo>
                <a:lnTo>
                  <a:pt x="3588" y="6132"/>
                </a:lnTo>
                <a:lnTo>
                  <a:pt x="3595" y="6120"/>
                </a:lnTo>
                <a:lnTo>
                  <a:pt x="3602" y="6107"/>
                </a:lnTo>
                <a:lnTo>
                  <a:pt x="3608" y="6095"/>
                </a:lnTo>
                <a:lnTo>
                  <a:pt x="3614" y="6081"/>
                </a:lnTo>
                <a:lnTo>
                  <a:pt x="3619" y="6067"/>
                </a:lnTo>
                <a:lnTo>
                  <a:pt x="3624" y="6053"/>
                </a:lnTo>
                <a:lnTo>
                  <a:pt x="3628" y="6037"/>
                </a:lnTo>
                <a:lnTo>
                  <a:pt x="3631" y="6022"/>
                </a:lnTo>
                <a:lnTo>
                  <a:pt x="3637" y="5990"/>
                </a:lnTo>
                <a:lnTo>
                  <a:pt x="3642" y="5956"/>
                </a:lnTo>
                <a:lnTo>
                  <a:pt x="3646" y="5921"/>
                </a:lnTo>
                <a:lnTo>
                  <a:pt x="3648" y="5885"/>
                </a:lnTo>
                <a:lnTo>
                  <a:pt x="3651" y="5848"/>
                </a:lnTo>
                <a:lnTo>
                  <a:pt x="3651" y="5811"/>
                </a:lnTo>
                <a:lnTo>
                  <a:pt x="3652" y="5773"/>
                </a:lnTo>
                <a:lnTo>
                  <a:pt x="3652" y="5734"/>
                </a:lnTo>
                <a:lnTo>
                  <a:pt x="3651" y="5657"/>
                </a:lnTo>
                <a:lnTo>
                  <a:pt x="3651" y="5581"/>
                </a:lnTo>
                <a:lnTo>
                  <a:pt x="3636" y="5560"/>
                </a:lnTo>
                <a:lnTo>
                  <a:pt x="3620" y="5536"/>
                </a:lnTo>
                <a:lnTo>
                  <a:pt x="3612" y="5524"/>
                </a:lnTo>
                <a:lnTo>
                  <a:pt x="3603" y="5511"/>
                </a:lnTo>
                <a:lnTo>
                  <a:pt x="3595" y="5496"/>
                </a:lnTo>
                <a:lnTo>
                  <a:pt x="3589" y="5483"/>
                </a:lnTo>
                <a:lnTo>
                  <a:pt x="3583" y="5469"/>
                </a:lnTo>
                <a:lnTo>
                  <a:pt x="3579" y="5453"/>
                </a:lnTo>
                <a:lnTo>
                  <a:pt x="3575" y="5438"/>
                </a:lnTo>
                <a:lnTo>
                  <a:pt x="3574" y="5423"/>
                </a:lnTo>
                <a:lnTo>
                  <a:pt x="3574" y="5415"/>
                </a:lnTo>
                <a:lnTo>
                  <a:pt x="3574" y="5407"/>
                </a:lnTo>
                <a:lnTo>
                  <a:pt x="3575" y="5400"/>
                </a:lnTo>
                <a:lnTo>
                  <a:pt x="3576" y="5392"/>
                </a:lnTo>
                <a:lnTo>
                  <a:pt x="3578" y="5384"/>
                </a:lnTo>
                <a:lnTo>
                  <a:pt x="3581" y="5376"/>
                </a:lnTo>
                <a:lnTo>
                  <a:pt x="3584" y="5368"/>
                </a:lnTo>
                <a:lnTo>
                  <a:pt x="3588" y="5361"/>
                </a:lnTo>
                <a:lnTo>
                  <a:pt x="3586" y="5354"/>
                </a:lnTo>
                <a:lnTo>
                  <a:pt x="3584" y="5347"/>
                </a:lnTo>
                <a:lnTo>
                  <a:pt x="3581" y="5342"/>
                </a:lnTo>
                <a:lnTo>
                  <a:pt x="3578" y="5337"/>
                </a:lnTo>
                <a:lnTo>
                  <a:pt x="3571" y="5328"/>
                </a:lnTo>
                <a:lnTo>
                  <a:pt x="3562" y="5320"/>
                </a:lnTo>
                <a:lnTo>
                  <a:pt x="3543" y="5305"/>
                </a:lnTo>
                <a:lnTo>
                  <a:pt x="3523" y="5291"/>
                </a:lnTo>
                <a:lnTo>
                  <a:pt x="3514" y="5284"/>
                </a:lnTo>
                <a:lnTo>
                  <a:pt x="3506" y="5276"/>
                </a:lnTo>
                <a:lnTo>
                  <a:pt x="3502" y="5270"/>
                </a:lnTo>
                <a:lnTo>
                  <a:pt x="3499" y="5266"/>
                </a:lnTo>
                <a:lnTo>
                  <a:pt x="3496" y="5260"/>
                </a:lnTo>
                <a:lnTo>
                  <a:pt x="3494" y="5255"/>
                </a:lnTo>
                <a:lnTo>
                  <a:pt x="3492" y="5249"/>
                </a:lnTo>
                <a:lnTo>
                  <a:pt x="3489" y="5242"/>
                </a:lnTo>
                <a:lnTo>
                  <a:pt x="3488" y="5234"/>
                </a:lnTo>
                <a:lnTo>
                  <a:pt x="3488" y="5226"/>
                </a:lnTo>
                <a:lnTo>
                  <a:pt x="3488" y="5218"/>
                </a:lnTo>
                <a:lnTo>
                  <a:pt x="3489" y="5209"/>
                </a:lnTo>
                <a:lnTo>
                  <a:pt x="3492" y="5199"/>
                </a:lnTo>
                <a:lnTo>
                  <a:pt x="3494" y="5187"/>
                </a:lnTo>
                <a:lnTo>
                  <a:pt x="3488" y="5177"/>
                </a:lnTo>
                <a:lnTo>
                  <a:pt x="3481" y="5168"/>
                </a:lnTo>
                <a:lnTo>
                  <a:pt x="3474" y="5160"/>
                </a:lnTo>
                <a:lnTo>
                  <a:pt x="3466" y="5152"/>
                </a:lnTo>
                <a:lnTo>
                  <a:pt x="3457" y="5145"/>
                </a:lnTo>
                <a:lnTo>
                  <a:pt x="3447" y="5139"/>
                </a:lnTo>
                <a:lnTo>
                  <a:pt x="3437" y="5134"/>
                </a:lnTo>
                <a:lnTo>
                  <a:pt x="3426" y="5129"/>
                </a:lnTo>
                <a:lnTo>
                  <a:pt x="3404" y="5120"/>
                </a:lnTo>
                <a:lnTo>
                  <a:pt x="3381" y="5111"/>
                </a:lnTo>
                <a:lnTo>
                  <a:pt x="3358" y="5102"/>
                </a:lnTo>
                <a:lnTo>
                  <a:pt x="3336" y="5093"/>
                </a:lnTo>
                <a:lnTo>
                  <a:pt x="3336" y="5078"/>
                </a:lnTo>
                <a:lnTo>
                  <a:pt x="3336" y="5065"/>
                </a:lnTo>
                <a:lnTo>
                  <a:pt x="3335" y="5052"/>
                </a:lnTo>
                <a:lnTo>
                  <a:pt x="3334" y="5038"/>
                </a:lnTo>
                <a:lnTo>
                  <a:pt x="3328" y="5015"/>
                </a:lnTo>
                <a:lnTo>
                  <a:pt x="3322" y="4993"/>
                </a:lnTo>
                <a:lnTo>
                  <a:pt x="3314" y="4972"/>
                </a:lnTo>
                <a:lnTo>
                  <a:pt x="3305" y="4952"/>
                </a:lnTo>
                <a:lnTo>
                  <a:pt x="3296" y="4934"/>
                </a:lnTo>
                <a:lnTo>
                  <a:pt x="3285" y="4916"/>
                </a:lnTo>
                <a:lnTo>
                  <a:pt x="3263" y="4881"/>
                </a:lnTo>
                <a:lnTo>
                  <a:pt x="3242" y="4845"/>
                </a:lnTo>
                <a:lnTo>
                  <a:pt x="3232" y="4826"/>
                </a:lnTo>
                <a:lnTo>
                  <a:pt x="3224" y="4806"/>
                </a:lnTo>
                <a:lnTo>
                  <a:pt x="3217" y="4785"/>
                </a:lnTo>
                <a:lnTo>
                  <a:pt x="3210" y="4762"/>
                </a:lnTo>
                <a:lnTo>
                  <a:pt x="3202" y="4762"/>
                </a:lnTo>
                <a:lnTo>
                  <a:pt x="3195" y="4762"/>
                </a:lnTo>
                <a:lnTo>
                  <a:pt x="3189" y="4764"/>
                </a:lnTo>
                <a:lnTo>
                  <a:pt x="3183" y="4766"/>
                </a:lnTo>
                <a:lnTo>
                  <a:pt x="3172" y="4772"/>
                </a:lnTo>
                <a:lnTo>
                  <a:pt x="3163" y="4778"/>
                </a:lnTo>
                <a:lnTo>
                  <a:pt x="3154" y="4785"/>
                </a:lnTo>
                <a:lnTo>
                  <a:pt x="3144" y="4790"/>
                </a:lnTo>
                <a:lnTo>
                  <a:pt x="3138" y="4792"/>
                </a:lnTo>
                <a:lnTo>
                  <a:pt x="3131" y="4793"/>
                </a:lnTo>
                <a:lnTo>
                  <a:pt x="3124" y="4794"/>
                </a:lnTo>
                <a:lnTo>
                  <a:pt x="3116" y="4794"/>
                </a:lnTo>
                <a:lnTo>
                  <a:pt x="3116" y="4785"/>
                </a:lnTo>
                <a:lnTo>
                  <a:pt x="3116" y="4776"/>
                </a:lnTo>
                <a:lnTo>
                  <a:pt x="3115" y="4768"/>
                </a:lnTo>
                <a:lnTo>
                  <a:pt x="3113" y="4761"/>
                </a:lnTo>
                <a:lnTo>
                  <a:pt x="3111" y="4755"/>
                </a:lnTo>
                <a:lnTo>
                  <a:pt x="3107" y="4750"/>
                </a:lnTo>
                <a:lnTo>
                  <a:pt x="3104" y="4745"/>
                </a:lnTo>
                <a:lnTo>
                  <a:pt x="3100" y="4740"/>
                </a:lnTo>
                <a:lnTo>
                  <a:pt x="3089" y="4732"/>
                </a:lnTo>
                <a:lnTo>
                  <a:pt x="3078" y="4725"/>
                </a:lnTo>
                <a:lnTo>
                  <a:pt x="3066" y="4720"/>
                </a:lnTo>
                <a:lnTo>
                  <a:pt x="3053" y="4715"/>
                </a:lnTo>
                <a:lnTo>
                  <a:pt x="3040" y="4710"/>
                </a:lnTo>
                <a:lnTo>
                  <a:pt x="3028" y="4705"/>
                </a:lnTo>
                <a:lnTo>
                  <a:pt x="3016" y="4699"/>
                </a:lnTo>
                <a:lnTo>
                  <a:pt x="3007" y="4690"/>
                </a:lnTo>
                <a:lnTo>
                  <a:pt x="3002" y="4686"/>
                </a:lnTo>
                <a:lnTo>
                  <a:pt x="2999" y="4681"/>
                </a:lnTo>
                <a:lnTo>
                  <a:pt x="2996" y="4675"/>
                </a:lnTo>
                <a:lnTo>
                  <a:pt x="2993" y="4669"/>
                </a:lnTo>
                <a:lnTo>
                  <a:pt x="2991" y="4662"/>
                </a:lnTo>
                <a:lnTo>
                  <a:pt x="2990" y="4654"/>
                </a:lnTo>
                <a:lnTo>
                  <a:pt x="2990" y="4646"/>
                </a:lnTo>
                <a:lnTo>
                  <a:pt x="2990" y="4636"/>
                </a:lnTo>
                <a:lnTo>
                  <a:pt x="2975" y="4636"/>
                </a:lnTo>
                <a:lnTo>
                  <a:pt x="2961" y="4635"/>
                </a:lnTo>
                <a:lnTo>
                  <a:pt x="2948" y="4633"/>
                </a:lnTo>
                <a:lnTo>
                  <a:pt x="2933" y="4631"/>
                </a:lnTo>
                <a:lnTo>
                  <a:pt x="2907" y="4626"/>
                </a:lnTo>
                <a:lnTo>
                  <a:pt x="2880" y="4618"/>
                </a:lnTo>
                <a:lnTo>
                  <a:pt x="2853" y="4609"/>
                </a:lnTo>
                <a:lnTo>
                  <a:pt x="2828" y="4599"/>
                </a:lnTo>
                <a:lnTo>
                  <a:pt x="2803" y="4588"/>
                </a:lnTo>
                <a:lnTo>
                  <a:pt x="2778" y="4575"/>
                </a:lnTo>
                <a:lnTo>
                  <a:pt x="2729" y="4549"/>
                </a:lnTo>
                <a:lnTo>
                  <a:pt x="2680" y="4520"/>
                </a:lnTo>
                <a:lnTo>
                  <a:pt x="2631" y="4491"/>
                </a:lnTo>
                <a:lnTo>
                  <a:pt x="2580" y="4464"/>
                </a:lnTo>
                <a:lnTo>
                  <a:pt x="2555" y="4449"/>
                </a:lnTo>
                <a:lnTo>
                  <a:pt x="2530" y="4436"/>
                </a:lnTo>
                <a:lnTo>
                  <a:pt x="2507" y="4424"/>
                </a:lnTo>
                <a:lnTo>
                  <a:pt x="2483" y="4410"/>
                </a:lnTo>
                <a:lnTo>
                  <a:pt x="2460" y="4397"/>
                </a:lnTo>
                <a:lnTo>
                  <a:pt x="2438" y="4382"/>
                </a:lnTo>
                <a:lnTo>
                  <a:pt x="2415" y="4368"/>
                </a:lnTo>
                <a:lnTo>
                  <a:pt x="2392" y="4353"/>
                </a:lnTo>
                <a:lnTo>
                  <a:pt x="2351" y="4325"/>
                </a:lnTo>
                <a:lnTo>
                  <a:pt x="2309" y="4295"/>
                </a:lnTo>
                <a:lnTo>
                  <a:pt x="2265" y="4265"/>
                </a:lnTo>
                <a:lnTo>
                  <a:pt x="2220" y="4236"/>
                </a:lnTo>
                <a:lnTo>
                  <a:pt x="2174" y="4208"/>
                </a:lnTo>
                <a:lnTo>
                  <a:pt x="2127" y="4180"/>
                </a:lnTo>
                <a:lnTo>
                  <a:pt x="2103" y="4168"/>
                </a:lnTo>
                <a:lnTo>
                  <a:pt x="2079" y="4156"/>
                </a:lnTo>
                <a:lnTo>
                  <a:pt x="2055" y="4143"/>
                </a:lnTo>
                <a:lnTo>
                  <a:pt x="2030" y="4133"/>
                </a:lnTo>
                <a:lnTo>
                  <a:pt x="1993" y="4118"/>
                </a:lnTo>
                <a:lnTo>
                  <a:pt x="1956" y="4104"/>
                </a:lnTo>
                <a:lnTo>
                  <a:pt x="1918" y="4092"/>
                </a:lnTo>
                <a:lnTo>
                  <a:pt x="1881" y="4081"/>
                </a:lnTo>
                <a:lnTo>
                  <a:pt x="1805" y="4060"/>
                </a:lnTo>
                <a:lnTo>
                  <a:pt x="1729" y="4040"/>
                </a:lnTo>
                <a:lnTo>
                  <a:pt x="1692" y="4029"/>
                </a:lnTo>
                <a:lnTo>
                  <a:pt x="1654" y="4019"/>
                </a:lnTo>
                <a:lnTo>
                  <a:pt x="1617" y="4008"/>
                </a:lnTo>
                <a:lnTo>
                  <a:pt x="1579" y="3994"/>
                </a:lnTo>
                <a:lnTo>
                  <a:pt x="1542" y="3981"/>
                </a:lnTo>
                <a:lnTo>
                  <a:pt x="1505" y="3965"/>
                </a:lnTo>
                <a:lnTo>
                  <a:pt x="1487" y="3956"/>
                </a:lnTo>
                <a:lnTo>
                  <a:pt x="1468" y="3947"/>
                </a:lnTo>
                <a:lnTo>
                  <a:pt x="1451" y="3938"/>
                </a:lnTo>
                <a:lnTo>
                  <a:pt x="1432" y="3928"/>
                </a:lnTo>
                <a:lnTo>
                  <a:pt x="1366" y="3890"/>
                </a:lnTo>
                <a:lnTo>
                  <a:pt x="1301" y="3853"/>
                </a:lnTo>
                <a:lnTo>
                  <a:pt x="1235" y="3816"/>
                </a:lnTo>
                <a:lnTo>
                  <a:pt x="1171" y="3781"/>
                </a:lnTo>
                <a:lnTo>
                  <a:pt x="1138" y="3764"/>
                </a:lnTo>
                <a:lnTo>
                  <a:pt x="1105" y="3748"/>
                </a:lnTo>
                <a:lnTo>
                  <a:pt x="1071" y="3732"/>
                </a:lnTo>
                <a:lnTo>
                  <a:pt x="1037" y="3716"/>
                </a:lnTo>
                <a:lnTo>
                  <a:pt x="1003" y="3701"/>
                </a:lnTo>
                <a:lnTo>
                  <a:pt x="969" y="3686"/>
                </a:lnTo>
                <a:lnTo>
                  <a:pt x="934" y="3673"/>
                </a:lnTo>
                <a:lnTo>
                  <a:pt x="898" y="3660"/>
                </a:lnTo>
                <a:lnTo>
                  <a:pt x="893" y="3660"/>
                </a:lnTo>
                <a:lnTo>
                  <a:pt x="890" y="3660"/>
                </a:lnTo>
                <a:lnTo>
                  <a:pt x="887" y="3662"/>
                </a:lnTo>
                <a:lnTo>
                  <a:pt x="884" y="3664"/>
                </a:lnTo>
                <a:lnTo>
                  <a:pt x="882" y="3669"/>
                </a:lnTo>
                <a:lnTo>
                  <a:pt x="881" y="3676"/>
                </a:lnTo>
                <a:lnTo>
                  <a:pt x="866" y="3668"/>
                </a:lnTo>
                <a:lnTo>
                  <a:pt x="850" y="3676"/>
                </a:lnTo>
                <a:lnTo>
                  <a:pt x="843" y="3675"/>
                </a:lnTo>
                <a:lnTo>
                  <a:pt x="838" y="3676"/>
                </a:lnTo>
                <a:lnTo>
                  <a:pt x="833" y="3677"/>
                </a:lnTo>
                <a:lnTo>
                  <a:pt x="829" y="3678"/>
                </a:lnTo>
                <a:lnTo>
                  <a:pt x="825" y="3681"/>
                </a:lnTo>
                <a:lnTo>
                  <a:pt x="823" y="3683"/>
                </a:lnTo>
                <a:lnTo>
                  <a:pt x="820" y="3687"/>
                </a:lnTo>
                <a:lnTo>
                  <a:pt x="819" y="3692"/>
                </a:lnTo>
                <a:lnTo>
                  <a:pt x="803" y="3684"/>
                </a:lnTo>
                <a:lnTo>
                  <a:pt x="787" y="3692"/>
                </a:lnTo>
                <a:lnTo>
                  <a:pt x="766" y="3681"/>
                </a:lnTo>
                <a:lnTo>
                  <a:pt x="746" y="3672"/>
                </a:lnTo>
                <a:lnTo>
                  <a:pt x="725" y="3665"/>
                </a:lnTo>
                <a:lnTo>
                  <a:pt x="705" y="3659"/>
                </a:lnTo>
                <a:lnTo>
                  <a:pt x="684" y="3653"/>
                </a:lnTo>
                <a:lnTo>
                  <a:pt x="664" y="3648"/>
                </a:lnTo>
                <a:lnTo>
                  <a:pt x="643" y="3645"/>
                </a:lnTo>
                <a:lnTo>
                  <a:pt x="623" y="3642"/>
                </a:lnTo>
                <a:lnTo>
                  <a:pt x="602" y="3640"/>
                </a:lnTo>
                <a:lnTo>
                  <a:pt x="583" y="3639"/>
                </a:lnTo>
                <a:lnTo>
                  <a:pt x="562" y="3639"/>
                </a:lnTo>
                <a:lnTo>
                  <a:pt x="543" y="3639"/>
                </a:lnTo>
                <a:lnTo>
                  <a:pt x="503" y="3640"/>
                </a:lnTo>
                <a:lnTo>
                  <a:pt x="464" y="3642"/>
                </a:lnTo>
                <a:lnTo>
                  <a:pt x="425" y="3644"/>
                </a:lnTo>
                <a:lnTo>
                  <a:pt x="387" y="3646"/>
                </a:lnTo>
                <a:lnTo>
                  <a:pt x="350" y="3647"/>
                </a:lnTo>
                <a:lnTo>
                  <a:pt x="313" y="3647"/>
                </a:lnTo>
                <a:lnTo>
                  <a:pt x="295" y="3646"/>
                </a:lnTo>
                <a:lnTo>
                  <a:pt x="277" y="3644"/>
                </a:lnTo>
                <a:lnTo>
                  <a:pt x="259" y="3641"/>
                </a:lnTo>
                <a:lnTo>
                  <a:pt x="241" y="3638"/>
                </a:lnTo>
                <a:lnTo>
                  <a:pt x="224" y="3633"/>
                </a:lnTo>
                <a:lnTo>
                  <a:pt x="207" y="3628"/>
                </a:lnTo>
                <a:lnTo>
                  <a:pt x="190" y="3621"/>
                </a:lnTo>
                <a:lnTo>
                  <a:pt x="173" y="3614"/>
                </a:lnTo>
                <a:lnTo>
                  <a:pt x="163" y="3607"/>
                </a:lnTo>
                <a:lnTo>
                  <a:pt x="153" y="3600"/>
                </a:lnTo>
                <a:lnTo>
                  <a:pt x="143" y="3593"/>
                </a:lnTo>
                <a:lnTo>
                  <a:pt x="131" y="3584"/>
                </a:lnTo>
                <a:lnTo>
                  <a:pt x="121" y="3573"/>
                </a:lnTo>
                <a:lnTo>
                  <a:pt x="110" y="3563"/>
                </a:lnTo>
                <a:lnTo>
                  <a:pt x="100" y="3551"/>
                </a:lnTo>
                <a:lnTo>
                  <a:pt x="89" y="3539"/>
                </a:lnTo>
                <a:lnTo>
                  <a:pt x="79" y="3525"/>
                </a:lnTo>
                <a:lnTo>
                  <a:pt x="69" y="3511"/>
                </a:lnTo>
                <a:lnTo>
                  <a:pt x="60" y="3497"/>
                </a:lnTo>
                <a:lnTo>
                  <a:pt x="50" y="3482"/>
                </a:lnTo>
                <a:lnTo>
                  <a:pt x="41" y="3467"/>
                </a:lnTo>
                <a:lnTo>
                  <a:pt x="33" y="3450"/>
                </a:lnTo>
                <a:lnTo>
                  <a:pt x="26" y="3435"/>
                </a:lnTo>
                <a:lnTo>
                  <a:pt x="20" y="3417"/>
                </a:lnTo>
                <a:lnTo>
                  <a:pt x="13" y="3401"/>
                </a:lnTo>
                <a:lnTo>
                  <a:pt x="8" y="3385"/>
                </a:lnTo>
                <a:lnTo>
                  <a:pt x="5" y="3368"/>
                </a:lnTo>
                <a:lnTo>
                  <a:pt x="2" y="3351"/>
                </a:lnTo>
                <a:lnTo>
                  <a:pt x="0" y="3334"/>
                </a:lnTo>
                <a:lnTo>
                  <a:pt x="0" y="3318"/>
                </a:lnTo>
                <a:lnTo>
                  <a:pt x="1" y="3301"/>
                </a:lnTo>
                <a:lnTo>
                  <a:pt x="3" y="3285"/>
                </a:lnTo>
                <a:lnTo>
                  <a:pt x="6" y="3269"/>
                </a:lnTo>
                <a:lnTo>
                  <a:pt x="12" y="3253"/>
                </a:lnTo>
                <a:lnTo>
                  <a:pt x="19" y="3239"/>
                </a:lnTo>
                <a:lnTo>
                  <a:pt x="27" y="3223"/>
                </a:lnTo>
                <a:lnTo>
                  <a:pt x="37" y="3210"/>
                </a:lnTo>
                <a:lnTo>
                  <a:pt x="49" y="3197"/>
                </a:lnTo>
                <a:lnTo>
                  <a:pt x="63" y="3184"/>
                </a:lnTo>
                <a:lnTo>
                  <a:pt x="79" y="3172"/>
                </a:lnTo>
                <a:lnTo>
                  <a:pt x="95" y="3162"/>
                </a:lnTo>
                <a:lnTo>
                  <a:pt x="113" y="3154"/>
                </a:lnTo>
                <a:lnTo>
                  <a:pt x="130" y="3146"/>
                </a:lnTo>
                <a:lnTo>
                  <a:pt x="149" y="3140"/>
                </a:lnTo>
                <a:lnTo>
                  <a:pt x="168" y="3136"/>
                </a:lnTo>
                <a:lnTo>
                  <a:pt x="188" y="3133"/>
                </a:lnTo>
                <a:lnTo>
                  <a:pt x="207" y="3131"/>
                </a:lnTo>
                <a:lnTo>
                  <a:pt x="227" y="3131"/>
                </a:lnTo>
                <a:lnTo>
                  <a:pt x="247" y="3131"/>
                </a:lnTo>
                <a:lnTo>
                  <a:pt x="268" y="3132"/>
                </a:lnTo>
                <a:lnTo>
                  <a:pt x="289" y="3134"/>
                </a:lnTo>
                <a:lnTo>
                  <a:pt x="310" y="3137"/>
                </a:lnTo>
                <a:lnTo>
                  <a:pt x="353" y="3145"/>
                </a:lnTo>
                <a:lnTo>
                  <a:pt x="395" y="3156"/>
                </a:lnTo>
                <a:lnTo>
                  <a:pt x="480" y="3179"/>
                </a:lnTo>
                <a:lnTo>
                  <a:pt x="562" y="3204"/>
                </a:lnTo>
                <a:lnTo>
                  <a:pt x="602" y="3215"/>
                </a:lnTo>
                <a:lnTo>
                  <a:pt x="639" y="3224"/>
                </a:lnTo>
                <a:lnTo>
                  <a:pt x="658" y="3229"/>
                </a:lnTo>
                <a:lnTo>
                  <a:pt x="675" y="3232"/>
                </a:lnTo>
                <a:lnTo>
                  <a:pt x="693" y="3234"/>
                </a:lnTo>
                <a:lnTo>
                  <a:pt x="709" y="3235"/>
                </a:lnTo>
                <a:lnTo>
                  <a:pt x="721" y="3235"/>
                </a:lnTo>
                <a:lnTo>
                  <a:pt x="734" y="3233"/>
                </a:lnTo>
                <a:lnTo>
                  <a:pt x="746" y="3230"/>
                </a:lnTo>
                <a:lnTo>
                  <a:pt x="758" y="3225"/>
                </a:lnTo>
                <a:lnTo>
                  <a:pt x="771" y="3222"/>
                </a:lnTo>
                <a:lnTo>
                  <a:pt x="782" y="3219"/>
                </a:lnTo>
                <a:lnTo>
                  <a:pt x="787" y="3219"/>
                </a:lnTo>
                <a:lnTo>
                  <a:pt x="792" y="3218"/>
                </a:lnTo>
                <a:lnTo>
                  <a:pt x="798" y="3218"/>
                </a:lnTo>
                <a:lnTo>
                  <a:pt x="803" y="3219"/>
                </a:lnTo>
                <a:lnTo>
                  <a:pt x="831" y="3227"/>
                </a:lnTo>
                <a:lnTo>
                  <a:pt x="858" y="3235"/>
                </a:lnTo>
                <a:lnTo>
                  <a:pt x="883" y="3245"/>
                </a:lnTo>
                <a:lnTo>
                  <a:pt x="909" y="3255"/>
                </a:lnTo>
                <a:lnTo>
                  <a:pt x="957" y="3280"/>
                </a:lnTo>
                <a:lnTo>
                  <a:pt x="1004" y="3306"/>
                </a:lnTo>
                <a:lnTo>
                  <a:pt x="1029" y="3319"/>
                </a:lnTo>
                <a:lnTo>
                  <a:pt x="1054" y="3331"/>
                </a:lnTo>
                <a:lnTo>
                  <a:pt x="1079" y="3344"/>
                </a:lnTo>
                <a:lnTo>
                  <a:pt x="1106" y="3356"/>
                </a:lnTo>
                <a:lnTo>
                  <a:pt x="1134" y="3367"/>
                </a:lnTo>
                <a:lnTo>
                  <a:pt x="1164" y="3376"/>
                </a:lnTo>
                <a:lnTo>
                  <a:pt x="1194" y="3386"/>
                </a:lnTo>
                <a:lnTo>
                  <a:pt x="1228" y="3393"/>
                </a:lnTo>
                <a:lnTo>
                  <a:pt x="1232" y="3404"/>
                </a:lnTo>
                <a:lnTo>
                  <a:pt x="1237" y="3414"/>
                </a:lnTo>
                <a:lnTo>
                  <a:pt x="1244" y="3424"/>
                </a:lnTo>
                <a:lnTo>
                  <a:pt x="1250" y="3434"/>
                </a:lnTo>
                <a:lnTo>
                  <a:pt x="1255" y="3444"/>
                </a:lnTo>
                <a:lnTo>
                  <a:pt x="1259" y="3456"/>
                </a:lnTo>
                <a:lnTo>
                  <a:pt x="1260" y="3463"/>
                </a:lnTo>
                <a:lnTo>
                  <a:pt x="1260" y="3470"/>
                </a:lnTo>
                <a:lnTo>
                  <a:pt x="1260" y="3478"/>
                </a:lnTo>
                <a:lnTo>
                  <a:pt x="1259" y="3487"/>
                </a:lnTo>
                <a:lnTo>
                  <a:pt x="1335" y="3501"/>
                </a:lnTo>
                <a:lnTo>
                  <a:pt x="1411" y="3513"/>
                </a:lnTo>
                <a:lnTo>
                  <a:pt x="1448" y="3519"/>
                </a:lnTo>
                <a:lnTo>
                  <a:pt x="1486" y="3526"/>
                </a:lnTo>
                <a:lnTo>
                  <a:pt x="1523" y="3533"/>
                </a:lnTo>
                <a:lnTo>
                  <a:pt x="1559" y="3542"/>
                </a:lnTo>
                <a:lnTo>
                  <a:pt x="1594" y="3551"/>
                </a:lnTo>
                <a:lnTo>
                  <a:pt x="1628" y="3560"/>
                </a:lnTo>
                <a:lnTo>
                  <a:pt x="1662" y="3571"/>
                </a:lnTo>
                <a:lnTo>
                  <a:pt x="1695" y="3583"/>
                </a:lnTo>
                <a:lnTo>
                  <a:pt x="1726" y="3596"/>
                </a:lnTo>
                <a:lnTo>
                  <a:pt x="1756" y="3610"/>
                </a:lnTo>
                <a:lnTo>
                  <a:pt x="1770" y="3619"/>
                </a:lnTo>
                <a:lnTo>
                  <a:pt x="1783" y="3627"/>
                </a:lnTo>
                <a:lnTo>
                  <a:pt x="1797" y="3635"/>
                </a:lnTo>
                <a:lnTo>
                  <a:pt x="1810" y="3644"/>
                </a:lnTo>
                <a:lnTo>
                  <a:pt x="1824" y="3646"/>
                </a:lnTo>
                <a:lnTo>
                  <a:pt x="1840" y="3648"/>
                </a:lnTo>
                <a:lnTo>
                  <a:pt x="1853" y="3648"/>
                </a:lnTo>
                <a:lnTo>
                  <a:pt x="1867" y="3647"/>
                </a:lnTo>
                <a:lnTo>
                  <a:pt x="1895" y="3644"/>
                </a:lnTo>
                <a:lnTo>
                  <a:pt x="1922" y="3640"/>
                </a:lnTo>
                <a:lnTo>
                  <a:pt x="1948" y="3635"/>
                </a:lnTo>
                <a:lnTo>
                  <a:pt x="1975" y="3631"/>
                </a:lnTo>
                <a:lnTo>
                  <a:pt x="1988" y="3630"/>
                </a:lnTo>
                <a:lnTo>
                  <a:pt x="2003" y="3629"/>
                </a:lnTo>
                <a:lnTo>
                  <a:pt x="2016" y="3628"/>
                </a:lnTo>
                <a:lnTo>
                  <a:pt x="2030" y="3629"/>
                </a:lnTo>
                <a:lnTo>
                  <a:pt x="2052" y="3631"/>
                </a:lnTo>
                <a:lnTo>
                  <a:pt x="2074" y="3635"/>
                </a:lnTo>
                <a:lnTo>
                  <a:pt x="2095" y="3640"/>
                </a:lnTo>
                <a:lnTo>
                  <a:pt x="2116" y="3646"/>
                </a:lnTo>
                <a:lnTo>
                  <a:pt x="2135" y="3654"/>
                </a:lnTo>
                <a:lnTo>
                  <a:pt x="2156" y="3662"/>
                </a:lnTo>
                <a:lnTo>
                  <a:pt x="2175" y="3671"/>
                </a:lnTo>
                <a:lnTo>
                  <a:pt x="2195" y="3680"/>
                </a:lnTo>
                <a:lnTo>
                  <a:pt x="2234" y="3700"/>
                </a:lnTo>
                <a:lnTo>
                  <a:pt x="2275" y="3719"/>
                </a:lnTo>
                <a:lnTo>
                  <a:pt x="2295" y="3730"/>
                </a:lnTo>
                <a:lnTo>
                  <a:pt x="2317" y="3739"/>
                </a:lnTo>
                <a:lnTo>
                  <a:pt x="2338" y="3747"/>
                </a:lnTo>
                <a:lnTo>
                  <a:pt x="2361" y="3755"/>
                </a:lnTo>
                <a:lnTo>
                  <a:pt x="2373" y="3758"/>
                </a:lnTo>
                <a:lnTo>
                  <a:pt x="2385" y="3761"/>
                </a:lnTo>
                <a:lnTo>
                  <a:pt x="2398" y="3763"/>
                </a:lnTo>
                <a:lnTo>
                  <a:pt x="2411" y="3765"/>
                </a:lnTo>
                <a:lnTo>
                  <a:pt x="2438" y="3769"/>
                </a:lnTo>
                <a:lnTo>
                  <a:pt x="2466" y="3771"/>
                </a:lnTo>
                <a:lnTo>
                  <a:pt x="2493" y="3773"/>
                </a:lnTo>
                <a:lnTo>
                  <a:pt x="2523" y="3776"/>
                </a:lnTo>
                <a:lnTo>
                  <a:pt x="2552" y="3780"/>
                </a:lnTo>
                <a:lnTo>
                  <a:pt x="2580" y="3786"/>
                </a:lnTo>
                <a:lnTo>
                  <a:pt x="2611" y="3794"/>
                </a:lnTo>
                <a:lnTo>
                  <a:pt x="2641" y="3803"/>
                </a:lnTo>
                <a:lnTo>
                  <a:pt x="2671" y="3813"/>
                </a:lnTo>
                <a:lnTo>
                  <a:pt x="2699" y="3823"/>
                </a:lnTo>
                <a:lnTo>
                  <a:pt x="2755" y="3843"/>
                </a:lnTo>
                <a:lnTo>
                  <a:pt x="2806" y="3862"/>
                </a:lnTo>
                <a:lnTo>
                  <a:pt x="2831" y="3871"/>
                </a:lnTo>
                <a:lnTo>
                  <a:pt x="2854" y="3879"/>
                </a:lnTo>
                <a:lnTo>
                  <a:pt x="2877" y="3886"/>
                </a:lnTo>
                <a:lnTo>
                  <a:pt x="2898" y="3891"/>
                </a:lnTo>
                <a:lnTo>
                  <a:pt x="2919" y="3895"/>
                </a:lnTo>
                <a:lnTo>
                  <a:pt x="2939" y="3898"/>
                </a:lnTo>
                <a:lnTo>
                  <a:pt x="2948" y="3898"/>
                </a:lnTo>
                <a:lnTo>
                  <a:pt x="2957" y="3898"/>
                </a:lnTo>
                <a:lnTo>
                  <a:pt x="2966" y="3898"/>
                </a:lnTo>
                <a:lnTo>
                  <a:pt x="2974" y="3896"/>
                </a:lnTo>
                <a:lnTo>
                  <a:pt x="2982" y="3895"/>
                </a:lnTo>
                <a:lnTo>
                  <a:pt x="2988" y="3893"/>
                </a:lnTo>
                <a:lnTo>
                  <a:pt x="2995" y="3890"/>
                </a:lnTo>
                <a:lnTo>
                  <a:pt x="3001" y="3887"/>
                </a:lnTo>
                <a:lnTo>
                  <a:pt x="3012" y="3879"/>
                </a:lnTo>
                <a:lnTo>
                  <a:pt x="3025" y="3869"/>
                </a:lnTo>
                <a:lnTo>
                  <a:pt x="3051" y="3846"/>
                </a:lnTo>
                <a:lnTo>
                  <a:pt x="3084" y="3818"/>
                </a:lnTo>
                <a:lnTo>
                  <a:pt x="3104" y="3801"/>
                </a:lnTo>
                <a:lnTo>
                  <a:pt x="3135" y="3775"/>
                </a:lnTo>
                <a:lnTo>
                  <a:pt x="3165" y="3750"/>
                </a:lnTo>
                <a:lnTo>
                  <a:pt x="3179" y="3739"/>
                </a:lnTo>
                <a:lnTo>
                  <a:pt x="3186" y="3740"/>
                </a:lnTo>
                <a:lnTo>
                  <a:pt x="3193" y="3742"/>
                </a:lnTo>
                <a:lnTo>
                  <a:pt x="3200" y="3744"/>
                </a:lnTo>
                <a:lnTo>
                  <a:pt x="3206" y="3748"/>
                </a:lnTo>
                <a:lnTo>
                  <a:pt x="3213" y="3752"/>
                </a:lnTo>
                <a:lnTo>
                  <a:pt x="3220" y="3757"/>
                </a:lnTo>
                <a:lnTo>
                  <a:pt x="3226" y="3763"/>
                </a:lnTo>
                <a:lnTo>
                  <a:pt x="3232" y="3770"/>
                </a:lnTo>
                <a:lnTo>
                  <a:pt x="3243" y="3784"/>
                </a:lnTo>
                <a:lnTo>
                  <a:pt x="3256" y="3800"/>
                </a:lnTo>
                <a:lnTo>
                  <a:pt x="3267" y="3817"/>
                </a:lnTo>
                <a:lnTo>
                  <a:pt x="3278" y="3834"/>
                </a:lnTo>
                <a:lnTo>
                  <a:pt x="3289" y="3851"/>
                </a:lnTo>
                <a:lnTo>
                  <a:pt x="3302" y="3867"/>
                </a:lnTo>
                <a:lnTo>
                  <a:pt x="3314" y="3881"/>
                </a:lnTo>
                <a:lnTo>
                  <a:pt x="3326" y="3894"/>
                </a:lnTo>
                <a:lnTo>
                  <a:pt x="3332" y="3899"/>
                </a:lnTo>
                <a:lnTo>
                  <a:pt x="3340" y="3904"/>
                </a:lnTo>
                <a:lnTo>
                  <a:pt x="3346" y="3908"/>
                </a:lnTo>
                <a:lnTo>
                  <a:pt x="3353" y="3910"/>
                </a:lnTo>
                <a:lnTo>
                  <a:pt x="3360" y="3912"/>
                </a:lnTo>
                <a:lnTo>
                  <a:pt x="3368" y="3913"/>
                </a:lnTo>
                <a:lnTo>
                  <a:pt x="3376" y="3913"/>
                </a:lnTo>
                <a:lnTo>
                  <a:pt x="3384" y="3912"/>
                </a:lnTo>
                <a:lnTo>
                  <a:pt x="3395" y="3897"/>
                </a:lnTo>
                <a:lnTo>
                  <a:pt x="3405" y="3880"/>
                </a:lnTo>
                <a:lnTo>
                  <a:pt x="3415" y="3863"/>
                </a:lnTo>
                <a:lnTo>
                  <a:pt x="3423" y="3843"/>
                </a:lnTo>
                <a:lnTo>
                  <a:pt x="3430" y="3824"/>
                </a:lnTo>
                <a:lnTo>
                  <a:pt x="3435" y="3803"/>
                </a:lnTo>
                <a:lnTo>
                  <a:pt x="3440" y="3782"/>
                </a:lnTo>
                <a:lnTo>
                  <a:pt x="3444" y="3760"/>
                </a:lnTo>
                <a:lnTo>
                  <a:pt x="3446" y="3739"/>
                </a:lnTo>
                <a:lnTo>
                  <a:pt x="3448" y="3716"/>
                </a:lnTo>
                <a:lnTo>
                  <a:pt x="3450" y="3694"/>
                </a:lnTo>
                <a:lnTo>
                  <a:pt x="3450" y="3670"/>
                </a:lnTo>
                <a:lnTo>
                  <a:pt x="3450" y="3647"/>
                </a:lnTo>
                <a:lnTo>
                  <a:pt x="3449" y="3625"/>
                </a:lnTo>
                <a:lnTo>
                  <a:pt x="3448" y="3603"/>
                </a:lnTo>
                <a:lnTo>
                  <a:pt x="3446" y="3582"/>
                </a:lnTo>
                <a:lnTo>
                  <a:pt x="3541" y="3582"/>
                </a:lnTo>
                <a:lnTo>
                  <a:pt x="3542" y="3550"/>
                </a:lnTo>
                <a:lnTo>
                  <a:pt x="3542" y="3518"/>
                </a:lnTo>
                <a:lnTo>
                  <a:pt x="3541" y="3486"/>
                </a:lnTo>
                <a:lnTo>
                  <a:pt x="3539" y="3454"/>
                </a:lnTo>
                <a:lnTo>
                  <a:pt x="3537" y="3423"/>
                </a:lnTo>
                <a:lnTo>
                  <a:pt x="3534" y="3391"/>
                </a:lnTo>
                <a:lnTo>
                  <a:pt x="3529" y="3359"/>
                </a:lnTo>
                <a:lnTo>
                  <a:pt x="3525" y="3327"/>
                </a:lnTo>
                <a:lnTo>
                  <a:pt x="3515" y="3265"/>
                </a:lnTo>
                <a:lnTo>
                  <a:pt x="3503" y="3201"/>
                </a:lnTo>
                <a:lnTo>
                  <a:pt x="3489" y="3138"/>
                </a:lnTo>
                <a:lnTo>
                  <a:pt x="3474" y="3076"/>
                </a:lnTo>
                <a:lnTo>
                  <a:pt x="3459" y="3013"/>
                </a:lnTo>
                <a:lnTo>
                  <a:pt x="3443" y="2951"/>
                </a:lnTo>
                <a:lnTo>
                  <a:pt x="3428" y="2890"/>
                </a:lnTo>
                <a:lnTo>
                  <a:pt x="3414" y="2828"/>
                </a:lnTo>
                <a:lnTo>
                  <a:pt x="3399" y="2768"/>
                </a:lnTo>
                <a:lnTo>
                  <a:pt x="3387" y="2708"/>
                </a:lnTo>
                <a:lnTo>
                  <a:pt x="3377" y="2649"/>
                </a:lnTo>
                <a:lnTo>
                  <a:pt x="3367" y="2590"/>
                </a:lnTo>
                <a:lnTo>
                  <a:pt x="3365" y="2573"/>
                </a:lnTo>
                <a:lnTo>
                  <a:pt x="3364" y="2555"/>
                </a:lnTo>
                <a:lnTo>
                  <a:pt x="3363" y="2539"/>
                </a:lnTo>
                <a:lnTo>
                  <a:pt x="3363" y="2522"/>
                </a:lnTo>
                <a:lnTo>
                  <a:pt x="3364" y="2488"/>
                </a:lnTo>
                <a:lnTo>
                  <a:pt x="3366" y="2456"/>
                </a:lnTo>
                <a:lnTo>
                  <a:pt x="3369" y="2423"/>
                </a:lnTo>
                <a:lnTo>
                  <a:pt x="3375" y="2389"/>
                </a:lnTo>
                <a:lnTo>
                  <a:pt x="3379" y="2356"/>
                </a:lnTo>
                <a:lnTo>
                  <a:pt x="3385" y="2321"/>
                </a:lnTo>
                <a:lnTo>
                  <a:pt x="3390" y="2286"/>
                </a:lnTo>
                <a:lnTo>
                  <a:pt x="3395" y="2251"/>
                </a:lnTo>
                <a:lnTo>
                  <a:pt x="3399" y="2214"/>
                </a:lnTo>
                <a:lnTo>
                  <a:pt x="3402" y="2176"/>
                </a:lnTo>
                <a:lnTo>
                  <a:pt x="3404" y="2136"/>
                </a:lnTo>
                <a:lnTo>
                  <a:pt x="3404" y="2095"/>
                </a:lnTo>
                <a:lnTo>
                  <a:pt x="3404" y="2074"/>
                </a:lnTo>
                <a:lnTo>
                  <a:pt x="3403" y="2052"/>
                </a:lnTo>
                <a:lnTo>
                  <a:pt x="3401" y="2031"/>
                </a:lnTo>
                <a:lnTo>
                  <a:pt x="3399" y="2007"/>
                </a:lnTo>
                <a:lnTo>
                  <a:pt x="3397" y="1996"/>
                </a:lnTo>
                <a:lnTo>
                  <a:pt x="3395" y="1984"/>
                </a:lnTo>
                <a:lnTo>
                  <a:pt x="3392" y="1973"/>
                </a:lnTo>
                <a:lnTo>
                  <a:pt x="3389" y="1962"/>
                </a:lnTo>
                <a:lnTo>
                  <a:pt x="3380" y="1940"/>
                </a:lnTo>
                <a:lnTo>
                  <a:pt x="3370" y="1919"/>
                </a:lnTo>
                <a:lnTo>
                  <a:pt x="3361" y="1898"/>
                </a:lnTo>
                <a:lnTo>
                  <a:pt x="3351" y="1878"/>
                </a:lnTo>
                <a:lnTo>
                  <a:pt x="3343" y="1856"/>
                </a:lnTo>
                <a:lnTo>
                  <a:pt x="3336" y="1834"/>
                </a:lnTo>
                <a:lnTo>
                  <a:pt x="3328" y="1802"/>
                </a:lnTo>
                <a:lnTo>
                  <a:pt x="3321" y="1769"/>
                </a:lnTo>
                <a:lnTo>
                  <a:pt x="3315" y="1737"/>
                </a:lnTo>
                <a:lnTo>
                  <a:pt x="3309" y="1704"/>
                </a:lnTo>
                <a:lnTo>
                  <a:pt x="3300" y="1638"/>
                </a:lnTo>
                <a:lnTo>
                  <a:pt x="3290" y="1573"/>
                </a:lnTo>
                <a:lnTo>
                  <a:pt x="3281" y="1507"/>
                </a:lnTo>
                <a:lnTo>
                  <a:pt x="3270" y="1442"/>
                </a:lnTo>
                <a:lnTo>
                  <a:pt x="3265" y="1409"/>
                </a:lnTo>
                <a:lnTo>
                  <a:pt x="3258" y="1378"/>
                </a:lnTo>
                <a:lnTo>
                  <a:pt x="3250" y="1346"/>
                </a:lnTo>
                <a:lnTo>
                  <a:pt x="3241" y="1315"/>
                </a:lnTo>
                <a:lnTo>
                  <a:pt x="3224" y="1291"/>
                </a:lnTo>
                <a:lnTo>
                  <a:pt x="3204" y="1269"/>
                </a:lnTo>
                <a:lnTo>
                  <a:pt x="3186" y="1246"/>
                </a:lnTo>
                <a:lnTo>
                  <a:pt x="3166" y="1225"/>
                </a:lnTo>
                <a:lnTo>
                  <a:pt x="3147" y="1203"/>
                </a:lnTo>
                <a:lnTo>
                  <a:pt x="3128" y="1181"/>
                </a:lnTo>
                <a:lnTo>
                  <a:pt x="3110" y="1157"/>
                </a:lnTo>
                <a:lnTo>
                  <a:pt x="3092" y="1133"/>
                </a:lnTo>
                <a:lnTo>
                  <a:pt x="3084" y="1120"/>
                </a:lnTo>
                <a:lnTo>
                  <a:pt x="3077" y="1108"/>
                </a:lnTo>
                <a:lnTo>
                  <a:pt x="3069" y="1094"/>
                </a:lnTo>
                <a:lnTo>
                  <a:pt x="3063" y="1081"/>
                </a:lnTo>
                <a:lnTo>
                  <a:pt x="3055" y="1067"/>
                </a:lnTo>
                <a:lnTo>
                  <a:pt x="3049" y="1052"/>
                </a:lnTo>
                <a:lnTo>
                  <a:pt x="3044" y="1038"/>
                </a:lnTo>
                <a:lnTo>
                  <a:pt x="3039" y="1021"/>
                </a:lnTo>
                <a:lnTo>
                  <a:pt x="3034" y="1006"/>
                </a:lnTo>
                <a:lnTo>
                  <a:pt x="3030" y="989"/>
                </a:lnTo>
                <a:lnTo>
                  <a:pt x="3027" y="971"/>
                </a:lnTo>
                <a:lnTo>
                  <a:pt x="3025" y="954"/>
                </a:lnTo>
                <a:lnTo>
                  <a:pt x="3023" y="935"/>
                </a:lnTo>
                <a:lnTo>
                  <a:pt x="3022" y="915"/>
                </a:lnTo>
                <a:lnTo>
                  <a:pt x="3022" y="895"/>
                </a:lnTo>
                <a:lnTo>
                  <a:pt x="3022" y="874"/>
                </a:lnTo>
                <a:lnTo>
                  <a:pt x="2990" y="874"/>
                </a:lnTo>
                <a:lnTo>
                  <a:pt x="2983" y="850"/>
                </a:lnTo>
                <a:lnTo>
                  <a:pt x="2959" y="858"/>
                </a:ln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57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rgbClr val="4D4D4D"/>
                </a:solidFill>
              </a:defRPr>
            </a:lvl1pPr>
          </a:lstStyle>
          <a:p>
            <a:fld id="{50568FAB-D7F3-4F67-9B92-FD3A0F7DF5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2000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79413" indent="285750" algn="l" rtl="0" fontAlgn="base">
        <a:spcBef>
          <a:spcPct val="0"/>
        </a:spcBef>
        <a:spcAft>
          <a:spcPct val="40000"/>
        </a:spcAft>
        <a:buClr>
          <a:srgbClr val="FF0000"/>
        </a:buClr>
        <a:buFont typeface="Webdings" pitchFamily="18" charset="2"/>
        <a:buChar char="4"/>
        <a:defRPr sz="1200">
          <a:solidFill>
            <a:schemeClr val="tx1"/>
          </a:solidFill>
          <a:latin typeface="+mn-lt"/>
          <a:cs typeface="+mn-cs"/>
        </a:defRPr>
      </a:lvl2pPr>
      <a:lvl3pPr marL="1049338" indent="-19367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cs typeface="+mn-cs"/>
        </a:defRPr>
      </a:lvl3pPr>
      <a:lvl4pPr marL="16176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9986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cs typeface="+mn-cs"/>
        </a:defRPr>
      </a:lvl5pPr>
      <a:lvl6pPr marL="24558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cs typeface="+mn-cs"/>
        </a:defRPr>
      </a:lvl6pPr>
      <a:lvl7pPr marL="29130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cs typeface="+mn-cs"/>
        </a:defRPr>
      </a:lvl7pPr>
      <a:lvl8pPr marL="33702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cs typeface="+mn-cs"/>
        </a:defRPr>
      </a:lvl8pPr>
      <a:lvl9pPr marL="3827463" indent="-187325" algn="l" rtl="0" fontAlgn="base">
        <a:spcBef>
          <a:spcPct val="0"/>
        </a:spcBef>
        <a:spcAft>
          <a:spcPts val="500"/>
        </a:spcAft>
        <a:buChar char="–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B16C0-33CE-402A-873F-4D42C9875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79388" y="3003550"/>
            <a:ext cx="7745412" cy="654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3000"/>
              </a:lnSpc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VBA Training – Part 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762000"/>
            <a:ext cx="8991600" cy="5638800"/>
          </a:xfrm>
        </p:spPr>
        <p:txBody>
          <a:bodyPr>
            <a:normAutofit fontScale="92500" lnSpcReduction="10000"/>
          </a:bodyPr>
          <a:lstStyle/>
          <a:p>
            <a:pPr lvl="1">
              <a:buFont typeface="Webdings" pitchFamily="18" charset="2"/>
              <a:buNone/>
            </a:pPr>
            <a:endParaRPr lang="en-US" b="1"/>
          </a:p>
          <a:p>
            <a:pPr lvl="2">
              <a:buFont typeface="Wingdings" pitchFamily="2" charset="2"/>
              <a:buChar char="Ø"/>
            </a:pPr>
            <a:r>
              <a:rPr lang="en-US" sz="900" b="1"/>
              <a:t>TabKeyBehavior</a:t>
            </a:r>
            <a:r>
              <a:rPr lang="en-US" sz="900"/>
              <a:t> If True, pressing Tab inserts a tab into the text (but only if the MutliLine property is also True). If False (the default), pressing Tab moves the focus to the next control.</a:t>
            </a:r>
          </a:p>
          <a:p>
            <a:pPr lvl="2">
              <a:buFont typeface="Wingdings" pitchFamily="2" charset="2"/>
              <a:buChar char="Ø"/>
            </a:pPr>
            <a:r>
              <a:rPr lang="en-US" sz="900" b="1"/>
              <a:t>TextLength</a:t>
            </a:r>
            <a:r>
              <a:rPr lang="en-US" sz="900"/>
              <a:t> Returns the number of characters in the text box.</a:t>
            </a:r>
          </a:p>
          <a:p>
            <a:endParaRPr lang="en-US" sz="1000" b="1"/>
          </a:p>
          <a:p>
            <a:r>
              <a:rPr lang="en-US" sz="1200" b="1"/>
              <a:t>The CommandButton Control</a:t>
            </a:r>
          </a:p>
          <a:p>
            <a:endParaRPr lang="en-US" sz="1200" b="1"/>
          </a:p>
          <a:p>
            <a:pPr>
              <a:buFontTx/>
              <a:buNone/>
            </a:pPr>
            <a:r>
              <a:rPr lang="en-US" sz="1200" b="1"/>
              <a:t>		</a:t>
            </a:r>
            <a:r>
              <a:rPr lang="en-US" sz="1200"/>
              <a:t>The CommandButton control displays a button on a form. The main use for this control is to carry out some action when the user clicks the button. </a:t>
            </a:r>
          </a:p>
          <a:p>
            <a:pPr>
              <a:buFontTx/>
              <a:buNone/>
            </a:pPr>
            <a:endParaRPr lang="en-US" sz="1200"/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/>
              <a:t>To perform an action, put the required code in the Click event procedure for the control.	</a:t>
            </a:r>
          </a:p>
          <a:p>
            <a:pPr>
              <a:buFontTx/>
              <a:buNone/>
            </a:pPr>
            <a:endParaRPr lang="en-US" sz="1200"/>
          </a:p>
          <a:p>
            <a:r>
              <a:rPr lang="en-US" sz="1200" b="1" i="1"/>
              <a:t>The CheckBox Control</a:t>
            </a:r>
          </a:p>
          <a:p>
            <a:pPr lvl="1">
              <a:buFont typeface="Webdings" pitchFamily="18" charset="2"/>
              <a:buNone/>
            </a:pPr>
            <a:r>
              <a:rPr lang="en-US"/>
              <a:t>The CheckBox control provides an option or setting that the user can turn on or off by clicking.</a:t>
            </a:r>
          </a:p>
          <a:p>
            <a:pPr lvl="1">
              <a:buFont typeface="Webdings" pitchFamily="18" charset="2"/>
              <a:buNone/>
            </a:pPr>
            <a:endParaRPr lang="en-US"/>
          </a:p>
          <a:p>
            <a:pPr lvl="2">
              <a:buFont typeface="Wingdings" pitchFamily="2" charset="2"/>
              <a:buChar char="Ø"/>
            </a:pPr>
            <a:r>
              <a:rPr lang="en-US"/>
              <a:t>It consists of a small box with an adjacent label. When on, the box displays a check mark; when off, the box is empty. </a:t>
            </a:r>
          </a:p>
          <a:p>
            <a:pPr lvl="1">
              <a:buFont typeface="Webdings" pitchFamily="18" charset="2"/>
              <a:buNone/>
            </a:pPr>
            <a:endParaRPr lang="en-US"/>
          </a:p>
          <a:p>
            <a:pPr lvl="2">
              <a:buFont typeface="Wingdings" pitchFamily="2" charset="2"/>
              <a:buChar char="Ø"/>
            </a:pPr>
            <a:r>
              <a:rPr lang="en-US"/>
              <a:t>The </a:t>
            </a:r>
            <a:r>
              <a:rPr lang="en-US" b="1"/>
              <a:t>Caption property</a:t>
            </a:r>
            <a:r>
              <a:rPr lang="en-US"/>
              <a:t> determines the label displayed next to the box.</a:t>
            </a:r>
          </a:p>
          <a:p>
            <a:pPr lvl="1">
              <a:buFont typeface="Webdings" pitchFamily="18" charset="2"/>
              <a:buNone/>
            </a:pPr>
            <a:endParaRPr lang="en-US"/>
          </a:p>
          <a:p>
            <a:pPr lvl="2">
              <a:buFont typeface="Wingdings" pitchFamily="2" charset="2"/>
              <a:buChar char="Ø"/>
            </a:pPr>
            <a:r>
              <a:rPr lang="en-US"/>
              <a:t>The </a:t>
            </a:r>
            <a:r>
              <a:rPr lang="en-US" b="1"/>
              <a:t>Value property</a:t>
            </a:r>
            <a:r>
              <a:rPr lang="en-US"/>
              <a:t> returns True if the box is checked, False if not.</a:t>
            </a:r>
          </a:p>
          <a:p>
            <a:pPr>
              <a:buFontTx/>
              <a:buNone/>
            </a:pPr>
            <a:r>
              <a:rPr lang="en-US" sz="1600"/>
              <a:t>		</a:t>
            </a:r>
          </a:p>
          <a:p>
            <a:endParaRPr lang="en-US" sz="1600"/>
          </a:p>
          <a:p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CF5E3CA-C8FC-4D0A-8F40-E2F1BA455FD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using VBA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000" b="1"/>
              <a:t>Add a Chart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 i="1"/>
              <a:t>Embedded Charts</a:t>
            </a:r>
            <a:r>
              <a:rPr lang="en-US" sz="600" b="1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00"/>
              <a:t>			</a:t>
            </a:r>
            <a:r>
              <a:rPr lang="en-US" sz="900"/>
              <a:t>Dim co As ChartObject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/>
              <a:t>			Dim ch As Chart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/>
              <a:t>			Set co = Worksheets(“Sheet1”).ChartObjects.Add(50, 50, 250, 165)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/>
              <a:t>			Set ch = co.Chart</a:t>
            </a:r>
          </a:p>
          <a:p>
            <a:pPr lvl="2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 i="1"/>
              <a:t>Chart Sheets</a:t>
            </a:r>
            <a:endParaRPr lang="en-US" sz="9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sz="700"/>
              <a:t>			</a:t>
            </a:r>
            <a:r>
              <a:rPr lang="en-US" sz="900"/>
              <a:t>Dim ch As Chart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/>
              <a:t>			Set ch = ActiveWorkbook.Charts.Add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1000" b="1"/>
              <a:t>Identifying Data to Be Plotted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00"/>
              <a:t>		</a:t>
            </a:r>
            <a:r>
              <a:rPr lang="en-US" sz="900"/>
              <a:t>SetSourceData(Source, PlotBy)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/>
              <a:t>		ch.SetSourceData Source:=Worksheets(“Sheet1”).Range(“B3:F6”) . PlotBy:=xlRows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1000" b="1" i="1"/>
              <a:t>Specifying Chart Type</a:t>
            </a:r>
            <a:endParaRPr lang="en-US" sz="1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400"/>
              <a:t>		</a:t>
            </a:r>
            <a:r>
              <a:rPr lang="en-US" sz="900"/>
              <a:t>ch.ChartType = xlLineMarkers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b="1"/>
              <a:t>			(Chart Types : </a:t>
            </a:r>
            <a:r>
              <a:rPr lang="en-US" sz="900"/>
              <a:t>xlBar xlLine xlArea xlPie xlColumn xlPyramid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1000" b="1" i="1"/>
              <a:t>Displaying Chart Titles</a:t>
            </a:r>
            <a:endParaRPr lang="en-US" sz="1000" b="1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HasTitle</a:t>
            </a:r>
            <a:r>
              <a:rPr lang="en-US" sz="900"/>
              <a:t>. A True/False value specifying whether the title is displayed. (ch.HasTitle = True)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ChartTitle</a:t>
            </a:r>
            <a:r>
              <a:rPr lang="en-US" sz="900"/>
              <a:t>. A </a:t>
            </a:r>
            <a:r>
              <a:rPr lang="en-US" sz="900" b="1"/>
              <a:t>ChartTitle </a:t>
            </a:r>
            <a:r>
              <a:rPr lang="en-US" sz="900"/>
              <a:t>object that controls the details of the title. (ch.ChartTitle.Text = “Annual Sales”)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1000" b="1"/>
              <a:t>Properties of the ChartTitle Object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AutoScaleFont:</a:t>
            </a:r>
            <a:r>
              <a:rPr lang="en-US" sz="900"/>
              <a:t> True/False value specifying whether the title’s font size changes automatically when the 			chart size is changed. The default is True.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HorizontalAlignment: </a:t>
            </a:r>
            <a:r>
              <a:rPr lang="en-US" sz="900"/>
              <a:t>Specifies the left-right alignment of the title. Set to xlLeft,xlCenter (the default), or 			xlRight.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Left: </a:t>
            </a:r>
            <a:r>
              <a:rPr lang="en-US" sz="900"/>
              <a:t>The distance in points from the left edge of the title to the left edge of the chart area.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Top:</a:t>
            </a:r>
            <a:r>
              <a:rPr lang="en-US" sz="900"/>
              <a:t> The distance in points from the top edge of the title to the topedge of the chart area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Text: </a:t>
            </a:r>
            <a:r>
              <a:rPr lang="en-US" sz="900"/>
              <a:t>The text of the title. By default this is blank.</a:t>
            </a:r>
          </a:p>
          <a:p>
            <a:pPr>
              <a:lnSpc>
                <a:spcPct val="80000"/>
              </a:lnSpc>
            </a:pPr>
            <a:endParaRPr lang="en-US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17DE61-292B-490E-A466-FA56586D8D2D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User Forms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838200"/>
            <a:ext cx="8229600" cy="4800600"/>
          </a:xfrm>
        </p:spPr>
        <p:txBody>
          <a:bodyPr/>
          <a:lstStyle/>
          <a:p>
            <a:r>
              <a:rPr lang="en-US" b="1" i="1"/>
              <a:t>Working with Fonts in a Chart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The chart title </a:t>
            </a:r>
            <a:r>
              <a:rPr lang="en-US" sz="900"/>
              <a:t>Chart.ChartTitle.Font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The category axis title </a:t>
            </a:r>
            <a:r>
              <a:rPr lang="en-US" sz="900"/>
              <a:t>Chart.Axes(xlCategory).AxisTitle.Font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The value axis title </a:t>
            </a:r>
            <a:r>
              <a:rPr lang="en-US" sz="900"/>
              <a:t>Chart.Axes(xlValue).AxisTitle.Font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The legend text </a:t>
            </a:r>
            <a:r>
              <a:rPr lang="en-US" sz="900"/>
              <a:t>Chart.Legend.Font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The category axis tick mark labels </a:t>
            </a:r>
            <a:r>
              <a:rPr lang="en-US" sz="900"/>
              <a:t>Chart.Axes(xlCategory).TickLabels.Font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The value axis tick mark labels </a:t>
            </a:r>
            <a:r>
              <a:rPr lang="en-US" sz="900"/>
              <a:t>Chart.Axes(xlValue).TickLabels.Font</a:t>
            </a:r>
          </a:p>
          <a:p>
            <a:pPr>
              <a:buFontTx/>
              <a:buNone/>
            </a:pPr>
            <a:endParaRPr lang="en-US" sz="1000"/>
          </a:p>
          <a:p>
            <a:r>
              <a:rPr lang="en-US" b="1" i="1"/>
              <a:t>ChartObject Properties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BottomRightCell </a:t>
            </a:r>
            <a:r>
              <a:rPr lang="en-US" sz="900"/>
              <a:t>Returns a </a:t>
            </a:r>
            <a:r>
              <a:rPr lang="en-US" sz="900" b="1"/>
              <a:t>Range </a:t>
            </a:r>
            <a:r>
              <a:rPr lang="en-US" sz="900"/>
              <a:t>object referencing the single worksheet cell under the lower right corner of the 		      chart. Read-only.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Chart </a:t>
            </a:r>
            <a:r>
              <a:rPr lang="en-US" sz="900"/>
              <a:t>Returns a reference to the contained chart.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Height </a:t>
            </a:r>
            <a:r>
              <a:rPr lang="en-US" sz="900"/>
              <a:t>The height of the chart in points.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Left </a:t>
            </a:r>
            <a:r>
              <a:rPr lang="en-US" sz="900"/>
              <a:t>The position of the left side of the chart with respect to the left edge of the worksheet; in points.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Placement </a:t>
            </a:r>
            <a:r>
              <a:rPr lang="en-US" sz="900"/>
              <a:t>Specifies how the </a:t>
            </a:r>
            <a:r>
              <a:rPr lang="en-US" sz="900" b="1"/>
              <a:t>ChartObject </a:t>
            </a:r>
            <a:r>
              <a:rPr lang="en-US" sz="900"/>
              <a:t>is attached to the worksheet cell under it. Permitted settings are  </a:t>
            </a:r>
            <a:r>
              <a:rPr lang="en-US" sz="900" b="1"/>
              <a:t>xlMoveAndSize</a:t>
            </a:r>
            <a:r>
              <a:rPr lang="en-US" sz="900"/>
              <a:t>, 			</a:t>
            </a:r>
            <a:r>
              <a:rPr lang="en-US" sz="900" b="1"/>
              <a:t>xlMove</a:t>
            </a:r>
            <a:r>
              <a:rPr lang="en-US" sz="900"/>
              <a:t>, and </a:t>
            </a:r>
            <a:r>
              <a:rPr lang="en-US" sz="900" b="1"/>
              <a:t>xlFreeFloating</a:t>
            </a:r>
            <a:r>
              <a:rPr lang="en-US" sz="900"/>
              <a:t>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PrintObject </a:t>
            </a:r>
            <a:r>
              <a:rPr lang="en-US" sz="900"/>
              <a:t>If True (the default), the chart is printed when the worksheet is printed. If False, the chart is not printed.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Top </a:t>
            </a:r>
            <a:r>
              <a:rPr lang="en-US" sz="900"/>
              <a:t>The position of the top the chart with respect to the top of the worksheet; in points.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TopLeftCell </a:t>
            </a:r>
            <a:r>
              <a:rPr lang="en-US" sz="900"/>
              <a:t>Returns a </a:t>
            </a:r>
            <a:r>
              <a:rPr lang="en-US" sz="900" b="1"/>
              <a:t>Range </a:t>
            </a:r>
            <a:r>
              <a:rPr lang="en-US" sz="900"/>
              <a:t>object referencing the single worksheet cell under the top left corner of the chart. 	Read-only.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Visible </a:t>
            </a:r>
            <a:r>
              <a:rPr lang="en-US" sz="900"/>
              <a:t>True</a:t>
            </a:r>
            <a:r>
              <a:rPr lang="en-US" sz="900" b="1"/>
              <a:t>/</a:t>
            </a:r>
            <a:r>
              <a:rPr lang="en-US" sz="900"/>
              <a:t>False value specifying if the chart is visible.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Width </a:t>
            </a:r>
            <a:r>
              <a:rPr lang="en-US" sz="900"/>
              <a:t>The width of the chart; in points.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Copy</a:t>
            </a:r>
            <a:r>
              <a:rPr lang="en-US" sz="900"/>
              <a:t> Copies the ChartObject to the Windows Clipboard.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CopyPicture</a:t>
            </a:r>
            <a:r>
              <a:rPr lang="en-US" sz="900"/>
              <a:t> Copies an image of the chart to the Windows Clipboard.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 b="1"/>
              <a:t>Delete</a:t>
            </a:r>
            <a:r>
              <a:rPr lang="en-US" sz="900"/>
              <a:t> Deletes the ChartObject.</a:t>
            </a:r>
          </a:p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FD1C61-2B53-488C-AA7A-98A75DFF691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 using VBA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200"/>
              <a:t>Every chart series has a formula which describes the data in the series. For example, a simple series formula looks like this:</a:t>
            </a:r>
          </a:p>
          <a:p>
            <a:pPr>
              <a:buFontTx/>
              <a:buNone/>
            </a:pPr>
            <a:r>
              <a:rPr lang="en-US" sz="1200"/>
              <a:t>	=SERIES(Sheet1!$B$1,Sheet1!$A$2:$A$11,Sheet1!$B$2:$B$11,1) </a:t>
            </a:r>
          </a:p>
          <a:p>
            <a:pPr>
              <a:buFontTx/>
              <a:buNone/>
            </a:pPr>
            <a:endParaRPr lang="en-US" sz="1200"/>
          </a:p>
          <a:p>
            <a:pPr>
              <a:buFont typeface="Wingdings" pitchFamily="2" charset="2"/>
              <a:buChar char="Ø"/>
            </a:pPr>
            <a:r>
              <a:rPr lang="en-US" sz="1200"/>
              <a:t>This formula can be broken up into four elements as follows:</a:t>
            </a:r>
          </a:p>
          <a:p>
            <a:pPr>
              <a:buFontTx/>
              <a:buNone/>
            </a:pPr>
            <a:r>
              <a:rPr lang="en-US" sz="1200"/>
              <a:t>	=SERIES([Series Name],[X Values],[Y Values],[Plot Order])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The Series Name</a:t>
            </a:r>
            <a:r>
              <a:rPr lang="en-US" sz="1200"/>
              <a:t> can be blank, a text string in double quotation marks, a reference to a worksheet range (one or more cells), or a reference to a named range (named formula).</a:t>
            </a:r>
          </a:p>
          <a:p>
            <a:endParaRPr lang="en-US" sz="1200"/>
          </a:p>
          <a:p>
            <a:pPr>
              <a:buFont typeface="Wingdings" pitchFamily="2" charset="2"/>
              <a:buChar char="Ø"/>
            </a:pPr>
            <a:r>
              <a:rPr lang="en-US" sz="1200" b="1"/>
              <a:t>The X Values</a:t>
            </a:r>
            <a:r>
              <a:rPr lang="en-US" sz="1200"/>
              <a:t> can be blank, a literal array of numeric values or text labels enclosed in curly braces, a reference to a worksheet range (one or more cells), or a reference to a named range (named formula).</a:t>
            </a:r>
          </a:p>
          <a:p>
            <a:endParaRPr lang="en-US" sz="1200"/>
          </a:p>
          <a:p>
            <a:pPr>
              <a:buFont typeface="Wingdings" pitchFamily="2" charset="2"/>
              <a:buChar char="Ø"/>
            </a:pPr>
            <a:r>
              <a:rPr lang="en-US" sz="1200" b="1"/>
              <a:t>The Y Values</a:t>
            </a:r>
            <a:r>
              <a:rPr lang="en-US" sz="1200"/>
              <a:t> can be a literal array of numeric values enclosed in curly braces, a reference to a worksheet range (one or more cells), or a reference to a named range (named formula).</a:t>
            </a:r>
          </a:p>
          <a:p>
            <a:endParaRPr lang="en-US" sz="1200"/>
          </a:p>
          <a:p>
            <a:pPr>
              <a:buFont typeface="Wingdings" pitchFamily="2" charset="2"/>
              <a:buChar char="Ø"/>
            </a:pPr>
            <a:r>
              <a:rPr lang="en-US" sz="1200" b="1"/>
              <a:t>The Plot Order</a:t>
            </a:r>
            <a:r>
              <a:rPr lang="en-US" sz="1200"/>
              <a:t> can only be a whole number between 1 and the number of series in the chart.</a:t>
            </a:r>
          </a:p>
          <a:p>
            <a:endParaRPr lang="en-US" sz="1200"/>
          </a:p>
          <a:p>
            <a:pPr>
              <a:buFont typeface="Wingdings" pitchFamily="2" charset="2"/>
              <a:buChar char="Ø"/>
            </a:pPr>
            <a:r>
              <a:rPr lang="en-US" sz="1200"/>
              <a:t>Manually set the values for the data series </a:t>
            </a:r>
          </a:p>
          <a:p>
            <a:pPr>
              <a:buFontTx/>
              <a:buNone/>
            </a:pPr>
            <a:r>
              <a:rPr lang="en-US" sz="1200"/>
              <a:t>	ActiveChart.SeriesCollection(1).Formula =  "=SERIES(""First Data"",{""a"",""b"",""c"",""d""},{2,3,4,5},1)" ActiveChart.SeriesCollection(2).Formula =  "=SERIES(""Second Data"",{""a"",""b"",""c"",""d""},{6,7,8,9},2)" </a:t>
            </a:r>
          </a:p>
          <a:p>
            <a:pPr>
              <a:buFontTx/>
              <a:buNone/>
            </a:pPr>
            <a:r>
              <a:rPr lang="en-US" sz="1200"/>
              <a:t>	ActiveChart.SeriesCollection(3).Formula =  "=SERIES(""Third Data"",{""a"",""b"",""c"",""d""},{10,11,12,13},3)" </a:t>
            </a:r>
          </a:p>
          <a:p>
            <a:endParaRPr lang="en-US" sz="1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9C77BC6-FA13-4D68-94AE-33AB7D53411E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User Forms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20574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7DA709A-3157-4533-84D8-6C651F187476}" type="slidenum">
              <a:rPr lang="en-US"/>
              <a:pPr/>
              <a:t>5</a:t>
            </a:fld>
            <a:endParaRPr lang="en-US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95288" y="981075"/>
            <a:ext cx="83534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Aft>
                <a:spcPct val="20000"/>
              </a:spcAft>
              <a:buFontTx/>
              <a:buChar char="•"/>
            </a:pPr>
            <a:r>
              <a:rPr lang="en-US" sz="1200"/>
              <a:t>The form or userForm is also known as a GUI (Graphical User Interface). </a:t>
            </a:r>
          </a:p>
          <a:p>
            <a:pPr marL="342900" indent="-342900" algn="l">
              <a:spcAft>
                <a:spcPct val="20000"/>
              </a:spcAft>
              <a:buFontTx/>
              <a:buChar char="•"/>
            </a:pPr>
            <a:r>
              <a:rPr lang="en-US" sz="1200"/>
              <a:t>The form is used to require values, parameters and information  from the user to feed the VBA procedure.</a:t>
            </a:r>
          </a:p>
          <a:p>
            <a:pPr marL="342900" indent="-342900" algn="l">
              <a:spcAft>
                <a:spcPct val="20000"/>
              </a:spcAft>
              <a:buFontTx/>
              <a:buChar char="•"/>
            </a:pPr>
            <a:endParaRPr lang="en-US" sz="1200"/>
          </a:p>
          <a:p>
            <a:pPr marL="342900" indent="-342900" algn="l">
              <a:spcAft>
                <a:spcPct val="20000"/>
              </a:spcAft>
              <a:buFontTx/>
              <a:buChar char="•"/>
            </a:pPr>
            <a:endParaRPr lang="en-US" sz="1400"/>
          </a:p>
          <a:p>
            <a:pPr marL="342900" indent="-342900" algn="l">
              <a:spcAft>
                <a:spcPct val="20000"/>
              </a:spcAft>
              <a:buFontTx/>
              <a:buChar char="•"/>
            </a:pPr>
            <a:endParaRPr lang="en-US" sz="1400"/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63246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User Forms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14400"/>
            <a:ext cx="82296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b="1" i="1"/>
              <a:t>Displaying, Using, and Hiding Forms</a:t>
            </a:r>
          </a:p>
          <a:p>
            <a:pPr>
              <a:buFontTx/>
              <a:buNone/>
            </a:pPr>
            <a:endParaRPr lang="en-US" sz="1200" b="1" i="1"/>
          </a:p>
          <a:p>
            <a:pPr>
              <a:buFontTx/>
              <a:buNone/>
            </a:pPr>
            <a:r>
              <a:rPr lang="en-US" sz="1200"/>
              <a:t>1. Create an instance of the user form, at the same time declaring a variable that references the form.</a:t>
            </a:r>
          </a:p>
          <a:p>
            <a:pPr>
              <a:buFontTx/>
              <a:buNone/>
            </a:pPr>
            <a:r>
              <a:rPr lang="en-US" sz="1200"/>
              <a:t>		Dim frm As New MyUserForm</a:t>
            </a:r>
          </a:p>
          <a:p>
            <a:pPr>
              <a:buFontTx/>
              <a:buNone/>
            </a:pPr>
            <a:r>
              <a:rPr lang="en-US" sz="1200"/>
              <a:t>2. If necessary, use the form reference to set values of properties for the form and its controls.</a:t>
            </a:r>
          </a:p>
          <a:p>
            <a:pPr>
              <a:buFontTx/>
              <a:buNone/>
            </a:pPr>
            <a:r>
              <a:rPr lang="en-US" sz="1200"/>
              <a:t>		frm.Backcolor = RGB(210, 210, 210)</a:t>
            </a:r>
          </a:p>
          <a:p>
            <a:pPr>
              <a:buFontTx/>
              <a:buNone/>
            </a:pPr>
            <a:r>
              <a:rPr lang="en-US" sz="1200"/>
              <a:t>		frm.TextBox1.Value = “Some text”</a:t>
            </a:r>
          </a:p>
          <a:p>
            <a:pPr>
              <a:buFontTx/>
              <a:buNone/>
            </a:pPr>
            <a:r>
              <a:rPr lang="en-US" sz="1200"/>
              <a:t>3. Display the form to the user.</a:t>
            </a:r>
          </a:p>
          <a:p>
            <a:pPr>
              <a:buFontTx/>
              <a:buNone/>
            </a:pPr>
            <a:r>
              <a:rPr lang="en-US" sz="1200"/>
              <a:t>		frm.Show</a:t>
            </a:r>
          </a:p>
          <a:p>
            <a:pPr>
              <a:buFontTx/>
              <a:buNone/>
            </a:pPr>
            <a:r>
              <a:rPr lang="en-US" sz="1200"/>
              <a:t>4. At this point the user interacts with the form by entering data, selecting options,and performing other actions for which the form was designed.</a:t>
            </a:r>
          </a:p>
          <a:p>
            <a:pPr>
              <a:buFontTx/>
              <a:buNone/>
            </a:pPr>
            <a:r>
              <a:rPr lang="en-US" sz="1200"/>
              <a:t>5. When finished, the user takes some action to close the form, typically by clicking a button on the form. Code in the form executes the Hide method to hide the form.</a:t>
            </a:r>
          </a:p>
          <a:p>
            <a:pPr>
              <a:buFontTx/>
              <a:buNone/>
            </a:pPr>
            <a:r>
              <a:rPr lang="en-US" sz="1200"/>
              <a:t>		Me.Hide</a:t>
            </a:r>
          </a:p>
          <a:p>
            <a:pPr>
              <a:buFontTx/>
              <a:buNone/>
            </a:pPr>
            <a:r>
              <a:rPr lang="en-US" sz="1200"/>
              <a:t>6. Code in your program can now retrieve information from the form’s controls as needed.</a:t>
            </a:r>
          </a:p>
          <a:p>
            <a:pPr>
              <a:buFontTx/>
              <a:buNone/>
            </a:pPr>
            <a:r>
              <a:rPr lang="en-US" sz="1200"/>
              <a:t>		Response = frm.TextBox1.Value</a:t>
            </a:r>
          </a:p>
          <a:p>
            <a:pPr>
              <a:buFontTx/>
              <a:buNone/>
            </a:pPr>
            <a:r>
              <a:rPr lang="en-US" sz="1200"/>
              <a:t>7. Unless you want to use the form again, destroy it by setting its reference to Nothing in order to free up the memory that the form used.</a:t>
            </a:r>
          </a:p>
          <a:p>
            <a:pPr>
              <a:buFontTx/>
              <a:buNone/>
            </a:pPr>
            <a:r>
              <a:rPr lang="en-US" sz="1200"/>
              <a:t>		Set frm = Nothing</a:t>
            </a:r>
          </a:p>
          <a:p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B95E09-416A-4C14-8360-59D0674D05C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User Forms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229600" cy="48006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1200" b="1" i="1"/>
              <a:t>Controls for User Forms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CheckBox </a:t>
            </a:r>
            <a:r>
              <a:rPr lang="en-US" sz="1200"/>
              <a:t>Displays an option that can be turned on or off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ComboBox </a:t>
            </a:r>
            <a:r>
              <a:rPr lang="en-US" sz="1200"/>
              <a:t>Combines the function of a TextBox and a ListBox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CommandButton </a:t>
            </a:r>
            <a:r>
              <a:rPr lang="en-US" sz="1200"/>
              <a:t>Displays a button that is selected by the user to carry out some action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Frame </a:t>
            </a:r>
            <a:r>
              <a:rPr lang="en-US" sz="1200"/>
              <a:t>Used to group other controls, such as OptionButtons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Image</a:t>
            </a:r>
            <a:r>
              <a:rPr lang="en-US" sz="1200"/>
              <a:t>* Displays an image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Label </a:t>
            </a:r>
            <a:r>
              <a:rPr lang="en-US" sz="1200"/>
              <a:t>Displays text that cannot be edited by the user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ListBox </a:t>
            </a:r>
            <a:r>
              <a:rPr lang="en-US" sz="1200"/>
              <a:t> Displays a list of items from which the user can select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TextBox </a:t>
            </a:r>
            <a:r>
              <a:rPr lang="en-US" sz="1200"/>
              <a:t>Displays text that the user can edit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OptionButton </a:t>
            </a:r>
            <a:r>
              <a:rPr lang="en-US" sz="1200"/>
              <a:t>Similar to a CheckBox, but only one OptionButton in a group can be selected at one time. To create a group of OptionButton controls, place a Frame control on the user form; then draw the OptionButton controls on the frame.</a:t>
            </a:r>
          </a:p>
          <a:p>
            <a:pPr>
              <a:buFontTx/>
              <a:buNone/>
            </a:pPr>
            <a:r>
              <a:rPr lang="en-US" sz="1200" b="1" i="1"/>
              <a:t>Common Control Properties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BackColor </a:t>
            </a:r>
            <a:r>
              <a:rPr lang="en-US" sz="1200"/>
              <a:t>An RGB value specifying the control’s background color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ControlTipText </a:t>
            </a:r>
            <a:r>
              <a:rPr lang="en-US" sz="1200"/>
              <a:t>The text that is displayed when the user hovers the mouse cursor over the control; blank by default.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Enabled </a:t>
            </a:r>
            <a:r>
              <a:rPr lang="en-US" sz="1200"/>
              <a:t>If True, the control is enabled, and the user can interact with it. If False, the control is visible but “grayed out,” and the user cannot interact with it.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Font </a:t>
            </a:r>
            <a:r>
              <a:rPr lang="en-US" sz="1200"/>
              <a:t>A Font</a:t>
            </a:r>
            <a:r>
              <a:rPr lang="en-US" sz="1200" b="1"/>
              <a:t> </a:t>
            </a:r>
            <a:r>
              <a:rPr lang="en-US" sz="1200"/>
              <a:t>object controlling the font used to display text in the control.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ForeColor </a:t>
            </a:r>
            <a:r>
              <a:rPr lang="en-US" sz="1200"/>
              <a:t>An RGB value specifying the control’s foreground color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Locked </a:t>
            </a:r>
            <a:r>
              <a:rPr lang="en-US" sz="1200"/>
              <a:t>If True, the control cannot be edited or changed. The default is False.</a:t>
            </a:r>
          </a:p>
          <a:p>
            <a:pPr>
              <a:buFont typeface="Wingdings" pitchFamily="2" charset="2"/>
              <a:buChar char="Ø"/>
            </a:pPr>
            <a:r>
              <a:rPr lang="en-US" sz="1200" b="1"/>
              <a:t>Visible </a:t>
            </a:r>
            <a:r>
              <a:rPr lang="en-US" sz="1200"/>
              <a:t>True to display the control; False to hide it.</a:t>
            </a:r>
          </a:p>
          <a:p>
            <a:endParaRPr lang="en-US" sz="1200" i="1"/>
          </a:p>
          <a:p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A12620-E6B0-4643-853F-8C16155378D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User Forms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838200"/>
            <a:ext cx="88392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b="1"/>
          </a:p>
          <a:p>
            <a:pPr>
              <a:lnSpc>
                <a:spcPct val="80000"/>
              </a:lnSpc>
            </a:pPr>
            <a:r>
              <a:rPr lang="en-US" b="1"/>
              <a:t>Label controls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000"/>
              <a:t>Label controls are mainly used to describe other controls on a UserForm.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000"/>
              <a:t>A Label control cannot be edited by the user while the UserForm is running.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000"/>
              <a:t>Use the Caption property to set or to return the text in a Label control.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</a:pPr>
            <a:r>
              <a:rPr lang="en-US" b="1"/>
              <a:t>The ComboBox Control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/>
              <a:t>	</a:t>
            </a:r>
            <a:r>
              <a:rPr lang="en-US" sz="1200"/>
              <a:t>It displays a list of text items from which the user can select as well as an editing box for exiting or entering data.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/>
              <a:t>Style Property : A ComboBox can operate in one of two modes, controlled by its Style property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/>
              <a:t>		frmStyleDropDownCombo The user can select an item from the list or type a value in the edit region. This is the default style.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/>
              <a:t>	                frmStyleDropDownList The user is restricted to selecting an item from the list.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000"/>
              <a:t>Items are added to a ComboBox using its </a:t>
            </a:r>
            <a:r>
              <a:rPr lang="en-US" sz="1000" b="1"/>
              <a:t>AddItem</a:t>
            </a:r>
            <a:r>
              <a:rPr lang="en-US" sz="1000"/>
              <a:t> method. The syntax is: ComboBox.AddItem Item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000"/>
              <a:t>Each item you add to a ComboBox is assigned a numerical index.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000"/>
              <a:t>The first item added has index equal to 0, the second item has index equal to 1, and so 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000"/>
              <a:t>When the user selects an item in the ComboBox or enters text in the edit area, the control’s Value property returns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</a:t>
            </a:r>
            <a:r>
              <a:rPr lang="en-US" sz="1000"/>
              <a:t>the text (or an empty string if no item is selected).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000"/>
              <a:t>The value returned by the ListIndex property is as follows: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/>
              <a:t>		</a:t>
            </a:r>
            <a:r>
              <a:rPr lang="en-US" sz="1000"/>
              <a:t>If the user has selected an item in the ComboBox’s list, the item’s index number is returned.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000"/>
              <a:t>	 	If the user has not selected and item or has entered text in the edit area, -1 is returned.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EEEE46A-584D-4D86-8DBD-A1424A30142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User Forms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144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b="1"/>
              <a:t>The Frame Control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/>
              <a:t>            The Frame control is used to group other controls; it has no functionality of its own, although it can detect Click events.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/>
              <a:t>A Frame control displays as a rectangular bordered box with a caption.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/>
              <a:t>After placing a Frame control on a form, you can place other controls on it.This provides the following capabilities: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/>
              <a:t>If you move the Frame control (either while designing the form or in code), the contained controls move along with it.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900"/>
              <a:t>If you set the </a:t>
            </a:r>
            <a:r>
              <a:rPr lang="en-US" sz="900" b="1"/>
              <a:t>Visible </a:t>
            </a:r>
            <a:r>
              <a:rPr lang="en-US" sz="900"/>
              <a:t>property of the Frame control to False, all of its contained controls are hidden as well.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sz="1600" b="1"/>
              <a:t>The OptionButton Control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The OptionButton is similar to a CheckBox control in that it permits the display and selection of a True/False, yes/no option.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 group of OptionButtons can be defined by placing them all within a Frame control.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Another way to define a group of OptionButtons is by means of the GroupName property.All OptionButton controls with the   same GroupName are considered to be part of a group,and are mutually exclusive even if they are not together in a Frame control.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To determine which OptionButton in a group is selected, your code must go through all the OptionButton controls looking for one whose Value property is True.</a:t>
            </a:r>
          </a:p>
          <a:p>
            <a:pPr>
              <a:lnSpc>
                <a:spcPct val="90000"/>
              </a:lnSpc>
            </a:pPr>
            <a:r>
              <a:rPr lang="en-US" sz="1600" b="1"/>
              <a:t>The TextBox Control</a:t>
            </a:r>
          </a:p>
          <a:p>
            <a:pPr lvl="1">
              <a:lnSpc>
                <a:spcPct val="90000"/>
              </a:lnSpc>
              <a:buFont typeface="Webdings" pitchFamily="18" charset="2"/>
              <a:buNone/>
            </a:pPr>
            <a:r>
              <a:rPr lang="en-US"/>
              <a:t>It can display text to the user for editing and can also be displayed as blank to permit the user to enter data.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If you want to display more than one line of text in a TextBox control, set its MultiLine property to True.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EnterKeyBehavior </a:t>
            </a:r>
            <a:r>
              <a:rPr lang="en-US"/>
              <a:t>If False (the default), pressing Enter moves the focus to the next control and the user must press 		Shift+Enter to start a new line in the text box. If True, pressing Enter starts a new line.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MaxLength </a:t>
            </a:r>
            <a:r>
              <a:rPr lang="en-US"/>
              <a:t>The maximum number of characters that the text box can hold. If 0 (the default), there is no limit.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/>
              <a:t>Password Char </a:t>
            </a:r>
            <a:r>
              <a:rPr lang="en-US"/>
              <a:t>Specifies the placeholder character used to display text in the text box. For example, set this property to “*” to display all asterisks. Used for password entry to prevent accidental viewing of the password by an unauthorized person. </a:t>
            </a:r>
          </a:p>
          <a:p>
            <a:pPr lvl="1">
              <a:lnSpc>
                <a:spcPct val="90000"/>
              </a:lnSpc>
              <a:buFont typeface="Webdings" pitchFamily="18" charset="2"/>
              <a:buNone/>
            </a:pPr>
            <a:r>
              <a:rPr lang="en-US" b="1"/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F6345B0-6760-4D03-BB5A-6FF8A0B53636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55"/>
        <a:ea typeface=""/>
        <a:cs typeface=""/>
      </a:majorFont>
      <a:minorFont>
        <a:latin typeface="Univers 55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ank Presentation">
  <a:themeElements>
    <a:clrScheme name="2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2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832</Words>
  <Application>Microsoft Office PowerPoint</Application>
  <PresentationFormat>On-screen Show (4:3)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Univers 55</vt:lpstr>
      <vt:lpstr>Webdings</vt:lpstr>
      <vt:lpstr>Times New Roman</vt:lpstr>
      <vt:lpstr>Wingdings</vt:lpstr>
      <vt:lpstr>Blank Presentation</vt:lpstr>
      <vt:lpstr>2_Blank Presentation</vt:lpstr>
      <vt:lpstr>Oriel</vt:lpstr>
      <vt:lpstr>Slide 1</vt:lpstr>
      <vt:lpstr>Chart using VBA</vt:lpstr>
      <vt:lpstr>User Forms</vt:lpstr>
      <vt:lpstr>Chart using VBA</vt:lpstr>
      <vt:lpstr>User Forms</vt:lpstr>
      <vt:lpstr>User Forms</vt:lpstr>
      <vt:lpstr>User Forms</vt:lpstr>
      <vt:lpstr>User Forms</vt:lpstr>
      <vt:lpstr>User Forms</vt:lpstr>
      <vt:lpstr>Slide 10</vt:lpstr>
    </vt:vector>
  </TitlesOfParts>
  <Company>HSBC Bank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Ganeshan Srinivasan</dc:creator>
  <cp:lastModifiedBy>Deepak.Mishra</cp:lastModifiedBy>
  <cp:revision>98</cp:revision>
  <dcterms:created xsi:type="dcterms:W3CDTF">2009-03-11T08:28:00Z</dcterms:created>
  <dcterms:modified xsi:type="dcterms:W3CDTF">2011-06-14T08:02:57Z</dcterms:modified>
</cp:coreProperties>
</file>