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40"/>
  </p:notesMasterIdLst>
  <p:sldIdLst>
    <p:sldId id="298" r:id="rId3"/>
    <p:sldId id="300" r:id="rId4"/>
    <p:sldId id="257" r:id="rId5"/>
    <p:sldId id="259" r:id="rId6"/>
    <p:sldId id="297" r:id="rId7"/>
    <p:sldId id="260" r:id="rId8"/>
    <p:sldId id="261" r:id="rId9"/>
    <p:sldId id="291" r:id="rId10"/>
    <p:sldId id="262" r:id="rId11"/>
    <p:sldId id="266" r:id="rId12"/>
    <p:sldId id="273" r:id="rId13"/>
    <p:sldId id="274" r:id="rId14"/>
    <p:sldId id="275" r:id="rId15"/>
    <p:sldId id="270" r:id="rId16"/>
    <p:sldId id="271" r:id="rId17"/>
    <p:sldId id="272" r:id="rId18"/>
    <p:sldId id="292" r:id="rId19"/>
    <p:sldId id="263" r:id="rId20"/>
    <p:sldId id="293" r:id="rId21"/>
    <p:sldId id="277" r:id="rId22"/>
    <p:sldId id="264" r:id="rId23"/>
    <p:sldId id="279" r:id="rId24"/>
    <p:sldId id="280" r:id="rId25"/>
    <p:sldId id="281" r:id="rId26"/>
    <p:sldId id="282" r:id="rId27"/>
    <p:sldId id="283" r:id="rId28"/>
    <p:sldId id="294" r:id="rId29"/>
    <p:sldId id="276" r:id="rId30"/>
    <p:sldId id="284" r:id="rId31"/>
    <p:sldId id="285" r:id="rId32"/>
    <p:sldId id="288" r:id="rId33"/>
    <p:sldId id="289" r:id="rId34"/>
    <p:sldId id="286" r:id="rId35"/>
    <p:sldId id="290" r:id="rId36"/>
    <p:sldId id="296" r:id="rId37"/>
    <p:sldId id="295" r:id="rId38"/>
    <p:sldId id="3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showScrollbar="0"/>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718" y="-8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8E8FD8-F499-41F6-ADFF-088927974C5E}" type="doc">
      <dgm:prSet loTypeId="urn:microsoft.com/office/officeart/2005/8/layout/process1" loCatId="process" qsTypeId="urn:microsoft.com/office/officeart/2005/8/quickstyle/simple4" qsCatId="simple" csTypeId="urn:microsoft.com/office/officeart/2005/8/colors/accent2_2" csCatId="accent2" phldr="1"/>
      <dgm:spPr/>
    </dgm:pt>
    <dgm:pt modelId="{913E7CEF-8FCE-46AB-A3DE-448F0924BCE1}">
      <dgm:prSet phldrT="[Text]"/>
      <dgm:spPr/>
      <dgm:t>
        <a:bodyPr/>
        <a:lstStyle/>
        <a:p>
          <a:r>
            <a:rPr lang="en-US" dirty="0" smtClean="0"/>
            <a:t>Know the Message</a:t>
          </a:r>
          <a:endParaRPr lang="en-US" dirty="0"/>
        </a:p>
      </dgm:t>
    </dgm:pt>
    <dgm:pt modelId="{4064D319-22D7-412C-9F49-3DD4EA644FDB}" type="parTrans" cxnId="{6613E03D-4B9A-4749-AAD1-D965A962DE72}">
      <dgm:prSet/>
      <dgm:spPr/>
      <dgm:t>
        <a:bodyPr/>
        <a:lstStyle/>
        <a:p>
          <a:endParaRPr lang="en-US"/>
        </a:p>
      </dgm:t>
    </dgm:pt>
    <dgm:pt modelId="{1AF01F3F-5C48-445C-BA92-77705D953921}" type="sibTrans" cxnId="{6613E03D-4B9A-4749-AAD1-D965A962DE72}">
      <dgm:prSet/>
      <dgm:spPr/>
      <dgm:t>
        <a:bodyPr/>
        <a:lstStyle/>
        <a:p>
          <a:endParaRPr lang="en-US"/>
        </a:p>
      </dgm:t>
    </dgm:pt>
    <dgm:pt modelId="{B53E6E7A-B2A0-484E-9C5A-1F43E025CD69}">
      <dgm:prSet phldrT="[Text]"/>
      <dgm:spPr/>
      <dgm:t>
        <a:bodyPr/>
        <a:lstStyle/>
        <a:p>
          <a:r>
            <a:rPr lang="en-US" dirty="0" smtClean="0"/>
            <a:t>Arrange Data</a:t>
          </a:r>
          <a:endParaRPr lang="en-US" dirty="0"/>
        </a:p>
      </dgm:t>
    </dgm:pt>
    <dgm:pt modelId="{DB247A50-B37C-42C7-BBB3-95C234C3D602}" type="parTrans" cxnId="{916FCAC6-D1BF-4A31-A3C9-EE0F1BB6C23A}">
      <dgm:prSet/>
      <dgm:spPr/>
      <dgm:t>
        <a:bodyPr/>
        <a:lstStyle/>
        <a:p>
          <a:endParaRPr lang="en-US"/>
        </a:p>
      </dgm:t>
    </dgm:pt>
    <dgm:pt modelId="{4FED86B3-2B84-4CA1-9D19-9B4A613A99D9}" type="sibTrans" cxnId="{916FCAC6-D1BF-4A31-A3C9-EE0F1BB6C23A}">
      <dgm:prSet/>
      <dgm:spPr/>
      <dgm:t>
        <a:bodyPr/>
        <a:lstStyle/>
        <a:p>
          <a:endParaRPr lang="en-US"/>
        </a:p>
      </dgm:t>
    </dgm:pt>
    <dgm:pt modelId="{24AEC21F-5225-451D-A99A-E13A3C796539}">
      <dgm:prSet phldrT="[Text]"/>
      <dgm:spPr/>
      <dgm:t>
        <a:bodyPr/>
        <a:lstStyle/>
        <a:p>
          <a:r>
            <a:rPr lang="en-US" dirty="0" smtClean="0"/>
            <a:t>Prepare Chart</a:t>
          </a:r>
          <a:endParaRPr lang="en-US" dirty="0"/>
        </a:p>
      </dgm:t>
    </dgm:pt>
    <dgm:pt modelId="{1EBE6CDE-5073-4CEC-83A8-C2D7D1DE4514}" type="parTrans" cxnId="{0ACB6AE7-C18B-44C2-8235-43FE48646B29}">
      <dgm:prSet/>
      <dgm:spPr/>
      <dgm:t>
        <a:bodyPr/>
        <a:lstStyle/>
        <a:p>
          <a:endParaRPr lang="en-US"/>
        </a:p>
      </dgm:t>
    </dgm:pt>
    <dgm:pt modelId="{B8B1AD5B-2064-4500-A186-5CFE1A37B374}" type="sibTrans" cxnId="{0ACB6AE7-C18B-44C2-8235-43FE48646B29}">
      <dgm:prSet/>
      <dgm:spPr/>
      <dgm:t>
        <a:bodyPr/>
        <a:lstStyle/>
        <a:p>
          <a:endParaRPr lang="en-US"/>
        </a:p>
      </dgm:t>
    </dgm:pt>
    <dgm:pt modelId="{C81DE5EF-B8E3-4758-B864-5CB980B6BA87}">
      <dgm:prSet phldrT="[Text]"/>
      <dgm:spPr/>
      <dgm:t>
        <a:bodyPr/>
        <a:lstStyle/>
        <a:p>
          <a:r>
            <a:rPr lang="en-US" dirty="0" smtClean="0"/>
            <a:t>Format</a:t>
          </a:r>
          <a:endParaRPr lang="en-US" dirty="0"/>
        </a:p>
      </dgm:t>
    </dgm:pt>
    <dgm:pt modelId="{8435E1B8-E21F-49BA-A0E9-5D5D7BA8A985}" type="parTrans" cxnId="{D41168D8-5884-4B16-A7A4-9C2167304CCF}">
      <dgm:prSet/>
      <dgm:spPr/>
      <dgm:t>
        <a:bodyPr/>
        <a:lstStyle/>
        <a:p>
          <a:endParaRPr lang="en-US"/>
        </a:p>
      </dgm:t>
    </dgm:pt>
    <dgm:pt modelId="{5C7AC8ED-04F5-4634-80EE-01A494199450}" type="sibTrans" cxnId="{D41168D8-5884-4B16-A7A4-9C2167304CCF}">
      <dgm:prSet/>
      <dgm:spPr/>
      <dgm:t>
        <a:bodyPr/>
        <a:lstStyle/>
        <a:p>
          <a:endParaRPr lang="en-US"/>
        </a:p>
      </dgm:t>
    </dgm:pt>
    <dgm:pt modelId="{A4AA2C68-F331-4707-A0F1-1C2B3E6D7027}" type="pres">
      <dgm:prSet presAssocID="{288E8FD8-F499-41F6-ADFF-088927974C5E}" presName="Name0" presStyleCnt="0">
        <dgm:presLayoutVars>
          <dgm:dir/>
          <dgm:resizeHandles val="exact"/>
        </dgm:presLayoutVars>
      </dgm:prSet>
      <dgm:spPr/>
    </dgm:pt>
    <dgm:pt modelId="{C69BF279-E68D-4334-B111-F6EB1EB99A0B}" type="pres">
      <dgm:prSet presAssocID="{913E7CEF-8FCE-46AB-A3DE-448F0924BCE1}" presName="node" presStyleLbl="node1" presStyleIdx="0" presStyleCnt="4">
        <dgm:presLayoutVars>
          <dgm:bulletEnabled val="1"/>
        </dgm:presLayoutVars>
      </dgm:prSet>
      <dgm:spPr/>
      <dgm:t>
        <a:bodyPr/>
        <a:lstStyle/>
        <a:p>
          <a:endParaRPr lang="en-US"/>
        </a:p>
      </dgm:t>
    </dgm:pt>
    <dgm:pt modelId="{B46C048D-125B-4637-BA6A-B4726E17F911}" type="pres">
      <dgm:prSet presAssocID="{1AF01F3F-5C48-445C-BA92-77705D953921}" presName="sibTrans" presStyleLbl="sibTrans2D1" presStyleIdx="0" presStyleCnt="3"/>
      <dgm:spPr/>
      <dgm:t>
        <a:bodyPr/>
        <a:lstStyle/>
        <a:p>
          <a:endParaRPr lang="en-US"/>
        </a:p>
      </dgm:t>
    </dgm:pt>
    <dgm:pt modelId="{F4AB0F6A-415E-4191-A635-80EAC632DB4F}" type="pres">
      <dgm:prSet presAssocID="{1AF01F3F-5C48-445C-BA92-77705D953921}" presName="connectorText" presStyleLbl="sibTrans2D1" presStyleIdx="0" presStyleCnt="3"/>
      <dgm:spPr/>
      <dgm:t>
        <a:bodyPr/>
        <a:lstStyle/>
        <a:p>
          <a:endParaRPr lang="en-US"/>
        </a:p>
      </dgm:t>
    </dgm:pt>
    <dgm:pt modelId="{3797AD04-040B-40F3-BF6F-65D2E1B7C4FC}" type="pres">
      <dgm:prSet presAssocID="{B53E6E7A-B2A0-484E-9C5A-1F43E025CD69}" presName="node" presStyleLbl="node1" presStyleIdx="1" presStyleCnt="4">
        <dgm:presLayoutVars>
          <dgm:bulletEnabled val="1"/>
        </dgm:presLayoutVars>
      </dgm:prSet>
      <dgm:spPr/>
      <dgm:t>
        <a:bodyPr/>
        <a:lstStyle/>
        <a:p>
          <a:endParaRPr lang="en-US"/>
        </a:p>
      </dgm:t>
    </dgm:pt>
    <dgm:pt modelId="{58CEF58F-705D-4CDA-9578-4EEC167D8EF1}" type="pres">
      <dgm:prSet presAssocID="{4FED86B3-2B84-4CA1-9D19-9B4A613A99D9}" presName="sibTrans" presStyleLbl="sibTrans2D1" presStyleIdx="1" presStyleCnt="3"/>
      <dgm:spPr/>
      <dgm:t>
        <a:bodyPr/>
        <a:lstStyle/>
        <a:p>
          <a:endParaRPr lang="en-US"/>
        </a:p>
      </dgm:t>
    </dgm:pt>
    <dgm:pt modelId="{9C058999-2B76-4C5B-A6FF-E3B987FB5A2F}" type="pres">
      <dgm:prSet presAssocID="{4FED86B3-2B84-4CA1-9D19-9B4A613A99D9}" presName="connectorText" presStyleLbl="sibTrans2D1" presStyleIdx="1" presStyleCnt="3"/>
      <dgm:spPr/>
      <dgm:t>
        <a:bodyPr/>
        <a:lstStyle/>
        <a:p>
          <a:endParaRPr lang="en-US"/>
        </a:p>
      </dgm:t>
    </dgm:pt>
    <dgm:pt modelId="{BA96C0E5-30A4-4183-B6C6-26C6618C7296}" type="pres">
      <dgm:prSet presAssocID="{24AEC21F-5225-451D-A99A-E13A3C796539}" presName="node" presStyleLbl="node1" presStyleIdx="2" presStyleCnt="4">
        <dgm:presLayoutVars>
          <dgm:bulletEnabled val="1"/>
        </dgm:presLayoutVars>
      </dgm:prSet>
      <dgm:spPr/>
      <dgm:t>
        <a:bodyPr/>
        <a:lstStyle/>
        <a:p>
          <a:endParaRPr lang="en-US"/>
        </a:p>
      </dgm:t>
    </dgm:pt>
    <dgm:pt modelId="{28AB133D-723F-42A2-8329-A2ED8044E5FE}" type="pres">
      <dgm:prSet presAssocID="{B8B1AD5B-2064-4500-A186-5CFE1A37B374}" presName="sibTrans" presStyleLbl="sibTrans2D1" presStyleIdx="2" presStyleCnt="3"/>
      <dgm:spPr/>
      <dgm:t>
        <a:bodyPr/>
        <a:lstStyle/>
        <a:p>
          <a:endParaRPr lang="en-US"/>
        </a:p>
      </dgm:t>
    </dgm:pt>
    <dgm:pt modelId="{0A2DB822-5E0E-420C-B279-82C0F2105224}" type="pres">
      <dgm:prSet presAssocID="{B8B1AD5B-2064-4500-A186-5CFE1A37B374}" presName="connectorText" presStyleLbl="sibTrans2D1" presStyleIdx="2" presStyleCnt="3"/>
      <dgm:spPr/>
      <dgm:t>
        <a:bodyPr/>
        <a:lstStyle/>
        <a:p>
          <a:endParaRPr lang="en-US"/>
        </a:p>
      </dgm:t>
    </dgm:pt>
    <dgm:pt modelId="{F2AFD5CC-CFF0-4E71-BF08-AF68F948D32A}" type="pres">
      <dgm:prSet presAssocID="{C81DE5EF-B8E3-4758-B864-5CB980B6BA87}" presName="node" presStyleLbl="node1" presStyleIdx="3" presStyleCnt="4">
        <dgm:presLayoutVars>
          <dgm:bulletEnabled val="1"/>
        </dgm:presLayoutVars>
      </dgm:prSet>
      <dgm:spPr/>
      <dgm:t>
        <a:bodyPr/>
        <a:lstStyle/>
        <a:p>
          <a:endParaRPr lang="en-US"/>
        </a:p>
      </dgm:t>
    </dgm:pt>
  </dgm:ptLst>
  <dgm:cxnLst>
    <dgm:cxn modelId="{6613E03D-4B9A-4749-AAD1-D965A962DE72}" srcId="{288E8FD8-F499-41F6-ADFF-088927974C5E}" destId="{913E7CEF-8FCE-46AB-A3DE-448F0924BCE1}" srcOrd="0" destOrd="0" parTransId="{4064D319-22D7-412C-9F49-3DD4EA644FDB}" sibTransId="{1AF01F3F-5C48-445C-BA92-77705D953921}"/>
    <dgm:cxn modelId="{0ACB6AE7-C18B-44C2-8235-43FE48646B29}" srcId="{288E8FD8-F499-41F6-ADFF-088927974C5E}" destId="{24AEC21F-5225-451D-A99A-E13A3C796539}" srcOrd="2" destOrd="0" parTransId="{1EBE6CDE-5073-4CEC-83A8-C2D7D1DE4514}" sibTransId="{B8B1AD5B-2064-4500-A186-5CFE1A37B374}"/>
    <dgm:cxn modelId="{965B25AE-8BC7-4B96-98AF-C09D16FDDA9A}" type="presOf" srcId="{288E8FD8-F499-41F6-ADFF-088927974C5E}" destId="{A4AA2C68-F331-4707-A0F1-1C2B3E6D7027}" srcOrd="0" destOrd="0" presId="urn:microsoft.com/office/officeart/2005/8/layout/process1"/>
    <dgm:cxn modelId="{BAE5D92A-509E-4559-80BE-F77C1C1AAD75}" type="presOf" srcId="{1AF01F3F-5C48-445C-BA92-77705D953921}" destId="{F4AB0F6A-415E-4191-A635-80EAC632DB4F}" srcOrd="1" destOrd="0" presId="urn:microsoft.com/office/officeart/2005/8/layout/process1"/>
    <dgm:cxn modelId="{9C21AE4F-AA9F-49EC-91D8-339C1D486241}" type="presOf" srcId="{B8B1AD5B-2064-4500-A186-5CFE1A37B374}" destId="{28AB133D-723F-42A2-8329-A2ED8044E5FE}" srcOrd="0" destOrd="0" presId="urn:microsoft.com/office/officeart/2005/8/layout/process1"/>
    <dgm:cxn modelId="{6E855EFA-E204-429C-AAF7-32E4942E81EE}" type="presOf" srcId="{24AEC21F-5225-451D-A99A-E13A3C796539}" destId="{BA96C0E5-30A4-4183-B6C6-26C6618C7296}" srcOrd="0" destOrd="0" presId="urn:microsoft.com/office/officeart/2005/8/layout/process1"/>
    <dgm:cxn modelId="{645278EC-A72D-47BB-A9C4-F84B41BF19FE}" type="presOf" srcId="{4FED86B3-2B84-4CA1-9D19-9B4A613A99D9}" destId="{58CEF58F-705D-4CDA-9578-4EEC167D8EF1}" srcOrd="0" destOrd="0" presId="urn:microsoft.com/office/officeart/2005/8/layout/process1"/>
    <dgm:cxn modelId="{13A7CFCA-2D00-42FF-9F6C-CC7FC5A19490}" type="presOf" srcId="{B53E6E7A-B2A0-484E-9C5A-1F43E025CD69}" destId="{3797AD04-040B-40F3-BF6F-65D2E1B7C4FC}" srcOrd="0" destOrd="0" presId="urn:microsoft.com/office/officeart/2005/8/layout/process1"/>
    <dgm:cxn modelId="{D41168D8-5884-4B16-A7A4-9C2167304CCF}" srcId="{288E8FD8-F499-41F6-ADFF-088927974C5E}" destId="{C81DE5EF-B8E3-4758-B864-5CB980B6BA87}" srcOrd="3" destOrd="0" parTransId="{8435E1B8-E21F-49BA-A0E9-5D5D7BA8A985}" sibTransId="{5C7AC8ED-04F5-4634-80EE-01A494199450}"/>
    <dgm:cxn modelId="{916FCAC6-D1BF-4A31-A3C9-EE0F1BB6C23A}" srcId="{288E8FD8-F499-41F6-ADFF-088927974C5E}" destId="{B53E6E7A-B2A0-484E-9C5A-1F43E025CD69}" srcOrd="1" destOrd="0" parTransId="{DB247A50-B37C-42C7-BBB3-95C234C3D602}" sibTransId="{4FED86B3-2B84-4CA1-9D19-9B4A613A99D9}"/>
    <dgm:cxn modelId="{C17452B8-3D3A-4C1D-BE4D-F69D35BEE75C}" type="presOf" srcId="{913E7CEF-8FCE-46AB-A3DE-448F0924BCE1}" destId="{C69BF279-E68D-4334-B111-F6EB1EB99A0B}" srcOrd="0" destOrd="0" presId="urn:microsoft.com/office/officeart/2005/8/layout/process1"/>
    <dgm:cxn modelId="{B60F2E5F-0CE7-4FB1-8ABE-11D0B5B070F4}" type="presOf" srcId="{C81DE5EF-B8E3-4758-B864-5CB980B6BA87}" destId="{F2AFD5CC-CFF0-4E71-BF08-AF68F948D32A}" srcOrd="0" destOrd="0" presId="urn:microsoft.com/office/officeart/2005/8/layout/process1"/>
    <dgm:cxn modelId="{8082C279-AF53-4C65-BB9E-92D7DA003B64}" type="presOf" srcId="{1AF01F3F-5C48-445C-BA92-77705D953921}" destId="{B46C048D-125B-4637-BA6A-B4726E17F911}" srcOrd="0" destOrd="0" presId="urn:microsoft.com/office/officeart/2005/8/layout/process1"/>
    <dgm:cxn modelId="{9BAC7BC3-725C-4BF7-AC67-C3BA6E7B61DF}" type="presOf" srcId="{B8B1AD5B-2064-4500-A186-5CFE1A37B374}" destId="{0A2DB822-5E0E-420C-B279-82C0F2105224}" srcOrd="1" destOrd="0" presId="urn:microsoft.com/office/officeart/2005/8/layout/process1"/>
    <dgm:cxn modelId="{9672BB13-E053-45B3-8420-2241646D9D20}" type="presOf" srcId="{4FED86B3-2B84-4CA1-9D19-9B4A613A99D9}" destId="{9C058999-2B76-4C5B-A6FF-E3B987FB5A2F}" srcOrd="1" destOrd="0" presId="urn:microsoft.com/office/officeart/2005/8/layout/process1"/>
    <dgm:cxn modelId="{FFFFAB81-0B98-4A39-AF47-CD1FED37B8B4}" type="presParOf" srcId="{A4AA2C68-F331-4707-A0F1-1C2B3E6D7027}" destId="{C69BF279-E68D-4334-B111-F6EB1EB99A0B}" srcOrd="0" destOrd="0" presId="urn:microsoft.com/office/officeart/2005/8/layout/process1"/>
    <dgm:cxn modelId="{E1995E52-0268-4439-A14B-1DF4EFCA64C9}" type="presParOf" srcId="{A4AA2C68-F331-4707-A0F1-1C2B3E6D7027}" destId="{B46C048D-125B-4637-BA6A-B4726E17F911}" srcOrd="1" destOrd="0" presId="urn:microsoft.com/office/officeart/2005/8/layout/process1"/>
    <dgm:cxn modelId="{13280E10-0704-4734-9532-F17CF3482BF3}" type="presParOf" srcId="{B46C048D-125B-4637-BA6A-B4726E17F911}" destId="{F4AB0F6A-415E-4191-A635-80EAC632DB4F}" srcOrd="0" destOrd="0" presId="urn:microsoft.com/office/officeart/2005/8/layout/process1"/>
    <dgm:cxn modelId="{AEF44B26-280E-4284-9D74-7BE68DFE7157}" type="presParOf" srcId="{A4AA2C68-F331-4707-A0F1-1C2B3E6D7027}" destId="{3797AD04-040B-40F3-BF6F-65D2E1B7C4FC}" srcOrd="2" destOrd="0" presId="urn:microsoft.com/office/officeart/2005/8/layout/process1"/>
    <dgm:cxn modelId="{E429C21C-C8E7-464D-BF7B-1CC875D50E60}" type="presParOf" srcId="{A4AA2C68-F331-4707-A0F1-1C2B3E6D7027}" destId="{58CEF58F-705D-4CDA-9578-4EEC167D8EF1}" srcOrd="3" destOrd="0" presId="urn:microsoft.com/office/officeart/2005/8/layout/process1"/>
    <dgm:cxn modelId="{340B19B7-D158-4B87-A8FB-785275B031D0}" type="presParOf" srcId="{58CEF58F-705D-4CDA-9578-4EEC167D8EF1}" destId="{9C058999-2B76-4C5B-A6FF-E3B987FB5A2F}" srcOrd="0" destOrd="0" presId="urn:microsoft.com/office/officeart/2005/8/layout/process1"/>
    <dgm:cxn modelId="{E493CAF2-F88D-4786-A749-DD849339C782}" type="presParOf" srcId="{A4AA2C68-F331-4707-A0F1-1C2B3E6D7027}" destId="{BA96C0E5-30A4-4183-B6C6-26C6618C7296}" srcOrd="4" destOrd="0" presId="urn:microsoft.com/office/officeart/2005/8/layout/process1"/>
    <dgm:cxn modelId="{1DC1A76B-3448-48F6-9EB8-F1FEA60DC1D3}" type="presParOf" srcId="{A4AA2C68-F331-4707-A0F1-1C2B3E6D7027}" destId="{28AB133D-723F-42A2-8329-A2ED8044E5FE}" srcOrd="5" destOrd="0" presId="urn:microsoft.com/office/officeart/2005/8/layout/process1"/>
    <dgm:cxn modelId="{87A48967-0A9E-4387-9412-6631B85699AF}" type="presParOf" srcId="{28AB133D-723F-42A2-8329-A2ED8044E5FE}" destId="{0A2DB822-5E0E-420C-B279-82C0F2105224}" srcOrd="0" destOrd="0" presId="urn:microsoft.com/office/officeart/2005/8/layout/process1"/>
    <dgm:cxn modelId="{3742D718-F47A-4289-B465-ADAB6A622131}" type="presParOf" srcId="{A4AA2C68-F331-4707-A0F1-1C2B3E6D7027}" destId="{F2AFD5CC-CFF0-4E71-BF08-AF68F948D32A}"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8E8FD8-F499-41F6-ADFF-088927974C5E}" type="doc">
      <dgm:prSet loTypeId="urn:microsoft.com/office/officeart/2005/8/layout/process1" loCatId="process" qsTypeId="urn:microsoft.com/office/officeart/2005/8/quickstyle/simple4" qsCatId="simple" csTypeId="urn:microsoft.com/office/officeart/2005/8/colors/accent2_2" csCatId="accent2" phldr="1"/>
      <dgm:spPr/>
    </dgm:pt>
    <dgm:pt modelId="{913E7CEF-8FCE-46AB-A3DE-448F0924BCE1}">
      <dgm:prSet phldrT="[Text]"/>
      <dgm:spPr/>
      <dgm:t>
        <a:bodyPr/>
        <a:lstStyle/>
        <a:p>
          <a:r>
            <a:rPr lang="en-US" dirty="0" smtClean="0"/>
            <a:t>Know the Message</a:t>
          </a:r>
          <a:endParaRPr lang="en-US" dirty="0"/>
        </a:p>
      </dgm:t>
    </dgm:pt>
    <dgm:pt modelId="{4064D319-22D7-412C-9F49-3DD4EA644FDB}" type="parTrans" cxnId="{6613E03D-4B9A-4749-AAD1-D965A962DE72}">
      <dgm:prSet/>
      <dgm:spPr/>
      <dgm:t>
        <a:bodyPr/>
        <a:lstStyle/>
        <a:p>
          <a:endParaRPr lang="en-US"/>
        </a:p>
      </dgm:t>
    </dgm:pt>
    <dgm:pt modelId="{1AF01F3F-5C48-445C-BA92-77705D953921}" type="sibTrans" cxnId="{6613E03D-4B9A-4749-AAD1-D965A962DE72}">
      <dgm:prSet/>
      <dgm:spPr/>
      <dgm:t>
        <a:bodyPr/>
        <a:lstStyle/>
        <a:p>
          <a:endParaRPr lang="en-US"/>
        </a:p>
      </dgm:t>
    </dgm:pt>
    <dgm:pt modelId="{B53E6E7A-B2A0-484E-9C5A-1F43E025CD6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Arrange Data</a:t>
          </a:r>
          <a:endParaRPr lang="en-US" dirty="0"/>
        </a:p>
      </dgm:t>
    </dgm:pt>
    <dgm:pt modelId="{DB247A50-B37C-42C7-BBB3-95C234C3D602}" type="parTrans" cxnId="{916FCAC6-D1BF-4A31-A3C9-EE0F1BB6C23A}">
      <dgm:prSet/>
      <dgm:spPr/>
      <dgm:t>
        <a:bodyPr/>
        <a:lstStyle/>
        <a:p>
          <a:endParaRPr lang="en-US"/>
        </a:p>
      </dgm:t>
    </dgm:pt>
    <dgm:pt modelId="{4FED86B3-2B84-4CA1-9D19-9B4A613A99D9}" type="sibTrans" cxnId="{916FCAC6-D1BF-4A31-A3C9-EE0F1BB6C23A}">
      <dgm:prSet/>
      <dgm:spPr/>
      <dgm:t>
        <a:bodyPr/>
        <a:lstStyle/>
        <a:p>
          <a:endParaRPr lang="en-US"/>
        </a:p>
      </dgm:t>
    </dgm:pt>
    <dgm:pt modelId="{24AEC21F-5225-451D-A99A-E13A3C79653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Prepare Chart</a:t>
          </a:r>
          <a:endParaRPr lang="en-US" dirty="0"/>
        </a:p>
      </dgm:t>
    </dgm:pt>
    <dgm:pt modelId="{1EBE6CDE-5073-4CEC-83A8-C2D7D1DE4514}" type="parTrans" cxnId="{0ACB6AE7-C18B-44C2-8235-43FE48646B29}">
      <dgm:prSet/>
      <dgm:spPr/>
      <dgm:t>
        <a:bodyPr/>
        <a:lstStyle/>
        <a:p>
          <a:endParaRPr lang="en-US"/>
        </a:p>
      </dgm:t>
    </dgm:pt>
    <dgm:pt modelId="{B8B1AD5B-2064-4500-A186-5CFE1A37B374}" type="sibTrans" cxnId="{0ACB6AE7-C18B-44C2-8235-43FE48646B29}">
      <dgm:prSet/>
      <dgm:spPr/>
      <dgm:t>
        <a:bodyPr/>
        <a:lstStyle/>
        <a:p>
          <a:endParaRPr lang="en-US"/>
        </a:p>
      </dgm:t>
    </dgm:pt>
    <dgm:pt modelId="{C81DE5EF-B8E3-4758-B864-5CB980B6BA8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Format</a:t>
          </a:r>
          <a:endParaRPr lang="en-US" dirty="0"/>
        </a:p>
      </dgm:t>
    </dgm:pt>
    <dgm:pt modelId="{8435E1B8-E21F-49BA-A0E9-5D5D7BA8A985}" type="parTrans" cxnId="{D41168D8-5884-4B16-A7A4-9C2167304CCF}">
      <dgm:prSet/>
      <dgm:spPr/>
      <dgm:t>
        <a:bodyPr/>
        <a:lstStyle/>
        <a:p>
          <a:endParaRPr lang="en-US"/>
        </a:p>
      </dgm:t>
    </dgm:pt>
    <dgm:pt modelId="{5C7AC8ED-04F5-4634-80EE-01A494199450}" type="sibTrans" cxnId="{D41168D8-5884-4B16-A7A4-9C2167304CCF}">
      <dgm:prSet/>
      <dgm:spPr/>
      <dgm:t>
        <a:bodyPr/>
        <a:lstStyle/>
        <a:p>
          <a:endParaRPr lang="en-US"/>
        </a:p>
      </dgm:t>
    </dgm:pt>
    <dgm:pt modelId="{A4AA2C68-F331-4707-A0F1-1C2B3E6D7027}" type="pres">
      <dgm:prSet presAssocID="{288E8FD8-F499-41F6-ADFF-088927974C5E}" presName="Name0" presStyleCnt="0">
        <dgm:presLayoutVars>
          <dgm:dir/>
          <dgm:resizeHandles val="exact"/>
        </dgm:presLayoutVars>
      </dgm:prSet>
      <dgm:spPr/>
    </dgm:pt>
    <dgm:pt modelId="{C69BF279-E68D-4334-B111-F6EB1EB99A0B}" type="pres">
      <dgm:prSet presAssocID="{913E7CEF-8FCE-46AB-A3DE-448F0924BCE1}" presName="node" presStyleLbl="node1" presStyleIdx="0" presStyleCnt="4">
        <dgm:presLayoutVars>
          <dgm:bulletEnabled val="1"/>
        </dgm:presLayoutVars>
      </dgm:prSet>
      <dgm:spPr/>
      <dgm:t>
        <a:bodyPr/>
        <a:lstStyle/>
        <a:p>
          <a:endParaRPr lang="en-US"/>
        </a:p>
      </dgm:t>
    </dgm:pt>
    <dgm:pt modelId="{B46C048D-125B-4637-BA6A-B4726E17F911}" type="pres">
      <dgm:prSet presAssocID="{1AF01F3F-5C48-445C-BA92-77705D953921}" presName="sibTrans" presStyleLbl="sibTrans2D1" presStyleIdx="0" presStyleCnt="3"/>
      <dgm:spPr/>
      <dgm:t>
        <a:bodyPr/>
        <a:lstStyle/>
        <a:p>
          <a:endParaRPr lang="en-US"/>
        </a:p>
      </dgm:t>
    </dgm:pt>
    <dgm:pt modelId="{F4AB0F6A-415E-4191-A635-80EAC632DB4F}" type="pres">
      <dgm:prSet presAssocID="{1AF01F3F-5C48-445C-BA92-77705D953921}" presName="connectorText" presStyleLbl="sibTrans2D1" presStyleIdx="0" presStyleCnt="3"/>
      <dgm:spPr/>
      <dgm:t>
        <a:bodyPr/>
        <a:lstStyle/>
        <a:p>
          <a:endParaRPr lang="en-US"/>
        </a:p>
      </dgm:t>
    </dgm:pt>
    <dgm:pt modelId="{3797AD04-040B-40F3-BF6F-65D2E1B7C4FC}" type="pres">
      <dgm:prSet presAssocID="{B53E6E7A-B2A0-484E-9C5A-1F43E025CD69}" presName="node" presStyleLbl="node1" presStyleIdx="1" presStyleCnt="4">
        <dgm:presLayoutVars>
          <dgm:bulletEnabled val="1"/>
        </dgm:presLayoutVars>
      </dgm:prSet>
      <dgm:spPr/>
      <dgm:t>
        <a:bodyPr/>
        <a:lstStyle/>
        <a:p>
          <a:endParaRPr lang="en-US"/>
        </a:p>
      </dgm:t>
    </dgm:pt>
    <dgm:pt modelId="{58CEF58F-705D-4CDA-9578-4EEC167D8EF1}" type="pres">
      <dgm:prSet presAssocID="{4FED86B3-2B84-4CA1-9D19-9B4A613A99D9}" presName="sibTrans" presStyleLbl="sibTrans2D1" presStyleIdx="1" presStyleCnt="3"/>
      <dgm:spPr/>
      <dgm:t>
        <a:bodyPr/>
        <a:lstStyle/>
        <a:p>
          <a:endParaRPr lang="en-US"/>
        </a:p>
      </dgm:t>
    </dgm:pt>
    <dgm:pt modelId="{9C058999-2B76-4C5B-A6FF-E3B987FB5A2F}" type="pres">
      <dgm:prSet presAssocID="{4FED86B3-2B84-4CA1-9D19-9B4A613A99D9}" presName="connectorText" presStyleLbl="sibTrans2D1" presStyleIdx="1" presStyleCnt="3"/>
      <dgm:spPr/>
      <dgm:t>
        <a:bodyPr/>
        <a:lstStyle/>
        <a:p>
          <a:endParaRPr lang="en-US"/>
        </a:p>
      </dgm:t>
    </dgm:pt>
    <dgm:pt modelId="{BA96C0E5-30A4-4183-B6C6-26C6618C7296}" type="pres">
      <dgm:prSet presAssocID="{24AEC21F-5225-451D-A99A-E13A3C796539}" presName="node" presStyleLbl="node1" presStyleIdx="2" presStyleCnt="4">
        <dgm:presLayoutVars>
          <dgm:bulletEnabled val="1"/>
        </dgm:presLayoutVars>
      </dgm:prSet>
      <dgm:spPr/>
      <dgm:t>
        <a:bodyPr/>
        <a:lstStyle/>
        <a:p>
          <a:endParaRPr lang="en-US"/>
        </a:p>
      </dgm:t>
    </dgm:pt>
    <dgm:pt modelId="{28AB133D-723F-42A2-8329-A2ED8044E5FE}" type="pres">
      <dgm:prSet presAssocID="{B8B1AD5B-2064-4500-A186-5CFE1A37B374}" presName="sibTrans" presStyleLbl="sibTrans2D1" presStyleIdx="2" presStyleCnt="3"/>
      <dgm:spPr/>
      <dgm:t>
        <a:bodyPr/>
        <a:lstStyle/>
        <a:p>
          <a:endParaRPr lang="en-US"/>
        </a:p>
      </dgm:t>
    </dgm:pt>
    <dgm:pt modelId="{0A2DB822-5E0E-420C-B279-82C0F2105224}" type="pres">
      <dgm:prSet presAssocID="{B8B1AD5B-2064-4500-A186-5CFE1A37B374}" presName="connectorText" presStyleLbl="sibTrans2D1" presStyleIdx="2" presStyleCnt="3"/>
      <dgm:spPr/>
      <dgm:t>
        <a:bodyPr/>
        <a:lstStyle/>
        <a:p>
          <a:endParaRPr lang="en-US"/>
        </a:p>
      </dgm:t>
    </dgm:pt>
    <dgm:pt modelId="{F2AFD5CC-CFF0-4E71-BF08-AF68F948D32A}" type="pres">
      <dgm:prSet presAssocID="{C81DE5EF-B8E3-4758-B864-5CB980B6BA87}" presName="node" presStyleLbl="node1" presStyleIdx="3" presStyleCnt="4">
        <dgm:presLayoutVars>
          <dgm:bulletEnabled val="1"/>
        </dgm:presLayoutVars>
      </dgm:prSet>
      <dgm:spPr/>
      <dgm:t>
        <a:bodyPr/>
        <a:lstStyle/>
        <a:p>
          <a:endParaRPr lang="en-US"/>
        </a:p>
      </dgm:t>
    </dgm:pt>
  </dgm:ptLst>
  <dgm:cxnLst>
    <dgm:cxn modelId="{2C0CAC1B-3458-4BE8-86DA-AA702802180E}" type="presOf" srcId="{B8B1AD5B-2064-4500-A186-5CFE1A37B374}" destId="{28AB133D-723F-42A2-8329-A2ED8044E5FE}" srcOrd="0" destOrd="0" presId="urn:microsoft.com/office/officeart/2005/8/layout/process1"/>
    <dgm:cxn modelId="{9BCAAC79-1214-43F5-BF86-9887E57C3E59}" type="presOf" srcId="{C81DE5EF-B8E3-4758-B864-5CB980B6BA87}" destId="{F2AFD5CC-CFF0-4E71-BF08-AF68F948D32A}" srcOrd="0" destOrd="0" presId="urn:microsoft.com/office/officeart/2005/8/layout/process1"/>
    <dgm:cxn modelId="{FF1B32BF-AB64-4955-B5D6-9F7B36113C73}" type="presOf" srcId="{4FED86B3-2B84-4CA1-9D19-9B4A613A99D9}" destId="{9C058999-2B76-4C5B-A6FF-E3B987FB5A2F}" srcOrd="1" destOrd="0" presId="urn:microsoft.com/office/officeart/2005/8/layout/process1"/>
    <dgm:cxn modelId="{6613E03D-4B9A-4749-AAD1-D965A962DE72}" srcId="{288E8FD8-F499-41F6-ADFF-088927974C5E}" destId="{913E7CEF-8FCE-46AB-A3DE-448F0924BCE1}" srcOrd="0" destOrd="0" parTransId="{4064D319-22D7-412C-9F49-3DD4EA644FDB}" sibTransId="{1AF01F3F-5C48-445C-BA92-77705D953921}"/>
    <dgm:cxn modelId="{377579A1-D558-4129-8F4F-F8B956210C5F}" type="presOf" srcId="{288E8FD8-F499-41F6-ADFF-088927974C5E}" destId="{A4AA2C68-F331-4707-A0F1-1C2B3E6D7027}" srcOrd="0" destOrd="0" presId="urn:microsoft.com/office/officeart/2005/8/layout/process1"/>
    <dgm:cxn modelId="{A6BC224A-06CA-4E0B-B468-D93D2CE3C692}" type="presOf" srcId="{913E7CEF-8FCE-46AB-A3DE-448F0924BCE1}" destId="{C69BF279-E68D-4334-B111-F6EB1EB99A0B}" srcOrd="0" destOrd="0" presId="urn:microsoft.com/office/officeart/2005/8/layout/process1"/>
    <dgm:cxn modelId="{916FCAC6-D1BF-4A31-A3C9-EE0F1BB6C23A}" srcId="{288E8FD8-F499-41F6-ADFF-088927974C5E}" destId="{B53E6E7A-B2A0-484E-9C5A-1F43E025CD69}" srcOrd="1" destOrd="0" parTransId="{DB247A50-B37C-42C7-BBB3-95C234C3D602}" sibTransId="{4FED86B3-2B84-4CA1-9D19-9B4A613A99D9}"/>
    <dgm:cxn modelId="{7808F016-309A-4088-8F3A-5D4AB78F42DC}" type="presOf" srcId="{4FED86B3-2B84-4CA1-9D19-9B4A613A99D9}" destId="{58CEF58F-705D-4CDA-9578-4EEC167D8EF1}" srcOrd="0" destOrd="0" presId="urn:microsoft.com/office/officeart/2005/8/layout/process1"/>
    <dgm:cxn modelId="{1256FE1C-3785-4D27-80A2-2DA92B2E7AE5}" type="presOf" srcId="{1AF01F3F-5C48-445C-BA92-77705D953921}" destId="{F4AB0F6A-415E-4191-A635-80EAC632DB4F}" srcOrd="1" destOrd="0" presId="urn:microsoft.com/office/officeart/2005/8/layout/process1"/>
    <dgm:cxn modelId="{4A6623D8-751C-4614-A42E-B81C7596B0E1}" type="presOf" srcId="{B8B1AD5B-2064-4500-A186-5CFE1A37B374}" destId="{0A2DB822-5E0E-420C-B279-82C0F2105224}" srcOrd="1" destOrd="0" presId="urn:microsoft.com/office/officeart/2005/8/layout/process1"/>
    <dgm:cxn modelId="{0ACB6AE7-C18B-44C2-8235-43FE48646B29}" srcId="{288E8FD8-F499-41F6-ADFF-088927974C5E}" destId="{24AEC21F-5225-451D-A99A-E13A3C796539}" srcOrd="2" destOrd="0" parTransId="{1EBE6CDE-5073-4CEC-83A8-C2D7D1DE4514}" sibTransId="{B8B1AD5B-2064-4500-A186-5CFE1A37B374}"/>
    <dgm:cxn modelId="{869F6C58-4EF3-457B-B9D3-5FC388CBABE5}" type="presOf" srcId="{24AEC21F-5225-451D-A99A-E13A3C796539}" destId="{BA96C0E5-30A4-4183-B6C6-26C6618C7296}" srcOrd="0" destOrd="0" presId="urn:microsoft.com/office/officeart/2005/8/layout/process1"/>
    <dgm:cxn modelId="{8729C9A2-3554-451A-83CF-FAB9517C911E}" type="presOf" srcId="{1AF01F3F-5C48-445C-BA92-77705D953921}" destId="{B46C048D-125B-4637-BA6A-B4726E17F911}" srcOrd="0" destOrd="0" presId="urn:microsoft.com/office/officeart/2005/8/layout/process1"/>
    <dgm:cxn modelId="{D41168D8-5884-4B16-A7A4-9C2167304CCF}" srcId="{288E8FD8-F499-41F6-ADFF-088927974C5E}" destId="{C81DE5EF-B8E3-4758-B864-5CB980B6BA87}" srcOrd="3" destOrd="0" parTransId="{8435E1B8-E21F-49BA-A0E9-5D5D7BA8A985}" sibTransId="{5C7AC8ED-04F5-4634-80EE-01A494199450}"/>
    <dgm:cxn modelId="{EA11F840-954C-44BA-BEE9-62C6DB500F1C}" type="presOf" srcId="{B53E6E7A-B2A0-484E-9C5A-1F43E025CD69}" destId="{3797AD04-040B-40F3-BF6F-65D2E1B7C4FC}" srcOrd="0" destOrd="0" presId="urn:microsoft.com/office/officeart/2005/8/layout/process1"/>
    <dgm:cxn modelId="{1E148D51-3C3C-46A1-8304-23A3933C3352}" type="presParOf" srcId="{A4AA2C68-F331-4707-A0F1-1C2B3E6D7027}" destId="{C69BF279-E68D-4334-B111-F6EB1EB99A0B}" srcOrd="0" destOrd="0" presId="urn:microsoft.com/office/officeart/2005/8/layout/process1"/>
    <dgm:cxn modelId="{0D767A57-4180-4CF0-B12D-4225F79B867C}" type="presParOf" srcId="{A4AA2C68-F331-4707-A0F1-1C2B3E6D7027}" destId="{B46C048D-125B-4637-BA6A-B4726E17F911}" srcOrd="1" destOrd="0" presId="urn:microsoft.com/office/officeart/2005/8/layout/process1"/>
    <dgm:cxn modelId="{BF6B710E-DCC6-41C9-9081-AB696E73D67E}" type="presParOf" srcId="{B46C048D-125B-4637-BA6A-B4726E17F911}" destId="{F4AB0F6A-415E-4191-A635-80EAC632DB4F}" srcOrd="0" destOrd="0" presId="urn:microsoft.com/office/officeart/2005/8/layout/process1"/>
    <dgm:cxn modelId="{42666160-1426-4538-A043-BEDC22D69288}" type="presParOf" srcId="{A4AA2C68-F331-4707-A0F1-1C2B3E6D7027}" destId="{3797AD04-040B-40F3-BF6F-65D2E1B7C4FC}" srcOrd="2" destOrd="0" presId="urn:microsoft.com/office/officeart/2005/8/layout/process1"/>
    <dgm:cxn modelId="{581C3434-9316-4857-94FE-C3CCFE9F133F}" type="presParOf" srcId="{A4AA2C68-F331-4707-A0F1-1C2B3E6D7027}" destId="{58CEF58F-705D-4CDA-9578-4EEC167D8EF1}" srcOrd="3" destOrd="0" presId="urn:microsoft.com/office/officeart/2005/8/layout/process1"/>
    <dgm:cxn modelId="{3F37A475-F09D-4D05-B236-27B913A5C6BD}" type="presParOf" srcId="{58CEF58F-705D-4CDA-9578-4EEC167D8EF1}" destId="{9C058999-2B76-4C5B-A6FF-E3B987FB5A2F}" srcOrd="0" destOrd="0" presId="urn:microsoft.com/office/officeart/2005/8/layout/process1"/>
    <dgm:cxn modelId="{97D70995-CF84-42C0-9757-9674701111A9}" type="presParOf" srcId="{A4AA2C68-F331-4707-A0F1-1C2B3E6D7027}" destId="{BA96C0E5-30A4-4183-B6C6-26C6618C7296}" srcOrd="4" destOrd="0" presId="urn:microsoft.com/office/officeart/2005/8/layout/process1"/>
    <dgm:cxn modelId="{D44B3EED-F30D-4DDB-A7FA-BA0CE91A290A}" type="presParOf" srcId="{A4AA2C68-F331-4707-A0F1-1C2B3E6D7027}" destId="{28AB133D-723F-42A2-8329-A2ED8044E5FE}" srcOrd="5" destOrd="0" presId="urn:microsoft.com/office/officeart/2005/8/layout/process1"/>
    <dgm:cxn modelId="{39084D61-9497-46A0-91BA-D3B96C5C7328}" type="presParOf" srcId="{28AB133D-723F-42A2-8329-A2ED8044E5FE}" destId="{0A2DB822-5E0E-420C-B279-82C0F2105224}" srcOrd="0" destOrd="0" presId="urn:microsoft.com/office/officeart/2005/8/layout/process1"/>
    <dgm:cxn modelId="{E1936562-A88A-4F1E-B3D0-A0A8CF1F52FE}" type="presParOf" srcId="{A4AA2C68-F331-4707-A0F1-1C2B3E6D7027}" destId="{F2AFD5CC-CFF0-4E71-BF08-AF68F948D32A}"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8E8FD8-F499-41F6-ADFF-088927974C5E}" type="doc">
      <dgm:prSet loTypeId="urn:microsoft.com/office/officeart/2005/8/layout/process1" loCatId="process" qsTypeId="urn:microsoft.com/office/officeart/2005/8/quickstyle/simple4" qsCatId="simple" csTypeId="urn:microsoft.com/office/officeart/2005/8/colors/accent2_2" csCatId="accent2" phldr="1"/>
      <dgm:spPr/>
    </dgm:pt>
    <dgm:pt modelId="{913E7CEF-8FCE-46AB-A3DE-448F0924BCE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Know the Message</a:t>
          </a:r>
          <a:endParaRPr lang="en-US" dirty="0"/>
        </a:p>
      </dgm:t>
    </dgm:pt>
    <dgm:pt modelId="{4064D319-22D7-412C-9F49-3DD4EA644FDB}" type="parTrans" cxnId="{6613E03D-4B9A-4749-AAD1-D965A962DE72}">
      <dgm:prSet/>
      <dgm:spPr/>
      <dgm:t>
        <a:bodyPr/>
        <a:lstStyle/>
        <a:p>
          <a:endParaRPr lang="en-US"/>
        </a:p>
      </dgm:t>
    </dgm:pt>
    <dgm:pt modelId="{1AF01F3F-5C48-445C-BA92-77705D953921}" type="sibTrans" cxnId="{6613E03D-4B9A-4749-AAD1-D965A962DE72}">
      <dgm:prSet/>
      <dgm:spPr/>
      <dgm:t>
        <a:bodyPr/>
        <a:lstStyle/>
        <a:p>
          <a:endParaRPr lang="en-US"/>
        </a:p>
      </dgm:t>
    </dgm:pt>
    <dgm:pt modelId="{B53E6E7A-B2A0-484E-9C5A-1F43E025CD69}">
      <dgm:prSet phldrT="[Text]"/>
      <dgm:spPr/>
      <dgm:t>
        <a:bodyPr/>
        <a:lstStyle/>
        <a:p>
          <a:r>
            <a:rPr lang="en-US" dirty="0" smtClean="0"/>
            <a:t>Arrange Data</a:t>
          </a:r>
          <a:endParaRPr lang="en-US" dirty="0"/>
        </a:p>
      </dgm:t>
    </dgm:pt>
    <dgm:pt modelId="{DB247A50-B37C-42C7-BBB3-95C234C3D602}" type="parTrans" cxnId="{916FCAC6-D1BF-4A31-A3C9-EE0F1BB6C23A}">
      <dgm:prSet/>
      <dgm:spPr/>
      <dgm:t>
        <a:bodyPr/>
        <a:lstStyle/>
        <a:p>
          <a:endParaRPr lang="en-US"/>
        </a:p>
      </dgm:t>
    </dgm:pt>
    <dgm:pt modelId="{4FED86B3-2B84-4CA1-9D19-9B4A613A99D9}" type="sibTrans" cxnId="{916FCAC6-D1BF-4A31-A3C9-EE0F1BB6C23A}">
      <dgm:prSet/>
      <dgm:spPr/>
      <dgm:t>
        <a:bodyPr/>
        <a:lstStyle/>
        <a:p>
          <a:endParaRPr lang="en-US"/>
        </a:p>
      </dgm:t>
    </dgm:pt>
    <dgm:pt modelId="{24AEC21F-5225-451D-A99A-E13A3C79653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Prepare Chart</a:t>
          </a:r>
          <a:endParaRPr lang="en-US" dirty="0"/>
        </a:p>
      </dgm:t>
    </dgm:pt>
    <dgm:pt modelId="{1EBE6CDE-5073-4CEC-83A8-C2D7D1DE4514}" type="parTrans" cxnId="{0ACB6AE7-C18B-44C2-8235-43FE48646B29}">
      <dgm:prSet/>
      <dgm:spPr/>
      <dgm:t>
        <a:bodyPr/>
        <a:lstStyle/>
        <a:p>
          <a:endParaRPr lang="en-US"/>
        </a:p>
      </dgm:t>
    </dgm:pt>
    <dgm:pt modelId="{B8B1AD5B-2064-4500-A186-5CFE1A37B374}" type="sibTrans" cxnId="{0ACB6AE7-C18B-44C2-8235-43FE48646B29}">
      <dgm:prSet/>
      <dgm:spPr/>
      <dgm:t>
        <a:bodyPr/>
        <a:lstStyle/>
        <a:p>
          <a:endParaRPr lang="en-US"/>
        </a:p>
      </dgm:t>
    </dgm:pt>
    <dgm:pt modelId="{C81DE5EF-B8E3-4758-B864-5CB980B6BA8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Format</a:t>
          </a:r>
          <a:endParaRPr lang="en-US" dirty="0"/>
        </a:p>
      </dgm:t>
    </dgm:pt>
    <dgm:pt modelId="{8435E1B8-E21F-49BA-A0E9-5D5D7BA8A985}" type="parTrans" cxnId="{D41168D8-5884-4B16-A7A4-9C2167304CCF}">
      <dgm:prSet/>
      <dgm:spPr/>
      <dgm:t>
        <a:bodyPr/>
        <a:lstStyle/>
        <a:p>
          <a:endParaRPr lang="en-US"/>
        </a:p>
      </dgm:t>
    </dgm:pt>
    <dgm:pt modelId="{5C7AC8ED-04F5-4634-80EE-01A494199450}" type="sibTrans" cxnId="{D41168D8-5884-4B16-A7A4-9C2167304CCF}">
      <dgm:prSet/>
      <dgm:spPr/>
      <dgm:t>
        <a:bodyPr/>
        <a:lstStyle/>
        <a:p>
          <a:endParaRPr lang="en-US"/>
        </a:p>
      </dgm:t>
    </dgm:pt>
    <dgm:pt modelId="{A4AA2C68-F331-4707-A0F1-1C2B3E6D7027}" type="pres">
      <dgm:prSet presAssocID="{288E8FD8-F499-41F6-ADFF-088927974C5E}" presName="Name0" presStyleCnt="0">
        <dgm:presLayoutVars>
          <dgm:dir/>
          <dgm:resizeHandles val="exact"/>
        </dgm:presLayoutVars>
      </dgm:prSet>
      <dgm:spPr/>
    </dgm:pt>
    <dgm:pt modelId="{C69BF279-E68D-4334-B111-F6EB1EB99A0B}" type="pres">
      <dgm:prSet presAssocID="{913E7CEF-8FCE-46AB-A3DE-448F0924BCE1}" presName="node" presStyleLbl="node1" presStyleIdx="0" presStyleCnt="4">
        <dgm:presLayoutVars>
          <dgm:bulletEnabled val="1"/>
        </dgm:presLayoutVars>
      </dgm:prSet>
      <dgm:spPr/>
      <dgm:t>
        <a:bodyPr/>
        <a:lstStyle/>
        <a:p>
          <a:endParaRPr lang="en-US"/>
        </a:p>
      </dgm:t>
    </dgm:pt>
    <dgm:pt modelId="{B46C048D-125B-4637-BA6A-B4726E17F911}" type="pres">
      <dgm:prSet presAssocID="{1AF01F3F-5C48-445C-BA92-77705D953921}" presName="sibTrans" presStyleLbl="sibTrans2D1" presStyleIdx="0" presStyleCnt="3"/>
      <dgm:spPr/>
      <dgm:t>
        <a:bodyPr/>
        <a:lstStyle/>
        <a:p>
          <a:endParaRPr lang="en-US"/>
        </a:p>
      </dgm:t>
    </dgm:pt>
    <dgm:pt modelId="{F4AB0F6A-415E-4191-A635-80EAC632DB4F}" type="pres">
      <dgm:prSet presAssocID="{1AF01F3F-5C48-445C-BA92-77705D953921}" presName="connectorText" presStyleLbl="sibTrans2D1" presStyleIdx="0" presStyleCnt="3"/>
      <dgm:spPr/>
      <dgm:t>
        <a:bodyPr/>
        <a:lstStyle/>
        <a:p>
          <a:endParaRPr lang="en-US"/>
        </a:p>
      </dgm:t>
    </dgm:pt>
    <dgm:pt modelId="{3797AD04-040B-40F3-BF6F-65D2E1B7C4FC}" type="pres">
      <dgm:prSet presAssocID="{B53E6E7A-B2A0-484E-9C5A-1F43E025CD69}" presName="node" presStyleLbl="node1" presStyleIdx="1" presStyleCnt="4">
        <dgm:presLayoutVars>
          <dgm:bulletEnabled val="1"/>
        </dgm:presLayoutVars>
      </dgm:prSet>
      <dgm:spPr/>
      <dgm:t>
        <a:bodyPr/>
        <a:lstStyle/>
        <a:p>
          <a:endParaRPr lang="en-US"/>
        </a:p>
      </dgm:t>
    </dgm:pt>
    <dgm:pt modelId="{58CEF58F-705D-4CDA-9578-4EEC167D8EF1}" type="pres">
      <dgm:prSet presAssocID="{4FED86B3-2B84-4CA1-9D19-9B4A613A99D9}" presName="sibTrans" presStyleLbl="sibTrans2D1" presStyleIdx="1" presStyleCnt="3"/>
      <dgm:spPr/>
      <dgm:t>
        <a:bodyPr/>
        <a:lstStyle/>
        <a:p>
          <a:endParaRPr lang="en-US"/>
        </a:p>
      </dgm:t>
    </dgm:pt>
    <dgm:pt modelId="{9C058999-2B76-4C5B-A6FF-E3B987FB5A2F}" type="pres">
      <dgm:prSet presAssocID="{4FED86B3-2B84-4CA1-9D19-9B4A613A99D9}" presName="connectorText" presStyleLbl="sibTrans2D1" presStyleIdx="1" presStyleCnt="3"/>
      <dgm:spPr/>
      <dgm:t>
        <a:bodyPr/>
        <a:lstStyle/>
        <a:p>
          <a:endParaRPr lang="en-US"/>
        </a:p>
      </dgm:t>
    </dgm:pt>
    <dgm:pt modelId="{BA96C0E5-30A4-4183-B6C6-26C6618C7296}" type="pres">
      <dgm:prSet presAssocID="{24AEC21F-5225-451D-A99A-E13A3C796539}" presName="node" presStyleLbl="node1" presStyleIdx="2" presStyleCnt="4">
        <dgm:presLayoutVars>
          <dgm:bulletEnabled val="1"/>
        </dgm:presLayoutVars>
      </dgm:prSet>
      <dgm:spPr/>
      <dgm:t>
        <a:bodyPr/>
        <a:lstStyle/>
        <a:p>
          <a:endParaRPr lang="en-US"/>
        </a:p>
      </dgm:t>
    </dgm:pt>
    <dgm:pt modelId="{28AB133D-723F-42A2-8329-A2ED8044E5FE}" type="pres">
      <dgm:prSet presAssocID="{B8B1AD5B-2064-4500-A186-5CFE1A37B374}" presName="sibTrans" presStyleLbl="sibTrans2D1" presStyleIdx="2" presStyleCnt="3"/>
      <dgm:spPr/>
      <dgm:t>
        <a:bodyPr/>
        <a:lstStyle/>
        <a:p>
          <a:endParaRPr lang="en-US"/>
        </a:p>
      </dgm:t>
    </dgm:pt>
    <dgm:pt modelId="{0A2DB822-5E0E-420C-B279-82C0F2105224}" type="pres">
      <dgm:prSet presAssocID="{B8B1AD5B-2064-4500-A186-5CFE1A37B374}" presName="connectorText" presStyleLbl="sibTrans2D1" presStyleIdx="2" presStyleCnt="3"/>
      <dgm:spPr/>
      <dgm:t>
        <a:bodyPr/>
        <a:lstStyle/>
        <a:p>
          <a:endParaRPr lang="en-US"/>
        </a:p>
      </dgm:t>
    </dgm:pt>
    <dgm:pt modelId="{F2AFD5CC-CFF0-4E71-BF08-AF68F948D32A}" type="pres">
      <dgm:prSet presAssocID="{C81DE5EF-B8E3-4758-B864-5CB980B6BA87}" presName="node" presStyleLbl="node1" presStyleIdx="3" presStyleCnt="4">
        <dgm:presLayoutVars>
          <dgm:bulletEnabled val="1"/>
        </dgm:presLayoutVars>
      </dgm:prSet>
      <dgm:spPr/>
      <dgm:t>
        <a:bodyPr/>
        <a:lstStyle/>
        <a:p>
          <a:endParaRPr lang="en-US"/>
        </a:p>
      </dgm:t>
    </dgm:pt>
  </dgm:ptLst>
  <dgm:cxnLst>
    <dgm:cxn modelId="{2C1B97AB-1C04-42AA-B021-0B506F4180A2}" type="presOf" srcId="{24AEC21F-5225-451D-A99A-E13A3C796539}" destId="{BA96C0E5-30A4-4183-B6C6-26C6618C7296}" srcOrd="0" destOrd="0" presId="urn:microsoft.com/office/officeart/2005/8/layout/process1"/>
    <dgm:cxn modelId="{FBD8E0C3-5AD5-4EA9-AC85-ED54ABFED201}" type="presOf" srcId="{C81DE5EF-B8E3-4758-B864-5CB980B6BA87}" destId="{F2AFD5CC-CFF0-4E71-BF08-AF68F948D32A}" srcOrd="0" destOrd="0" presId="urn:microsoft.com/office/officeart/2005/8/layout/process1"/>
    <dgm:cxn modelId="{0A254131-1793-449E-A1FC-458116439416}" type="presOf" srcId="{913E7CEF-8FCE-46AB-A3DE-448F0924BCE1}" destId="{C69BF279-E68D-4334-B111-F6EB1EB99A0B}" srcOrd="0" destOrd="0" presId="urn:microsoft.com/office/officeart/2005/8/layout/process1"/>
    <dgm:cxn modelId="{6613E03D-4B9A-4749-AAD1-D965A962DE72}" srcId="{288E8FD8-F499-41F6-ADFF-088927974C5E}" destId="{913E7CEF-8FCE-46AB-A3DE-448F0924BCE1}" srcOrd="0" destOrd="0" parTransId="{4064D319-22D7-412C-9F49-3DD4EA644FDB}" sibTransId="{1AF01F3F-5C48-445C-BA92-77705D953921}"/>
    <dgm:cxn modelId="{D4971C11-D18B-4373-B5C9-99242B98C1B3}" type="presOf" srcId="{288E8FD8-F499-41F6-ADFF-088927974C5E}" destId="{A4AA2C68-F331-4707-A0F1-1C2B3E6D7027}" srcOrd="0" destOrd="0" presId="urn:microsoft.com/office/officeart/2005/8/layout/process1"/>
    <dgm:cxn modelId="{8A3869B0-3998-43BA-B708-470F852891EF}" type="presOf" srcId="{4FED86B3-2B84-4CA1-9D19-9B4A613A99D9}" destId="{58CEF58F-705D-4CDA-9578-4EEC167D8EF1}" srcOrd="0" destOrd="0" presId="urn:microsoft.com/office/officeart/2005/8/layout/process1"/>
    <dgm:cxn modelId="{916FCAC6-D1BF-4A31-A3C9-EE0F1BB6C23A}" srcId="{288E8FD8-F499-41F6-ADFF-088927974C5E}" destId="{B53E6E7A-B2A0-484E-9C5A-1F43E025CD69}" srcOrd="1" destOrd="0" parTransId="{DB247A50-B37C-42C7-BBB3-95C234C3D602}" sibTransId="{4FED86B3-2B84-4CA1-9D19-9B4A613A99D9}"/>
    <dgm:cxn modelId="{37292B16-A89A-4CBE-B985-21E13BA7AA2A}" type="presOf" srcId="{B8B1AD5B-2064-4500-A186-5CFE1A37B374}" destId="{28AB133D-723F-42A2-8329-A2ED8044E5FE}" srcOrd="0" destOrd="0" presId="urn:microsoft.com/office/officeart/2005/8/layout/process1"/>
    <dgm:cxn modelId="{998126C8-4F10-4815-8C03-E2BDCA306F53}" type="presOf" srcId="{1AF01F3F-5C48-445C-BA92-77705D953921}" destId="{B46C048D-125B-4637-BA6A-B4726E17F911}" srcOrd="0" destOrd="0" presId="urn:microsoft.com/office/officeart/2005/8/layout/process1"/>
    <dgm:cxn modelId="{0ACB6AE7-C18B-44C2-8235-43FE48646B29}" srcId="{288E8FD8-F499-41F6-ADFF-088927974C5E}" destId="{24AEC21F-5225-451D-A99A-E13A3C796539}" srcOrd="2" destOrd="0" parTransId="{1EBE6CDE-5073-4CEC-83A8-C2D7D1DE4514}" sibTransId="{B8B1AD5B-2064-4500-A186-5CFE1A37B374}"/>
    <dgm:cxn modelId="{B875D919-9741-42DA-823A-0C3A8CD8E706}" type="presOf" srcId="{4FED86B3-2B84-4CA1-9D19-9B4A613A99D9}" destId="{9C058999-2B76-4C5B-A6FF-E3B987FB5A2F}" srcOrd="1" destOrd="0" presId="urn:microsoft.com/office/officeart/2005/8/layout/process1"/>
    <dgm:cxn modelId="{D41168D8-5884-4B16-A7A4-9C2167304CCF}" srcId="{288E8FD8-F499-41F6-ADFF-088927974C5E}" destId="{C81DE5EF-B8E3-4758-B864-5CB980B6BA87}" srcOrd="3" destOrd="0" parTransId="{8435E1B8-E21F-49BA-A0E9-5D5D7BA8A985}" sibTransId="{5C7AC8ED-04F5-4634-80EE-01A494199450}"/>
    <dgm:cxn modelId="{001D49B2-8B76-47E1-8FAA-5102376DDB6B}" type="presOf" srcId="{B53E6E7A-B2A0-484E-9C5A-1F43E025CD69}" destId="{3797AD04-040B-40F3-BF6F-65D2E1B7C4FC}" srcOrd="0" destOrd="0" presId="urn:microsoft.com/office/officeart/2005/8/layout/process1"/>
    <dgm:cxn modelId="{55A0CF53-3A09-4C9A-9221-4E6061C4C753}" type="presOf" srcId="{B8B1AD5B-2064-4500-A186-5CFE1A37B374}" destId="{0A2DB822-5E0E-420C-B279-82C0F2105224}" srcOrd="1" destOrd="0" presId="urn:microsoft.com/office/officeart/2005/8/layout/process1"/>
    <dgm:cxn modelId="{90F213C7-AF9E-4DC9-A47B-CF9AD91B987A}" type="presOf" srcId="{1AF01F3F-5C48-445C-BA92-77705D953921}" destId="{F4AB0F6A-415E-4191-A635-80EAC632DB4F}" srcOrd="1" destOrd="0" presId="urn:microsoft.com/office/officeart/2005/8/layout/process1"/>
    <dgm:cxn modelId="{321AEE8B-D1F0-423E-AA32-0DEC7C0C40B9}" type="presParOf" srcId="{A4AA2C68-F331-4707-A0F1-1C2B3E6D7027}" destId="{C69BF279-E68D-4334-B111-F6EB1EB99A0B}" srcOrd="0" destOrd="0" presId="urn:microsoft.com/office/officeart/2005/8/layout/process1"/>
    <dgm:cxn modelId="{BC577E9E-9288-4DE8-8413-EE72B0629F9E}" type="presParOf" srcId="{A4AA2C68-F331-4707-A0F1-1C2B3E6D7027}" destId="{B46C048D-125B-4637-BA6A-B4726E17F911}" srcOrd="1" destOrd="0" presId="urn:microsoft.com/office/officeart/2005/8/layout/process1"/>
    <dgm:cxn modelId="{3E2FBBFE-37FC-4D24-93FB-9C3AD14391EA}" type="presParOf" srcId="{B46C048D-125B-4637-BA6A-B4726E17F911}" destId="{F4AB0F6A-415E-4191-A635-80EAC632DB4F}" srcOrd="0" destOrd="0" presId="urn:microsoft.com/office/officeart/2005/8/layout/process1"/>
    <dgm:cxn modelId="{FA45FBA5-F350-4CFA-962C-B7DB0006313A}" type="presParOf" srcId="{A4AA2C68-F331-4707-A0F1-1C2B3E6D7027}" destId="{3797AD04-040B-40F3-BF6F-65D2E1B7C4FC}" srcOrd="2" destOrd="0" presId="urn:microsoft.com/office/officeart/2005/8/layout/process1"/>
    <dgm:cxn modelId="{6578321F-2B78-4BCD-B8E2-8258340CA55D}" type="presParOf" srcId="{A4AA2C68-F331-4707-A0F1-1C2B3E6D7027}" destId="{58CEF58F-705D-4CDA-9578-4EEC167D8EF1}" srcOrd="3" destOrd="0" presId="urn:microsoft.com/office/officeart/2005/8/layout/process1"/>
    <dgm:cxn modelId="{8BF56212-FEB0-4535-BCC3-9689283CD026}" type="presParOf" srcId="{58CEF58F-705D-4CDA-9578-4EEC167D8EF1}" destId="{9C058999-2B76-4C5B-A6FF-E3B987FB5A2F}" srcOrd="0" destOrd="0" presId="urn:microsoft.com/office/officeart/2005/8/layout/process1"/>
    <dgm:cxn modelId="{F392F506-8D29-4CDC-AA42-46B3FDEC599E}" type="presParOf" srcId="{A4AA2C68-F331-4707-A0F1-1C2B3E6D7027}" destId="{BA96C0E5-30A4-4183-B6C6-26C6618C7296}" srcOrd="4" destOrd="0" presId="urn:microsoft.com/office/officeart/2005/8/layout/process1"/>
    <dgm:cxn modelId="{F39573C6-F5ED-46CD-8924-5FDC6A52DC78}" type="presParOf" srcId="{A4AA2C68-F331-4707-A0F1-1C2B3E6D7027}" destId="{28AB133D-723F-42A2-8329-A2ED8044E5FE}" srcOrd="5" destOrd="0" presId="urn:microsoft.com/office/officeart/2005/8/layout/process1"/>
    <dgm:cxn modelId="{48F67B35-F126-4905-A147-3C7E9A60390C}" type="presParOf" srcId="{28AB133D-723F-42A2-8329-A2ED8044E5FE}" destId="{0A2DB822-5E0E-420C-B279-82C0F2105224}" srcOrd="0" destOrd="0" presId="urn:microsoft.com/office/officeart/2005/8/layout/process1"/>
    <dgm:cxn modelId="{6A48A9F2-CD82-464E-8B62-40B624F98D9B}" type="presParOf" srcId="{A4AA2C68-F331-4707-A0F1-1C2B3E6D7027}" destId="{F2AFD5CC-CFF0-4E71-BF08-AF68F948D32A}"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8E8FD8-F499-41F6-ADFF-088927974C5E}" type="doc">
      <dgm:prSet loTypeId="urn:microsoft.com/office/officeart/2005/8/layout/process1" loCatId="process" qsTypeId="urn:microsoft.com/office/officeart/2005/8/quickstyle/simple4" qsCatId="simple" csTypeId="urn:microsoft.com/office/officeart/2005/8/colors/accent2_2" csCatId="accent2" phldr="1"/>
      <dgm:spPr/>
    </dgm:pt>
    <dgm:pt modelId="{913E7CEF-8FCE-46AB-A3DE-448F0924BCE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Know the Message</a:t>
          </a:r>
          <a:endParaRPr lang="en-US" dirty="0"/>
        </a:p>
      </dgm:t>
    </dgm:pt>
    <dgm:pt modelId="{4064D319-22D7-412C-9F49-3DD4EA644FDB}" type="parTrans" cxnId="{6613E03D-4B9A-4749-AAD1-D965A962DE72}">
      <dgm:prSet/>
      <dgm:spPr/>
      <dgm:t>
        <a:bodyPr/>
        <a:lstStyle/>
        <a:p>
          <a:endParaRPr lang="en-US"/>
        </a:p>
      </dgm:t>
    </dgm:pt>
    <dgm:pt modelId="{1AF01F3F-5C48-445C-BA92-77705D953921}" type="sibTrans" cxnId="{6613E03D-4B9A-4749-AAD1-D965A962DE72}">
      <dgm:prSet/>
      <dgm:spPr/>
      <dgm:t>
        <a:bodyPr/>
        <a:lstStyle/>
        <a:p>
          <a:endParaRPr lang="en-US"/>
        </a:p>
      </dgm:t>
    </dgm:pt>
    <dgm:pt modelId="{B53E6E7A-B2A0-484E-9C5A-1F43E025CD6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Arrange Data</a:t>
          </a:r>
          <a:endParaRPr lang="en-US" dirty="0"/>
        </a:p>
      </dgm:t>
    </dgm:pt>
    <dgm:pt modelId="{DB247A50-B37C-42C7-BBB3-95C234C3D602}" type="parTrans" cxnId="{916FCAC6-D1BF-4A31-A3C9-EE0F1BB6C23A}">
      <dgm:prSet/>
      <dgm:spPr/>
      <dgm:t>
        <a:bodyPr/>
        <a:lstStyle/>
        <a:p>
          <a:endParaRPr lang="en-US"/>
        </a:p>
      </dgm:t>
    </dgm:pt>
    <dgm:pt modelId="{4FED86B3-2B84-4CA1-9D19-9B4A613A99D9}" type="sibTrans" cxnId="{916FCAC6-D1BF-4A31-A3C9-EE0F1BB6C23A}">
      <dgm:prSet/>
      <dgm:spPr/>
      <dgm:t>
        <a:bodyPr/>
        <a:lstStyle/>
        <a:p>
          <a:endParaRPr lang="en-US"/>
        </a:p>
      </dgm:t>
    </dgm:pt>
    <dgm:pt modelId="{24AEC21F-5225-451D-A99A-E13A3C796539}">
      <dgm:prSet phldrT="[Text]"/>
      <dgm:spPr/>
      <dgm:t>
        <a:bodyPr/>
        <a:lstStyle/>
        <a:p>
          <a:r>
            <a:rPr lang="en-US" dirty="0" smtClean="0"/>
            <a:t>Prepare Chart</a:t>
          </a:r>
          <a:endParaRPr lang="en-US" dirty="0"/>
        </a:p>
      </dgm:t>
    </dgm:pt>
    <dgm:pt modelId="{1EBE6CDE-5073-4CEC-83A8-C2D7D1DE4514}" type="parTrans" cxnId="{0ACB6AE7-C18B-44C2-8235-43FE48646B29}">
      <dgm:prSet/>
      <dgm:spPr/>
      <dgm:t>
        <a:bodyPr/>
        <a:lstStyle/>
        <a:p>
          <a:endParaRPr lang="en-US"/>
        </a:p>
      </dgm:t>
    </dgm:pt>
    <dgm:pt modelId="{B8B1AD5B-2064-4500-A186-5CFE1A37B374}" type="sibTrans" cxnId="{0ACB6AE7-C18B-44C2-8235-43FE48646B29}">
      <dgm:prSet/>
      <dgm:spPr/>
      <dgm:t>
        <a:bodyPr/>
        <a:lstStyle/>
        <a:p>
          <a:endParaRPr lang="en-US"/>
        </a:p>
      </dgm:t>
    </dgm:pt>
    <dgm:pt modelId="{C81DE5EF-B8E3-4758-B864-5CB980B6BA8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Format</a:t>
          </a:r>
          <a:endParaRPr lang="en-US" dirty="0"/>
        </a:p>
      </dgm:t>
    </dgm:pt>
    <dgm:pt modelId="{8435E1B8-E21F-49BA-A0E9-5D5D7BA8A985}" type="parTrans" cxnId="{D41168D8-5884-4B16-A7A4-9C2167304CCF}">
      <dgm:prSet/>
      <dgm:spPr/>
      <dgm:t>
        <a:bodyPr/>
        <a:lstStyle/>
        <a:p>
          <a:endParaRPr lang="en-US"/>
        </a:p>
      </dgm:t>
    </dgm:pt>
    <dgm:pt modelId="{5C7AC8ED-04F5-4634-80EE-01A494199450}" type="sibTrans" cxnId="{D41168D8-5884-4B16-A7A4-9C2167304CCF}">
      <dgm:prSet/>
      <dgm:spPr/>
      <dgm:t>
        <a:bodyPr/>
        <a:lstStyle/>
        <a:p>
          <a:endParaRPr lang="en-US"/>
        </a:p>
      </dgm:t>
    </dgm:pt>
    <dgm:pt modelId="{A4AA2C68-F331-4707-A0F1-1C2B3E6D7027}" type="pres">
      <dgm:prSet presAssocID="{288E8FD8-F499-41F6-ADFF-088927974C5E}" presName="Name0" presStyleCnt="0">
        <dgm:presLayoutVars>
          <dgm:dir/>
          <dgm:resizeHandles val="exact"/>
        </dgm:presLayoutVars>
      </dgm:prSet>
      <dgm:spPr/>
    </dgm:pt>
    <dgm:pt modelId="{C69BF279-E68D-4334-B111-F6EB1EB99A0B}" type="pres">
      <dgm:prSet presAssocID="{913E7CEF-8FCE-46AB-A3DE-448F0924BCE1}" presName="node" presStyleLbl="node1" presStyleIdx="0" presStyleCnt="4">
        <dgm:presLayoutVars>
          <dgm:bulletEnabled val="1"/>
        </dgm:presLayoutVars>
      </dgm:prSet>
      <dgm:spPr/>
      <dgm:t>
        <a:bodyPr/>
        <a:lstStyle/>
        <a:p>
          <a:endParaRPr lang="en-US"/>
        </a:p>
      </dgm:t>
    </dgm:pt>
    <dgm:pt modelId="{B46C048D-125B-4637-BA6A-B4726E17F911}" type="pres">
      <dgm:prSet presAssocID="{1AF01F3F-5C48-445C-BA92-77705D953921}" presName="sibTrans" presStyleLbl="sibTrans2D1" presStyleIdx="0" presStyleCnt="3"/>
      <dgm:spPr/>
      <dgm:t>
        <a:bodyPr/>
        <a:lstStyle/>
        <a:p>
          <a:endParaRPr lang="en-US"/>
        </a:p>
      </dgm:t>
    </dgm:pt>
    <dgm:pt modelId="{F4AB0F6A-415E-4191-A635-80EAC632DB4F}" type="pres">
      <dgm:prSet presAssocID="{1AF01F3F-5C48-445C-BA92-77705D953921}" presName="connectorText" presStyleLbl="sibTrans2D1" presStyleIdx="0" presStyleCnt="3"/>
      <dgm:spPr/>
      <dgm:t>
        <a:bodyPr/>
        <a:lstStyle/>
        <a:p>
          <a:endParaRPr lang="en-US"/>
        </a:p>
      </dgm:t>
    </dgm:pt>
    <dgm:pt modelId="{3797AD04-040B-40F3-BF6F-65D2E1B7C4FC}" type="pres">
      <dgm:prSet presAssocID="{B53E6E7A-B2A0-484E-9C5A-1F43E025CD69}" presName="node" presStyleLbl="node1" presStyleIdx="1" presStyleCnt="4">
        <dgm:presLayoutVars>
          <dgm:bulletEnabled val="1"/>
        </dgm:presLayoutVars>
      </dgm:prSet>
      <dgm:spPr/>
      <dgm:t>
        <a:bodyPr/>
        <a:lstStyle/>
        <a:p>
          <a:endParaRPr lang="en-US"/>
        </a:p>
      </dgm:t>
    </dgm:pt>
    <dgm:pt modelId="{58CEF58F-705D-4CDA-9578-4EEC167D8EF1}" type="pres">
      <dgm:prSet presAssocID="{4FED86B3-2B84-4CA1-9D19-9B4A613A99D9}" presName="sibTrans" presStyleLbl="sibTrans2D1" presStyleIdx="1" presStyleCnt="3"/>
      <dgm:spPr/>
      <dgm:t>
        <a:bodyPr/>
        <a:lstStyle/>
        <a:p>
          <a:endParaRPr lang="en-US"/>
        </a:p>
      </dgm:t>
    </dgm:pt>
    <dgm:pt modelId="{9C058999-2B76-4C5B-A6FF-E3B987FB5A2F}" type="pres">
      <dgm:prSet presAssocID="{4FED86B3-2B84-4CA1-9D19-9B4A613A99D9}" presName="connectorText" presStyleLbl="sibTrans2D1" presStyleIdx="1" presStyleCnt="3"/>
      <dgm:spPr/>
      <dgm:t>
        <a:bodyPr/>
        <a:lstStyle/>
        <a:p>
          <a:endParaRPr lang="en-US"/>
        </a:p>
      </dgm:t>
    </dgm:pt>
    <dgm:pt modelId="{BA96C0E5-30A4-4183-B6C6-26C6618C7296}" type="pres">
      <dgm:prSet presAssocID="{24AEC21F-5225-451D-A99A-E13A3C796539}" presName="node" presStyleLbl="node1" presStyleIdx="2" presStyleCnt="4">
        <dgm:presLayoutVars>
          <dgm:bulletEnabled val="1"/>
        </dgm:presLayoutVars>
      </dgm:prSet>
      <dgm:spPr/>
      <dgm:t>
        <a:bodyPr/>
        <a:lstStyle/>
        <a:p>
          <a:endParaRPr lang="en-US"/>
        </a:p>
      </dgm:t>
    </dgm:pt>
    <dgm:pt modelId="{28AB133D-723F-42A2-8329-A2ED8044E5FE}" type="pres">
      <dgm:prSet presAssocID="{B8B1AD5B-2064-4500-A186-5CFE1A37B374}" presName="sibTrans" presStyleLbl="sibTrans2D1" presStyleIdx="2" presStyleCnt="3"/>
      <dgm:spPr/>
      <dgm:t>
        <a:bodyPr/>
        <a:lstStyle/>
        <a:p>
          <a:endParaRPr lang="en-US"/>
        </a:p>
      </dgm:t>
    </dgm:pt>
    <dgm:pt modelId="{0A2DB822-5E0E-420C-B279-82C0F2105224}" type="pres">
      <dgm:prSet presAssocID="{B8B1AD5B-2064-4500-A186-5CFE1A37B374}" presName="connectorText" presStyleLbl="sibTrans2D1" presStyleIdx="2" presStyleCnt="3"/>
      <dgm:spPr/>
      <dgm:t>
        <a:bodyPr/>
        <a:lstStyle/>
        <a:p>
          <a:endParaRPr lang="en-US"/>
        </a:p>
      </dgm:t>
    </dgm:pt>
    <dgm:pt modelId="{F2AFD5CC-CFF0-4E71-BF08-AF68F948D32A}" type="pres">
      <dgm:prSet presAssocID="{C81DE5EF-B8E3-4758-B864-5CB980B6BA87}" presName="node" presStyleLbl="node1" presStyleIdx="3" presStyleCnt="4">
        <dgm:presLayoutVars>
          <dgm:bulletEnabled val="1"/>
        </dgm:presLayoutVars>
      </dgm:prSet>
      <dgm:spPr/>
      <dgm:t>
        <a:bodyPr/>
        <a:lstStyle/>
        <a:p>
          <a:endParaRPr lang="en-US"/>
        </a:p>
      </dgm:t>
    </dgm:pt>
  </dgm:ptLst>
  <dgm:cxnLst>
    <dgm:cxn modelId="{0ACB6AE7-C18B-44C2-8235-43FE48646B29}" srcId="{288E8FD8-F499-41F6-ADFF-088927974C5E}" destId="{24AEC21F-5225-451D-A99A-E13A3C796539}" srcOrd="2" destOrd="0" parTransId="{1EBE6CDE-5073-4CEC-83A8-C2D7D1DE4514}" sibTransId="{B8B1AD5B-2064-4500-A186-5CFE1A37B374}"/>
    <dgm:cxn modelId="{6613E03D-4B9A-4749-AAD1-D965A962DE72}" srcId="{288E8FD8-F499-41F6-ADFF-088927974C5E}" destId="{913E7CEF-8FCE-46AB-A3DE-448F0924BCE1}" srcOrd="0" destOrd="0" parTransId="{4064D319-22D7-412C-9F49-3DD4EA644FDB}" sibTransId="{1AF01F3F-5C48-445C-BA92-77705D953921}"/>
    <dgm:cxn modelId="{D9239321-91DA-4793-872F-5BDC0094E1E2}" type="presOf" srcId="{4FED86B3-2B84-4CA1-9D19-9B4A613A99D9}" destId="{58CEF58F-705D-4CDA-9578-4EEC167D8EF1}" srcOrd="0" destOrd="0" presId="urn:microsoft.com/office/officeart/2005/8/layout/process1"/>
    <dgm:cxn modelId="{586162A1-213F-4CCE-A5C2-F2C59906A562}" type="presOf" srcId="{288E8FD8-F499-41F6-ADFF-088927974C5E}" destId="{A4AA2C68-F331-4707-A0F1-1C2B3E6D7027}" srcOrd="0" destOrd="0" presId="urn:microsoft.com/office/officeart/2005/8/layout/process1"/>
    <dgm:cxn modelId="{35AB6F4F-4F3B-47CE-8FEC-2B632E707BB0}" type="presOf" srcId="{913E7CEF-8FCE-46AB-A3DE-448F0924BCE1}" destId="{C69BF279-E68D-4334-B111-F6EB1EB99A0B}" srcOrd="0" destOrd="0" presId="urn:microsoft.com/office/officeart/2005/8/layout/process1"/>
    <dgm:cxn modelId="{2EA412C5-77B5-4545-9C78-4C9A7C61D27F}" type="presOf" srcId="{B53E6E7A-B2A0-484E-9C5A-1F43E025CD69}" destId="{3797AD04-040B-40F3-BF6F-65D2E1B7C4FC}" srcOrd="0" destOrd="0" presId="urn:microsoft.com/office/officeart/2005/8/layout/process1"/>
    <dgm:cxn modelId="{3B05B690-3882-4F8E-9605-03C01A3D5AD9}" type="presOf" srcId="{B8B1AD5B-2064-4500-A186-5CFE1A37B374}" destId="{28AB133D-723F-42A2-8329-A2ED8044E5FE}" srcOrd="0" destOrd="0" presId="urn:microsoft.com/office/officeart/2005/8/layout/process1"/>
    <dgm:cxn modelId="{B84346E5-3A3A-46B4-9C7C-727BCDFE2CB0}" type="presOf" srcId="{1AF01F3F-5C48-445C-BA92-77705D953921}" destId="{F4AB0F6A-415E-4191-A635-80EAC632DB4F}" srcOrd="1" destOrd="0" presId="urn:microsoft.com/office/officeart/2005/8/layout/process1"/>
    <dgm:cxn modelId="{30466FA3-58CB-4408-9FC3-E7E2732EFA9C}" type="presOf" srcId="{1AF01F3F-5C48-445C-BA92-77705D953921}" destId="{B46C048D-125B-4637-BA6A-B4726E17F911}" srcOrd="0" destOrd="0" presId="urn:microsoft.com/office/officeart/2005/8/layout/process1"/>
    <dgm:cxn modelId="{B0AC5D7B-094B-434E-9DFF-52AE1F1F39EF}" type="presOf" srcId="{24AEC21F-5225-451D-A99A-E13A3C796539}" destId="{BA96C0E5-30A4-4183-B6C6-26C6618C7296}" srcOrd="0" destOrd="0" presId="urn:microsoft.com/office/officeart/2005/8/layout/process1"/>
    <dgm:cxn modelId="{D41168D8-5884-4B16-A7A4-9C2167304CCF}" srcId="{288E8FD8-F499-41F6-ADFF-088927974C5E}" destId="{C81DE5EF-B8E3-4758-B864-5CB980B6BA87}" srcOrd="3" destOrd="0" parTransId="{8435E1B8-E21F-49BA-A0E9-5D5D7BA8A985}" sibTransId="{5C7AC8ED-04F5-4634-80EE-01A494199450}"/>
    <dgm:cxn modelId="{735C45DA-BAC9-4A8B-B045-5B4556FE8E0F}" type="presOf" srcId="{C81DE5EF-B8E3-4758-B864-5CB980B6BA87}" destId="{F2AFD5CC-CFF0-4E71-BF08-AF68F948D32A}" srcOrd="0" destOrd="0" presId="urn:microsoft.com/office/officeart/2005/8/layout/process1"/>
    <dgm:cxn modelId="{916FCAC6-D1BF-4A31-A3C9-EE0F1BB6C23A}" srcId="{288E8FD8-F499-41F6-ADFF-088927974C5E}" destId="{B53E6E7A-B2A0-484E-9C5A-1F43E025CD69}" srcOrd="1" destOrd="0" parTransId="{DB247A50-B37C-42C7-BBB3-95C234C3D602}" sibTransId="{4FED86B3-2B84-4CA1-9D19-9B4A613A99D9}"/>
    <dgm:cxn modelId="{713E35E5-74C6-4942-A7AF-5E794B422846}" type="presOf" srcId="{4FED86B3-2B84-4CA1-9D19-9B4A613A99D9}" destId="{9C058999-2B76-4C5B-A6FF-E3B987FB5A2F}" srcOrd="1" destOrd="0" presId="urn:microsoft.com/office/officeart/2005/8/layout/process1"/>
    <dgm:cxn modelId="{674A7558-8A87-4471-942C-8042606AB8E2}" type="presOf" srcId="{B8B1AD5B-2064-4500-A186-5CFE1A37B374}" destId="{0A2DB822-5E0E-420C-B279-82C0F2105224}" srcOrd="1" destOrd="0" presId="urn:microsoft.com/office/officeart/2005/8/layout/process1"/>
    <dgm:cxn modelId="{EB65C470-5E9E-4470-A2AF-BCF29C033757}" type="presParOf" srcId="{A4AA2C68-F331-4707-A0F1-1C2B3E6D7027}" destId="{C69BF279-E68D-4334-B111-F6EB1EB99A0B}" srcOrd="0" destOrd="0" presId="urn:microsoft.com/office/officeart/2005/8/layout/process1"/>
    <dgm:cxn modelId="{5DCC50FF-3FF4-40B6-B872-CBCAB411C647}" type="presParOf" srcId="{A4AA2C68-F331-4707-A0F1-1C2B3E6D7027}" destId="{B46C048D-125B-4637-BA6A-B4726E17F911}" srcOrd="1" destOrd="0" presId="urn:microsoft.com/office/officeart/2005/8/layout/process1"/>
    <dgm:cxn modelId="{D4907DD3-C6B0-4386-90E3-54244CB09C96}" type="presParOf" srcId="{B46C048D-125B-4637-BA6A-B4726E17F911}" destId="{F4AB0F6A-415E-4191-A635-80EAC632DB4F}" srcOrd="0" destOrd="0" presId="urn:microsoft.com/office/officeart/2005/8/layout/process1"/>
    <dgm:cxn modelId="{5E66F677-652A-4E56-B536-082AAC39B017}" type="presParOf" srcId="{A4AA2C68-F331-4707-A0F1-1C2B3E6D7027}" destId="{3797AD04-040B-40F3-BF6F-65D2E1B7C4FC}" srcOrd="2" destOrd="0" presId="urn:microsoft.com/office/officeart/2005/8/layout/process1"/>
    <dgm:cxn modelId="{E35FBC6C-1C19-438A-B06F-02B2C05883FD}" type="presParOf" srcId="{A4AA2C68-F331-4707-A0F1-1C2B3E6D7027}" destId="{58CEF58F-705D-4CDA-9578-4EEC167D8EF1}" srcOrd="3" destOrd="0" presId="urn:microsoft.com/office/officeart/2005/8/layout/process1"/>
    <dgm:cxn modelId="{22598575-5648-43CD-B8A9-134A3967AF7D}" type="presParOf" srcId="{58CEF58F-705D-4CDA-9578-4EEC167D8EF1}" destId="{9C058999-2B76-4C5B-A6FF-E3B987FB5A2F}" srcOrd="0" destOrd="0" presId="urn:microsoft.com/office/officeart/2005/8/layout/process1"/>
    <dgm:cxn modelId="{6156F349-823B-4D1D-83D8-2974E71E122E}" type="presParOf" srcId="{A4AA2C68-F331-4707-A0F1-1C2B3E6D7027}" destId="{BA96C0E5-30A4-4183-B6C6-26C6618C7296}" srcOrd="4" destOrd="0" presId="urn:microsoft.com/office/officeart/2005/8/layout/process1"/>
    <dgm:cxn modelId="{1BD1F117-3C91-456F-B82D-E770FDCFFF76}" type="presParOf" srcId="{A4AA2C68-F331-4707-A0F1-1C2B3E6D7027}" destId="{28AB133D-723F-42A2-8329-A2ED8044E5FE}" srcOrd="5" destOrd="0" presId="urn:microsoft.com/office/officeart/2005/8/layout/process1"/>
    <dgm:cxn modelId="{1A7B7BD2-E323-4CA7-ACB5-96952363DFE4}" type="presParOf" srcId="{28AB133D-723F-42A2-8329-A2ED8044E5FE}" destId="{0A2DB822-5E0E-420C-B279-82C0F2105224}" srcOrd="0" destOrd="0" presId="urn:microsoft.com/office/officeart/2005/8/layout/process1"/>
    <dgm:cxn modelId="{F09117D0-726A-4AE0-9559-93823F4AAE27}" type="presParOf" srcId="{A4AA2C68-F331-4707-A0F1-1C2B3E6D7027}" destId="{F2AFD5CC-CFF0-4E71-BF08-AF68F948D32A}"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8E8FD8-F499-41F6-ADFF-088927974C5E}" type="doc">
      <dgm:prSet loTypeId="urn:microsoft.com/office/officeart/2005/8/layout/process1" loCatId="process" qsTypeId="urn:microsoft.com/office/officeart/2005/8/quickstyle/simple4" qsCatId="simple" csTypeId="urn:microsoft.com/office/officeart/2005/8/colors/accent2_2" csCatId="accent2" phldr="1"/>
      <dgm:spPr/>
    </dgm:pt>
    <dgm:pt modelId="{913E7CEF-8FCE-46AB-A3DE-448F0924BCE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Know the Message</a:t>
          </a:r>
          <a:endParaRPr lang="en-US" dirty="0"/>
        </a:p>
      </dgm:t>
    </dgm:pt>
    <dgm:pt modelId="{4064D319-22D7-412C-9F49-3DD4EA644FDB}" type="parTrans" cxnId="{6613E03D-4B9A-4749-AAD1-D965A962DE72}">
      <dgm:prSet/>
      <dgm:spPr/>
      <dgm:t>
        <a:bodyPr/>
        <a:lstStyle/>
        <a:p>
          <a:endParaRPr lang="en-US"/>
        </a:p>
      </dgm:t>
    </dgm:pt>
    <dgm:pt modelId="{1AF01F3F-5C48-445C-BA92-77705D953921}" type="sibTrans" cxnId="{6613E03D-4B9A-4749-AAD1-D965A962DE72}">
      <dgm:prSet/>
      <dgm:spPr/>
      <dgm:t>
        <a:bodyPr/>
        <a:lstStyle/>
        <a:p>
          <a:endParaRPr lang="en-US"/>
        </a:p>
      </dgm:t>
    </dgm:pt>
    <dgm:pt modelId="{B53E6E7A-B2A0-484E-9C5A-1F43E025CD6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Arrange Data</a:t>
          </a:r>
          <a:endParaRPr lang="en-US" dirty="0"/>
        </a:p>
      </dgm:t>
    </dgm:pt>
    <dgm:pt modelId="{DB247A50-B37C-42C7-BBB3-95C234C3D602}" type="parTrans" cxnId="{916FCAC6-D1BF-4A31-A3C9-EE0F1BB6C23A}">
      <dgm:prSet/>
      <dgm:spPr/>
      <dgm:t>
        <a:bodyPr/>
        <a:lstStyle/>
        <a:p>
          <a:endParaRPr lang="en-US"/>
        </a:p>
      </dgm:t>
    </dgm:pt>
    <dgm:pt modelId="{4FED86B3-2B84-4CA1-9D19-9B4A613A99D9}" type="sibTrans" cxnId="{916FCAC6-D1BF-4A31-A3C9-EE0F1BB6C23A}">
      <dgm:prSet/>
      <dgm:spPr/>
      <dgm:t>
        <a:bodyPr/>
        <a:lstStyle/>
        <a:p>
          <a:endParaRPr lang="en-US"/>
        </a:p>
      </dgm:t>
    </dgm:pt>
    <dgm:pt modelId="{24AEC21F-5225-451D-A99A-E13A3C79653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Prepare Chart</a:t>
          </a:r>
          <a:endParaRPr lang="en-US" dirty="0"/>
        </a:p>
      </dgm:t>
    </dgm:pt>
    <dgm:pt modelId="{1EBE6CDE-5073-4CEC-83A8-C2D7D1DE4514}" type="parTrans" cxnId="{0ACB6AE7-C18B-44C2-8235-43FE48646B29}">
      <dgm:prSet/>
      <dgm:spPr/>
      <dgm:t>
        <a:bodyPr/>
        <a:lstStyle/>
        <a:p>
          <a:endParaRPr lang="en-US"/>
        </a:p>
      </dgm:t>
    </dgm:pt>
    <dgm:pt modelId="{B8B1AD5B-2064-4500-A186-5CFE1A37B374}" type="sibTrans" cxnId="{0ACB6AE7-C18B-44C2-8235-43FE48646B29}">
      <dgm:prSet/>
      <dgm:spPr/>
      <dgm:t>
        <a:bodyPr/>
        <a:lstStyle/>
        <a:p>
          <a:endParaRPr lang="en-US"/>
        </a:p>
      </dgm:t>
    </dgm:pt>
    <dgm:pt modelId="{C81DE5EF-B8E3-4758-B864-5CB980B6BA87}">
      <dgm:prSet phldrT="[Text]"/>
      <dgm:spPr/>
      <dgm:t>
        <a:bodyPr/>
        <a:lstStyle/>
        <a:p>
          <a:r>
            <a:rPr lang="en-US" dirty="0" smtClean="0"/>
            <a:t>Format</a:t>
          </a:r>
          <a:endParaRPr lang="en-US" dirty="0"/>
        </a:p>
      </dgm:t>
    </dgm:pt>
    <dgm:pt modelId="{8435E1B8-E21F-49BA-A0E9-5D5D7BA8A985}" type="parTrans" cxnId="{D41168D8-5884-4B16-A7A4-9C2167304CCF}">
      <dgm:prSet/>
      <dgm:spPr/>
      <dgm:t>
        <a:bodyPr/>
        <a:lstStyle/>
        <a:p>
          <a:endParaRPr lang="en-US"/>
        </a:p>
      </dgm:t>
    </dgm:pt>
    <dgm:pt modelId="{5C7AC8ED-04F5-4634-80EE-01A494199450}" type="sibTrans" cxnId="{D41168D8-5884-4B16-A7A4-9C2167304CCF}">
      <dgm:prSet/>
      <dgm:spPr/>
      <dgm:t>
        <a:bodyPr/>
        <a:lstStyle/>
        <a:p>
          <a:endParaRPr lang="en-US"/>
        </a:p>
      </dgm:t>
    </dgm:pt>
    <dgm:pt modelId="{A4AA2C68-F331-4707-A0F1-1C2B3E6D7027}" type="pres">
      <dgm:prSet presAssocID="{288E8FD8-F499-41F6-ADFF-088927974C5E}" presName="Name0" presStyleCnt="0">
        <dgm:presLayoutVars>
          <dgm:dir/>
          <dgm:resizeHandles val="exact"/>
        </dgm:presLayoutVars>
      </dgm:prSet>
      <dgm:spPr/>
    </dgm:pt>
    <dgm:pt modelId="{C69BF279-E68D-4334-B111-F6EB1EB99A0B}" type="pres">
      <dgm:prSet presAssocID="{913E7CEF-8FCE-46AB-A3DE-448F0924BCE1}" presName="node" presStyleLbl="node1" presStyleIdx="0" presStyleCnt="4">
        <dgm:presLayoutVars>
          <dgm:bulletEnabled val="1"/>
        </dgm:presLayoutVars>
      </dgm:prSet>
      <dgm:spPr/>
      <dgm:t>
        <a:bodyPr/>
        <a:lstStyle/>
        <a:p>
          <a:endParaRPr lang="en-US"/>
        </a:p>
      </dgm:t>
    </dgm:pt>
    <dgm:pt modelId="{B46C048D-125B-4637-BA6A-B4726E17F911}" type="pres">
      <dgm:prSet presAssocID="{1AF01F3F-5C48-445C-BA92-77705D953921}" presName="sibTrans" presStyleLbl="sibTrans2D1" presStyleIdx="0" presStyleCnt="3"/>
      <dgm:spPr/>
      <dgm:t>
        <a:bodyPr/>
        <a:lstStyle/>
        <a:p>
          <a:endParaRPr lang="en-US"/>
        </a:p>
      </dgm:t>
    </dgm:pt>
    <dgm:pt modelId="{F4AB0F6A-415E-4191-A635-80EAC632DB4F}" type="pres">
      <dgm:prSet presAssocID="{1AF01F3F-5C48-445C-BA92-77705D953921}" presName="connectorText" presStyleLbl="sibTrans2D1" presStyleIdx="0" presStyleCnt="3"/>
      <dgm:spPr/>
      <dgm:t>
        <a:bodyPr/>
        <a:lstStyle/>
        <a:p>
          <a:endParaRPr lang="en-US"/>
        </a:p>
      </dgm:t>
    </dgm:pt>
    <dgm:pt modelId="{3797AD04-040B-40F3-BF6F-65D2E1B7C4FC}" type="pres">
      <dgm:prSet presAssocID="{B53E6E7A-B2A0-484E-9C5A-1F43E025CD69}" presName="node" presStyleLbl="node1" presStyleIdx="1" presStyleCnt="4">
        <dgm:presLayoutVars>
          <dgm:bulletEnabled val="1"/>
        </dgm:presLayoutVars>
      </dgm:prSet>
      <dgm:spPr/>
      <dgm:t>
        <a:bodyPr/>
        <a:lstStyle/>
        <a:p>
          <a:endParaRPr lang="en-US"/>
        </a:p>
      </dgm:t>
    </dgm:pt>
    <dgm:pt modelId="{58CEF58F-705D-4CDA-9578-4EEC167D8EF1}" type="pres">
      <dgm:prSet presAssocID="{4FED86B3-2B84-4CA1-9D19-9B4A613A99D9}" presName="sibTrans" presStyleLbl="sibTrans2D1" presStyleIdx="1" presStyleCnt="3"/>
      <dgm:spPr/>
      <dgm:t>
        <a:bodyPr/>
        <a:lstStyle/>
        <a:p>
          <a:endParaRPr lang="en-US"/>
        </a:p>
      </dgm:t>
    </dgm:pt>
    <dgm:pt modelId="{9C058999-2B76-4C5B-A6FF-E3B987FB5A2F}" type="pres">
      <dgm:prSet presAssocID="{4FED86B3-2B84-4CA1-9D19-9B4A613A99D9}" presName="connectorText" presStyleLbl="sibTrans2D1" presStyleIdx="1" presStyleCnt="3"/>
      <dgm:spPr/>
      <dgm:t>
        <a:bodyPr/>
        <a:lstStyle/>
        <a:p>
          <a:endParaRPr lang="en-US"/>
        </a:p>
      </dgm:t>
    </dgm:pt>
    <dgm:pt modelId="{BA96C0E5-30A4-4183-B6C6-26C6618C7296}" type="pres">
      <dgm:prSet presAssocID="{24AEC21F-5225-451D-A99A-E13A3C796539}" presName="node" presStyleLbl="node1" presStyleIdx="2" presStyleCnt="4">
        <dgm:presLayoutVars>
          <dgm:bulletEnabled val="1"/>
        </dgm:presLayoutVars>
      </dgm:prSet>
      <dgm:spPr/>
      <dgm:t>
        <a:bodyPr/>
        <a:lstStyle/>
        <a:p>
          <a:endParaRPr lang="en-US"/>
        </a:p>
      </dgm:t>
    </dgm:pt>
    <dgm:pt modelId="{28AB133D-723F-42A2-8329-A2ED8044E5FE}" type="pres">
      <dgm:prSet presAssocID="{B8B1AD5B-2064-4500-A186-5CFE1A37B374}" presName="sibTrans" presStyleLbl="sibTrans2D1" presStyleIdx="2" presStyleCnt="3"/>
      <dgm:spPr/>
      <dgm:t>
        <a:bodyPr/>
        <a:lstStyle/>
        <a:p>
          <a:endParaRPr lang="en-US"/>
        </a:p>
      </dgm:t>
    </dgm:pt>
    <dgm:pt modelId="{0A2DB822-5E0E-420C-B279-82C0F2105224}" type="pres">
      <dgm:prSet presAssocID="{B8B1AD5B-2064-4500-A186-5CFE1A37B374}" presName="connectorText" presStyleLbl="sibTrans2D1" presStyleIdx="2" presStyleCnt="3"/>
      <dgm:spPr/>
      <dgm:t>
        <a:bodyPr/>
        <a:lstStyle/>
        <a:p>
          <a:endParaRPr lang="en-US"/>
        </a:p>
      </dgm:t>
    </dgm:pt>
    <dgm:pt modelId="{F2AFD5CC-CFF0-4E71-BF08-AF68F948D32A}" type="pres">
      <dgm:prSet presAssocID="{C81DE5EF-B8E3-4758-B864-5CB980B6BA87}" presName="node" presStyleLbl="node1" presStyleIdx="3" presStyleCnt="4">
        <dgm:presLayoutVars>
          <dgm:bulletEnabled val="1"/>
        </dgm:presLayoutVars>
      </dgm:prSet>
      <dgm:spPr/>
      <dgm:t>
        <a:bodyPr/>
        <a:lstStyle/>
        <a:p>
          <a:endParaRPr lang="en-US"/>
        </a:p>
      </dgm:t>
    </dgm:pt>
  </dgm:ptLst>
  <dgm:cxnLst>
    <dgm:cxn modelId="{A2245351-4ADE-4FB1-B442-A9A8A01DD3D1}" type="presOf" srcId="{288E8FD8-F499-41F6-ADFF-088927974C5E}" destId="{A4AA2C68-F331-4707-A0F1-1C2B3E6D7027}" srcOrd="0" destOrd="0" presId="urn:microsoft.com/office/officeart/2005/8/layout/process1"/>
    <dgm:cxn modelId="{6613E03D-4B9A-4749-AAD1-D965A962DE72}" srcId="{288E8FD8-F499-41F6-ADFF-088927974C5E}" destId="{913E7CEF-8FCE-46AB-A3DE-448F0924BCE1}" srcOrd="0" destOrd="0" parTransId="{4064D319-22D7-412C-9F49-3DD4EA644FDB}" sibTransId="{1AF01F3F-5C48-445C-BA92-77705D953921}"/>
    <dgm:cxn modelId="{11A095FD-0C20-4DFF-B4DF-2EBA5FE30CD6}" type="presOf" srcId="{913E7CEF-8FCE-46AB-A3DE-448F0924BCE1}" destId="{C69BF279-E68D-4334-B111-F6EB1EB99A0B}" srcOrd="0" destOrd="0" presId="urn:microsoft.com/office/officeart/2005/8/layout/process1"/>
    <dgm:cxn modelId="{916FCAC6-D1BF-4A31-A3C9-EE0F1BB6C23A}" srcId="{288E8FD8-F499-41F6-ADFF-088927974C5E}" destId="{B53E6E7A-B2A0-484E-9C5A-1F43E025CD69}" srcOrd="1" destOrd="0" parTransId="{DB247A50-B37C-42C7-BBB3-95C234C3D602}" sibTransId="{4FED86B3-2B84-4CA1-9D19-9B4A613A99D9}"/>
    <dgm:cxn modelId="{0ACB6AE7-C18B-44C2-8235-43FE48646B29}" srcId="{288E8FD8-F499-41F6-ADFF-088927974C5E}" destId="{24AEC21F-5225-451D-A99A-E13A3C796539}" srcOrd="2" destOrd="0" parTransId="{1EBE6CDE-5073-4CEC-83A8-C2D7D1DE4514}" sibTransId="{B8B1AD5B-2064-4500-A186-5CFE1A37B374}"/>
    <dgm:cxn modelId="{C4F122A2-346A-4680-82AF-B342E8AD5FE2}" type="presOf" srcId="{B8B1AD5B-2064-4500-A186-5CFE1A37B374}" destId="{0A2DB822-5E0E-420C-B279-82C0F2105224}" srcOrd="1" destOrd="0" presId="urn:microsoft.com/office/officeart/2005/8/layout/process1"/>
    <dgm:cxn modelId="{F933E52F-6EE2-4D66-B220-727AC5CEDA70}" type="presOf" srcId="{1AF01F3F-5C48-445C-BA92-77705D953921}" destId="{F4AB0F6A-415E-4191-A635-80EAC632DB4F}" srcOrd="1" destOrd="0" presId="urn:microsoft.com/office/officeart/2005/8/layout/process1"/>
    <dgm:cxn modelId="{78D0976D-7E4C-4AC9-BA06-A63A47F88AA1}" type="presOf" srcId="{B53E6E7A-B2A0-484E-9C5A-1F43E025CD69}" destId="{3797AD04-040B-40F3-BF6F-65D2E1B7C4FC}" srcOrd="0" destOrd="0" presId="urn:microsoft.com/office/officeart/2005/8/layout/process1"/>
    <dgm:cxn modelId="{4DAC4D0D-90BB-428D-BEFF-1DE252B06D0C}" type="presOf" srcId="{1AF01F3F-5C48-445C-BA92-77705D953921}" destId="{B46C048D-125B-4637-BA6A-B4726E17F911}" srcOrd="0" destOrd="0" presId="urn:microsoft.com/office/officeart/2005/8/layout/process1"/>
    <dgm:cxn modelId="{8D673474-A7C6-42BF-95BD-14AA52806D72}" type="presOf" srcId="{4FED86B3-2B84-4CA1-9D19-9B4A613A99D9}" destId="{9C058999-2B76-4C5B-A6FF-E3B987FB5A2F}" srcOrd="1" destOrd="0" presId="urn:microsoft.com/office/officeart/2005/8/layout/process1"/>
    <dgm:cxn modelId="{42A29169-3C22-4685-879D-E5C9C0588F3B}" type="presOf" srcId="{B8B1AD5B-2064-4500-A186-5CFE1A37B374}" destId="{28AB133D-723F-42A2-8329-A2ED8044E5FE}" srcOrd="0" destOrd="0" presId="urn:microsoft.com/office/officeart/2005/8/layout/process1"/>
    <dgm:cxn modelId="{D41168D8-5884-4B16-A7A4-9C2167304CCF}" srcId="{288E8FD8-F499-41F6-ADFF-088927974C5E}" destId="{C81DE5EF-B8E3-4758-B864-5CB980B6BA87}" srcOrd="3" destOrd="0" parTransId="{8435E1B8-E21F-49BA-A0E9-5D5D7BA8A985}" sibTransId="{5C7AC8ED-04F5-4634-80EE-01A494199450}"/>
    <dgm:cxn modelId="{24D4314B-866A-45EC-A4E8-B80A19AEC1C4}" type="presOf" srcId="{4FED86B3-2B84-4CA1-9D19-9B4A613A99D9}" destId="{58CEF58F-705D-4CDA-9578-4EEC167D8EF1}" srcOrd="0" destOrd="0" presId="urn:microsoft.com/office/officeart/2005/8/layout/process1"/>
    <dgm:cxn modelId="{FEB37BD6-C435-4B3F-BD0E-24C30BA8181F}" type="presOf" srcId="{C81DE5EF-B8E3-4758-B864-5CB980B6BA87}" destId="{F2AFD5CC-CFF0-4E71-BF08-AF68F948D32A}" srcOrd="0" destOrd="0" presId="urn:microsoft.com/office/officeart/2005/8/layout/process1"/>
    <dgm:cxn modelId="{E78BCE67-D861-4277-9138-6B3925491341}" type="presOf" srcId="{24AEC21F-5225-451D-A99A-E13A3C796539}" destId="{BA96C0E5-30A4-4183-B6C6-26C6618C7296}" srcOrd="0" destOrd="0" presId="urn:microsoft.com/office/officeart/2005/8/layout/process1"/>
    <dgm:cxn modelId="{49B4E4ED-183C-4CEF-8FB8-7612B63961FA}" type="presParOf" srcId="{A4AA2C68-F331-4707-A0F1-1C2B3E6D7027}" destId="{C69BF279-E68D-4334-B111-F6EB1EB99A0B}" srcOrd="0" destOrd="0" presId="urn:microsoft.com/office/officeart/2005/8/layout/process1"/>
    <dgm:cxn modelId="{A473AE50-7A6B-4D14-AFD1-0AD51AEE1781}" type="presParOf" srcId="{A4AA2C68-F331-4707-A0F1-1C2B3E6D7027}" destId="{B46C048D-125B-4637-BA6A-B4726E17F911}" srcOrd="1" destOrd="0" presId="urn:microsoft.com/office/officeart/2005/8/layout/process1"/>
    <dgm:cxn modelId="{54A8F94A-F3B9-472D-9FEE-2D77336A4B29}" type="presParOf" srcId="{B46C048D-125B-4637-BA6A-B4726E17F911}" destId="{F4AB0F6A-415E-4191-A635-80EAC632DB4F}" srcOrd="0" destOrd="0" presId="urn:microsoft.com/office/officeart/2005/8/layout/process1"/>
    <dgm:cxn modelId="{353428C8-C77B-473C-8803-B5D0E114B4F1}" type="presParOf" srcId="{A4AA2C68-F331-4707-A0F1-1C2B3E6D7027}" destId="{3797AD04-040B-40F3-BF6F-65D2E1B7C4FC}" srcOrd="2" destOrd="0" presId="urn:microsoft.com/office/officeart/2005/8/layout/process1"/>
    <dgm:cxn modelId="{D697D05E-B881-4DA0-AE63-75BE1CE5EE37}" type="presParOf" srcId="{A4AA2C68-F331-4707-A0F1-1C2B3E6D7027}" destId="{58CEF58F-705D-4CDA-9578-4EEC167D8EF1}" srcOrd="3" destOrd="0" presId="urn:microsoft.com/office/officeart/2005/8/layout/process1"/>
    <dgm:cxn modelId="{3263797D-FA54-468A-8461-733B03938F4E}" type="presParOf" srcId="{58CEF58F-705D-4CDA-9578-4EEC167D8EF1}" destId="{9C058999-2B76-4C5B-A6FF-E3B987FB5A2F}" srcOrd="0" destOrd="0" presId="urn:microsoft.com/office/officeart/2005/8/layout/process1"/>
    <dgm:cxn modelId="{D3FD1A24-CF5F-4FD6-84B3-1342451BE6AF}" type="presParOf" srcId="{A4AA2C68-F331-4707-A0F1-1C2B3E6D7027}" destId="{BA96C0E5-30A4-4183-B6C6-26C6618C7296}" srcOrd="4" destOrd="0" presId="urn:microsoft.com/office/officeart/2005/8/layout/process1"/>
    <dgm:cxn modelId="{5786BA7F-3247-40CB-892A-48F0156F71C9}" type="presParOf" srcId="{A4AA2C68-F331-4707-A0F1-1C2B3E6D7027}" destId="{28AB133D-723F-42A2-8329-A2ED8044E5FE}" srcOrd="5" destOrd="0" presId="urn:microsoft.com/office/officeart/2005/8/layout/process1"/>
    <dgm:cxn modelId="{903AAA9C-70A5-4703-BC24-13B5E3E8FACD}" type="presParOf" srcId="{28AB133D-723F-42A2-8329-A2ED8044E5FE}" destId="{0A2DB822-5E0E-420C-B279-82C0F2105224}" srcOrd="0" destOrd="0" presId="urn:microsoft.com/office/officeart/2005/8/layout/process1"/>
    <dgm:cxn modelId="{AE0E506E-4D86-4B95-83FE-7F888C170EE7}" type="presParOf" srcId="{A4AA2C68-F331-4707-A0F1-1C2B3E6D7027}" destId="{F2AFD5CC-CFF0-4E71-BF08-AF68F948D32A}"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BF279-E68D-4334-B111-F6EB1EB99A0B}">
      <dsp:nvSpPr>
        <dsp:cNvPr id="0" name=""/>
        <dsp:cNvSpPr/>
      </dsp:nvSpPr>
      <dsp:spPr>
        <a:xfrm>
          <a:off x="2611"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 the Message</a:t>
          </a:r>
          <a:endParaRPr lang="en-US" sz="1800" kern="1200" dirty="0"/>
        </a:p>
      </dsp:txBody>
      <dsp:txXfrm>
        <a:off x="2611" y="1310783"/>
        <a:ext cx="1141995" cy="685197"/>
      </dsp:txXfrm>
    </dsp:sp>
    <dsp:sp modelId="{B46C048D-125B-4637-BA6A-B4726E17F911}">
      <dsp:nvSpPr>
        <dsp:cNvPr id="0" name=""/>
        <dsp:cNvSpPr/>
      </dsp:nvSpPr>
      <dsp:spPr>
        <a:xfrm>
          <a:off x="1258806"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58806" y="1511774"/>
        <a:ext cx="242103" cy="283214"/>
      </dsp:txXfrm>
    </dsp:sp>
    <dsp:sp modelId="{3797AD04-040B-40F3-BF6F-65D2E1B7C4FC}">
      <dsp:nvSpPr>
        <dsp:cNvPr id="0" name=""/>
        <dsp:cNvSpPr/>
      </dsp:nvSpPr>
      <dsp:spPr>
        <a:xfrm>
          <a:off x="1601405"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Arrange Data</a:t>
          </a:r>
          <a:endParaRPr lang="en-US" sz="1800" kern="1200" dirty="0"/>
        </a:p>
      </dsp:txBody>
      <dsp:txXfrm>
        <a:off x="1601405" y="1310783"/>
        <a:ext cx="1141995" cy="685197"/>
      </dsp:txXfrm>
    </dsp:sp>
    <dsp:sp modelId="{58CEF58F-705D-4CDA-9578-4EEC167D8EF1}">
      <dsp:nvSpPr>
        <dsp:cNvPr id="0" name=""/>
        <dsp:cNvSpPr/>
      </dsp:nvSpPr>
      <dsp:spPr>
        <a:xfrm>
          <a:off x="2857600"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7600" y="1511774"/>
        <a:ext cx="242103" cy="283214"/>
      </dsp:txXfrm>
    </dsp:sp>
    <dsp:sp modelId="{BA96C0E5-30A4-4183-B6C6-26C6618C7296}">
      <dsp:nvSpPr>
        <dsp:cNvPr id="0" name=""/>
        <dsp:cNvSpPr/>
      </dsp:nvSpPr>
      <dsp:spPr>
        <a:xfrm>
          <a:off x="3200199"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Chart</a:t>
          </a:r>
          <a:endParaRPr lang="en-US" sz="1800" kern="1200" dirty="0"/>
        </a:p>
      </dsp:txBody>
      <dsp:txXfrm>
        <a:off x="3200199" y="1310783"/>
        <a:ext cx="1141995" cy="685197"/>
      </dsp:txXfrm>
    </dsp:sp>
    <dsp:sp modelId="{28AB133D-723F-42A2-8329-A2ED8044E5FE}">
      <dsp:nvSpPr>
        <dsp:cNvPr id="0" name=""/>
        <dsp:cNvSpPr/>
      </dsp:nvSpPr>
      <dsp:spPr>
        <a:xfrm>
          <a:off x="4456394"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56394" y="1511774"/>
        <a:ext cx="242103" cy="283214"/>
      </dsp:txXfrm>
    </dsp:sp>
    <dsp:sp modelId="{F2AFD5CC-CFF0-4E71-BF08-AF68F948D32A}">
      <dsp:nvSpPr>
        <dsp:cNvPr id="0" name=""/>
        <dsp:cNvSpPr/>
      </dsp:nvSpPr>
      <dsp:spPr>
        <a:xfrm>
          <a:off x="4798992"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Format</a:t>
          </a:r>
          <a:endParaRPr lang="en-US" sz="1800" kern="1200" dirty="0"/>
        </a:p>
      </dsp:txBody>
      <dsp:txXfrm>
        <a:off x="4798992" y="1310783"/>
        <a:ext cx="1141995" cy="68519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BF279-E68D-4334-B111-F6EB1EB99A0B}">
      <dsp:nvSpPr>
        <dsp:cNvPr id="0" name=""/>
        <dsp:cNvSpPr/>
      </dsp:nvSpPr>
      <dsp:spPr>
        <a:xfrm>
          <a:off x="2611"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 the Message</a:t>
          </a:r>
          <a:endParaRPr lang="en-US" sz="1800" kern="1200" dirty="0"/>
        </a:p>
      </dsp:txBody>
      <dsp:txXfrm>
        <a:off x="2611" y="1310783"/>
        <a:ext cx="1141995" cy="685197"/>
      </dsp:txXfrm>
    </dsp:sp>
    <dsp:sp modelId="{B46C048D-125B-4637-BA6A-B4726E17F911}">
      <dsp:nvSpPr>
        <dsp:cNvPr id="0" name=""/>
        <dsp:cNvSpPr/>
      </dsp:nvSpPr>
      <dsp:spPr>
        <a:xfrm>
          <a:off x="1258806"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58806" y="1511774"/>
        <a:ext cx="242103" cy="283214"/>
      </dsp:txXfrm>
    </dsp:sp>
    <dsp:sp modelId="{3797AD04-040B-40F3-BF6F-65D2E1B7C4FC}">
      <dsp:nvSpPr>
        <dsp:cNvPr id="0" name=""/>
        <dsp:cNvSpPr/>
      </dsp:nvSpPr>
      <dsp:spPr>
        <a:xfrm>
          <a:off x="1601405"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Arrange Data</a:t>
          </a:r>
          <a:endParaRPr lang="en-US" sz="1800" kern="1200" dirty="0"/>
        </a:p>
      </dsp:txBody>
      <dsp:txXfrm>
        <a:off x="1601405" y="1310783"/>
        <a:ext cx="1141995" cy="685197"/>
      </dsp:txXfrm>
    </dsp:sp>
    <dsp:sp modelId="{58CEF58F-705D-4CDA-9578-4EEC167D8EF1}">
      <dsp:nvSpPr>
        <dsp:cNvPr id="0" name=""/>
        <dsp:cNvSpPr/>
      </dsp:nvSpPr>
      <dsp:spPr>
        <a:xfrm>
          <a:off x="2857600"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7600" y="1511774"/>
        <a:ext cx="242103" cy="283214"/>
      </dsp:txXfrm>
    </dsp:sp>
    <dsp:sp modelId="{BA96C0E5-30A4-4183-B6C6-26C6618C7296}">
      <dsp:nvSpPr>
        <dsp:cNvPr id="0" name=""/>
        <dsp:cNvSpPr/>
      </dsp:nvSpPr>
      <dsp:spPr>
        <a:xfrm>
          <a:off x="3200199"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Chart</a:t>
          </a:r>
          <a:endParaRPr lang="en-US" sz="1800" kern="1200" dirty="0"/>
        </a:p>
      </dsp:txBody>
      <dsp:txXfrm>
        <a:off x="3200199" y="1310783"/>
        <a:ext cx="1141995" cy="685197"/>
      </dsp:txXfrm>
    </dsp:sp>
    <dsp:sp modelId="{28AB133D-723F-42A2-8329-A2ED8044E5FE}">
      <dsp:nvSpPr>
        <dsp:cNvPr id="0" name=""/>
        <dsp:cNvSpPr/>
      </dsp:nvSpPr>
      <dsp:spPr>
        <a:xfrm>
          <a:off x="4456394"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56394" y="1511774"/>
        <a:ext cx="242103" cy="283214"/>
      </dsp:txXfrm>
    </dsp:sp>
    <dsp:sp modelId="{F2AFD5CC-CFF0-4E71-BF08-AF68F948D32A}">
      <dsp:nvSpPr>
        <dsp:cNvPr id="0" name=""/>
        <dsp:cNvSpPr/>
      </dsp:nvSpPr>
      <dsp:spPr>
        <a:xfrm>
          <a:off x="4798992"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Format</a:t>
          </a:r>
          <a:endParaRPr lang="en-US" sz="1800" kern="1200" dirty="0"/>
        </a:p>
      </dsp:txBody>
      <dsp:txXfrm>
        <a:off x="4798992" y="1310783"/>
        <a:ext cx="1141995" cy="68519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BF279-E68D-4334-B111-F6EB1EB99A0B}">
      <dsp:nvSpPr>
        <dsp:cNvPr id="0" name=""/>
        <dsp:cNvSpPr/>
      </dsp:nvSpPr>
      <dsp:spPr>
        <a:xfrm>
          <a:off x="2611"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 the Message</a:t>
          </a:r>
          <a:endParaRPr lang="en-US" sz="1800" kern="1200" dirty="0"/>
        </a:p>
      </dsp:txBody>
      <dsp:txXfrm>
        <a:off x="2611" y="1310783"/>
        <a:ext cx="1141995" cy="685197"/>
      </dsp:txXfrm>
    </dsp:sp>
    <dsp:sp modelId="{B46C048D-125B-4637-BA6A-B4726E17F911}">
      <dsp:nvSpPr>
        <dsp:cNvPr id="0" name=""/>
        <dsp:cNvSpPr/>
      </dsp:nvSpPr>
      <dsp:spPr>
        <a:xfrm>
          <a:off x="1258806"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58806" y="1511774"/>
        <a:ext cx="242103" cy="283214"/>
      </dsp:txXfrm>
    </dsp:sp>
    <dsp:sp modelId="{3797AD04-040B-40F3-BF6F-65D2E1B7C4FC}">
      <dsp:nvSpPr>
        <dsp:cNvPr id="0" name=""/>
        <dsp:cNvSpPr/>
      </dsp:nvSpPr>
      <dsp:spPr>
        <a:xfrm>
          <a:off x="1601405"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Arrange Data</a:t>
          </a:r>
          <a:endParaRPr lang="en-US" sz="1800" kern="1200" dirty="0"/>
        </a:p>
      </dsp:txBody>
      <dsp:txXfrm>
        <a:off x="1601405" y="1310783"/>
        <a:ext cx="1141995" cy="685197"/>
      </dsp:txXfrm>
    </dsp:sp>
    <dsp:sp modelId="{58CEF58F-705D-4CDA-9578-4EEC167D8EF1}">
      <dsp:nvSpPr>
        <dsp:cNvPr id="0" name=""/>
        <dsp:cNvSpPr/>
      </dsp:nvSpPr>
      <dsp:spPr>
        <a:xfrm>
          <a:off x="2857600"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7600" y="1511774"/>
        <a:ext cx="242103" cy="283214"/>
      </dsp:txXfrm>
    </dsp:sp>
    <dsp:sp modelId="{BA96C0E5-30A4-4183-B6C6-26C6618C7296}">
      <dsp:nvSpPr>
        <dsp:cNvPr id="0" name=""/>
        <dsp:cNvSpPr/>
      </dsp:nvSpPr>
      <dsp:spPr>
        <a:xfrm>
          <a:off x="3200199"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Chart</a:t>
          </a:r>
          <a:endParaRPr lang="en-US" sz="1800" kern="1200" dirty="0"/>
        </a:p>
      </dsp:txBody>
      <dsp:txXfrm>
        <a:off x="3200199" y="1310783"/>
        <a:ext cx="1141995" cy="685197"/>
      </dsp:txXfrm>
    </dsp:sp>
    <dsp:sp modelId="{28AB133D-723F-42A2-8329-A2ED8044E5FE}">
      <dsp:nvSpPr>
        <dsp:cNvPr id="0" name=""/>
        <dsp:cNvSpPr/>
      </dsp:nvSpPr>
      <dsp:spPr>
        <a:xfrm>
          <a:off x="4456394"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56394" y="1511774"/>
        <a:ext cx="242103" cy="283214"/>
      </dsp:txXfrm>
    </dsp:sp>
    <dsp:sp modelId="{F2AFD5CC-CFF0-4E71-BF08-AF68F948D32A}">
      <dsp:nvSpPr>
        <dsp:cNvPr id="0" name=""/>
        <dsp:cNvSpPr/>
      </dsp:nvSpPr>
      <dsp:spPr>
        <a:xfrm>
          <a:off x="4798992"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Format</a:t>
          </a:r>
          <a:endParaRPr lang="en-US" sz="1800" kern="1200" dirty="0"/>
        </a:p>
      </dsp:txBody>
      <dsp:txXfrm>
        <a:off x="4798992" y="1310783"/>
        <a:ext cx="1141995" cy="68519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BF279-E68D-4334-B111-F6EB1EB99A0B}">
      <dsp:nvSpPr>
        <dsp:cNvPr id="0" name=""/>
        <dsp:cNvSpPr/>
      </dsp:nvSpPr>
      <dsp:spPr>
        <a:xfrm>
          <a:off x="2611"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 the Message</a:t>
          </a:r>
          <a:endParaRPr lang="en-US" sz="1800" kern="1200" dirty="0"/>
        </a:p>
      </dsp:txBody>
      <dsp:txXfrm>
        <a:off x="2611" y="1310783"/>
        <a:ext cx="1141995" cy="685197"/>
      </dsp:txXfrm>
    </dsp:sp>
    <dsp:sp modelId="{B46C048D-125B-4637-BA6A-B4726E17F911}">
      <dsp:nvSpPr>
        <dsp:cNvPr id="0" name=""/>
        <dsp:cNvSpPr/>
      </dsp:nvSpPr>
      <dsp:spPr>
        <a:xfrm>
          <a:off x="1258806"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58806" y="1511774"/>
        <a:ext cx="242103" cy="283214"/>
      </dsp:txXfrm>
    </dsp:sp>
    <dsp:sp modelId="{3797AD04-040B-40F3-BF6F-65D2E1B7C4FC}">
      <dsp:nvSpPr>
        <dsp:cNvPr id="0" name=""/>
        <dsp:cNvSpPr/>
      </dsp:nvSpPr>
      <dsp:spPr>
        <a:xfrm>
          <a:off x="1601405"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Arrange Data</a:t>
          </a:r>
          <a:endParaRPr lang="en-US" sz="1800" kern="1200" dirty="0"/>
        </a:p>
      </dsp:txBody>
      <dsp:txXfrm>
        <a:off x="1601405" y="1310783"/>
        <a:ext cx="1141995" cy="685197"/>
      </dsp:txXfrm>
    </dsp:sp>
    <dsp:sp modelId="{58CEF58F-705D-4CDA-9578-4EEC167D8EF1}">
      <dsp:nvSpPr>
        <dsp:cNvPr id="0" name=""/>
        <dsp:cNvSpPr/>
      </dsp:nvSpPr>
      <dsp:spPr>
        <a:xfrm>
          <a:off x="2857600"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7600" y="1511774"/>
        <a:ext cx="242103" cy="283214"/>
      </dsp:txXfrm>
    </dsp:sp>
    <dsp:sp modelId="{BA96C0E5-30A4-4183-B6C6-26C6618C7296}">
      <dsp:nvSpPr>
        <dsp:cNvPr id="0" name=""/>
        <dsp:cNvSpPr/>
      </dsp:nvSpPr>
      <dsp:spPr>
        <a:xfrm>
          <a:off x="3200199"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Chart</a:t>
          </a:r>
          <a:endParaRPr lang="en-US" sz="1800" kern="1200" dirty="0"/>
        </a:p>
      </dsp:txBody>
      <dsp:txXfrm>
        <a:off x="3200199" y="1310783"/>
        <a:ext cx="1141995" cy="685197"/>
      </dsp:txXfrm>
    </dsp:sp>
    <dsp:sp modelId="{28AB133D-723F-42A2-8329-A2ED8044E5FE}">
      <dsp:nvSpPr>
        <dsp:cNvPr id="0" name=""/>
        <dsp:cNvSpPr/>
      </dsp:nvSpPr>
      <dsp:spPr>
        <a:xfrm>
          <a:off x="4456394"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56394" y="1511774"/>
        <a:ext cx="242103" cy="283214"/>
      </dsp:txXfrm>
    </dsp:sp>
    <dsp:sp modelId="{F2AFD5CC-CFF0-4E71-BF08-AF68F948D32A}">
      <dsp:nvSpPr>
        <dsp:cNvPr id="0" name=""/>
        <dsp:cNvSpPr/>
      </dsp:nvSpPr>
      <dsp:spPr>
        <a:xfrm>
          <a:off x="4798992"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Format</a:t>
          </a:r>
          <a:endParaRPr lang="en-US" sz="1800" kern="1200" dirty="0"/>
        </a:p>
      </dsp:txBody>
      <dsp:txXfrm>
        <a:off x="4798992" y="1310783"/>
        <a:ext cx="1141995" cy="6851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BF279-E68D-4334-B111-F6EB1EB99A0B}">
      <dsp:nvSpPr>
        <dsp:cNvPr id="0" name=""/>
        <dsp:cNvSpPr/>
      </dsp:nvSpPr>
      <dsp:spPr>
        <a:xfrm>
          <a:off x="2611"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 the Message</a:t>
          </a:r>
          <a:endParaRPr lang="en-US" sz="1800" kern="1200" dirty="0"/>
        </a:p>
      </dsp:txBody>
      <dsp:txXfrm>
        <a:off x="2611" y="1310783"/>
        <a:ext cx="1141995" cy="685197"/>
      </dsp:txXfrm>
    </dsp:sp>
    <dsp:sp modelId="{B46C048D-125B-4637-BA6A-B4726E17F911}">
      <dsp:nvSpPr>
        <dsp:cNvPr id="0" name=""/>
        <dsp:cNvSpPr/>
      </dsp:nvSpPr>
      <dsp:spPr>
        <a:xfrm>
          <a:off x="1258806"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58806" y="1511774"/>
        <a:ext cx="242103" cy="283214"/>
      </dsp:txXfrm>
    </dsp:sp>
    <dsp:sp modelId="{3797AD04-040B-40F3-BF6F-65D2E1B7C4FC}">
      <dsp:nvSpPr>
        <dsp:cNvPr id="0" name=""/>
        <dsp:cNvSpPr/>
      </dsp:nvSpPr>
      <dsp:spPr>
        <a:xfrm>
          <a:off x="1601405"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Arrange Data</a:t>
          </a:r>
          <a:endParaRPr lang="en-US" sz="1800" kern="1200" dirty="0"/>
        </a:p>
      </dsp:txBody>
      <dsp:txXfrm>
        <a:off x="1601405" y="1310783"/>
        <a:ext cx="1141995" cy="685197"/>
      </dsp:txXfrm>
    </dsp:sp>
    <dsp:sp modelId="{58CEF58F-705D-4CDA-9578-4EEC167D8EF1}">
      <dsp:nvSpPr>
        <dsp:cNvPr id="0" name=""/>
        <dsp:cNvSpPr/>
      </dsp:nvSpPr>
      <dsp:spPr>
        <a:xfrm>
          <a:off x="2857600"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7600" y="1511774"/>
        <a:ext cx="242103" cy="283214"/>
      </dsp:txXfrm>
    </dsp:sp>
    <dsp:sp modelId="{BA96C0E5-30A4-4183-B6C6-26C6618C7296}">
      <dsp:nvSpPr>
        <dsp:cNvPr id="0" name=""/>
        <dsp:cNvSpPr/>
      </dsp:nvSpPr>
      <dsp:spPr>
        <a:xfrm>
          <a:off x="3200199" y="1310783"/>
          <a:ext cx="1141995" cy="685197"/>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Chart</a:t>
          </a:r>
          <a:endParaRPr lang="en-US" sz="1800" kern="1200" dirty="0"/>
        </a:p>
      </dsp:txBody>
      <dsp:txXfrm>
        <a:off x="3200199" y="1310783"/>
        <a:ext cx="1141995" cy="685197"/>
      </dsp:txXfrm>
    </dsp:sp>
    <dsp:sp modelId="{28AB133D-723F-42A2-8329-A2ED8044E5FE}">
      <dsp:nvSpPr>
        <dsp:cNvPr id="0" name=""/>
        <dsp:cNvSpPr/>
      </dsp:nvSpPr>
      <dsp:spPr>
        <a:xfrm>
          <a:off x="4456394" y="1511774"/>
          <a:ext cx="242103" cy="283214"/>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56394" y="1511774"/>
        <a:ext cx="242103" cy="283214"/>
      </dsp:txXfrm>
    </dsp:sp>
    <dsp:sp modelId="{F2AFD5CC-CFF0-4E71-BF08-AF68F948D32A}">
      <dsp:nvSpPr>
        <dsp:cNvPr id="0" name=""/>
        <dsp:cNvSpPr/>
      </dsp:nvSpPr>
      <dsp:spPr>
        <a:xfrm>
          <a:off x="4798992" y="1310783"/>
          <a:ext cx="1141995" cy="68519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Format</a:t>
          </a:r>
          <a:endParaRPr lang="en-US" sz="1800" kern="1200" dirty="0"/>
        </a:p>
      </dsp:txBody>
      <dsp:txXfrm>
        <a:off x="4798992" y="1310783"/>
        <a:ext cx="1141995" cy="6851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1B8EF-40D0-43C8-AE2F-A331A756229A}" type="datetimeFigureOut">
              <a:rPr lang="en-US" smtClean="0"/>
              <a:t>3/29/2010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191E43-AE8D-4204-9442-0AE0AF70660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3/29/2010 7:54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3/29/2010 7:54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3/29/2010 8:04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 2007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cxnSp>
        <p:nvCxnSpPr>
          <p:cNvPr id="5" name="Straight Connector 4"/>
          <p:cNvCxnSpPr/>
          <p:nvPr userDrawn="1"/>
        </p:nvCxnSpPr>
        <p:spPr>
          <a:xfrm>
            <a:off x="0" y="6443340"/>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6" name="Picture 5" descr="Cluster.png"/>
          <p:cNvPicPr>
            <a:picLocks noChangeAspect="1"/>
          </p:cNvPicPr>
          <p:nvPr userDrawn="1"/>
        </p:nvPicPr>
        <p:blipFill>
          <a:blip r:embed="rId3" cstate="print">
            <a:lum bright="-7000"/>
          </a:blip>
          <a:stretch>
            <a:fillRect/>
          </a:stretch>
        </p:blipFill>
        <p:spPr>
          <a:xfrm>
            <a:off x="8071788" y="5835323"/>
            <a:ext cx="859949" cy="986677"/>
          </a:xfrm>
          <a:prstGeom prst="rect">
            <a:avLst/>
          </a:prstGeom>
        </p:spPr>
      </p:pic>
      <p:sp>
        <p:nvSpPr>
          <p:cNvPr id="8" name="Slide Number Placeholder 6"/>
          <p:cNvSpPr txBox="1">
            <a:spLocks/>
          </p:cNvSpPr>
          <p:nvPr userDrawn="1"/>
        </p:nvSpPr>
        <p:spPr>
          <a:xfrm>
            <a:off x="329201" y="6379535"/>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Tech.Ed logo.png"/>
          <p:cNvPicPr>
            <a:picLocks noChangeAspect="1"/>
          </p:cNvPicPr>
          <p:nvPr userDrawn="1"/>
        </p:nvPicPr>
        <p:blipFill>
          <a:blip r:embed="rId3" cstate="print"/>
          <a:stretch>
            <a:fillRect/>
          </a:stretch>
        </p:blipFill>
        <p:spPr>
          <a:xfrm>
            <a:off x="850601" y="1112268"/>
            <a:ext cx="5007936" cy="2064530"/>
          </a:xfrm>
          <a:prstGeom prst="rect">
            <a:avLst/>
          </a:prstGeom>
        </p:spPr>
      </p:pic>
      <p:pic>
        <p:nvPicPr>
          <p:cNvPr id="6" name="Picture 5" descr="Cluster.png"/>
          <p:cNvPicPr>
            <a:picLocks noChangeAspect="1"/>
          </p:cNvPicPr>
          <p:nvPr userDrawn="1"/>
        </p:nvPicPr>
        <p:blipFill>
          <a:blip r:embed="rId4" cstate="print"/>
          <a:stretch>
            <a:fillRect/>
          </a:stretch>
        </p:blipFill>
        <p:spPr>
          <a:xfrm>
            <a:off x="7013767" y="1833495"/>
            <a:ext cx="1771041" cy="2032035"/>
          </a:xfrm>
          <a:prstGeom prst="rect">
            <a:avLst/>
          </a:prstGeom>
          <a:noFill/>
          <a:ln>
            <a:noFill/>
          </a:ln>
        </p:spPr>
      </p:pic>
      <p:pic>
        <p:nvPicPr>
          <p:cNvPr id="8" name="Picture 7" descr="Picture2.png"/>
          <p:cNvPicPr>
            <a:picLocks noChangeAspect="1"/>
          </p:cNvPicPr>
          <p:nvPr userDrawn="1"/>
        </p:nvPicPr>
        <p:blipFill>
          <a:blip r:embed="rId5" cstate="print"/>
          <a:stretch>
            <a:fillRect/>
          </a:stretch>
        </p:blipFill>
        <p:spPr>
          <a:xfrm>
            <a:off x="850601" y="3711629"/>
            <a:ext cx="3146794" cy="213982"/>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4" y="2913311"/>
            <a:ext cx="5874627" cy="1477927"/>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15536" y="1637413"/>
            <a:ext cx="5863995" cy="1148316"/>
          </a:xfrm>
        </p:spPr>
        <p:txBody>
          <a:bodyPr lIns="144000" tIns="144000" rIns="144000" bIns="144000" anchor="b" anchorCtr="0">
            <a:noAutofit/>
          </a:bodyPr>
          <a:lstStyle>
            <a:lvl1pPr>
              <a:lnSpc>
                <a:spcPct val="80000"/>
              </a:lnSpc>
              <a:defRPr sz="3600" spc="0">
                <a:solidFill>
                  <a:schemeClr val="tx1"/>
                </a:solidFill>
                <a:effectLst/>
              </a:defRPr>
            </a:lvl1pPr>
          </a:lstStyle>
          <a:p>
            <a:r>
              <a:rPr lang="en-US" dirty="0" smtClean="0"/>
              <a:t>Click to edit Master title style</a:t>
            </a:r>
            <a:endParaRPr lang="en-US" dirty="0"/>
          </a:p>
        </p:txBody>
      </p:sp>
      <p:pic>
        <p:nvPicPr>
          <p:cNvPr id="12" name="Picture 11" descr="Tech.Ed logo.png"/>
          <p:cNvPicPr>
            <a:picLocks noChangeAspect="1"/>
          </p:cNvPicPr>
          <p:nvPr userDrawn="1"/>
        </p:nvPicPr>
        <p:blipFill>
          <a:blip r:embed="rId3" cstate="print"/>
          <a:stretch>
            <a:fillRect/>
          </a:stretch>
        </p:blipFill>
        <p:spPr>
          <a:xfrm>
            <a:off x="6517758" y="419557"/>
            <a:ext cx="2277683" cy="938979"/>
          </a:xfrm>
          <a:prstGeom prst="rect">
            <a:avLst/>
          </a:prstGeom>
        </p:spPr>
      </p:pic>
      <p:pic>
        <p:nvPicPr>
          <p:cNvPr id="6" name="Picture 5" descr="Cluster.png"/>
          <p:cNvPicPr>
            <a:picLocks noChangeAspect="1"/>
          </p:cNvPicPr>
          <p:nvPr userDrawn="1"/>
        </p:nvPicPr>
        <p:blipFill>
          <a:blip r:embed="rId4" cstate="print"/>
          <a:stretch>
            <a:fillRect/>
          </a:stretch>
        </p:blipFill>
        <p:spPr>
          <a:xfrm>
            <a:off x="7013767" y="1833495"/>
            <a:ext cx="1771041" cy="2032035"/>
          </a:xfrm>
          <a:prstGeom prst="rect">
            <a:avLst/>
          </a:prstGeom>
          <a:noFill/>
          <a:ln>
            <a:noFill/>
          </a:ln>
        </p:spPr>
      </p:pic>
      <p:pic>
        <p:nvPicPr>
          <p:cNvPr id="9" name="Picture 8" descr="Picture3.png"/>
          <p:cNvPicPr>
            <a:picLocks noChangeAspect="1"/>
          </p:cNvPicPr>
          <p:nvPr userDrawn="1"/>
        </p:nvPicPr>
        <p:blipFill>
          <a:blip r:embed="rId5" cstate="print"/>
          <a:stretch>
            <a:fillRect/>
          </a:stretch>
        </p:blipFill>
        <p:spPr>
          <a:xfrm>
            <a:off x="6680712" y="1575260"/>
            <a:ext cx="1926148" cy="130978"/>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Tech.Ed logo.png"/>
          <p:cNvPicPr>
            <a:picLocks noChangeAspect="1"/>
          </p:cNvPicPr>
          <p:nvPr userDrawn="1"/>
        </p:nvPicPr>
        <p:blipFill>
          <a:blip r:embed="rId3" cstate="print"/>
          <a:stretch>
            <a:fillRect/>
          </a:stretch>
        </p:blipFill>
        <p:spPr>
          <a:xfrm>
            <a:off x="850601" y="1112268"/>
            <a:ext cx="5007936" cy="2064530"/>
          </a:xfrm>
          <a:prstGeom prst="rect">
            <a:avLst/>
          </a:prstGeom>
        </p:spPr>
      </p:pic>
      <p:pic>
        <p:nvPicPr>
          <p:cNvPr id="6" name="Picture 5" descr="Cluster.png"/>
          <p:cNvPicPr>
            <a:picLocks noChangeAspect="1"/>
          </p:cNvPicPr>
          <p:nvPr userDrawn="1"/>
        </p:nvPicPr>
        <p:blipFill>
          <a:blip r:embed="rId4" cstate="print"/>
          <a:stretch>
            <a:fillRect/>
          </a:stretch>
        </p:blipFill>
        <p:spPr>
          <a:xfrm>
            <a:off x="7013767" y="1833495"/>
            <a:ext cx="1771041" cy="2032035"/>
          </a:xfrm>
          <a:prstGeom prst="rect">
            <a:avLst/>
          </a:prstGeom>
          <a:noFill/>
          <a:ln>
            <a:noFill/>
          </a:ln>
        </p:spPr>
      </p:pic>
      <p:pic>
        <p:nvPicPr>
          <p:cNvPr id="8" name="Picture 7" descr="Picture2.png"/>
          <p:cNvPicPr>
            <a:picLocks noChangeAspect="1"/>
          </p:cNvPicPr>
          <p:nvPr userDrawn="1"/>
        </p:nvPicPr>
        <p:blipFill>
          <a:blip r:embed="rId5" cstate="print"/>
          <a:stretch>
            <a:fillRect/>
          </a:stretch>
        </p:blipFill>
        <p:spPr>
          <a:xfrm>
            <a:off x="850601" y="3711629"/>
            <a:ext cx="3146794" cy="213982"/>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4" y="2913311"/>
            <a:ext cx="5874627" cy="1477927"/>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15536" y="1637413"/>
            <a:ext cx="5863995" cy="1148316"/>
          </a:xfrm>
        </p:spPr>
        <p:txBody>
          <a:bodyPr lIns="144000" tIns="144000" rIns="144000" bIns="144000" anchor="b" anchorCtr="0">
            <a:noAutofit/>
          </a:bodyPr>
          <a:lstStyle>
            <a:lvl1pPr>
              <a:lnSpc>
                <a:spcPct val="80000"/>
              </a:lnSpc>
              <a:defRPr sz="3600" spc="0">
                <a:solidFill>
                  <a:schemeClr val="tx1"/>
                </a:solidFill>
                <a:effectLst/>
              </a:defRPr>
            </a:lvl1pPr>
          </a:lstStyle>
          <a:p>
            <a:r>
              <a:rPr lang="en-US" dirty="0" smtClean="0"/>
              <a:t>Click to edit Master title style</a:t>
            </a:r>
            <a:endParaRPr lang="en-US" dirty="0"/>
          </a:p>
        </p:txBody>
      </p:sp>
      <p:pic>
        <p:nvPicPr>
          <p:cNvPr id="12" name="Picture 11" descr="Tech.Ed logo.png"/>
          <p:cNvPicPr>
            <a:picLocks noChangeAspect="1"/>
          </p:cNvPicPr>
          <p:nvPr userDrawn="1"/>
        </p:nvPicPr>
        <p:blipFill>
          <a:blip r:embed="rId3" cstate="print"/>
          <a:stretch>
            <a:fillRect/>
          </a:stretch>
        </p:blipFill>
        <p:spPr>
          <a:xfrm>
            <a:off x="6517758" y="419557"/>
            <a:ext cx="2277683" cy="938979"/>
          </a:xfrm>
          <a:prstGeom prst="rect">
            <a:avLst/>
          </a:prstGeom>
        </p:spPr>
      </p:pic>
      <p:pic>
        <p:nvPicPr>
          <p:cNvPr id="6" name="Picture 5" descr="Cluster.png"/>
          <p:cNvPicPr>
            <a:picLocks noChangeAspect="1"/>
          </p:cNvPicPr>
          <p:nvPr userDrawn="1"/>
        </p:nvPicPr>
        <p:blipFill>
          <a:blip r:embed="rId4" cstate="print"/>
          <a:stretch>
            <a:fillRect/>
          </a:stretch>
        </p:blipFill>
        <p:spPr>
          <a:xfrm>
            <a:off x="7013767" y="1833495"/>
            <a:ext cx="1771041" cy="2032035"/>
          </a:xfrm>
          <a:prstGeom prst="rect">
            <a:avLst/>
          </a:prstGeom>
          <a:noFill/>
          <a:ln>
            <a:noFill/>
          </a:ln>
        </p:spPr>
      </p:pic>
      <p:pic>
        <p:nvPicPr>
          <p:cNvPr id="9" name="Picture 8" descr="Picture3.png"/>
          <p:cNvPicPr>
            <a:picLocks noChangeAspect="1"/>
          </p:cNvPicPr>
          <p:nvPr userDrawn="1"/>
        </p:nvPicPr>
        <p:blipFill>
          <a:blip r:embed="rId5" cstate="print"/>
          <a:stretch>
            <a:fillRect/>
          </a:stretch>
        </p:blipFill>
        <p:spPr>
          <a:xfrm>
            <a:off x="6680712" y="1575260"/>
            <a:ext cx="1926148" cy="130978"/>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800" y="14220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1212112"/>
            <a:ext cx="9144000" cy="5220586"/>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dirty="0" smtClean="0">
              <a:solidFill>
                <a:prstClr val="white"/>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416050"/>
            <a:ext cx="8453438" cy="1621330"/>
          </a:xfrm>
        </p:spPr>
        <p:txBody>
          <a:bodyPr/>
          <a:lstStyle>
            <a:lvl1pPr marL="0" indent="0">
              <a:lnSpc>
                <a:spcPct val="80000"/>
              </a:lnSpc>
              <a:buFontTx/>
              <a:buNone/>
              <a:defRPr sz="2400" b="0">
                <a:solidFill>
                  <a:srgbClr val="292929"/>
                </a:solidFill>
                <a:latin typeface="Consolas" pitchFamily="49" charset="0"/>
                <a:cs typeface="Courier New" pitchFamily="49" charset="0"/>
              </a:defRPr>
            </a:lvl1pPr>
            <a:lvl2pPr marL="457200" indent="6350">
              <a:lnSpc>
                <a:spcPct val="80000"/>
              </a:lnSpc>
              <a:buFontTx/>
              <a:buNone/>
              <a:defRPr sz="2000" b="0">
                <a:solidFill>
                  <a:srgbClr val="292929"/>
                </a:solidFill>
                <a:latin typeface="Consolas" pitchFamily="49" charset="0"/>
                <a:cs typeface="Courier New" pitchFamily="49" charset="0"/>
              </a:defRPr>
            </a:lvl2pPr>
            <a:lvl3pPr marL="796925" indent="0">
              <a:lnSpc>
                <a:spcPct val="80000"/>
              </a:lnSpc>
              <a:buFontTx/>
              <a:buNone/>
              <a:defRPr sz="1800" b="0">
                <a:solidFill>
                  <a:srgbClr val="292929"/>
                </a:solidFill>
                <a:latin typeface="Consolas" pitchFamily="49" charset="0"/>
                <a:cs typeface="Courier New" pitchFamily="49" charset="0"/>
              </a:defRPr>
            </a:lvl3pPr>
            <a:lvl4pPr marL="1147763" indent="20638">
              <a:lnSpc>
                <a:spcPct val="80000"/>
              </a:lnSpc>
              <a:buFontTx/>
              <a:buNone/>
              <a:defRPr sz="1800" b="0">
                <a:solidFill>
                  <a:srgbClr val="292929"/>
                </a:solidFill>
                <a:latin typeface="Consolas" pitchFamily="49" charset="0"/>
                <a:cs typeface="Courier New" pitchFamily="49" charset="0"/>
              </a:defRPr>
            </a:lvl4pPr>
            <a:lvl5pPr marL="1489075" indent="0">
              <a:lnSpc>
                <a:spcPct val="80000"/>
              </a:lnSpc>
              <a:buFontTx/>
              <a:buNone/>
              <a:defRPr sz="1800" b="0">
                <a:solidFill>
                  <a:srgbClr val="292929"/>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a:off x="0" y="6443340"/>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6" name="Picture 5" descr="Cluster.png"/>
          <p:cNvPicPr>
            <a:picLocks noChangeAspect="1"/>
          </p:cNvPicPr>
          <p:nvPr userDrawn="1"/>
        </p:nvPicPr>
        <p:blipFill>
          <a:blip r:embed="rId2" cstate="print">
            <a:lum bright="-7000"/>
          </a:blip>
          <a:stretch>
            <a:fillRect/>
          </a:stretch>
        </p:blipFill>
        <p:spPr>
          <a:xfrm>
            <a:off x="8071788" y="5835323"/>
            <a:ext cx="859949" cy="986677"/>
          </a:xfrm>
          <a:prstGeom prst="rect">
            <a:avLst/>
          </a:prstGeom>
        </p:spPr>
      </p:pic>
      <p:sp>
        <p:nvSpPr>
          <p:cNvPr id="8" name="Slide Number Placeholder 6"/>
          <p:cNvSpPr txBox="1">
            <a:spLocks/>
          </p:cNvSpPr>
          <p:nvPr userDrawn="1"/>
        </p:nvSpPr>
        <p:spPr>
          <a:xfrm>
            <a:off x="329201" y="6379535"/>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a:defRPr/>
            </a:pPr>
            <a:fld id="{ACC6DABA-E178-49C8-B135-4378B6D3DD69}" type="slidenum">
              <a:rPr lang="en-US" sz="1400" smtClean="0">
                <a:solidFill>
                  <a:srgbClr val="FFFFFF"/>
                </a:solidFill>
              </a:rPr>
              <a:pPr algn="l" defTabSz="914363">
                <a:defRPr/>
              </a:pPr>
              <a:t>‹#›</a:t>
            </a:fld>
            <a:endParaRPr lang="en-US" sz="1400" dirty="0">
              <a:solidFill>
                <a:srgbClr val="FFFFFF"/>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da-DK"/>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a-DK"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
        <p:nvSpPr>
          <p:cNvPr id="7" name="Rectangle 6"/>
          <p:cNvSpPr/>
          <p:nvPr userDrawn="1"/>
        </p:nvSpPr>
        <p:spPr>
          <a:xfrm>
            <a:off x="0" y="990600"/>
            <a:ext cx="9144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luster.png"/>
          <p:cNvPicPr>
            <a:picLocks noChangeAspect="1"/>
          </p:cNvPicPr>
          <p:nvPr userDrawn="1"/>
        </p:nvPicPr>
        <p:blipFill>
          <a:blip r:embed="rId3" cstate="print">
            <a:lum bright="-7000"/>
          </a:blip>
          <a:stretch>
            <a:fillRect/>
          </a:stretch>
        </p:blipFill>
        <p:spPr>
          <a:xfrm>
            <a:off x="8071788" y="5835323"/>
            <a:ext cx="859949" cy="986677"/>
          </a:xfrm>
          <a:prstGeom prst="rect">
            <a:avLst/>
          </a:prstGeom>
        </p:spPr>
      </p:pic>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D5C855-FF3B-447D-A858-2D1686139CD1}" type="datetimeFigureOut">
              <a:rPr lang="da-DK">
                <a:solidFill>
                  <a:prstClr val="black"/>
                </a:solidFill>
              </a:rPr>
              <a:pPr/>
              <a:t>29-03-2010</a:t>
            </a:fld>
            <a:endParaRPr lang="da-DK">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E5D2D6-B015-4412-B872-6B72D1226F02}" type="slidenum">
              <a:rPr lang="da-DK">
                <a:solidFill>
                  <a:prstClr val="black"/>
                </a:solidFill>
              </a:rPr>
              <a:pPr/>
              <a:t>‹#›</a:t>
            </a:fld>
            <a:endParaRPr lang="da-DK">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9.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8.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000108"/>
          </a:xfrm>
          <a:prstGeom prst="rect">
            <a:avLst/>
          </a:prstGeom>
        </p:spPr>
        <p:txBody>
          <a:bodyPr vert="horz" lIns="91440" tIns="45720" rIns="91440" bIns="45720" rtlCol="0" anchor="ctr">
            <a:normAutofit/>
          </a:bodyPr>
          <a:lstStyle/>
          <a:p>
            <a:r>
              <a:rPr lang="en-US" dirty="0" smtClean="0"/>
              <a:t>Click to edit Master title style</a:t>
            </a:r>
            <a:endParaRPr lang="da-D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cxnSp>
        <p:nvCxnSpPr>
          <p:cNvPr id="8" name="Straight Connector 7"/>
          <p:cNvCxnSpPr/>
          <p:nvPr userDrawn="1"/>
        </p:nvCxnSpPr>
        <p:spPr>
          <a:xfrm>
            <a:off x="0" y="6443340"/>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10" name="Picture 9" descr="Cluster.png"/>
          <p:cNvPicPr>
            <a:picLocks noChangeAspect="1"/>
          </p:cNvPicPr>
          <p:nvPr userDrawn="1"/>
        </p:nvPicPr>
        <p:blipFill>
          <a:blip r:embed="rId16" cstate="print">
            <a:lum bright="-7000"/>
          </a:blip>
          <a:stretch>
            <a:fillRect/>
          </a:stretch>
        </p:blipFill>
        <p:spPr>
          <a:xfrm>
            <a:off x="8071788" y="5835323"/>
            <a:ext cx="859949" cy="986677"/>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4" r:id="rId14"/>
  </p:sldLayoutIdLst>
  <p:txStyles>
    <p:titleStyle>
      <a:lvl1pPr algn="l" defTabSz="914400" rtl="0" eaLnBrk="1" latinLnBrk="0" hangingPunct="1">
        <a:spcBef>
          <a:spcPct val="0"/>
        </a:spcBef>
        <a:buNone/>
        <a:defRPr sz="3600" b="0" kern="1200">
          <a:solidFill>
            <a:srgbClr val="C00000"/>
          </a:solidFill>
          <a:latin typeface="+mj-lt"/>
          <a:ea typeface="+mj-ea"/>
          <a:cs typeface="+mj-cs"/>
        </a:defRPr>
      </a:lvl1pPr>
    </p:titleStyle>
    <p:bodyStyle>
      <a:lvl1pPr marL="342900" indent="-342900" algn="l" defTabSz="914400" rtl="0" eaLnBrk="1" latinLnBrk="0" hangingPunct="1">
        <a:lnSpc>
          <a:spcPts val="32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ts val="32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ts val="32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ts val="32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ts val="32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3" y="228600"/>
            <a:ext cx="8412459"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7054" y="1420813"/>
            <a:ext cx="8380800" cy="2210400"/>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txBox="1">
            <a:spLocks/>
          </p:cNvSpPr>
          <p:nvPr userDrawn="1"/>
        </p:nvSpPr>
        <p:spPr>
          <a:xfrm>
            <a:off x="329201" y="6379535"/>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a:defRPr/>
            </a:pPr>
            <a:fld id="{ACC6DABA-E178-49C8-B135-4378B6D3DD69}" type="slidenum">
              <a:rPr lang="en-US" sz="1400" smtClean="0">
                <a:solidFill>
                  <a:srgbClr val="FFFFFF"/>
                </a:solidFill>
              </a:rPr>
              <a:pPr algn="l" defTabSz="914363">
                <a:defRPr/>
              </a:pPr>
              <a:t>‹#›</a:t>
            </a:fld>
            <a:endParaRPr lang="en-US" sz="1400" dirty="0">
              <a:solidFill>
                <a:srgbClr val="FFFFFF"/>
              </a:solidFill>
            </a:endParaRPr>
          </a:p>
        </p:txBody>
      </p:sp>
      <p:cxnSp>
        <p:nvCxnSpPr>
          <p:cNvPr id="7" name="Straight Connector 6"/>
          <p:cNvCxnSpPr/>
          <p:nvPr userDrawn="1"/>
        </p:nvCxnSpPr>
        <p:spPr>
          <a:xfrm>
            <a:off x="0" y="6443340"/>
            <a:ext cx="91440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userDrawn="1"/>
        </p:nvPicPr>
        <p:blipFill>
          <a:blip r:embed="rId12" cstate="print">
            <a:lum bright="-7000"/>
          </a:blip>
          <a:stretch>
            <a:fillRect/>
          </a:stretch>
        </p:blipFill>
        <p:spPr>
          <a:xfrm>
            <a:off x="8071788" y="5835323"/>
            <a:ext cx="859948" cy="986677"/>
          </a:xfrm>
          <a:prstGeom prst="rect">
            <a:avLst/>
          </a:prstGeom>
        </p:spPr>
      </p:pic>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32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8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4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4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emf"/><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1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3" Type="http://schemas.openxmlformats.org/officeDocument/2006/relationships/diagramLayout" Target="../diagrams/layout4.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11" Type="http://schemas.openxmlformats.org/officeDocument/2006/relationships/image" Target="../media/image17.png"/><Relationship Id="rId5" Type="http://schemas.openxmlformats.org/officeDocument/2006/relationships/diagramColors" Target="../diagrams/colors4.xml"/><Relationship Id="rId10" Type="http://schemas.openxmlformats.org/officeDocument/2006/relationships/image" Target="../media/image16.png"/><Relationship Id="rId4" Type="http://schemas.openxmlformats.org/officeDocument/2006/relationships/diagramQuickStyle" Target="../diagrams/quickStyle4.xml"/><Relationship Id="rId9" Type="http://schemas.openxmlformats.org/officeDocument/2006/relationships/image" Target="../media/image15.png"/><Relationship Id="rId1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peltiertech.com/Excel/Charts/index.html" TargetMode="External"/><Relationship Id="rId2" Type="http://schemas.openxmlformats.org/officeDocument/2006/relationships/hyperlink" Target="http://chandoo.org/wp/tag/charting-principles/" TargetMode="External"/><Relationship Id="rId1" Type="http://schemas.openxmlformats.org/officeDocument/2006/relationships/slideLayout" Target="../slideLayouts/slideLayout3.xml"/><Relationship Id="rId5" Type="http://schemas.openxmlformats.org/officeDocument/2006/relationships/hyperlink" Target="http://www.excelcharts.com/blog/category/popular/" TargetMode="External"/><Relationship Id="rId4" Type="http://schemas.openxmlformats.org/officeDocument/2006/relationships/hyperlink" Target="http://www.perceptualedge.com/library.php#Articl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13" name="Group 10"/>
          <p:cNvGrpSpPr/>
          <p:nvPr/>
        </p:nvGrpSpPr>
        <p:grpSpPr>
          <a:xfrm>
            <a:off x="2247900" y="1943100"/>
            <a:ext cx="4648200" cy="2971800"/>
            <a:chOff x="1905000" y="2819400"/>
            <a:chExt cx="4648200" cy="2971800"/>
          </a:xfrm>
        </p:grpSpPr>
        <p:sp>
          <p:nvSpPr>
            <p:cNvPr id="14" name="Rounded Rectangle 13"/>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15" name="Rounded Rectangle 14"/>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16" name="Rounded Rectangle 15"/>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17" name="Rounded Rectangle 16"/>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18" name="Rounded Rectangle 17"/>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9" name="Rounded Rectangle 18"/>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Messages in Business</a:t>
            </a:r>
            <a:endParaRPr lang="en-US" dirty="0"/>
          </a:p>
        </p:txBody>
      </p:sp>
      <p:grpSp>
        <p:nvGrpSpPr>
          <p:cNvPr id="3" name="Group 10"/>
          <p:cNvGrpSpPr/>
          <p:nvPr/>
        </p:nvGrpSpPr>
        <p:grpSpPr>
          <a:xfrm>
            <a:off x="2247900" y="1943100"/>
            <a:ext cx="4648200" cy="2971800"/>
            <a:chOff x="1905000" y="2819400"/>
            <a:chExt cx="4648200" cy="2971800"/>
          </a:xfrm>
        </p:grpSpPr>
        <p:sp>
          <p:nvSpPr>
            <p:cNvPr id="5" name="Rounded Rectangle 4"/>
            <p:cNvSpPr/>
            <p:nvPr/>
          </p:nvSpPr>
          <p:spPr>
            <a:xfrm>
              <a:off x="19050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6" name="Rounded Rectangle 5"/>
            <p:cNvSpPr/>
            <p:nvPr/>
          </p:nvSpPr>
          <p:spPr>
            <a:xfrm>
              <a:off x="19050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7" name="Rounded Rectangle 6"/>
            <p:cNvSpPr/>
            <p:nvPr/>
          </p:nvSpPr>
          <p:spPr>
            <a:xfrm>
              <a:off x="1905000" y="50292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to Whole</a:t>
              </a:r>
              <a:endParaRPr lang="en-US" sz="2000" dirty="0"/>
            </a:p>
          </p:txBody>
        </p:sp>
        <p:sp>
          <p:nvSpPr>
            <p:cNvPr id="8" name="Rounded Rectangle 7"/>
            <p:cNvSpPr/>
            <p:nvPr/>
          </p:nvSpPr>
          <p:spPr>
            <a:xfrm>
              <a:off x="4419600" y="28194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9" name="Rounded Rectangle 8"/>
            <p:cNvSpPr/>
            <p:nvPr/>
          </p:nvSpPr>
          <p:spPr>
            <a:xfrm>
              <a:off x="4419600" y="5029200"/>
              <a:ext cx="2133600" cy="762000"/>
            </a:xfrm>
            <a:prstGeom prst="roundRect">
              <a:avLst>
                <a:gd name="adj" fmla="val 413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Relationship</a:t>
              </a:r>
              <a:endParaRPr lang="en-US" sz="2000" dirty="0"/>
            </a:p>
          </p:txBody>
        </p:sp>
        <p:sp>
          <p:nvSpPr>
            <p:cNvPr id="10" name="Rounded Rectangle 9"/>
            <p:cNvSpPr/>
            <p:nvPr/>
          </p:nvSpPr>
          <p:spPr>
            <a:xfrm>
              <a:off x="4419600" y="39243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right chart?</a:t>
            </a:r>
            <a:endParaRPr lang="en-US" dirty="0"/>
          </a:p>
        </p:txBody>
      </p:sp>
      <p:sp>
        <p:nvSpPr>
          <p:cNvPr id="3" name="Content Placeholder 2"/>
          <p:cNvSpPr>
            <a:spLocks noGrp="1"/>
          </p:cNvSpPr>
          <p:nvPr>
            <p:ph idx="1"/>
          </p:nvPr>
        </p:nvSpPr>
        <p:spPr>
          <a:xfrm>
            <a:off x="2133600" y="1828800"/>
            <a:ext cx="5105400" cy="3581400"/>
          </a:xfrm>
          <a:solidFill>
            <a:schemeClr val="bg1">
              <a:lumMod val="95000"/>
            </a:schemeClr>
          </a:solidFill>
          <a:ln w="3175">
            <a:solidFill>
              <a:schemeClr val="bg1">
                <a:lumMod val="75000"/>
              </a:schemeClr>
            </a:solidFill>
          </a:ln>
        </p:spPr>
        <p:txBody>
          <a:bodyPr anchor="ctr" anchorCtr="0">
            <a:noAutofit/>
          </a:bodyPr>
          <a:lstStyle/>
          <a:p>
            <a:pPr marL="228600" indent="0">
              <a:lnSpc>
                <a:spcPct val="250000"/>
              </a:lnSpc>
              <a:buNone/>
            </a:pPr>
            <a:r>
              <a:rPr lang="en-US" sz="1800" dirty="0" smtClean="0">
                <a:solidFill>
                  <a:schemeClr val="tx1">
                    <a:lumMod val="50000"/>
                    <a:lumOff val="50000"/>
                  </a:schemeClr>
                </a:solidFill>
              </a:rPr>
              <a:t>Step 1: Identify what you want to say</a:t>
            </a:r>
          </a:p>
          <a:p>
            <a:pPr marL="228600" indent="0">
              <a:lnSpc>
                <a:spcPct val="250000"/>
              </a:lnSpc>
              <a:buNone/>
            </a:pPr>
            <a:r>
              <a:rPr lang="en-US" sz="1800" b="1" dirty="0" smtClean="0">
                <a:solidFill>
                  <a:srgbClr val="C00000"/>
                </a:solidFill>
              </a:rPr>
              <a:t>Step 2: (Re)arrange your data accordingly</a:t>
            </a:r>
          </a:p>
          <a:p>
            <a:pPr marL="228600" indent="0">
              <a:lnSpc>
                <a:spcPct val="250000"/>
              </a:lnSpc>
              <a:buNone/>
            </a:pPr>
            <a:r>
              <a:rPr lang="en-US" sz="1800" dirty="0" smtClean="0">
                <a:solidFill>
                  <a:schemeClr val="tx1">
                    <a:lumMod val="50000"/>
                    <a:lumOff val="50000"/>
                  </a:schemeClr>
                </a:solidFill>
              </a:rPr>
              <a:t>Step 3: Prepare the chart</a:t>
            </a:r>
          </a:p>
          <a:p>
            <a:pPr marL="228600" indent="0">
              <a:lnSpc>
                <a:spcPct val="250000"/>
              </a:lnSpc>
              <a:buNone/>
            </a:pPr>
            <a:r>
              <a:rPr lang="en-US" sz="1800" dirty="0" smtClean="0">
                <a:solidFill>
                  <a:schemeClr val="tx1">
                    <a:lumMod val="50000"/>
                    <a:lumOff val="50000"/>
                  </a:schemeClr>
                </a:solidFill>
              </a:rPr>
              <a:t>Step 4: Remove distracting elements, format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(Re)arrange the data</a:t>
            </a:r>
            <a:endParaRPr lang="en-US" dirty="0"/>
          </a:p>
        </p:txBody>
      </p:sp>
      <p:sp>
        <p:nvSpPr>
          <p:cNvPr id="3" name="Content Placeholder 2"/>
          <p:cNvSpPr>
            <a:spLocks noGrp="1"/>
          </p:cNvSpPr>
          <p:nvPr>
            <p:ph idx="1"/>
          </p:nvPr>
        </p:nvSpPr>
        <p:spPr>
          <a:xfrm>
            <a:off x="1447800" y="2209801"/>
            <a:ext cx="6248400" cy="2667000"/>
          </a:xfrm>
        </p:spPr>
        <p:txBody>
          <a:bodyPr>
            <a:normAutofit fontScale="85000" lnSpcReduction="10000"/>
          </a:bodyPr>
          <a:lstStyle/>
          <a:p>
            <a:pPr algn="ctr">
              <a:lnSpc>
                <a:spcPct val="150000"/>
              </a:lnSpc>
              <a:buNone/>
            </a:pPr>
            <a:r>
              <a:rPr lang="en-US" dirty="0" smtClean="0"/>
              <a:t>Clean up data</a:t>
            </a:r>
          </a:p>
          <a:p>
            <a:pPr algn="ctr">
              <a:lnSpc>
                <a:spcPct val="150000"/>
              </a:lnSpc>
              <a:buNone/>
            </a:pPr>
            <a:r>
              <a:rPr lang="en-US" dirty="0" smtClean="0"/>
              <a:t>Use Formulas</a:t>
            </a:r>
          </a:p>
          <a:p>
            <a:pPr algn="ctr">
              <a:lnSpc>
                <a:spcPct val="150000"/>
              </a:lnSpc>
              <a:buNone/>
            </a:pPr>
            <a:r>
              <a:rPr lang="en-US" dirty="0" smtClean="0"/>
              <a:t>Use Tables</a:t>
            </a:r>
          </a:p>
          <a:p>
            <a:pPr algn="ctr">
              <a:lnSpc>
                <a:spcPct val="150000"/>
              </a:lnSpc>
              <a:buNone/>
            </a:pPr>
            <a:r>
              <a:rPr lang="en-US" dirty="0" smtClean="0"/>
              <a:t>Use Pivots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right chart?</a:t>
            </a:r>
            <a:endParaRPr lang="en-US" dirty="0"/>
          </a:p>
        </p:txBody>
      </p:sp>
      <p:sp>
        <p:nvSpPr>
          <p:cNvPr id="3" name="Content Placeholder 2"/>
          <p:cNvSpPr>
            <a:spLocks noGrp="1"/>
          </p:cNvSpPr>
          <p:nvPr>
            <p:ph idx="1"/>
          </p:nvPr>
        </p:nvSpPr>
        <p:spPr>
          <a:xfrm>
            <a:off x="2133600" y="1828800"/>
            <a:ext cx="5105400" cy="3581400"/>
          </a:xfrm>
          <a:solidFill>
            <a:schemeClr val="bg1">
              <a:lumMod val="95000"/>
            </a:schemeClr>
          </a:solidFill>
          <a:ln w="3175">
            <a:solidFill>
              <a:schemeClr val="bg1">
                <a:lumMod val="75000"/>
              </a:schemeClr>
            </a:solidFill>
          </a:ln>
        </p:spPr>
        <p:txBody>
          <a:bodyPr anchor="ctr" anchorCtr="0">
            <a:noAutofit/>
          </a:bodyPr>
          <a:lstStyle/>
          <a:p>
            <a:pPr marL="228600" indent="0">
              <a:lnSpc>
                <a:spcPct val="250000"/>
              </a:lnSpc>
              <a:buNone/>
            </a:pPr>
            <a:r>
              <a:rPr lang="en-US" sz="1800" dirty="0" smtClean="0">
                <a:solidFill>
                  <a:schemeClr val="tx1">
                    <a:lumMod val="50000"/>
                    <a:lumOff val="50000"/>
                  </a:schemeClr>
                </a:solidFill>
              </a:rPr>
              <a:t>Step 1: Identify what you want to say</a:t>
            </a:r>
          </a:p>
          <a:p>
            <a:pPr marL="228600" indent="0">
              <a:lnSpc>
                <a:spcPct val="250000"/>
              </a:lnSpc>
              <a:buNone/>
            </a:pPr>
            <a:r>
              <a:rPr lang="en-US" sz="1800" dirty="0" smtClean="0">
                <a:solidFill>
                  <a:schemeClr val="tx1">
                    <a:lumMod val="50000"/>
                    <a:lumOff val="50000"/>
                  </a:schemeClr>
                </a:solidFill>
              </a:rPr>
              <a:t>Step 2: (Re)arrange your data accordingly</a:t>
            </a:r>
          </a:p>
          <a:p>
            <a:pPr marL="228600" indent="0">
              <a:lnSpc>
                <a:spcPct val="250000"/>
              </a:lnSpc>
              <a:buNone/>
            </a:pPr>
            <a:r>
              <a:rPr lang="en-US" sz="1800" b="1" dirty="0" smtClean="0">
                <a:solidFill>
                  <a:srgbClr val="C00000"/>
                </a:solidFill>
              </a:rPr>
              <a:t>Step 3: Prepare the chart</a:t>
            </a:r>
          </a:p>
          <a:p>
            <a:pPr marL="228600" indent="0">
              <a:lnSpc>
                <a:spcPct val="250000"/>
              </a:lnSpc>
              <a:buNone/>
            </a:pPr>
            <a:r>
              <a:rPr lang="en-US" sz="1800" dirty="0" smtClean="0">
                <a:solidFill>
                  <a:schemeClr val="tx1">
                    <a:lumMod val="50000"/>
                    <a:lumOff val="50000"/>
                  </a:schemeClr>
                </a:solidFill>
              </a:rPr>
              <a:t>Step 4: Remove distracting elements, format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nSpc>
                <a:spcPct val="150000"/>
              </a:lnSpc>
            </a:pPr>
            <a:r>
              <a:rPr lang="en-US" sz="2000" dirty="0" smtClean="0"/>
              <a:t>Purna Duggirala</a:t>
            </a:r>
            <a:endParaRPr lang="en-US" sz="2000" dirty="0" smtClean="0"/>
          </a:p>
          <a:p>
            <a:pPr>
              <a:lnSpc>
                <a:spcPct val="150000"/>
              </a:lnSpc>
            </a:pPr>
            <a:r>
              <a:rPr lang="en-US" sz="2000" dirty="0" smtClean="0"/>
              <a:t>Chief Excel Officer</a:t>
            </a:r>
            <a:endParaRPr lang="en-US" sz="2000" dirty="0" smtClean="0"/>
          </a:p>
          <a:p>
            <a:pPr>
              <a:lnSpc>
                <a:spcPct val="150000"/>
              </a:lnSpc>
            </a:pPr>
            <a:r>
              <a:rPr lang="en-US" sz="2000" dirty="0" smtClean="0"/>
              <a:t>Chandoo.org</a:t>
            </a:r>
            <a:endParaRPr lang="en-US" sz="2000" dirty="0"/>
          </a:p>
        </p:txBody>
      </p:sp>
      <p:sp>
        <p:nvSpPr>
          <p:cNvPr id="2" name="Title 1"/>
          <p:cNvSpPr>
            <a:spLocks noGrp="1"/>
          </p:cNvSpPr>
          <p:nvPr>
            <p:ph type="ctrTitle"/>
          </p:nvPr>
        </p:nvSpPr>
        <p:spPr>
          <a:xfrm>
            <a:off x="515536" y="1637413"/>
            <a:ext cx="6342464" cy="1148316"/>
          </a:xfrm>
        </p:spPr>
        <p:txBody>
          <a:bodyPr/>
          <a:lstStyle/>
          <a:p>
            <a:r>
              <a:rPr lang="en-US" sz="3200" dirty="0" smtClean="0"/>
              <a:t>Selecting </a:t>
            </a:r>
            <a:r>
              <a:rPr lang="en-US" sz="3200" i="1" dirty="0" smtClean="0"/>
              <a:t>Right Chart </a:t>
            </a:r>
            <a:r>
              <a:rPr lang="en-US" sz="3200" dirty="0" smtClean="0"/>
              <a:t>for your Data</a:t>
            </a:r>
            <a:endParaRPr lang="en-US" sz="3200" dirty="0"/>
          </a:p>
        </p:txBody>
      </p:sp>
      <p:sp>
        <p:nvSpPr>
          <p:cNvPr id="4" name="Title 1"/>
          <p:cNvSpPr txBox="1">
            <a:spLocks/>
          </p:cNvSpPr>
          <p:nvPr/>
        </p:nvSpPr>
        <p:spPr>
          <a:xfrm>
            <a:off x="334200" y="447366"/>
            <a:ext cx="3605471"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600" cap="none" spc="40" normalizeH="0" baseline="0" noProof="0" dirty="0" smtClean="0">
                <a:ln w="3175">
                  <a:noFill/>
                </a:ln>
                <a:solidFill>
                  <a:schemeClr val="bg1"/>
                </a:solidFill>
                <a:effectLst/>
                <a:uLnTx/>
                <a:uFillTx/>
                <a:latin typeface="Calibri" pitchFamily="34" charset="0"/>
                <a:ea typeface="+mn-ea"/>
                <a:cs typeface="Arial" charset="0"/>
              </a:rPr>
              <a:t>SESSION CODE: #####</a:t>
            </a:r>
            <a:endParaRPr kumimoji="0" lang="en-US" b="1" i="0" u="none" strike="noStrike" kern="600" cap="none" spc="40" normalizeH="0" baseline="0" noProof="0" dirty="0">
              <a:ln w="3175">
                <a:noFill/>
              </a:ln>
              <a:solidFill>
                <a:schemeClr val="bg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Prepare the chart</a:t>
            </a:r>
            <a:endParaRPr lang="en-US" dirty="0"/>
          </a:p>
        </p:txBody>
      </p:sp>
      <p:sp>
        <p:nvSpPr>
          <p:cNvPr id="19" name="Content Placeholder 18"/>
          <p:cNvSpPr>
            <a:spLocks noGrp="1"/>
          </p:cNvSpPr>
          <p:nvPr>
            <p:ph idx="1"/>
          </p:nvPr>
        </p:nvSpPr>
        <p:spPr/>
        <p:txBody>
          <a:bodyPr/>
          <a:lstStyle/>
          <a:p>
            <a:pPr algn="ctr">
              <a:buNone/>
            </a:pPr>
            <a:r>
              <a:rPr lang="en-US" dirty="0" smtClean="0"/>
              <a:t>Common Chart Types</a:t>
            </a:r>
            <a:endParaRPr lang="en-US" dirty="0"/>
          </a:p>
        </p:txBody>
      </p:sp>
      <p:grpSp>
        <p:nvGrpSpPr>
          <p:cNvPr id="23" name="Group 22"/>
          <p:cNvGrpSpPr/>
          <p:nvPr/>
        </p:nvGrpSpPr>
        <p:grpSpPr>
          <a:xfrm>
            <a:off x="2309813" y="3439715"/>
            <a:ext cx="4524375" cy="504825"/>
            <a:chOff x="2309813" y="3439715"/>
            <a:chExt cx="4524375" cy="504825"/>
          </a:xfrm>
        </p:grpSpPr>
        <p:pic>
          <p:nvPicPr>
            <p:cNvPr id="1027"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309813" y="3439715"/>
              <a:ext cx="485775" cy="4953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623029" y="3449240"/>
              <a:ext cx="485775" cy="4762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201333" y="3444478"/>
              <a:ext cx="476250" cy="485775"/>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3466421" y="3444478"/>
              <a:ext cx="485775" cy="485775"/>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4044725" y="3449240"/>
              <a:ext cx="485775" cy="476250"/>
            </a:xfrm>
            <a:prstGeom prst="rect">
              <a:avLst/>
            </a:prstGeom>
            <a:noFill/>
            <a:ln w="9525">
              <a:noFill/>
              <a:miter lim="800000"/>
              <a:headEnd/>
              <a:tailEnd/>
            </a:ln>
          </p:spPr>
        </p:pic>
        <p:grpSp>
          <p:nvGrpSpPr>
            <p:cNvPr id="3" name="Group 27"/>
            <p:cNvGrpSpPr/>
            <p:nvPr/>
          </p:nvGrpSpPr>
          <p:grpSpPr>
            <a:xfrm>
              <a:off x="6348413" y="3439715"/>
              <a:ext cx="485775" cy="495300"/>
              <a:chOff x="3276600" y="4572000"/>
              <a:chExt cx="485775" cy="495300"/>
            </a:xfrm>
          </p:grpSpPr>
          <p:pic>
            <p:nvPicPr>
              <p:cNvPr id="20" name="Picture 4"/>
              <p:cNvPicPr>
                <a:picLocks noChangeAspect="1" noChangeArrowheads="1"/>
              </p:cNvPicPr>
              <p:nvPr/>
            </p:nvPicPr>
            <p:blipFill>
              <a:blip r:embed="rId3" cstate="print"/>
              <a:srcRect/>
              <a:stretch>
                <a:fillRect/>
              </a:stretch>
            </p:blipFill>
            <p:spPr bwMode="auto">
              <a:xfrm>
                <a:off x="3276600" y="4572000"/>
                <a:ext cx="485775" cy="495300"/>
              </a:xfrm>
              <a:prstGeom prst="rect">
                <a:avLst/>
              </a:prstGeom>
              <a:noFill/>
              <a:ln w="9525">
                <a:noFill/>
                <a:miter lim="800000"/>
                <a:headEnd/>
                <a:tailEnd/>
              </a:ln>
            </p:spPr>
          </p:pic>
          <p:sp>
            <p:nvSpPr>
              <p:cNvPr id="21" name="Rectangle 20"/>
              <p:cNvSpPr/>
              <p:nvPr/>
            </p:nvSpPr>
            <p:spPr>
              <a:xfrm>
                <a:off x="3368263" y="4613564"/>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a:blip r:embed="rId8" cstate="print"/>
              <a:srcRect/>
              <a:stretch>
                <a:fillRect/>
              </a:stretch>
            </p:blipFill>
            <p:spPr bwMode="auto">
              <a:xfrm>
                <a:off x="3457575" y="4648200"/>
                <a:ext cx="123825" cy="314325"/>
              </a:xfrm>
              <a:prstGeom prst="rect">
                <a:avLst/>
              </a:prstGeom>
              <a:noFill/>
              <a:ln w="9525">
                <a:noFill/>
                <a:miter lim="800000"/>
                <a:headEnd/>
                <a:tailEnd/>
              </a:ln>
              <a:effectLst/>
            </p:spPr>
          </p:pic>
        </p:grpSp>
        <p:grpSp>
          <p:nvGrpSpPr>
            <p:cNvPr id="4" name="Group 33"/>
            <p:cNvGrpSpPr/>
            <p:nvPr/>
          </p:nvGrpSpPr>
          <p:grpSpPr>
            <a:xfrm>
              <a:off x="5770112" y="3449240"/>
              <a:ext cx="485775" cy="495300"/>
              <a:chOff x="4343400" y="1447800"/>
              <a:chExt cx="485775" cy="495300"/>
            </a:xfrm>
          </p:grpSpPr>
          <p:pic>
            <p:nvPicPr>
              <p:cNvPr id="32" name="Picture 4"/>
              <p:cNvPicPr>
                <a:picLocks noChangeAspect="1" noChangeArrowheads="1"/>
              </p:cNvPicPr>
              <p:nvPr/>
            </p:nvPicPr>
            <p:blipFill>
              <a:blip r:embed="rId3" cstate="print"/>
              <a:srcRect/>
              <a:stretch>
                <a:fillRect/>
              </a:stretch>
            </p:blipFill>
            <p:spPr bwMode="auto">
              <a:xfrm>
                <a:off x="4343400" y="1447800"/>
                <a:ext cx="485775" cy="495300"/>
              </a:xfrm>
              <a:prstGeom prst="rect">
                <a:avLst/>
              </a:prstGeom>
              <a:noFill/>
              <a:ln w="9525">
                <a:noFill/>
                <a:miter lim="800000"/>
                <a:headEnd/>
                <a:tailEnd/>
              </a:ln>
            </p:spPr>
          </p:pic>
          <p:sp>
            <p:nvSpPr>
              <p:cNvPr id="33" name="Rectangle 32"/>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9"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Comparison</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sp>
        <p:nvSpPr>
          <p:cNvPr id="35" name="TextBox 34"/>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grpSp>
        <p:nvGrpSpPr>
          <p:cNvPr id="53" name="Group 52"/>
          <p:cNvGrpSpPr/>
          <p:nvPr/>
        </p:nvGrpSpPr>
        <p:grpSpPr>
          <a:xfrm>
            <a:off x="3429000" y="3439715"/>
            <a:ext cx="3946074" cy="504825"/>
            <a:chOff x="2309813" y="3439715"/>
            <a:chExt cx="3946074" cy="504825"/>
          </a:xfrm>
        </p:grpSpPr>
        <p:pic>
          <p:nvPicPr>
            <p:cNvPr id="54"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55" name="Picture 4"/>
            <p:cNvPicPr>
              <a:picLocks noChangeAspect="1" noChangeArrowheads="1"/>
            </p:cNvPicPr>
            <p:nvPr/>
          </p:nvPicPr>
          <p:blipFill>
            <a:blip r:embed="rId3" cstate="print"/>
            <a:srcRect/>
            <a:stretch>
              <a:fillRect/>
            </a:stretch>
          </p:blipFill>
          <p:spPr bwMode="auto">
            <a:xfrm>
              <a:off x="2309813" y="3439715"/>
              <a:ext cx="485775" cy="495300"/>
            </a:xfrm>
            <a:prstGeom prst="rect">
              <a:avLst/>
            </a:prstGeom>
            <a:noFill/>
            <a:ln w="9525">
              <a:noFill/>
              <a:miter lim="800000"/>
              <a:headEnd/>
              <a:tailEnd/>
            </a:ln>
          </p:spPr>
        </p:pic>
        <p:pic>
          <p:nvPicPr>
            <p:cNvPr id="56" name="Picture 5"/>
            <p:cNvPicPr>
              <a:picLocks noChangeAspect="1" noChangeArrowheads="1"/>
            </p:cNvPicPr>
            <p:nvPr/>
          </p:nvPicPr>
          <p:blipFill>
            <a:blip r:embed="rId4" cstate="print"/>
            <a:srcRect/>
            <a:stretch>
              <a:fillRect/>
            </a:stretch>
          </p:blipFill>
          <p:spPr bwMode="auto">
            <a:xfrm>
              <a:off x="4623029" y="3449240"/>
              <a:ext cx="485775" cy="476250"/>
            </a:xfrm>
            <a:prstGeom prst="rect">
              <a:avLst/>
            </a:prstGeom>
            <a:noFill/>
            <a:ln w="9525">
              <a:noFill/>
              <a:miter lim="800000"/>
              <a:headEnd/>
              <a:tailEnd/>
            </a:ln>
          </p:spPr>
        </p:pic>
        <p:pic>
          <p:nvPicPr>
            <p:cNvPr id="57" name="Picture 6"/>
            <p:cNvPicPr>
              <a:picLocks noChangeAspect="1" noChangeArrowheads="1"/>
            </p:cNvPicPr>
            <p:nvPr/>
          </p:nvPicPr>
          <p:blipFill>
            <a:blip r:embed="rId5" cstate="print"/>
            <a:srcRect/>
            <a:stretch>
              <a:fillRect/>
            </a:stretch>
          </p:blipFill>
          <p:spPr bwMode="auto">
            <a:xfrm>
              <a:off x="5201333" y="3444478"/>
              <a:ext cx="476250" cy="485775"/>
            </a:xfrm>
            <a:prstGeom prst="rect">
              <a:avLst/>
            </a:prstGeom>
            <a:noFill/>
            <a:ln w="9525">
              <a:noFill/>
              <a:miter lim="800000"/>
              <a:headEnd/>
              <a:tailEnd/>
            </a:ln>
          </p:spPr>
        </p:pic>
        <p:pic>
          <p:nvPicPr>
            <p:cNvPr id="58" name="Picture 7"/>
            <p:cNvPicPr>
              <a:picLocks noChangeAspect="1" noChangeArrowheads="1"/>
            </p:cNvPicPr>
            <p:nvPr/>
          </p:nvPicPr>
          <p:blipFill>
            <a:blip r:embed="rId6" cstate="print"/>
            <a:srcRect/>
            <a:stretch>
              <a:fillRect/>
            </a:stretch>
          </p:blipFill>
          <p:spPr bwMode="auto">
            <a:xfrm>
              <a:off x="3466421" y="3444478"/>
              <a:ext cx="485775" cy="485775"/>
            </a:xfrm>
            <a:prstGeom prst="rect">
              <a:avLst/>
            </a:prstGeom>
            <a:noFill/>
            <a:ln w="9525">
              <a:noFill/>
              <a:miter lim="800000"/>
              <a:headEnd/>
              <a:tailEnd/>
            </a:ln>
          </p:spPr>
        </p:pic>
        <p:grpSp>
          <p:nvGrpSpPr>
            <p:cNvPr id="61" name="Group 33"/>
            <p:cNvGrpSpPr/>
            <p:nvPr/>
          </p:nvGrpSpPr>
          <p:grpSpPr>
            <a:xfrm>
              <a:off x="5770112" y="3449240"/>
              <a:ext cx="485775" cy="495300"/>
              <a:chOff x="4343400" y="1447800"/>
              <a:chExt cx="485775" cy="495300"/>
            </a:xfrm>
          </p:grpSpPr>
          <p:pic>
            <p:nvPicPr>
              <p:cNvPr id="62" name="Picture 4"/>
              <p:cNvPicPr>
                <a:picLocks noChangeAspect="1" noChangeArrowheads="1"/>
              </p:cNvPicPr>
              <p:nvPr/>
            </p:nvPicPr>
            <p:blipFill>
              <a:blip r:embed="rId3" cstate="print"/>
              <a:srcRect/>
              <a:stretch>
                <a:fillRect/>
              </a:stretch>
            </p:blipFill>
            <p:spPr bwMode="auto">
              <a:xfrm>
                <a:off x="4343400" y="1447800"/>
                <a:ext cx="485775" cy="495300"/>
              </a:xfrm>
              <a:prstGeom prst="rect">
                <a:avLst/>
              </a:prstGeom>
              <a:noFill/>
              <a:ln w="9525">
                <a:noFill/>
                <a:miter lim="800000"/>
                <a:headEnd/>
                <a:tailEnd/>
              </a:ln>
            </p:spPr>
          </p:pic>
          <p:sp>
            <p:nvSpPr>
              <p:cNvPr id="63" name="Rectangle 62"/>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11"/>
              <p:cNvPicPr>
                <a:picLocks noChangeAspect="1" noChangeArrowheads="1"/>
              </p:cNvPicPr>
              <p:nvPr/>
            </p:nvPicPr>
            <p:blipFill>
              <a:blip r:embed="rId7"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Distribution</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grpSp>
        <p:nvGrpSpPr>
          <p:cNvPr id="15" name="Group 14"/>
          <p:cNvGrpSpPr/>
          <p:nvPr/>
        </p:nvGrpSpPr>
        <p:grpSpPr>
          <a:xfrm>
            <a:off x="4007304" y="3439715"/>
            <a:ext cx="3946071" cy="495300"/>
            <a:chOff x="2888117" y="3439715"/>
            <a:chExt cx="3946071" cy="495300"/>
          </a:xfrm>
        </p:grpSpPr>
        <p:pic>
          <p:nvPicPr>
            <p:cNvPr id="16"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19" name="Picture 6"/>
            <p:cNvPicPr>
              <a:picLocks noChangeAspect="1" noChangeArrowheads="1"/>
            </p:cNvPicPr>
            <p:nvPr/>
          </p:nvPicPr>
          <p:blipFill>
            <a:blip r:embed="rId3" cstate="print"/>
            <a:srcRect/>
            <a:stretch>
              <a:fillRect/>
            </a:stretch>
          </p:blipFill>
          <p:spPr bwMode="auto">
            <a:xfrm>
              <a:off x="5201333" y="3444478"/>
              <a:ext cx="476250" cy="485775"/>
            </a:xfrm>
            <a:prstGeom prst="rect">
              <a:avLst/>
            </a:prstGeom>
            <a:noFill/>
            <a:ln w="9525">
              <a:noFill/>
              <a:miter lim="800000"/>
              <a:headEnd/>
              <a:tailEnd/>
            </a:ln>
          </p:spPr>
        </p:pic>
        <p:pic>
          <p:nvPicPr>
            <p:cNvPr id="20" name="Picture 7"/>
            <p:cNvPicPr>
              <a:picLocks noChangeAspect="1" noChangeArrowheads="1"/>
            </p:cNvPicPr>
            <p:nvPr/>
          </p:nvPicPr>
          <p:blipFill>
            <a:blip r:embed="rId4" cstate="print"/>
            <a:srcRect/>
            <a:stretch>
              <a:fillRect/>
            </a:stretch>
          </p:blipFill>
          <p:spPr bwMode="auto">
            <a:xfrm>
              <a:off x="3466421" y="3444478"/>
              <a:ext cx="485775" cy="485775"/>
            </a:xfrm>
            <a:prstGeom prst="rect">
              <a:avLst/>
            </a:prstGeom>
            <a:noFill/>
            <a:ln w="9525">
              <a:noFill/>
              <a:miter lim="800000"/>
              <a:headEnd/>
              <a:tailEnd/>
            </a:ln>
          </p:spPr>
        </p:pic>
        <p:grpSp>
          <p:nvGrpSpPr>
            <p:cNvPr id="22" name="Group 27"/>
            <p:cNvGrpSpPr/>
            <p:nvPr/>
          </p:nvGrpSpPr>
          <p:grpSpPr>
            <a:xfrm>
              <a:off x="6348413" y="3439715"/>
              <a:ext cx="485775" cy="495300"/>
              <a:chOff x="3276600" y="4572000"/>
              <a:chExt cx="485775" cy="495300"/>
            </a:xfrm>
          </p:grpSpPr>
          <p:pic>
            <p:nvPicPr>
              <p:cNvPr id="27" name="Picture 4"/>
              <p:cNvPicPr>
                <a:picLocks noChangeAspect="1" noChangeArrowheads="1"/>
              </p:cNvPicPr>
              <p:nvPr/>
            </p:nvPicPr>
            <p:blipFill>
              <a:blip r:embed="rId5" cstate="print"/>
              <a:srcRect/>
              <a:stretch>
                <a:fillRect/>
              </a:stretch>
            </p:blipFill>
            <p:spPr bwMode="auto">
              <a:xfrm>
                <a:off x="3276600" y="4572000"/>
                <a:ext cx="485775" cy="495300"/>
              </a:xfrm>
              <a:prstGeom prst="rect">
                <a:avLst/>
              </a:prstGeom>
              <a:noFill/>
              <a:ln w="9525">
                <a:noFill/>
                <a:miter lim="800000"/>
                <a:headEnd/>
                <a:tailEnd/>
              </a:ln>
            </p:spPr>
          </p:pic>
          <p:sp>
            <p:nvSpPr>
              <p:cNvPr id="28" name="Rectangle 27"/>
              <p:cNvSpPr/>
              <p:nvPr/>
            </p:nvSpPr>
            <p:spPr>
              <a:xfrm>
                <a:off x="3358738" y="4613564"/>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9"/>
              <p:cNvPicPr>
                <a:picLocks noChangeAspect="1" noChangeArrowheads="1"/>
              </p:cNvPicPr>
              <p:nvPr/>
            </p:nvPicPr>
            <p:blipFill>
              <a:blip r:embed="rId6" cstate="print"/>
              <a:srcRect/>
              <a:stretch>
                <a:fillRect/>
              </a:stretch>
            </p:blipFill>
            <p:spPr bwMode="auto">
              <a:xfrm>
                <a:off x="3457575" y="4648200"/>
                <a:ext cx="123825" cy="314325"/>
              </a:xfrm>
              <a:prstGeom prst="rect">
                <a:avLst/>
              </a:prstGeom>
              <a:noFill/>
              <a:ln w="9525">
                <a:noFill/>
                <a:miter lim="800000"/>
                <a:headEnd/>
                <a:tailEnd/>
              </a:ln>
              <a:effectLst/>
            </p:spPr>
          </p:pic>
        </p:grpSp>
        <p:sp>
          <p:nvSpPr>
            <p:cNvPr id="25" name="Rectangle 24"/>
            <p:cNvSpPr/>
            <p:nvPr/>
          </p:nvSpPr>
          <p:spPr>
            <a:xfrm>
              <a:off x="5836787" y="352544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Parts of Whole</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sp>
        <p:nvSpPr>
          <p:cNvPr id="35" name="TextBox 34"/>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grpSp>
        <p:nvGrpSpPr>
          <p:cNvPr id="16" name="Group 15"/>
          <p:cNvGrpSpPr/>
          <p:nvPr/>
        </p:nvGrpSpPr>
        <p:grpSpPr>
          <a:xfrm>
            <a:off x="3429000" y="3457575"/>
            <a:ext cx="3946074" cy="504825"/>
            <a:chOff x="2309813" y="3439715"/>
            <a:chExt cx="3946074" cy="504825"/>
          </a:xfrm>
        </p:grpSpPr>
        <p:pic>
          <p:nvPicPr>
            <p:cNvPr id="17"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18" name="Picture 4"/>
            <p:cNvPicPr>
              <a:picLocks noChangeAspect="1" noChangeArrowheads="1"/>
            </p:cNvPicPr>
            <p:nvPr/>
          </p:nvPicPr>
          <p:blipFill>
            <a:blip r:embed="rId3" cstate="print"/>
            <a:srcRect/>
            <a:stretch>
              <a:fillRect/>
            </a:stretch>
          </p:blipFill>
          <p:spPr bwMode="auto">
            <a:xfrm>
              <a:off x="2309813" y="3439715"/>
              <a:ext cx="485775" cy="495300"/>
            </a:xfrm>
            <a:prstGeom prst="rect">
              <a:avLst/>
            </a:prstGeom>
            <a:noFill/>
            <a:ln w="9525">
              <a:noFill/>
              <a:miter lim="800000"/>
              <a:headEnd/>
              <a:tailEnd/>
            </a:ln>
          </p:spPr>
        </p:pic>
        <p:pic>
          <p:nvPicPr>
            <p:cNvPr id="19" name="Picture 5"/>
            <p:cNvPicPr>
              <a:picLocks noChangeAspect="1" noChangeArrowheads="1"/>
            </p:cNvPicPr>
            <p:nvPr/>
          </p:nvPicPr>
          <p:blipFill>
            <a:blip r:embed="rId4" cstate="print"/>
            <a:srcRect/>
            <a:stretch>
              <a:fillRect/>
            </a:stretch>
          </p:blipFill>
          <p:spPr bwMode="auto">
            <a:xfrm>
              <a:off x="4623029" y="3449240"/>
              <a:ext cx="485775" cy="476250"/>
            </a:xfrm>
            <a:prstGeom prst="rect">
              <a:avLst/>
            </a:prstGeom>
            <a:noFill/>
            <a:ln w="9525">
              <a:noFill/>
              <a:miter lim="800000"/>
              <a:headEnd/>
              <a:tailEnd/>
            </a:ln>
          </p:spPr>
        </p:pic>
        <p:grpSp>
          <p:nvGrpSpPr>
            <p:cNvPr id="24" name="Group 33"/>
            <p:cNvGrpSpPr/>
            <p:nvPr/>
          </p:nvGrpSpPr>
          <p:grpSpPr>
            <a:xfrm>
              <a:off x="5770112" y="3449240"/>
              <a:ext cx="485775" cy="495300"/>
              <a:chOff x="4343400" y="1447800"/>
              <a:chExt cx="485775" cy="495300"/>
            </a:xfrm>
          </p:grpSpPr>
          <p:pic>
            <p:nvPicPr>
              <p:cNvPr id="25" name="Picture 4"/>
              <p:cNvPicPr>
                <a:picLocks noChangeAspect="1" noChangeArrowheads="1"/>
              </p:cNvPicPr>
              <p:nvPr/>
            </p:nvPicPr>
            <p:blipFill>
              <a:blip r:embed="rId3" cstate="print"/>
              <a:srcRect/>
              <a:stretch>
                <a:fillRect/>
              </a:stretch>
            </p:blipFill>
            <p:spPr bwMode="auto">
              <a:xfrm>
                <a:off x="4343400" y="1447800"/>
                <a:ext cx="485775" cy="495300"/>
              </a:xfrm>
              <a:prstGeom prst="rect">
                <a:avLst/>
              </a:prstGeom>
              <a:noFill/>
              <a:ln w="9525">
                <a:noFill/>
                <a:miter lim="800000"/>
                <a:headEnd/>
                <a:tailEnd/>
              </a:ln>
            </p:spPr>
          </p:pic>
          <p:sp>
            <p:nvSpPr>
              <p:cNvPr id="26" name="Rectangle 25"/>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p:cNvPicPr>
                <a:picLocks noChangeAspect="1" noChangeArrowheads="1"/>
              </p:cNvPicPr>
              <p:nvPr/>
            </p:nvPicPr>
            <p:blipFill>
              <a:blip r:embed="rId5"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Trend over Time</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sp>
        <p:nvSpPr>
          <p:cNvPr id="35" name="TextBox 34"/>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grpSp>
        <p:nvGrpSpPr>
          <p:cNvPr id="3" name="Group 15"/>
          <p:cNvGrpSpPr/>
          <p:nvPr/>
        </p:nvGrpSpPr>
        <p:grpSpPr>
          <a:xfrm>
            <a:off x="4007304" y="3462338"/>
            <a:ext cx="3367770" cy="500062"/>
            <a:chOff x="2888117" y="3444478"/>
            <a:chExt cx="3367770" cy="500062"/>
          </a:xfrm>
        </p:grpSpPr>
        <p:pic>
          <p:nvPicPr>
            <p:cNvPr id="17"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20" name="Picture 6"/>
            <p:cNvPicPr>
              <a:picLocks noChangeAspect="1" noChangeArrowheads="1"/>
            </p:cNvPicPr>
            <p:nvPr/>
          </p:nvPicPr>
          <p:blipFill>
            <a:blip r:embed="rId3" cstate="print"/>
            <a:srcRect/>
            <a:stretch>
              <a:fillRect/>
            </a:stretch>
          </p:blipFill>
          <p:spPr bwMode="auto">
            <a:xfrm>
              <a:off x="5201333" y="3444478"/>
              <a:ext cx="476250" cy="485775"/>
            </a:xfrm>
            <a:prstGeom prst="rect">
              <a:avLst/>
            </a:prstGeom>
            <a:noFill/>
            <a:ln w="9525">
              <a:noFill/>
              <a:miter lim="800000"/>
              <a:headEnd/>
              <a:tailEnd/>
            </a:ln>
          </p:spPr>
        </p:pic>
        <p:grpSp>
          <p:nvGrpSpPr>
            <p:cNvPr id="5" name="Group 33"/>
            <p:cNvGrpSpPr/>
            <p:nvPr/>
          </p:nvGrpSpPr>
          <p:grpSpPr>
            <a:xfrm>
              <a:off x="5770112" y="3449240"/>
              <a:ext cx="485775" cy="495300"/>
              <a:chOff x="4343400" y="1447800"/>
              <a:chExt cx="485775" cy="495300"/>
            </a:xfrm>
          </p:grpSpPr>
          <p:pic>
            <p:nvPicPr>
              <p:cNvPr id="25" name="Picture 4"/>
              <p:cNvPicPr>
                <a:picLocks noChangeAspect="1" noChangeArrowheads="1"/>
              </p:cNvPicPr>
              <p:nvPr/>
            </p:nvPicPr>
            <p:blipFill>
              <a:blip r:embed="rId4" cstate="print"/>
              <a:srcRect/>
              <a:stretch>
                <a:fillRect/>
              </a:stretch>
            </p:blipFill>
            <p:spPr bwMode="auto">
              <a:xfrm>
                <a:off x="4343400" y="1447800"/>
                <a:ext cx="485775" cy="495300"/>
              </a:xfrm>
              <a:prstGeom prst="rect">
                <a:avLst/>
              </a:prstGeom>
              <a:noFill/>
              <a:ln w="9525">
                <a:noFill/>
                <a:miter lim="800000"/>
                <a:headEnd/>
                <a:tailEnd/>
              </a:ln>
            </p:spPr>
          </p:pic>
          <p:sp>
            <p:nvSpPr>
              <p:cNvPr id="26" name="Rectangle 25"/>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p:cNvPicPr>
                <a:picLocks noChangeAspect="1" noChangeArrowheads="1"/>
              </p:cNvPicPr>
              <p:nvPr/>
            </p:nvPicPr>
            <p:blipFill>
              <a:blip r:embed="rId5"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Deviation</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sp>
        <p:nvSpPr>
          <p:cNvPr id="35" name="TextBox 34"/>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grpSp>
        <p:nvGrpSpPr>
          <p:cNvPr id="3" name="Group 15"/>
          <p:cNvGrpSpPr/>
          <p:nvPr/>
        </p:nvGrpSpPr>
        <p:grpSpPr>
          <a:xfrm>
            <a:off x="3429000" y="3457575"/>
            <a:ext cx="3946074" cy="504825"/>
            <a:chOff x="2309813" y="3439715"/>
            <a:chExt cx="3946074" cy="504825"/>
          </a:xfrm>
        </p:grpSpPr>
        <p:pic>
          <p:nvPicPr>
            <p:cNvPr id="17" name="Picture 3"/>
            <p:cNvPicPr>
              <a:picLocks noChangeAspect="1" noChangeArrowheads="1"/>
            </p:cNvPicPr>
            <p:nvPr/>
          </p:nvPicPr>
          <p:blipFill>
            <a:blip r:embed="rId2" cstate="print"/>
            <a:srcRect/>
            <a:stretch>
              <a:fillRect/>
            </a:stretch>
          </p:blipFill>
          <p:spPr bwMode="auto">
            <a:xfrm>
              <a:off x="2888117" y="3444478"/>
              <a:ext cx="485775" cy="485775"/>
            </a:xfrm>
            <a:prstGeom prst="rect">
              <a:avLst/>
            </a:prstGeom>
            <a:noFill/>
            <a:ln w="9525">
              <a:noFill/>
              <a:miter lim="800000"/>
              <a:headEnd/>
              <a:tailEnd/>
            </a:ln>
          </p:spPr>
        </p:pic>
        <p:pic>
          <p:nvPicPr>
            <p:cNvPr id="18" name="Picture 4"/>
            <p:cNvPicPr>
              <a:picLocks noChangeAspect="1" noChangeArrowheads="1"/>
            </p:cNvPicPr>
            <p:nvPr/>
          </p:nvPicPr>
          <p:blipFill>
            <a:blip r:embed="rId3" cstate="print"/>
            <a:srcRect/>
            <a:stretch>
              <a:fillRect/>
            </a:stretch>
          </p:blipFill>
          <p:spPr bwMode="auto">
            <a:xfrm>
              <a:off x="2309813" y="3439715"/>
              <a:ext cx="485775" cy="495300"/>
            </a:xfrm>
            <a:prstGeom prst="rect">
              <a:avLst/>
            </a:prstGeom>
            <a:noFill/>
            <a:ln w="9525">
              <a:noFill/>
              <a:miter lim="800000"/>
              <a:headEnd/>
              <a:tailEnd/>
            </a:ln>
          </p:spPr>
        </p:pic>
        <p:pic>
          <p:nvPicPr>
            <p:cNvPr id="20" name="Picture 6"/>
            <p:cNvPicPr>
              <a:picLocks noChangeAspect="1" noChangeArrowheads="1"/>
            </p:cNvPicPr>
            <p:nvPr/>
          </p:nvPicPr>
          <p:blipFill>
            <a:blip r:embed="rId4" cstate="print"/>
            <a:srcRect/>
            <a:stretch>
              <a:fillRect/>
            </a:stretch>
          </p:blipFill>
          <p:spPr bwMode="auto">
            <a:xfrm>
              <a:off x="5201333" y="3444478"/>
              <a:ext cx="476250" cy="485775"/>
            </a:xfrm>
            <a:prstGeom prst="rect">
              <a:avLst/>
            </a:prstGeom>
            <a:noFill/>
            <a:ln w="9525">
              <a:noFill/>
              <a:miter lim="800000"/>
              <a:headEnd/>
              <a:tailEnd/>
            </a:ln>
          </p:spPr>
        </p:pic>
        <p:grpSp>
          <p:nvGrpSpPr>
            <p:cNvPr id="5" name="Group 33"/>
            <p:cNvGrpSpPr/>
            <p:nvPr/>
          </p:nvGrpSpPr>
          <p:grpSpPr>
            <a:xfrm>
              <a:off x="5770112" y="3449240"/>
              <a:ext cx="485775" cy="495300"/>
              <a:chOff x="4343400" y="1447800"/>
              <a:chExt cx="485775" cy="495300"/>
            </a:xfrm>
          </p:grpSpPr>
          <p:pic>
            <p:nvPicPr>
              <p:cNvPr id="25" name="Picture 4"/>
              <p:cNvPicPr>
                <a:picLocks noChangeAspect="1" noChangeArrowheads="1"/>
              </p:cNvPicPr>
              <p:nvPr/>
            </p:nvPicPr>
            <p:blipFill>
              <a:blip r:embed="rId3" cstate="print"/>
              <a:srcRect/>
              <a:stretch>
                <a:fillRect/>
              </a:stretch>
            </p:blipFill>
            <p:spPr bwMode="auto">
              <a:xfrm>
                <a:off x="4343400" y="1447800"/>
                <a:ext cx="485775" cy="495300"/>
              </a:xfrm>
              <a:prstGeom prst="rect">
                <a:avLst/>
              </a:prstGeom>
              <a:noFill/>
              <a:ln w="9525">
                <a:noFill/>
                <a:miter lim="800000"/>
                <a:headEnd/>
                <a:tailEnd/>
              </a:ln>
            </p:spPr>
          </p:pic>
          <p:sp>
            <p:nvSpPr>
              <p:cNvPr id="26" name="Rectangle 25"/>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p:cNvPicPr>
                <a:picLocks noChangeAspect="1" noChangeArrowheads="1"/>
              </p:cNvPicPr>
              <p:nvPr/>
            </p:nvPicPr>
            <p:blipFill>
              <a:blip r:embed="rId5"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Charts for Your Message</a:t>
            </a:r>
            <a:endParaRPr lang="en-US" dirty="0"/>
          </a:p>
        </p:txBody>
      </p:sp>
      <p:sp>
        <p:nvSpPr>
          <p:cNvPr id="6" name="Rounded Rectangle 5"/>
          <p:cNvSpPr/>
          <p:nvPr/>
        </p:nvSpPr>
        <p:spPr>
          <a:xfrm>
            <a:off x="914400" y="3276600"/>
            <a:ext cx="2133600" cy="762000"/>
          </a:xfrm>
          <a:prstGeom prst="roundRect">
            <a:avLst>
              <a:gd name="adj" fmla="val 413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Relationship</a:t>
            </a:r>
            <a:endParaRPr lang="en-US" sz="2000" dirty="0"/>
          </a:p>
        </p:txBody>
      </p:sp>
      <p:sp>
        <p:nvSpPr>
          <p:cNvPr id="12" name="TextBox 11"/>
          <p:cNvSpPr txBox="1"/>
          <p:nvPr/>
        </p:nvSpPr>
        <p:spPr>
          <a:xfrm>
            <a:off x="1471285" y="2667000"/>
            <a:ext cx="1019831" cy="369332"/>
          </a:xfrm>
          <a:prstGeom prst="rect">
            <a:avLst/>
          </a:prstGeom>
          <a:noFill/>
        </p:spPr>
        <p:txBody>
          <a:bodyPr wrap="none" rtlCol="0">
            <a:spAutoFit/>
          </a:bodyPr>
          <a:lstStyle/>
          <a:p>
            <a:r>
              <a:rPr lang="en-US" dirty="0" smtClean="0">
                <a:solidFill>
                  <a:schemeClr val="tx1">
                    <a:lumMod val="50000"/>
                    <a:lumOff val="50000"/>
                  </a:schemeClr>
                </a:solidFill>
              </a:rPr>
              <a:t>Message</a:t>
            </a:r>
            <a:endParaRPr lang="en-US" dirty="0">
              <a:solidFill>
                <a:schemeClr val="tx1">
                  <a:lumMod val="50000"/>
                  <a:lumOff val="50000"/>
                </a:schemeClr>
              </a:solidFill>
            </a:endParaRPr>
          </a:p>
        </p:txBody>
      </p:sp>
      <p:sp>
        <p:nvSpPr>
          <p:cNvPr id="35" name="TextBox 34"/>
          <p:cNvSpPr txBox="1"/>
          <p:nvPr/>
        </p:nvSpPr>
        <p:spPr>
          <a:xfrm>
            <a:off x="4724400" y="2667000"/>
            <a:ext cx="1819409" cy="369332"/>
          </a:xfrm>
          <a:prstGeom prst="rect">
            <a:avLst/>
          </a:prstGeom>
          <a:noFill/>
        </p:spPr>
        <p:txBody>
          <a:bodyPr wrap="none" rtlCol="0">
            <a:spAutoFit/>
          </a:bodyPr>
          <a:lstStyle/>
          <a:p>
            <a:r>
              <a:rPr lang="en-US" dirty="0" smtClean="0">
                <a:solidFill>
                  <a:schemeClr val="tx1">
                    <a:lumMod val="50000"/>
                    <a:lumOff val="50000"/>
                  </a:schemeClr>
                </a:solidFill>
              </a:rPr>
              <a:t>Charts Applicable</a:t>
            </a:r>
            <a:endParaRPr lang="en-US" dirty="0">
              <a:solidFill>
                <a:schemeClr val="tx1">
                  <a:lumMod val="50000"/>
                  <a:lumOff val="50000"/>
                </a:schemeClr>
              </a:solidFill>
            </a:endParaRPr>
          </a:p>
        </p:txBody>
      </p:sp>
      <p:grpSp>
        <p:nvGrpSpPr>
          <p:cNvPr id="3" name="Group 15"/>
          <p:cNvGrpSpPr/>
          <p:nvPr/>
        </p:nvGrpSpPr>
        <p:grpSpPr>
          <a:xfrm>
            <a:off x="4585608" y="3462338"/>
            <a:ext cx="2789466" cy="500062"/>
            <a:chOff x="3466421" y="3444478"/>
            <a:chExt cx="2789466" cy="500062"/>
          </a:xfrm>
        </p:grpSpPr>
        <p:pic>
          <p:nvPicPr>
            <p:cNvPr id="20" name="Picture 6"/>
            <p:cNvPicPr>
              <a:picLocks noChangeAspect="1" noChangeArrowheads="1"/>
            </p:cNvPicPr>
            <p:nvPr/>
          </p:nvPicPr>
          <p:blipFill>
            <a:blip r:embed="rId2" cstate="print"/>
            <a:srcRect/>
            <a:stretch>
              <a:fillRect/>
            </a:stretch>
          </p:blipFill>
          <p:spPr bwMode="auto">
            <a:xfrm>
              <a:off x="5201333" y="3444478"/>
              <a:ext cx="476250" cy="485775"/>
            </a:xfrm>
            <a:prstGeom prst="rect">
              <a:avLst/>
            </a:prstGeom>
            <a:noFill/>
            <a:ln w="9525">
              <a:noFill/>
              <a:miter lim="800000"/>
              <a:headEnd/>
              <a:tailEnd/>
            </a:ln>
          </p:spPr>
        </p:pic>
        <p:pic>
          <p:nvPicPr>
            <p:cNvPr id="21" name="Picture 7"/>
            <p:cNvPicPr>
              <a:picLocks noChangeAspect="1" noChangeArrowheads="1"/>
            </p:cNvPicPr>
            <p:nvPr/>
          </p:nvPicPr>
          <p:blipFill>
            <a:blip r:embed="rId3" cstate="print"/>
            <a:srcRect/>
            <a:stretch>
              <a:fillRect/>
            </a:stretch>
          </p:blipFill>
          <p:spPr bwMode="auto">
            <a:xfrm>
              <a:off x="3466421" y="3444478"/>
              <a:ext cx="485775" cy="485775"/>
            </a:xfrm>
            <a:prstGeom prst="rect">
              <a:avLst/>
            </a:prstGeom>
            <a:noFill/>
            <a:ln w="9525">
              <a:noFill/>
              <a:miter lim="800000"/>
              <a:headEnd/>
              <a:tailEnd/>
            </a:ln>
          </p:spPr>
        </p:pic>
        <p:grpSp>
          <p:nvGrpSpPr>
            <p:cNvPr id="5" name="Group 33"/>
            <p:cNvGrpSpPr/>
            <p:nvPr/>
          </p:nvGrpSpPr>
          <p:grpSpPr>
            <a:xfrm>
              <a:off x="5770112" y="3449240"/>
              <a:ext cx="485775" cy="495300"/>
              <a:chOff x="4343400" y="1447800"/>
              <a:chExt cx="485775" cy="495300"/>
            </a:xfrm>
          </p:grpSpPr>
          <p:pic>
            <p:nvPicPr>
              <p:cNvPr id="25" name="Picture 4"/>
              <p:cNvPicPr>
                <a:picLocks noChangeAspect="1" noChangeArrowheads="1"/>
              </p:cNvPicPr>
              <p:nvPr/>
            </p:nvPicPr>
            <p:blipFill>
              <a:blip r:embed="rId4" cstate="print"/>
              <a:srcRect/>
              <a:stretch>
                <a:fillRect/>
              </a:stretch>
            </p:blipFill>
            <p:spPr bwMode="auto">
              <a:xfrm>
                <a:off x="4343400" y="1447800"/>
                <a:ext cx="485775" cy="495300"/>
              </a:xfrm>
              <a:prstGeom prst="rect">
                <a:avLst/>
              </a:prstGeom>
              <a:noFill/>
              <a:ln w="9525">
                <a:noFill/>
                <a:miter lim="800000"/>
                <a:headEnd/>
                <a:tailEnd/>
              </a:ln>
            </p:spPr>
          </p:pic>
          <p:sp>
            <p:nvSpPr>
              <p:cNvPr id="26" name="Rectangle 25"/>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p:cNvPicPr>
                <a:picLocks noChangeAspect="1" noChangeArrowheads="1"/>
              </p:cNvPicPr>
              <p:nvPr/>
            </p:nvPicPr>
            <p:blipFill>
              <a:blip r:embed="rId5"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right chart?</a:t>
            </a:r>
            <a:endParaRPr lang="en-US" dirty="0"/>
          </a:p>
        </p:txBody>
      </p:sp>
      <p:sp>
        <p:nvSpPr>
          <p:cNvPr id="3" name="Content Placeholder 2"/>
          <p:cNvSpPr>
            <a:spLocks noGrp="1"/>
          </p:cNvSpPr>
          <p:nvPr>
            <p:ph idx="1"/>
          </p:nvPr>
        </p:nvSpPr>
        <p:spPr>
          <a:xfrm>
            <a:off x="2133600" y="1828800"/>
            <a:ext cx="5105400" cy="3581400"/>
          </a:xfrm>
          <a:solidFill>
            <a:schemeClr val="bg1">
              <a:lumMod val="95000"/>
            </a:schemeClr>
          </a:solidFill>
          <a:ln w="3175">
            <a:solidFill>
              <a:schemeClr val="bg1">
                <a:lumMod val="75000"/>
              </a:schemeClr>
            </a:solidFill>
          </a:ln>
        </p:spPr>
        <p:txBody>
          <a:bodyPr anchor="ctr" anchorCtr="0">
            <a:noAutofit/>
          </a:bodyPr>
          <a:lstStyle/>
          <a:p>
            <a:pPr marL="228600" indent="0">
              <a:lnSpc>
                <a:spcPct val="250000"/>
              </a:lnSpc>
              <a:buNone/>
            </a:pPr>
            <a:r>
              <a:rPr lang="en-US" sz="1800" dirty="0" smtClean="0">
                <a:solidFill>
                  <a:schemeClr val="tx1">
                    <a:lumMod val="50000"/>
                    <a:lumOff val="50000"/>
                  </a:schemeClr>
                </a:solidFill>
              </a:rPr>
              <a:t>Step 1: Identify what you want to say</a:t>
            </a:r>
          </a:p>
          <a:p>
            <a:pPr marL="228600" indent="0">
              <a:lnSpc>
                <a:spcPct val="250000"/>
              </a:lnSpc>
              <a:buNone/>
            </a:pPr>
            <a:r>
              <a:rPr lang="en-US" sz="1800" dirty="0" smtClean="0">
                <a:solidFill>
                  <a:schemeClr val="tx1">
                    <a:lumMod val="50000"/>
                    <a:lumOff val="50000"/>
                  </a:schemeClr>
                </a:solidFill>
              </a:rPr>
              <a:t>Step 2: (Re)arrange your data accordingly</a:t>
            </a:r>
          </a:p>
          <a:p>
            <a:pPr marL="228600" indent="0">
              <a:lnSpc>
                <a:spcPct val="250000"/>
              </a:lnSpc>
              <a:buNone/>
            </a:pPr>
            <a:r>
              <a:rPr lang="en-US" sz="1800" dirty="0" smtClean="0">
                <a:solidFill>
                  <a:schemeClr val="tx1">
                    <a:lumMod val="50000"/>
                    <a:lumOff val="50000"/>
                  </a:schemeClr>
                </a:solidFill>
              </a:rPr>
              <a:t>Step 3: Prepare the chart</a:t>
            </a:r>
          </a:p>
          <a:p>
            <a:pPr marL="228600" indent="0">
              <a:lnSpc>
                <a:spcPct val="250000"/>
              </a:lnSpc>
              <a:buNone/>
            </a:pPr>
            <a:r>
              <a:rPr lang="en-US" sz="1800" b="1" dirty="0" smtClean="0">
                <a:solidFill>
                  <a:srgbClr val="C00000"/>
                </a:solidFill>
              </a:rPr>
              <a:t>Step 4: Remove distracting elements, format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the Chart</a:t>
            </a:r>
            <a:endParaRPr lang="en-US" dirty="0"/>
          </a:p>
        </p:txBody>
      </p:sp>
      <p:sp>
        <p:nvSpPr>
          <p:cNvPr id="3" name="Content Placeholder 2"/>
          <p:cNvSpPr>
            <a:spLocks noGrp="1"/>
          </p:cNvSpPr>
          <p:nvPr>
            <p:ph idx="1"/>
          </p:nvPr>
        </p:nvSpPr>
        <p:spPr>
          <a:xfrm>
            <a:off x="457200" y="1752600"/>
            <a:ext cx="8229600" cy="3551238"/>
          </a:xfrm>
        </p:spPr>
        <p:txBody>
          <a:bodyPr>
            <a:normAutofit fontScale="77500" lnSpcReduction="20000"/>
          </a:bodyPr>
          <a:lstStyle/>
          <a:p>
            <a:pPr>
              <a:lnSpc>
                <a:spcPct val="200000"/>
              </a:lnSpc>
            </a:pPr>
            <a:r>
              <a:rPr lang="en-US" sz="2400" dirty="0" smtClean="0">
                <a:solidFill>
                  <a:schemeClr val="tx1">
                    <a:lumMod val="50000"/>
                    <a:lumOff val="50000"/>
                  </a:schemeClr>
                </a:solidFill>
              </a:rPr>
              <a:t>No non-zero axis scale on bar charts</a:t>
            </a:r>
          </a:p>
          <a:p>
            <a:pPr>
              <a:lnSpc>
                <a:spcPct val="200000"/>
              </a:lnSpc>
            </a:pPr>
            <a:r>
              <a:rPr lang="en-US" sz="2400" dirty="0" smtClean="0">
                <a:solidFill>
                  <a:schemeClr val="tx1">
                    <a:lumMod val="50000"/>
                    <a:lumOff val="50000"/>
                  </a:schemeClr>
                </a:solidFill>
              </a:rPr>
              <a:t>Make subtle gridlines (or remove them)</a:t>
            </a:r>
          </a:p>
          <a:p>
            <a:pPr>
              <a:lnSpc>
                <a:spcPct val="200000"/>
              </a:lnSpc>
            </a:pPr>
            <a:r>
              <a:rPr lang="en-US" sz="2400" dirty="0" smtClean="0">
                <a:solidFill>
                  <a:schemeClr val="tx1">
                    <a:lumMod val="50000"/>
                    <a:lumOff val="50000"/>
                  </a:schemeClr>
                </a:solidFill>
              </a:rPr>
              <a:t>Add labels to important points</a:t>
            </a:r>
          </a:p>
          <a:p>
            <a:pPr>
              <a:lnSpc>
                <a:spcPct val="200000"/>
              </a:lnSpc>
            </a:pPr>
            <a:r>
              <a:rPr lang="en-US" sz="2400" dirty="0" smtClean="0">
                <a:solidFill>
                  <a:schemeClr val="tx1">
                    <a:lumMod val="50000"/>
                    <a:lumOff val="50000"/>
                  </a:schemeClr>
                </a:solidFill>
              </a:rPr>
              <a:t>Add descriptive, bold titles</a:t>
            </a:r>
          </a:p>
          <a:p>
            <a:pPr>
              <a:lnSpc>
                <a:spcPct val="200000"/>
              </a:lnSpc>
            </a:pPr>
            <a:r>
              <a:rPr lang="en-US" sz="2400" dirty="0" smtClean="0">
                <a:solidFill>
                  <a:schemeClr val="tx1">
                    <a:lumMod val="50000"/>
                    <a:lumOff val="50000"/>
                  </a:schemeClr>
                </a:solidFill>
              </a:rPr>
              <a:t>Position axis, scales at the right places</a:t>
            </a:r>
          </a:p>
          <a:p>
            <a:pPr>
              <a:lnSpc>
                <a:spcPct val="200000"/>
              </a:lnSpc>
            </a:pPr>
            <a:r>
              <a:rPr lang="en-US" sz="2400" dirty="0" smtClean="0">
                <a:solidFill>
                  <a:schemeClr val="tx1">
                    <a:lumMod val="50000"/>
                    <a:lumOff val="50000"/>
                  </a:schemeClr>
                </a:solidFill>
              </a:rPr>
              <a:t>Use simple, easy colors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Right Chart - Summary</a:t>
            </a:r>
            <a:endParaRPr lang="en-US" dirty="0"/>
          </a:p>
        </p:txBody>
      </p:sp>
      <p:graphicFrame>
        <p:nvGraphicFramePr>
          <p:cNvPr id="6" name="Content Placeholder 5"/>
          <p:cNvGraphicFramePr>
            <a:graphicFrameLocks noGrp="1"/>
          </p:cNvGraphicFramePr>
          <p:nvPr>
            <p:ph idx="1"/>
          </p:nvPr>
        </p:nvGraphicFramePr>
        <p:xfrm>
          <a:off x="1600200" y="1775618"/>
          <a:ext cx="5943600" cy="3306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we will,</a:t>
            </a:r>
            <a:endParaRPr lang="da-DK" dirty="0"/>
          </a:p>
        </p:txBody>
      </p:sp>
      <p:sp>
        <p:nvSpPr>
          <p:cNvPr id="4" name="TextBox 3"/>
          <p:cNvSpPr txBox="1"/>
          <p:nvPr/>
        </p:nvSpPr>
        <p:spPr>
          <a:xfrm>
            <a:off x="1035819" y="1295400"/>
            <a:ext cx="7072362" cy="1938992"/>
          </a:xfrm>
          <a:prstGeom prst="rect">
            <a:avLst/>
          </a:prstGeom>
          <a:noFill/>
        </p:spPr>
        <p:txBody>
          <a:bodyPr wrap="square" numCol="1" spcCol="396000" rtlCol="0">
            <a:spAutoFit/>
          </a:bodyPr>
          <a:lstStyle/>
          <a:p>
            <a:pPr marL="457200" indent="-457200">
              <a:lnSpc>
                <a:spcPct val="200000"/>
              </a:lnSpc>
              <a:buClr>
                <a:prstClr val="white">
                  <a:lumMod val="75000"/>
                </a:prstClr>
              </a:buClr>
              <a:buFont typeface="+mj-lt"/>
              <a:buAutoNum type="arabicPeriod"/>
            </a:pPr>
            <a:r>
              <a:rPr lang="en-US" sz="2000" dirty="0" smtClean="0">
                <a:solidFill>
                  <a:prstClr val="black">
                    <a:lumMod val="85000"/>
                    <a:lumOff val="15000"/>
                  </a:prstClr>
                </a:solidFill>
              </a:rPr>
              <a:t>Why it is important to select the </a:t>
            </a:r>
            <a:r>
              <a:rPr lang="en-US" sz="2000" b="1" i="1" dirty="0" smtClean="0">
                <a:solidFill>
                  <a:prstClr val="black">
                    <a:lumMod val="85000"/>
                    <a:lumOff val="15000"/>
                  </a:prstClr>
                </a:solidFill>
              </a:rPr>
              <a:t>right </a:t>
            </a:r>
            <a:r>
              <a:rPr lang="en-US" sz="2000" dirty="0" smtClean="0">
                <a:solidFill>
                  <a:prstClr val="black">
                    <a:lumMod val="85000"/>
                    <a:lumOff val="15000"/>
                  </a:prstClr>
                </a:solidFill>
              </a:rPr>
              <a:t>chart?</a:t>
            </a:r>
          </a:p>
          <a:p>
            <a:pPr marL="457200" indent="-457200">
              <a:lnSpc>
                <a:spcPct val="200000"/>
              </a:lnSpc>
              <a:buClr>
                <a:prstClr val="white">
                  <a:lumMod val="75000"/>
                </a:prstClr>
              </a:buClr>
              <a:buFont typeface="+mj-lt"/>
              <a:buAutoNum type="arabicPeriod"/>
            </a:pPr>
            <a:r>
              <a:rPr lang="en-US" sz="2000" dirty="0" smtClean="0">
                <a:solidFill>
                  <a:prstClr val="black">
                    <a:lumMod val="85000"/>
                    <a:lumOff val="15000"/>
                  </a:prstClr>
                </a:solidFill>
              </a:rPr>
              <a:t>How to </a:t>
            </a:r>
            <a:r>
              <a:rPr lang="en-US" sz="2000" b="1" i="1" dirty="0" smtClean="0">
                <a:solidFill>
                  <a:prstClr val="black">
                    <a:lumMod val="85000"/>
                    <a:lumOff val="15000"/>
                  </a:prstClr>
                </a:solidFill>
              </a:rPr>
              <a:t>make</a:t>
            </a:r>
            <a:r>
              <a:rPr lang="en-US" sz="2000" dirty="0" smtClean="0">
                <a:solidFill>
                  <a:prstClr val="black">
                    <a:lumMod val="85000"/>
                    <a:lumOff val="15000"/>
                  </a:prstClr>
                </a:solidFill>
              </a:rPr>
              <a:t> the right chart?</a:t>
            </a:r>
          </a:p>
          <a:p>
            <a:pPr marL="457200" indent="-457200">
              <a:lnSpc>
                <a:spcPct val="200000"/>
              </a:lnSpc>
              <a:buClr>
                <a:prstClr val="white">
                  <a:lumMod val="75000"/>
                </a:prstClr>
              </a:buClr>
              <a:buFont typeface="+mj-lt"/>
              <a:buAutoNum type="arabicPeriod"/>
            </a:pPr>
            <a:r>
              <a:rPr lang="en-US" sz="2000" dirty="0" smtClean="0">
                <a:solidFill>
                  <a:prstClr val="black">
                    <a:lumMod val="85000"/>
                    <a:lumOff val="15000"/>
                  </a:prstClr>
                </a:solidFill>
              </a:rPr>
              <a:t>Some really cool ideas to play with</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Right Chart - Summary</a:t>
            </a:r>
            <a:endParaRPr lang="en-US" dirty="0"/>
          </a:p>
        </p:txBody>
      </p:sp>
      <p:graphicFrame>
        <p:nvGraphicFramePr>
          <p:cNvPr id="6" name="Content Placeholder 5"/>
          <p:cNvGraphicFramePr>
            <a:graphicFrameLocks noGrp="1"/>
          </p:cNvGraphicFramePr>
          <p:nvPr>
            <p:ph idx="1"/>
          </p:nvPr>
        </p:nvGraphicFramePr>
        <p:xfrm>
          <a:off x="1600200" y="1775618"/>
          <a:ext cx="5943600" cy="3306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cstate="print"/>
          <a:srcRect/>
          <a:stretch>
            <a:fillRect/>
          </a:stretch>
        </p:blipFill>
        <p:spPr bwMode="auto">
          <a:xfrm>
            <a:off x="990600" y="4267200"/>
            <a:ext cx="2466770"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Right Chart - Summary</a:t>
            </a:r>
            <a:endParaRPr lang="en-US" dirty="0"/>
          </a:p>
        </p:txBody>
      </p:sp>
      <p:graphicFrame>
        <p:nvGraphicFramePr>
          <p:cNvPr id="6" name="Content Placeholder 5"/>
          <p:cNvGraphicFramePr>
            <a:graphicFrameLocks noGrp="1"/>
          </p:cNvGraphicFramePr>
          <p:nvPr>
            <p:ph idx="1"/>
          </p:nvPr>
        </p:nvGraphicFramePr>
        <p:xfrm>
          <a:off x="1600200" y="1775618"/>
          <a:ext cx="5943600" cy="3306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Right Chart - Summary</a:t>
            </a:r>
            <a:endParaRPr lang="en-US" dirty="0"/>
          </a:p>
        </p:txBody>
      </p:sp>
      <p:graphicFrame>
        <p:nvGraphicFramePr>
          <p:cNvPr id="6" name="Content Placeholder 5"/>
          <p:cNvGraphicFramePr>
            <a:graphicFrameLocks noGrp="1"/>
          </p:cNvGraphicFramePr>
          <p:nvPr>
            <p:ph idx="1"/>
          </p:nvPr>
        </p:nvGraphicFramePr>
        <p:xfrm>
          <a:off x="1600200" y="1775618"/>
          <a:ext cx="5943600" cy="3306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14"/>
          <p:cNvGrpSpPr/>
          <p:nvPr/>
        </p:nvGrpSpPr>
        <p:grpSpPr>
          <a:xfrm>
            <a:off x="3124200" y="1905000"/>
            <a:ext cx="4542437" cy="506840"/>
            <a:chOff x="2309813" y="3439715"/>
            <a:chExt cx="4524375" cy="504825"/>
          </a:xfrm>
        </p:grpSpPr>
        <p:pic>
          <p:nvPicPr>
            <p:cNvPr id="16" name="Picture 3"/>
            <p:cNvPicPr>
              <a:picLocks noChangeAspect="1" noChangeArrowheads="1"/>
            </p:cNvPicPr>
            <p:nvPr/>
          </p:nvPicPr>
          <p:blipFill>
            <a:blip r:embed="rId7" cstate="print"/>
            <a:srcRect/>
            <a:stretch>
              <a:fillRect/>
            </a:stretch>
          </p:blipFill>
          <p:spPr bwMode="auto">
            <a:xfrm>
              <a:off x="2888117" y="3444478"/>
              <a:ext cx="485775" cy="485775"/>
            </a:xfrm>
            <a:prstGeom prst="rect">
              <a:avLst/>
            </a:prstGeom>
            <a:noFill/>
            <a:ln w="9525">
              <a:noFill/>
              <a:miter lim="800000"/>
              <a:headEnd/>
              <a:tailEnd/>
            </a:ln>
          </p:spPr>
        </p:pic>
        <p:pic>
          <p:nvPicPr>
            <p:cNvPr id="17" name="Picture 4"/>
            <p:cNvPicPr>
              <a:picLocks noChangeAspect="1" noChangeArrowheads="1"/>
            </p:cNvPicPr>
            <p:nvPr/>
          </p:nvPicPr>
          <p:blipFill>
            <a:blip r:embed="rId8" cstate="print"/>
            <a:srcRect/>
            <a:stretch>
              <a:fillRect/>
            </a:stretch>
          </p:blipFill>
          <p:spPr bwMode="auto">
            <a:xfrm>
              <a:off x="2309813" y="3439715"/>
              <a:ext cx="485775" cy="495300"/>
            </a:xfrm>
            <a:prstGeom prst="rect">
              <a:avLst/>
            </a:prstGeom>
            <a:noFill/>
            <a:ln w="9525">
              <a:noFill/>
              <a:miter lim="800000"/>
              <a:headEnd/>
              <a:tailEnd/>
            </a:ln>
          </p:spPr>
        </p:pic>
        <p:pic>
          <p:nvPicPr>
            <p:cNvPr id="18" name="Picture 5"/>
            <p:cNvPicPr>
              <a:picLocks noChangeAspect="1" noChangeArrowheads="1"/>
            </p:cNvPicPr>
            <p:nvPr/>
          </p:nvPicPr>
          <p:blipFill>
            <a:blip r:embed="rId9" cstate="print"/>
            <a:srcRect/>
            <a:stretch>
              <a:fillRect/>
            </a:stretch>
          </p:blipFill>
          <p:spPr bwMode="auto">
            <a:xfrm>
              <a:off x="4623029" y="3449240"/>
              <a:ext cx="485775" cy="476250"/>
            </a:xfrm>
            <a:prstGeom prst="rect">
              <a:avLst/>
            </a:prstGeom>
            <a:noFill/>
            <a:ln w="9525">
              <a:noFill/>
              <a:miter lim="800000"/>
              <a:headEnd/>
              <a:tailEnd/>
            </a:ln>
          </p:spPr>
        </p:pic>
        <p:pic>
          <p:nvPicPr>
            <p:cNvPr id="19" name="Picture 6"/>
            <p:cNvPicPr>
              <a:picLocks noChangeAspect="1" noChangeArrowheads="1"/>
            </p:cNvPicPr>
            <p:nvPr/>
          </p:nvPicPr>
          <p:blipFill>
            <a:blip r:embed="rId10" cstate="print"/>
            <a:srcRect/>
            <a:stretch>
              <a:fillRect/>
            </a:stretch>
          </p:blipFill>
          <p:spPr bwMode="auto">
            <a:xfrm>
              <a:off x="5201333" y="3444478"/>
              <a:ext cx="476250" cy="485775"/>
            </a:xfrm>
            <a:prstGeom prst="rect">
              <a:avLst/>
            </a:prstGeom>
            <a:noFill/>
            <a:ln w="9525">
              <a:noFill/>
              <a:miter lim="800000"/>
              <a:headEnd/>
              <a:tailEnd/>
            </a:ln>
          </p:spPr>
        </p:pic>
        <p:pic>
          <p:nvPicPr>
            <p:cNvPr id="20" name="Picture 7"/>
            <p:cNvPicPr>
              <a:picLocks noChangeAspect="1" noChangeArrowheads="1"/>
            </p:cNvPicPr>
            <p:nvPr/>
          </p:nvPicPr>
          <p:blipFill>
            <a:blip r:embed="rId11" cstate="print"/>
            <a:srcRect/>
            <a:stretch>
              <a:fillRect/>
            </a:stretch>
          </p:blipFill>
          <p:spPr bwMode="auto">
            <a:xfrm>
              <a:off x="3466421" y="3444478"/>
              <a:ext cx="485775" cy="485775"/>
            </a:xfrm>
            <a:prstGeom prst="rect">
              <a:avLst/>
            </a:prstGeom>
            <a:noFill/>
            <a:ln w="9525">
              <a:noFill/>
              <a:miter lim="800000"/>
              <a:headEnd/>
              <a:tailEnd/>
            </a:ln>
          </p:spPr>
        </p:pic>
        <p:pic>
          <p:nvPicPr>
            <p:cNvPr id="21" name="Picture 8"/>
            <p:cNvPicPr>
              <a:picLocks noChangeAspect="1" noChangeArrowheads="1"/>
            </p:cNvPicPr>
            <p:nvPr/>
          </p:nvPicPr>
          <p:blipFill>
            <a:blip r:embed="rId12" cstate="print"/>
            <a:srcRect/>
            <a:stretch>
              <a:fillRect/>
            </a:stretch>
          </p:blipFill>
          <p:spPr bwMode="auto">
            <a:xfrm>
              <a:off x="4044725" y="3449240"/>
              <a:ext cx="485775" cy="476250"/>
            </a:xfrm>
            <a:prstGeom prst="rect">
              <a:avLst/>
            </a:prstGeom>
            <a:noFill/>
            <a:ln w="9525">
              <a:noFill/>
              <a:miter lim="800000"/>
              <a:headEnd/>
              <a:tailEnd/>
            </a:ln>
          </p:spPr>
        </p:pic>
        <p:grpSp>
          <p:nvGrpSpPr>
            <p:cNvPr id="4" name="Group 27"/>
            <p:cNvGrpSpPr/>
            <p:nvPr/>
          </p:nvGrpSpPr>
          <p:grpSpPr>
            <a:xfrm>
              <a:off x="6348413" y="3439715"/>
              <a:ext cx="485775" cy="495300"/>
              <a:chOff x="3276600" y="4572000"/>
              <a:chExt cx="485775" cy="495300"/>
            </a:xfrm>
          </p:grpSpPr>
          <p:pic>
            <p:nvPicPr>
              <p:cNvPr id="27" name="Picture 4"/>
              <p:cNvPicPr>
                <a:picLocks noChangeAspect="1" noChangeArrowheads="1"/>
              </p:cNvPicPr>
              <p:nvPr/>
            </p:nvPicPr>
            <p:blipFill>
              <a:blip r:embed="rId8" cstate="print"/>
              <a:srcRect/>
              <a:stretch>
                <a:fillRect/>
              </a:stretch>
            </p:blipFill>
            <p:spPr bwMode="auto">
              <a:xfrm>
                <a:off x="3276600" y="4572000"/>
                <a:ext cx="485775" cy="495300"/>
              </a:xfrm>
              <a:prstGeom prst="rect">
                <a:avLst/>
              </a:prstGeom>
              <a:noFill/>
              <a:ln w="9525">
                <a:noFill/>
                <a:miter lim="800000"/>
                <a:headEnd/>
                <a:tailEnd/>
              </a:ln>
            </p:spPr>
          </p:pic>
          <p:sp>
            <p:nvSpPr>
              <p:cNvPr id="28" name="Rectangle 27"/>
              <p:cNvSpPr/>
              <p:nvPr/>
            </p:nvSpPr>
            <p:spPr>
              <a:xfrm>
                <a:off x="3368263" y="4613564"/>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9"/>
              <p:cNvPicPr>
                <a:picLocks noChangeAspect="1" noChangeArrowheads="1"/>
              </p:cNvPicPr>
              <p:nvPr/>
            </p:nvPicPr>
            <p:blipFill>
              <a:blip r:embed="rId13" cstate="print"/>
              <a:srcRect/>
              <a:stretch>
                <a:fillRect/>
              </a:stretch>
            </p:blipFill>
            <p:spPr bwMode="auto">
              <a:xfrm>
                <a:off x="3457575" y="4648200"/>
                <a:ext cx="123825" cy="314325"/>
              </a:xfrm>
              <a:prstGeom prst="rect">
                <a:avLst/>
              </a:prstGeom>
              <a:noFill/>
              <a:ln w="9525">
                <a:noFill/>
                <a:miter lim="800000"/>
                <a:headEnd/>
                <a:tailEnd/>
              </a:ln>
              <a:effectLst/>
            </p:spPr>
          </p:pic>
        </p:grpSp>
        <p:grpSp>
          <p:nvGrpSpPr>
            <p:cNvPr id="5" name="Group 33"/>
            <p:cNvGrpSpPr/>
            <p:nvPr/>
          </p:nvGrpSpPr>
          <p:grpSpPr>
            <a:xfrm>
              <a:off x="5770112" y="3449240"/>
              <a:ext cx="485775" cy="495300"/>
              <a:chOff x="4343400" y="1447800"/>
              <a:chExt cx="485775" cy="495300"/>
            </a:xfrm>
          </p:grpSpPr>
          <p:pic>
            <p:nvPicPr>
              <p:cNvPr id="24" name="Picture 4"/>
              <p:cNvPicPr>
                <a:picLocks noChangeAspect="1" noChangeArrowheads="1"/>
              </p:cNvPicPr>
              <p:nvPr/>
            </p:nvPicPr>
            <p:blipFill>
              <a:blip r:embed="rId8" cstate="print"/>
              <a:srcRect/>
              <a:stretch>
                <a:fillRect/>
              </a:stretch>
            </p:blipFill>
            <p:spPr bwMode="auto">
              <a:xfrm>
                <a:off x="4343400" y="1447800"/>
                <a:ext cx="485775" cy="495300"/>
              </a:xfrm>
              <a:prstGeom prst="rect">
                <a:avLst/>
              </a:prstGeom>
              <a:noFill/>
              <a:ln w="9525">
                <a:noFill/>
                <a:miter lim="800000"/>
                <a:headEnd/>
                <a:tailEnd/>
              </a:ln>
            </p:spPr>
          </p:pic>
          <p:sp>
            <p:nvSpPr>
              <p:cNvPr id="25" name="Rectangle 24"/>
              <p:cNvSpPr/>
              <p:nvPr/>
            </p:nvSpPr>
            <p:spPr>
              <a:xfrm>
                <a:off x="4410075" y="1524000"/>
                <a:ext cx="356260" cy="34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1"/>
              <p:cNvPicPr>
                <a:picLocks noChangeAspect="1" noChangeArrowheads="1"/>
              </p:cNvPicPr>
              <p:nvPr/>
            </p:nvPicPr>
            <p:blipFill>
              <a:blip r:embed="rId14" cstate="print"/>
              <a:srcRect/>
              <a:stretch>
                <a:fillRect/>
              </a:stretch>
            </p:blipFill>
            <p:spPr bwMode="auto">
              <a:xfrm>
                <a:off x="4381500" y="1514475"/>
                <a:ext cx="424682" cy="381000"/>
              </a:xfrm>
              <a:prstGeom prst="rect">
                <a:avLst/>
              </a:prstGeom>
              <a:noFill/>
              <a:ln w="9525">
                <a:noFill/>
                <a:miter lim="800000"/>
                <a:headEnd/>
                <a:tailEnd/>
              </a:ln>
              <a:effectLst/>
            </p:spPr>
          </p:pic>
        </p:gr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Right Chart - Summary</a:t>
            </a:r>
            <a:endParaRPr lang="en-US" dirty="0"/>
          </a:p>
        </p:txBody>
      </p:sp>
      <p:graphicFrame>
        <p:nvGraphicFramePr>
          <p:cNvPr id="6" name="Content Placeholder 5"/>
          <p:cNvGraphicFramePr>
            <a:graphicFrameLocks noGrp="1"/>
          </p:cNvGraphicFramePr>
          <p:nvPr>
            <p:ph idx="1"/>
          </p:nvPr>
        </p:nvGraphicFramePr>
        <p:xfrm>
          <a:off x="1600200" y="1775618"/>
          <a:ext cx="5943600" cy="3306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tools to help you</a:t>
            </a:r>
            <a:endParaRPr lang="en-US" dirty="0"/>
          </a:p>
        </p:txBody>
      </p:sp>
      <p:sp>
        <p:nvSpPr>
          <p:cNvPr id="3" name="Content Placeholder 2"/>
          <p:cNvSpPr>
            <a:spLocks noGrp="1"/>
          </p:cNvSpPr>
          <p:nvPr>
            <p:ph idx="1"/>
          </p:nvPr>
        </p:nvSpPr>
        <p:spPr>
          <a:xfrm>
            <a:off x="457200" y="2095500"/>
            <a:ext cx="8229600" cy="2667000"/>
          </a:xfrm>
        </p:spPr>
        <p:txBody>
          <a:bodyPr>
            <a:normAutofit/>
          </a:bodyPr>
          <a:lstStyle/>
          <a:p>
            <a:pPr>
              <a:lnSpc>
                <a:spcPct val="200000"/>
              </a:lnSpc>
            </a:pPr>
            <a:r>
              <a:rPr lang="en-US" sz="2000" dirty="0" smtClean="0"/>
              <a:t>Juice Analytics Chart Chooser</a:t>
            </a:r>
          </a:p>
          <a:p>
            <a:pPr lvl="1">
              <a:lnSpc>
                <a:spcPct val="200000"/>
              </a:lnSpc>
            </a:pPr>
            <a:r>
              <a:rPr lang="en-US" sz="1800" dirty="0" smtClean="0">
                <a:solidFill>
                  <a:schemeClr val="tx1">
                    <a:lumMod val="50000"/>
                    <a:lumOff val="50000"/>
                  </a:schemeClr>
                </a:solidFill>
              </a:rPr>
              <a:t>http://chartchooser.juiceanalytics.com/</a:t>
            </a:r>
          </a:p>
          <a:p>
            <a:pPr>
              <a:lnSpc>
                <a:spcPct val="200000"/>
              </a:lnSpc>
            </a:pPr>
            <a:r>
              <a:rPr lang="en-US" sz="2000" dirty="0" err="1" smtClean="0"/>
              <a:t>BonaVista</a:t>
            </a:r>
            <a:r>
              <a:rPr lang="en-US" sz="2000" dirty="0" smtClean="0"/>
              <a:t> Chart </a:t>
            </a:r>
            <a:r>
              <a:rPr lang="en-US" sz="2000" dirty="0" smtClean="0"/>
              <a:t>Tamer Excel Add-in</a:t>
            </a:r>
            <a:endParaRPr lang="en-US" sz="2000" dirty="0" smtClean="0"/>
          </a:p>
          <a:p>
            <a:pPr lvl="1">
              <a:lnSpc>
                <a:spcPct val="200000"/>
              </a:lnSpc>
            </a:pPr>
            <a:r>
              <a:rPr lang="en-US" sz="1800" dirty="0" smtClean="0">
                <a:solidFill>
                  <a:schemeClr val="tx1">
                    <a:lumMod val="50000"/>
                    <a:lumOff val="50000"/>
                  </a:schemeClr>
                </a:solidFill>
              </a:rPr>
              <a:t>http://chandoo.org/wp/2009/05/04/review-chart-tamer/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and Techniques</a:t>
            </a:r>
            <a:endParaRPr lang="en-US" dirty="0"/>
          </a:p>
        </p:txBody>
      </p:sp>
      <p:sp>
        <p:nvSpPr>
          <p:cNvPr id="3" name="Content Placeholder 2"/>
          <p:cNvSpPr>
            <a:spLocks noGrp="1"/>
          </p:cNvSpPr>
          <p:nvPr>
            <p:ph idx="1"/>
          </p:nvPr>
        </p:nvSpPr>
        <p:spPr>
          <a:xfrm>
            <a:off x="457200" y="1600201"/>
            <a:ext cx="8229600" cy="2667000"/>
          </a:xfrm>
        </p:spPr>
        <p:txBody>
          <a:bodyPr>
            <a:normAutofit/>
          </a:bodyPr>
          <a:lstStyle/>
          <a:p>
            <a:pPr>
              <a:lnSpc>
                <a:spcPct val="200000"/>
              </a:lnSpc>
            </a:pPr>
            <a:r>
              <a:rPr lang="en-US" sz="1600" dirty="0" smtClean="0">
                <a:solidFill>
                  <a:schemeClr val="tx1">
                    <a:lumMod val="50000"/>
                    <a:lumOff val="50000"/>
                  </a:schemeClr>
                </a:solidFill>
                <a:hlinkClick r:id="rId2"/>
              </a:rPr>
              <a:t>http://chandoo.org/wp/tag/charting-principles/</a:t>
            </a:r>
            <a:endParaRPr lang="en-US" sz="1600" dirty="0" smtClean="0">
              <a:solidFill>
                <a:schemeClr val="tx1">
                  <a:lumMod val="50000"/>
                  <a:lumOff val="50000"/>
                </a:schemeClr>
              </a:solidFill>
            </a:endParaRPr>
          </a:p>
          <a:p>
            <a:pPr>
              <a:lnSpc>
                <a:spcPct val="200000"/>
              </a:lnSpc>
            </a:pPr>
            <a:r>
              <a:rPr lang="en-US" sz="1600" dirty="0" smtClean="0">
                <a:solidFill>
                  <a:schemeClr val="tx1">
                    <a:lumMod val="50000"/>
                    <a:lumOff val="50000"/>
                  </a:schemeClr>
                </a:solidFill>
                <a:hlinkClick r:id="rId3"/>
              </a:rPr>
              <a:t>http://peltiertech.com/Excel/Charts/index.html</a:t>
            </a:r>
            <a:endParaRPr lang="en-US" sz="1600" dirty="0" smtClean="0">
              <a:solidFill>
                <a:schemeClr val="tx1">
                  <a:lumMod val="50000"/>
                  <a:lumOff val="50000"/>
                </a:schemeClr>
              </a:solidFill>
            </a:endParaRPr>
          </a:p>
          <a:p>
            <a:pPr>
              <a:lnSpc>
                <a:spcPct val="200000"/>
              </a:lnSpc>
            </a:pPr>
            <a:r>
              <a:rPr lang="en-US" sz="1600" dirty="0" smtClean="0">
                <a:solidFill>
                  <a:schemeClr val="tx1">
                    <a:lumMod val="50000"/>
                    <a:lumOff val="50000"/>
                  </a:schemeClr>
                </a:solidFill>
                <a:hlinkClick r:id="rId4"/>
              </a:rPr>
              <a:t>http://www.perceptualedge.com/library.php#Articles</a:t>
            </a:r>
            <a:endParaRPr lang="en-US" sz="1600" dirty="0" smtClean="0">
              <a:solidFill>
                <a:schemeClr val="tx1">
                  <a:lumMod val="50000"/>
                  <a:lumOff val="50000"/>
                </a:schemeClr>
              </a:solidFill>
            </a:endParaRPr>
          </a:p>
          <a:p>
            <a:pPr>
              <a:lnSpc>
                <a:spcPct val="200000"/>
              </a:lnSpc>
            </a:pPr>
            <a:r>
              <a:rPr lang="en-US" sz="1600" dirty="0" smtClean="0">
                <a:solidFill>
                  <a:schemeClr val="tx1">
                    <a:lumMod val="50000"/>
                    <a:lumOff val="50000"/>
                  </a:schemeClr>
                </a:solidFill>
                <a:hlinkClick r:id="rId5"/>
              </a:rPr>
              <a:t>http://www.excelcharts.com/blog/category/popular/</a:t>
            </a:r>
            <a:endParaRPr lang="en-US" sz="1600" dirty="0" smtClean="0">
              <a:solidFill>
                <a:schemeClr val="tx1">
                  <a:lumMod val="50000"/>
                  <a:lumOff val="50000"/>
                </a:schemeClr>
              </a:solidFill>
            </a:endParaRPr>
          </a:p>
          <a:p>
            <a:pPr>
              <a:lnSpc>
                <a:spcPct val="200000"/>
              </a:lnSpc>
            </a:pPr>
            <a:endParaRPr lang="en-US" sz="1600" dirty="0" smtClean="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prstClr val="white"/>
                </a:solidFill>
                <a:cs typeface="Arial" charset="0"/>
              </a:rPr>
              <a:t>© </a:t>
            </a:r>
            <a:r>
              <a:rPr lang="en-US" sz="700" dirty="0" smtClean="0">
                <a:solidFill>
                  <a:prstClr val="white"/>
                </a:solidFill>
                <a:cs typeface="Arial" charset="0"/>
              </a:rPr>
              <a:t>2008 Microsoft </a:t>
            </a:r>
            <a:r>
              <a:rPr lang="en-US" sz="700" dirty="0">
                <a:solidFill>
                  <a:prstClr val="white"/>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prstClr val="white"/>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prstClr val="white"/>
                </a:solidFill>
                <a:cs typeface="Arial" charset="0"/>
              </a:rPr>
              <a:t>MICROSOFT </a:t>
            </a:r>
            <a:r>
              <a:rPr lang="en-US" sz="700" dirty="0">
                <a:solidFill>
                  <a:prstClr val="white"/>
                </a:solidFill>
                <a:cs typeface="Arial" charset="0"/>
              </a:rPr>
              <a:t>MAKES NO WARRANTIES, EXPRESS, IMPLIED OR STATUTORY, AS TO THE INFORMATION IN THIS PRESENTATION.</a:t>
            </a:r>
          </a:p>
        </p:txBody>
      </p:sp>
      <p:pic>
        <p:nvPicPr>
          <p:cNvPr id="7" name="Picture 2" descr="Microsoft logo and tagline"/>
          <p:cNvPicPr>
            <a:picLocks noChangeAspect="1" noChangeArrowheads="1"/>
          </p:cNvPicPr>
          <p:nvPr/>
        </p:nvPicPr>
        <p:blipFill>
          <a:blip r:embed="rId3" cstate="print"/>
          <a:srcRect r="25754" b="36106"/>
          <a:stretch>
            <a:fillRect/>
          </a:stretch>
        </p:blipFill>
        <p:spPr bwMode="black">
          <a:xfrm>
            <a:off x="2213840" y="2666735"/>
            <a:ext cx="4718061" cy="875731"/>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da-DK" dirty="0"/>
          </a:p>
        </p:txBody>
      </p:sp>
      <p:pic>
        <p:nvPicPr>
          <p:cNvPr id="1026" name="Picture 2"/>
          <p:cNvPicPr>
            <a:picLocks noChangeAspect="1" noChangeArrowheads="1"/>
          </p:cNvPicPr>
          <p:nvPr/>
        </p:nvPicPr>
        <p:blipFill>
          <a:blip r:embed="rId2" cstate="print"/>
          <a:srcRect/>
          <a:stretch>
            <a:fillRect/>
          </a:stretch>
        </p:blipFill>
        <p:spPr bwMode="auto">
          <a:xfrm>
            <a:off x="319088" y="2362200"/>
            <a:ext cx="3902242" cy="2667000"/>
          </a:xfrm>
          <a:prstGeom prst="rect">
            <a:avLst/>
          </a:prstGeom>
          <a:noFill/>
          <a:ln w="9525">
            <a:noFill/>
            <a:miter lim="800000"/>
            <a:headEnd/>
            <a:tailEnd/>
          </a:ln>
        </p:spPr>
      </p:pic>
      <p:sp>
        <p:nvSpPr>
          <p:cNvPr id="7" name="TextBox 6"/>
          <p:cNvSpPr txBox="1"/>
          <p:nvPr/>
        </p:nvSpPr>
        <p:spPr>
          <a:xfrm>
            <a:off x="3733800" y="5791200"/>
            <a:ext cx="5105885" cy="246221"/>
          </a:xfrm>
          <a:prstGeom prst="rect">
            <a:avLst/>
          </a:prstGeom>
          <a:noFill/>
        </p:spPr>
        <p:txBody>
          <a:bodyPr wrap="none" rtlCol="0">
            <a:spAutoFit/>
          </a:bodyPr>
          <a:lstStyle/>
          <a:p>
            <a:r>
              <a:rPr lang="en-US" sz="1000" dirty="0" smtClean="0">
                <a:solidFill>
                  <a:schemeClr val="tx1">
                    <a:lumMod val="50000"/>
                    <a:lumOff val="50000"/>
                  </a:schemeClr>
                </a:solidFill>
              </a:rPr>
              <a:t>Source: http://www.perceptualedge.com/articles/Whitepapers/Communicating_Numbers.pdf</a:t>
            </a:r>
            <a:endParaRPr lang="en-US" sz="1000"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da-DK" dirty="0"/>
          </a:p>
        </p:txBody>
      </p:sp>
      <p:sp>
        <p:nvSpPr>
          <p:cNvPr id="4" name="TextBox 3"/>
          <p:cNvSpPr txBox="1"/>
          <p:nvPr/>
        </p:nvSpPr>
        <p:spPr>
          <a:xfrm>
            <a:off x="966763" y="1295400"/>
            <a:ext cx="7072362" cy="1237262"/>
          </a:xfrm>
          <a:prstGeom prst="rect">
            <a:avLst/>
          </a:prstGeom>
          <a:noFill/>
        </p:spPr>
        <p:txBody>
          <a:bodyPr wrap="square" numCol="1" spcCol="396000" rtlCol="0">
            <a:spAutoFit/>
          </a:bodyPr>
          <a:lstStyle/>
          <a:p>
            <a:pPr marL="457200" indent="-457200" algn="ctr">
              <a:lnSpc>
                <a:spcPct val="200000"/>
              </a:lnSpc>
              <a:buClr>
                <a:prstClr val="white">
                  <a:lumMod val="75000"/>
                </a:prstClr>
              </a:buClr>
            </a:pPr>
            <a:r>
              <a:rPr lang="en-US" sz="2000" dirty="0" smtClean="0">
                <a:solidFill>
                  <a:srgbClr val="C00000"/>
                </a:solidFill>
              </a:rPr>
              <a:t>Right chart </a:t>
            </a:r>
            <a:r>
              <a:rPr lang="en-US" sz="2000" dirty="0" smtClean="0">
                <a:solidFill>
                  <a:srgbClr val="C00000"/>
                </a:solidFill>
                <a:sym typeface="Wingdings" pitchFamily="2" charset="2"/>
              </a:rPr>
              <a:t> Right decision</a:t>
            </a:r>
          </a:p>
          <a:p>
            <a:pPr marL="457200" indent="-457200" algn="ctr">
              <a:lnSpc>
                <a:spcPct val="200000"/>
              </a:lnSpc>
              <a:buClr>
                <a:prstClr val="white">
                  <a:lumMod val="75000"/>
                </a:prstClr>
              </a:buClr>
            </a:pPr>
            <a:endParaRPr lang="en-US" sz="2000" dirty="0">
              <a:solidFill>
                <a:srgbClr val="C00000"/>
              </a:solidFill>
            </a:endParaRPr>
          </a:p>
        </p:txBody>
      </p:sp>
      <p:grpSp>
        <p:nvGrpSpPr>
          <p:cNvPr id="3" name="Group 7"/>
          <p:cNvGrpSpPr/>
          <p:nvPr/>
        </p:nvGrpSpPr>
        <p:grpSpPr>
          <a:xfrm>
            <a:off x="319088" y="2362200"/>
            <a:ext cx="8367712" cy="2667000"/>
            <a:chOff x="533400" y="2667000"/>
            <a:chExt cx="8367712" cy="2667000"/>
          </a:xfrm>
        </p:grpSpPr>
        <p:pic>
          <p:nvPicPr>
            <p:cNvPr id="1026" name="Picture 2"/>
            <p:cNvPicPr>
              <a:picLocks noChangeAspect="1" noChangeArrowheads="1"/>
            </p:cNvPicPr>
            <p:nvPr/>
          </p:nvPicPr>
          <p:blipFill>
            <a:blip r:embed="rId2" cstate="print"/>
            <a:srcRect/>
            <a:stretch>
              <a:fillRect/>
            </a:stretch>
          </p:blipFill>
          <p:spPr bwMode="auto">
            <a:xfrm>
              <a:off x="533400" y="2667000"/>
              <a:ext cx="3902242" cy="2667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343400" y="3200400"/>
              <a:ext cx="4557712" cy="1795896"/>
            </a:xfrm>
            <a:prstGeom prst="rect">
              <a:avLst/>
            </a:prstGeom>
            <a:noFill/>
            <a:ln w="9525">
              <a:noFill/>
              <a:miter lim="800000"/>
              <a:headEnd/>
              <a:tailEnd/>
            </a:ln>
          </p:spPr>
        </p:pic>
        <p:sp>
          <p:nvSpPr>
            <p:cNvPr id="6" name="TextBox 5"/>
            <p:cNvSpPr txBox="1"/>
            <p:nvPr/>
          </p:nvSpPr>
          <p:spPr>
            <a:xfrm>
              <a:off x="4114800" y="3886200"/>
              <a:ext cx="435312" cy="369332"/>
            </a:xfrm>
            <a:prstGeom prst="rect">
              <a:avLst/>
            </a:prstGeom>
            <a:noFill/>
          </p:spPr>
          <p:txBody>
            <a:bodyPr wrap="none" rtlCol="0">
              <a:spAutoFit/>
            </a:bodyPr>
            <a:lstStyle/>
            <a:p>
              <a:r>
                <a:rPr lang="en-US" i="1" dirty="0" smtClean="0">
                  <a:solidFill>
                    <a:schemeClr val="tx1">
                      <a:lumMod val="50000"/>
                      <a:lumOff val="50000"/>
                    </a:schemeClr>
                  </a:solidFill>
                </a:rPr>
                <a:t>vs.</a:t>
              </a:r>
              <a:endParaRPr lang="en-US" i="1" dirty="0">
                <a:solidFill>
                  <a:schemeClr val="tx1">
                    <a:lumMod val="50000"/>
                    <a:lumOff val="50000"/>
                  </a:schemeClr>
                </a:solidFill>
              </a:endParaRPr>
            </a:p>
          </p:txBody>
        </p:sp>
      </p:grpSp>
      <p:sp>
        <p:nvSpPr>
          <p:cNvPr id="7" name="TextBox 6"/>
          <p:cNvSpPr txBox="1"/>
          <p:nvPr/>
        </p:nvSpPr>
        <p:spPr>
          <a:xfrm>
            <a:off x="3733800" y="5791200"/>
            <a:ext cx="5105885" cy="246221"/>
          </a:xfrm>
          <a:prstGeom prst="rect">
            <a:avLst/>
          </a:prstGeom>
          <a:noFill/>
        </p:spPr>
        <p:txBody>
          <a:bodyPr wrap="none" rtlCol="0">
            <a:spAutoFit/>
          </a:bodyPr>
          <a:lstStyle/>
          <a:p>
            <a:r>
              <a:rPr lang="en-US" sz="1000" dirty="0" smtClean="0">
                <a:solidFill>
                  <a:schemeClr val="tx1">
                    <a:lumMod val="50000"/>
                    <a:lumOff val="50000"/>
                  </a:schemeClr>
                </a:solidFill>
              </a:rPr>
              <a:t>Source: http://www.perceptualedge.com/articles/Whitepapers/Communicating_Numbers.pdf</a:t>
            </a:r>
            <a:endParaRPr lang="en-US" sz="1000"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da-DK" dirty="0"/>
          </a:p>
        </p:txBody>
      </p:sp>
      <p:sp>
        <p:nvSpPr>
          <p:cNvPr id="4" name="TextBox 3"/>
          <p:cNvSpPr txBox="1"/>
          <p:nvPr/>
        </p:nvSpPr>
        <p:spPr>
          <a:xfrm>
            <a:off x="966763" y="1295400"/>
            <a:ext cx="7072362" cy="1323439"/>
          </a:xfrm>
          <a:prstGeom prst="rect">
            <a:avLst/>
          </a:prstGeom>
          <a:noFill/>
        </p:spPr>
        <p:txBody>
          <a:bodyPr wrap="square" numCol="1" spcCol="396000" rtlCol="0">
            <a:spAutoFit/>
          </a:bodyPr>
          <a:lstStyle/>
          <a:p>
            <a:pPr marL="457200" indent="-457200" algn="ctr">
              <a:lnSpc>
                <a:spcPct val="200000"/>
              </a:lnSpc>
              <a:buClr>
                <a:prstClr val="white">
                  <a:lumMod val="75000"/>
                </a:prstClr>
              </a:buClr>
            </a:pPr>
            <a:r>
              <a:rPr lang="en-US" sz="2000" dirty="0" smtClean="0">
                <a:solidFill>
                  <a:srgbClr val="C00000"/>
                </a:solidFill>
              </a:rPr>
              <a:t>Right chart </a:t>
            </a:r>
            <a:r>
              <a:rPr lang="en-US" sz="2000" dirty="0" smtClean="0">
                <a:solidFill>
                  <a:srgbClr val="C00000"/>
                </a:solidFill>
                <a:sym typeface="Wingdings" pitchFamily="2" charset="2"/>
              </a:rPr>
              <a:t> Faster Interpretation</a:t>
            </a:r>
          </a:p>
          <a:p>
            <a:pPr marL="457200" indent="-457200" algn="ctr">
              <a:lnSpc>
                <a:spcPct val="200000"/>
              </a:lnSpc>
              <a:buClr>
                <a:prstClr val="white">
                  <a:lumMod val="75000"/>
                </a:prstClr>
              </a:buClr>
            </a:pPr>
            <a:endParaRPr lang="en-US" sz="2000" dirty="0">
              <a:solidFill>
                <a:srgbClr val="C00000"/>
              </a:solidFill>
            </a:endParaRPr>
          </a:p>
        </p:txBody>
      </p:sp>
      <p:pic>
        <p:nvPicPr>
          <p:cNvPr id="10" name="Picture 2"/>
          <p:cNvPicPr>
            <a:picLocks noChangeAspect="1" noChangeArrowheads="1"/>
          </p:cNvPicPr>
          <p:nvPr/>
        </p:nvPicPr>
        <p:blipFill>
          <a:blip r:embed="rId2" cstate="print"/>
          <a:srcRect/>
          <a:stretch>
            <a:fillRect/>
          </a:stretch>
        </p:blipFill>
        <p:spPr bwMode="auto">
          <a:xfrm>
            <a:off x="914400" y="2667000"/>
            <a:ext cx="7345746" cy="2143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right chart?</a:t>
            </a:r>
            <a:endParaRPr lang="en-US" dirty="0"/>
          </a:p>
        </p:txBody>
      </p:sp>
      <p:sp>
        <p:nvSpPr>
          <p:cNvPr id="3" name="Content Placeholder 2"/>
          <p:cNvSpPr>
            <a:spLocks noGrp="1"/>
          </p:cNvSpPr>
          <p:nvPr>
            <p:ph idx="1"/>
          </p:nvPr>
        </p:nvSpPr>
        <p:spPr>
          <a:xfrm>
            <a:off x="2133600" y="1828800"/>
            <a:ext cx="5105400" cy="3581400"/>
          </a:xfrm>
          <a:solidFill>
            <a:schemeClr val="bg1">
              <a:lumMod val="95000"/>
            </a:schemeClr>
          </a:solidFill>
          <a:ln w="3175">
            <a:solidFill>
              <a:schemeClr val="bg1">
                <a:lumMod val="75000"/>
              </a:schemeClr>
            </a:solidFill>
          </a:ln>
        </p:spPr>
        <p:txBody>
          <a:bodyPr anchor="ctr" anchorCtr="0">
            <a:noAutofit/>
          </a:bodyPr>
          <a:lstStyle/>
          <a:p>
            <a:pPr marL="228600" indent="0">
              <a:lnSpc>
                <a:spcPct val="250000"/>
              </a:lnSpc>
              <a:buNone/>
            </a:pPr>
            <a:r>
              <a:rPr lang="en-US" sz="1800" dirty="0" smtClean="0">
                <a:solidFill>
                  <a:schemeClr val="tx1">
                    <a:lumMod val="50000"/>
                    <a:lumOff val="50000"/>
                  </a:schemeClr>
                </a:solidFill>
              </a:rPr>
              <a:t>Step 1: </a:t>
            </a:r>
            <a:r>
              <a:rPr lang="en-US" sz="1800" dirty="0" smtClean="0"/>
              <a:t>Identify what you want to say</a:t>
            </a:r>
          </a:p>
          <a:p>
            <a:pPr marL="228600" indent="0">
              <a:lnSpc>
                <a:spcPct val="250000"/>
              </a:lnSpc>
              <a:buNone/>
            </a:pPr>
            <a:r>
              <a:rPr lang="en-US" sz="1800" dirty="0" smtClean="0">
                <a:solidFill>
                  <a:schemeClr val="tx1">
                    <a:lumMod val="50000"/>
                    <a:lumOff val="50000"/>
                  </a:schemeClr>
                </a:solidFill>
              </a:rPr>
              <a:t>Step 2: </a:t>
            </a:r>
            <a:r>
              <a:rPr lang="en-US" sz="1800" dirty="0" smtClean="0"/>
              <a:t>(Re)arrange your data accordingly</a:t>
            </a:r>
          </a:p>
          <a:p>
            <a:pPr marL="228600" indent="0">
              <a:lnSpc>
                <a:spcPct val="250000"/>
              </a:lnSpc>
              <a:buNone/>
            </a:pPr>
            <a:r>
              <a:rPr lang="en-US" sz="1800" dirty="0" smtClean="0">
                <a:solidFill>
                  <a:schemeClr val="tx1">
                    <a:lumMod val="50000"/>
                    <a:lumOff val="50000"/>
                  </a:schemeClr>
                </a:solidFill>
              </a:rPr>
              <a:t>Step 3: </a:t>
            </a:r>
            <a:r>
              <a:rPr lang="en-US" sz="1800" dirty="0" smtClean="0"/>
              <a:t>Prepare the chart</a:t>
            </a:r>
          </a:p>
          <a:p>
            <a:pPr marL="228600" indent="0">
              <a:lnSpc>
                <a:spcPct val="250000"/>
              </a:lnSpc>
              <a:buNone/>
            </a:pPr>
            <a:r>
              <a:rPr lang="en-US" sz="1800" dirty="0" smtClean="0">
                <a:solidFill>
                  <a:schemeClr val="tx1">
                    <a:lumMod val="50000"/>
                    <a:lumOff val="50000"/>
                  </a:schemeClr>
                </a:solidFill>
              </a:rPr>
              <a:t>Step 4: </a:t>
            </a:r>
            <a:r>
              <a:rPr lang="en-US" sz="1800" dirty="0" smtClean="0"/>
              <a:t>Remove distracting elements, format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right chart?</a:t>
            </a:r>
            <a:endParaRPr lang="en-US" dirty="0"/>
          </a:p>
        </p:txBody>
      </p:sp>
      <p:sp>
        <p:nvSpPr>
          <p:cNvPr id="3" name="Content Placeholder 2"/>
          <p:cNvSpPr>
            <a:spLocks noGrp="1"/>
          </p:cNvSpPr>
          <p:nvPr>
            <p:ph idx="1"/>
          </p:nvPr>
        </p:nvSpPr>
        <p:spPr>
          <a:xfrm>
            <a:off x="2133600" y="1828800"/>
            <a:ext cx="5105400" cy="3581400"/>
          </a:xfrm>
          <a:solidFill>
            <a:schemeClr val="bg1">
              <a:lumMod val="95000"/>
            </a:schemeClr>
          </a:solidFill>
          <a:ln w="3175">
            <a:solidFill>
              <a:schemeClr val="bg1">
                <a:lumMod val="75000"/>
              </a:schemeClr>
            </a:solidFill>
          </a:ln>
        </p:spPr>
        <p:txBody>
          <a:bodyPr anchor="ctr" anchorCtr="0">
            <a:noAutofit/>
          </a:bodyPr>
          <a:lstStyle/>
          <a:p>
            <a:pPr marL="228600" indent="0">
              <a:lnSpc>
                <a:spcPct val="250000"/>
              </a:lnSpc>
              <a:buNone/>
            </a:pPr>
            <a:r>
              <a:rPr lang="en-US" sz="1800" b="1" dirty="0" smtClean="0">
                <a:solidFill>
                  <a:srgbClr val="C00000"/>
                </a:solidFill>
              </a:rPr>
              <a:t>Step 1: Identify what you want to say</a:t>
            </a:r>
          </a:p>
          <a:p>
            <a:pPr marL="228600" indent="0">
              <a:lnSpc>
                <a:spcPct val="250000"/>
              </a:lnSpc>
              <a:buNone/>
            </a:pPr>
            <a:r>
              <a:rPr lang="en-US" sz="1800" dirty="0" smtClean="0">
                <a:solidFill>
                  <a:schemeClr val="tx1">
                    <a:lumMod val="50000"/>
                    <a:lumOff val="50000"/>
                  </a:schemeClr>
                </a:solidFill>
              </a:rPr>
              <a:t>Step 2: (Re)arrange your data accordingly</a:t>
            </a:r>
          </a:p>
          <a:p>
            <a:pPr marL="228600" indent="0">
              <a:lnSpc>
                <a:spcPct val="250000"/>
              </a:lnSpc>
              <a:buNone/>
            </a:pPr>
            <a:r>
              <a:rPr lang="en-US" sz="1800" dirty="0" smtClean="0">
                <a:solidFill>
                  <a:schemeClr val="tx1">
                    <a:lumMod val="50000"/>
                    <a:lumOff val="50000"/>
                  </a:schemeClr>
                </a:solidFill>
              </a:rPr>
              <a:t>Step 3: Prepare the chart</a:t>
            </a:r>
          </a:p>
          <a:p>
            <a:pPr marL="228600" indent="0">
              <a:lnSpc>
                <a:spcPct val="250000"/>
              </a:lnSpc>
              <a:buNone/>
            </a:pPr>
            <a:r>
              <a:rPr lang="en-US" sz="1800" dirty="0" smtClean="0">
                <a:solidFill>
                  <a:schemeClr val="tx1">
                    <a:lumMod val="50000"/>
                    <a:lumOff val="50000"/>
                  </a:schemeClr>
                </a:solidFill>
              </a:rPr>
              <a:t>Step 4: Remove distracting elements, format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you want to say?</a:t>
            </a:r>
            <a:endParaRPr lang="en-US" dirty="0"/>
          </a:p>
        </p:txBody>
      </p:sp>
      <p:sp>
        <p:nvSpPr>
          <p:cNvPr id="4" name="Content Placeholder 3"/>
          <p:cNvSpPr>
            <a:spLocks noGrp="1"/>
          </p:cNvSpPr>
          <p:nvPr>
            <p:ph idx="1"/>
          </p:nvPr>
        </p:nvSpPr>
        <p:spPr/>
        <p:txBody>
          <a:bodyPr/>
          <a:lstStyle/>
          <a:p>
            <a:pPr algn="ctr">
              <a:lnSpc>
                <a:spcPct val="250000"/>
              </a:lnSpc>
              <a:buNone/>
            </a:pPr>
            <a:r>
              <a:rPr lang="en-US" b="1" i="1" dirty="0" smtClean="0"/>
              <a:t>Ask yourself</a:t>
            </a:r>
          </a:p>
          <a:p>
            <a:pPr algn="ctr">
              <a:lnSpc>
                <a:spcPct val="250000"/>
              </a:lnSpc>
              <a:buNone/>
            </a:pPr>
            <a:r>
              <a:rPr lang="en-US" dirty="0" smtClean="0"/>
              <a:t>What is the message?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2010_NA_4-3">
  <a:themeElements>
    <a:clrScheme name="Custom 3">
      <a:dk1>
        <a:srgbClr val="FFFFFF"/>
      </a:dk1>
      <a:lt1>
        <a:sysClr val="window" lastClr="FFFFFF"/>
      </a:lt1>
      <a:dk2>
        <a:srgbClr val="FFFFFF"/>
      </a:dk2>
      <a:lt2>
        <a:srgbClr val="FFFFFF"/>
      </a:lt2>
      <a:accent1>
        <a:srgbClr val="2484C6"/>
      </a:accent1>
      <a:accent2>
        <a:srgbClr val="8CC63F"/>
      </a:accent2>
      <a:accent3>
        <a:srgbClr val="F58020"/>
      </a:accent3>
      <a:accent4>
        <a:srgbClr val="B72172"/>
      </a:accent4>
      <a:accent5>
        <a:srgbClr val="E1E1E1"/>
      </a:accent5>
      <a:accent6>
        <a:srgbClr val="FAA61A"/>
      </a:accent6>
      <a:hlink>
        <a:srgbClr val="FFE300"/>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2010 theme</Template>
  <TotalTime>5892</TotalTime>
  <Words>1033</Words>
  <Application>Microsoft Office PowerPoint</Application>
  <PresentationFormat>On-screen Show (4:3)</PresentationFormat>
  <Paragraphs>182</Paragraphs>
  <Slides>37</Slides>
  <Notes>3</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1_Office Theme</vt:lpstr>
      <vt:lpstr>TechEd2010_NA_4-3</vt:lpstr>
      <vt:lpstr>Slide 1</vt:lpstr>
      <vt:lpstr>Selecting Right Chart for your Data</vt:lpstr>
      <vt:lpstr>Today we will,</vt:lpstr>
      <vt:lpstr>Why is it important?</vt:lpstr>
      <vt:lpstr>Why is it important?</vt:lpstr>
      <vt:lpstr>Why is it important?</vt:lpstr>
      <vt:lpstr>How to make the right chart?</vt:lpstr>
      <vt:lpstr>How to make the right chart?</vt:lpstr>
      <vt:lpstr>What do you want to say?</vt:lpstr>
      <vt:lpstr>Common Messages in Business</vt:lpstr>
      <vt:lpstr>Common Messages in Business</vt:lpstr>
      <vt:lpstr>Common Messages in Business</vt:lpstr>
      <vt:lpstr>Common Messages in Business</vt:lpstr>
      <vt:lpstr>Common Messages in Business</vt:lpstr>
      <vt:lpstr>Common Messages in Business</vt:lpstr>
      <vt:lpstr>Common Messages in Business</vt:lpstr>
      <vt:lpstr>How to make the right chart?</vt:lpstr>
      <vt:lpstr>(Re)arrange the data</vt:lpstr>
      <vt:lpstr>How to make the right chart?</vt:lpstr>
      <vt:lpstr>Prepare the chart</vt:lpstr>
      <vt:lpstr>Charts for Your Message</vt:lpstr>
      <vt:lpstr>Charts for Your Message</vt:lpstr>
      <vt:lpstr>Charts for Your Message</vt:lpstr>
      <vt:lpstr>Charts for Your Message</vt:lpstr>
      <vt:lpstr>Charts for Your Message</vt:lpstr>
      <vt:lpstr>Charts for Your Message</vt:lpstr>
      <vt:lpstr>How to make the right chart?</vt:lpstr>
      <vt:lpstr>Format the Chart</vt:lpstr>
      <vt:lpstr>Making the Right Chart - Summary</vt:lpstr>
      <vt:lpstr>Making the Right Chart - Summary</vt:lpstr>
      <vt:lpstr>Making the Right Chart - Summary</vt:lpstr>
      <vt:lpstr>Making the Right Chart - Summary</vt:lpstr>
      <vt:lpstr>Making the Right Chart - Summary</vt:lpstr>
      <vt:lpstr>Some cool tools to help you</vt:lpstr>
      <vt:lpstr>More Information and Techniques</vt:lpstr>
      <vt:lpstr>Thank You</vt:lpstr>
      <vt:lpstr>Slide 37</vt:lpstr>
    </vt:vector>
  </TitlesOfParts>
  <Company>Pointy Haired Dilbert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select the right chart?</dc:title>
  <dc:creator>Purna Duggirala</dc:creator>
  <cp:lastModifiedBy>Purna Duggirala</cp:lastModifiedBy>
  <cp:revision>335</cp:revision>
  <dcterms:created xsi:type="dcterms:W3CDTF">2010-02-19T05:43:28Z</dcterms:created>
  <dcterms:modified xsi:type="dcterms:W3CDTF">2010-03-30T08:25:22Z</dcterms:modified>
</cp:coreProperties>
</file>