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A5CE76-FC9E-704D-A058-EEA77AD88D70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8E2D578-C505-4847-809A-D60A0C516FA1}">
      <dgm:prSet phldrT="[Text]"/>
      <dgm:spPr/>
      <dgm:t>
        <a:bodyPr/>
        <a:lstStyle/>
        <a:p>
          <a:r>
            <a:rPr lang="en-GB" dirty="0"/>
            <a:t>T-3</a:t>
          </a:r>
        </a:p>
      </dgm:t>
    </dgm:pt>
    <dgm:pt modelId="{93439BE3-2C05-1B41-942A-6E4AB7E833F7}" type="parTrans" cxnId="{3B6CBFDC-ED86-AD42-B9BF-5F222604ECA3}">
      <dgm:prSet/>
      <dgm:spPr/>
      <dgm:t>
        <a:bodyPr/>
        <a:lstStyle/>
        <a:p>
          <a:endParaRPr lang="en-GB"/>
        </a:p>
      </dgm:t>
    </dgm:pt>
    <dgm:pt modelId="{2B974F8F-B638-7141-B146-A675FBE8AF48}" type="sibTrans" cxnId="{3B6CBFDC-ED86-AD42-B9BF-5F222604ECA3}">
      <dgm:prSet/>
      <dgm:spPr/>
      <dgm:t>
        <a:bodyPr/>
        <a:lstStyle/>
        <a:p>
          <a:endParaRPr lang="en-GB"/>
        </a:p>
      </dgm:t>
    </dgm:pt>
    <dgm:pt modelId="{9F9230CB-3D91-A64A-8888-0278CF14949A}">
      <dgm:prSet phldrT="[Text]"/>
      <dgm:spPr/>
      <dgm:t>
        <a:bodyPr/>
        <a:lstStyle/>
        <a:p>
          <a:r>
            <a:rPr lang="en-GB" dirty="0"/>
            <a:t>Top word</a:t>
          </a:r>
        </a:p>
      </dgm:t>
    </dgm:pt>
    <dgm:pt modelId="{6891E2B8-4141-8E48-B418-13769738D56A}" type="parTrans" cxnId="{B32A4138-D752-3247-B721-A4E832C54314}">
      <dgm:prSet/>
      <dgm:spPr/>
      <dgm:t>
        <a:bodyPr/>
        <a:lstStyle/>
        <a:p>
          <a:endParaRPr lang="en-GB"/>
        </a:p>
      </dgm:t>
    </dgm:pt>
    <dgm:pt modelId="{C0679817-5A1A-7448-BF49-FF0B4A97F6A7}" type="sibTrans" cxnId="{B32A4138-D752-3247-B721-A4E832C54314}">
      <dgm:prSet/>
      <dgm:spPr/>
      <dgm:t>
        <a:bodyPr/>
        <a:lstStyle/>
        <a:p>
          <a:endParaRPr lang="en-GB"/>
        </a:p>
      </dgm:t>
    </dgm:pt>
    <dgm:pt modelId="{5C3B14B7-AB01-1B40-A7DC-63D7BCE8328A}">
      <dgm:prSet phldrT="[Text]"/>
      <dgm:spPr/>
      <dgm:t>
        <a:bodyPr/>
        <a:lstStyle/>
        <a:p>
          <a:r>
            <a:rPr lang="en-GB" dirty="0"/>
            <a:t>Count</a:t>
          </a:r>
        </a:p>
      </dgm:t>
    </dgm:pt>
    <dgm:pt modelId="{DAE74582-C6D8-AF4E-B5CC-C9A4F307E9B8}" type="parTrans" cxnId="{202BED92-DF66-C345-8C7D-BE7D2CDE728D}">
      <dgm:prSet/>
      <dgm:spPr/>
      <dgm:t>
        <a:bodyPr/>
        <a:lstStyle/>
        <a:p>
          <a:endParaRPr lang="en-GB"/>
        </a:p>
      </dgm:t>
    </dgm:pt>
    <dgm:pt modelId="{10B8F1E0-152A-8C4E-B37D-30E7687FA67D}" type="sibTrans" cxnId="{202BED92-DF66-C345-8C7D-BE7D2CDE728D}">
      <dgm:prSet/>
      <dgm:spPr/>
      <dgm:t>
        <a:bodyPr/>
        <a:lstStyle/>
        <a:p>
          <a:endParaRPr lang="en-GB"/>
        </a:p>
      </dgm:t>
    </dgm:pt>
    <dgm:pt modelId="{E0A2CFA3-ED6F-1F4B-A0AE-8BA7E5C6A395}">
      <dgm:prSet phldrT="[Text]"/>
      <dgm:spPr/>
      <dgm:t>
        <a:bodyPr/>
        <a:lstStyle/>
        <a:p>
          <a:r>
            <a:rPr lang="en-GB" dirty="0"/>
            <a:t>T-2</a:t>
          </a:r>
        </a:p>
      </dgm:t>
    </dgm:pt>
    <dgm:pt modelId="{624B5F56-7D5F-984E-A734-0AC6461A1565}" type="parTrans" cxnId="{440E2129-36FD-814A-8A57-5F4CD74B4F01}">
      <dgm:prSet/>
      <dgm:spPr/>
      <dgm:t>
        <a:bodyPr/>
        <a:lstStyle/>
        <a:p>
          <a:endParaRPr lang="en-GB"/>
        </a:p>
      </dgm:t>
    </dgm:pt>
    <dgm:pt modelId="{20DB4C1C-F442-4349-A4FE-02CD8544119C}" type="sibTrans" cxnId="{440E2129-36FD-814A-8A57-5F4CD74B4F01}">
      <dgm:prSet/>
      <dgm:spPr/>
      <dgm:t>
        <a:bodyPr/>
        <a:lstStyle/>
        <a:p>
          <a:endParaRPr lang="en-GB"/>
        </a:p>
      </dgm:t>
    </dgm:pt>
    <dgm:pt modelId="{0A533267-F9F1-5240-BB47-86ABF9ED58ED}">
      <dgm:prSet phldrT="[Text]"/>
      <dgm:spPr/>
      <dgm:t>
        <a:bodyPr/>
        <a:lstStyle/>
        <a:p>
          <a:r>
            <a:rPr lang="en-GB" dirty="0"/>
            <a:t>T-1</a:t>
          </a:r>
        </a:p>
      </dgm:t>
    </dgm:pt>
    <dgm:pt modelId="{77081BF6-9B96-884A-90B8-4BFF45069418}" type="parTrans" cxnId="{5FB41FD5-3860-5A45-8CEE-D3B92F75D0E8}">
      <dgm:prSet/>
      <dgm:spPr/>
      <dgm:t>
        <a:bodyPr/>
        <a:lstStyle/>
        <a:p>
          <a:endParaRPr lang="en-GB"/>
        </a:p>
      </dgm:t>
    </dgm:pt>
    <dgm:pt modelId="{FE8DE71D-4244-F04A-B80E-307A25C574A2}" type="sibTrans" cxnId="{5FB41FD5-3860-5A45-8CEE-D3B92F75D0E8}">
      <dgm:prSet/>
      <dgm:spPr/>
      <dgm:t>
        <a:bodyPr/>
        <a:lstStyle/>
        <a:p>
          <a:endParaRPr lang="en-GB"/>
        </a:p>
      </dgm:t>
    </dgm:pt>
    <dgm:pt modelId="{DAE90754-C742-A843-BC2C-B97FF7DE945C}">
      <dgm:prSet phldrT="[Text]"/>
      <dgm:spPr/>
      <dgm:t>
        <a:bodyPr/>
        <a:lstStyle/>
        <a:p>
          <a:r>
            <a:rPr lang="en-GB" dirty="0"/>
            <a:t>Score</a:t>
          </a:r>
        </a:p>
      </dgm:t>
    </dgm:pt>
    <dgm:pt modelId="{DC0DAFAC-6AC6-1C40-8C7D-875B6DBB8E51}" type="parTrans" cxnId="{E53BC425-0401-AB40-9C75-CF54151F5B40}">
      <dgm:prSet/>
      <dgm:spPr/>
      <dgm:t>
        <a:bodyPr/>
        <a:lstStyle/>
        <a:p>
          <a:endParaRPr lang="en-GB"/>
        </a:p>
      </dgm:t>
    </dgm:pt>
    <dgm:pt modelId="{D0310244-3E37-084C-86D9-F258A10C9CB7}" type="sibTrans" cxnId="{E53BC425-0401-AB40-9C75-CF54151F5B40}">
      <dgm:prSet/>
      <dgm:spPr/>
      <dgm:t>
        <a:bodyPr/>
        <a:lstStyle/>
        <a:p>
          <a:endParaRPr lang="en-GB"/>
        </a:p>
      </dgm:t>
    </dgm:pt>
    <dgm:pt modelId="{C0F525E8-BCE6-E24E-B41D-A2CB7428A94C}">
      <dgm:prSet phldrT="[Text]"/>
      <dgm:spPr/>
      <dgm:t>
        <a:bodyPr/>
        <a:lstStyle/>
        <a:p>
          <a:r>
            <a:rPr lang="en-GB" dirty="0"/>
            <a:t>T</a:t>
          </a:r>
        </a:p>
      </dgm:t>
    </dgm:pt>
    <dgm:pt modelId="{BCBD5EF7-3AFD-3749-ABA4-C9BC4601CB12}" type="parTrans" cxnId="{42C8DAFC-0DE6-1244-BBFD-1FC6D256E31F}">
      <dgm:prSet/>
      <dgm:spPr/>
      <dgm:t>
        <a:bodyPr/>
        <a:lstStyle/>
        <a:p>
          <a:endParaRPr lang="en-GB"/>
        </a:p>
      </dgm:t>
    </dgm:pt>
    <dgm:pt modelId="{9A0CB9BA-C9E8-EF4D-8BBD-8152F61D1851}" type="sibTrans" cxnId="{42C8DAFC-0DE6-1244-BBFD-1FC6D256E31F}">
      <dgm:prSet/>
      <dgm:spPr/>
      <dgm:t>
        <a:bodyPr/>
        <a:lstStyle/>
        <a:p>
          <a:endParaRPr lang="en-GB"/>
        </a:p>
      </dgm:t>
    </dgm:pt>
    <dgm:pt modelId="{DE4BDF85-EE02-E649-B5AC-FF76CFA483BD}">
      <dgm:prSet phldrT="[Text]"/>
      <dgm:spPr/>
      <dgm:t>
        <a:bodyPr/>
        <a:lstStyle/>
        <a:p>
          <a:r>
            <a:rPr lang="en-GB" dirty="0"/>
            <a:t>T-4</a:t>
          </a:r>
        </a:p>
      </dgm:t>
    </dgm:pt>
    <dgm:pt modelId="{565C13E5-FE38-BE43-9DA3-B7B338B0E56E}" type="parTrans" cxnId="{8163A136-117F-1749-AEAB-AE24186910AD}">
      <dgm:prSet/>
      <dgm:spPr/>
      <dgm:t>
        <a:bodyPr/>
        <a:lstStyle/>
        <a:p>
          <a:endParaRPr lang="en-GB"/>
        </a:p>
      </dgm:t>
    </dgm:pt>
    <dgm:pt modelId="{55EDD552-C49C-894F-8BB3-1CF7EF2B67AB}" type="sibTrans" cxnId="{8163A136-117F-1749-AEAB-AE24186910AD}">
      <dgm:prSet/>
      <dgm:spPr/>
      <dgm:t>
        <a:bodyPr/>
        <a:lstStyle/>
        <a:p>
          <a:endParaRPr lang="en-GB"/>
        </a:p>
      </dgm:t>
    </dgm:pt>
    <dgm:pt modelId="{B95B4C16-B3C0-2644-B867-1171CB0D05DB}">
      <dgm:prSet phldrT="[Text]"/>
      <dgm:spPr/>
      <dgm:t>
        <a:bodyPr/>
        <a:lstStyle/>
        <a:p>
          <a:r>
            <a:rPr lang="en-GB" dirty="0"/>
            <a:t>......</a:t>
          </a:r>
        </a:p>
      </dgm:t>
    </dgm:pt>
    <dgm:pt modelId="{4B59B40A-A46F-F247-950E-674EC4ADEE60}" type="parTrans" cxnId="{0E2FC4A1-45AD-0042-9636-1FAF69086A2D}">
      <dgm:prSet/>
      <dgm:spPr/>
      <dgm:t>
        <a:bodyPr/>
        <a:lstStyle/>
        <a:p>
          <a:endParaRPr lang="en-GB"/>
        </a:p>
      </dgm:t>
    </dgm:pt>
    <dgm:pt modelId="{630F7C91-D8D9-6745-81DF-9AAFDFDD9477}" type="sibTrans" cxnId="{0E2FC4A1-45AD-0042-9636-1FAF69086A2D}">
      <dgm:prSet/>
      <dgm:spPr/>
      <dgm:t>
        <a:bodyPr/>
        <a:lstStyle/>
        <a:p>
          <a:endParaRPr lang="en-GB"/>
        </a:p>
      </dgm:t>
    </dgm:pt>
    <dgm:pt modelId="{8FA6BD70-0D58-D841-AC74-053E920FBAFA}">
      <dgm:prSet phldrT="[Text]"/>
      <dgm:spPr/>
      <dgm:t>
        <a:bodyPr/>
        <a:lstStyle/>
        <a:p>
          <a:r>
            <a:rPr lang="en-GB" dirty="0"/>
            <a:t>T-n</a:t>
          </a:r>
        </a:p>
      </dgm:t>
    </dgm:pt>
    <dgm:pt modelId="{5BC012FF-6F71-EE45-A7F5-FE77F3F334C2}" type="parTrans" cxnId="{83721A55-3ADC-5545-8DAB-A1B575E2F777}">
      <dgm:prSet/>
      <dgm:spPr/>
      <dgm:t>
        <a:bodyPr/>
        <a:lstStyle/>
        <a:p>
          <a:endParaRPr lang="en-GB"/>
        </a:p>
      </dgm:t>
    </dgm:pt>
    <dgm:pt modelId="{DE435B6F-D326-D247-B4E1-F53FCF70CC93}" type="sibTrans" cxnId="{83721A55-3ADC-5545-8DAB-A1B575E2F777}">
      <dgm:prSet/>
      <dgm:spPr/>
      <dgm:t>
        <a:bodyPr/>
        <a:lstStyle/>
        <a:p>
          <a:endParaRPr lang="en-GB"/>
        </a:p>
      </dgm:t>
    </dgm:pt>
    <dgm:pt modelId="{2EF1A84C-8796-0B46-BC8C-111CAD8F6FE3}" type="pres">
      <dgm:prSet presAssocID="{65A5CE76-FC9E-704D-A058-EEA77AD88D70}" presName="Name0" presStyleCnt="0">
        <dgm:presLayoutVars>
          <dgm:dir/>
          <dgm:animLvl val="lvl"/>
          <dgm:resizeHandles val="exact"/>
        </dgm:presLayoutVars>
      </dgm:prSet>
      <dgm:spPr/>
    </dgm:pt>
    <dgm:pt modelId="{ADF19B70-F6E2-6A46-A6AA-8EF167EFC689}" type="pres">
      <dgm:prSet presAssocID="{8FA6BD70-0D58-D841-AC74-053E920FBAFA}" presName="composite" presStyleCnt="0"/>
      <dgm:spPr/>
    </dgm:pt>
    <dgm:pt modelId="{5553B4BB-378F-C344-AD11-424BD2872DA1}" type="pres">
      <dgm:prSet presAssocID="{8FA6BD70-0D58-D841-AC74-053E920FBAFA}" presName="parTx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A45DB94D-8A44-B747-9352-E12CDE5B9333}" type="pres">
      <dgm:prSet presAssocID="{8FA6BD70-0D58-D841-AC74-053E920FBAFA}" presName="desTx" presStyleLbl="alignAccFollowNode1" presStyleIdx="0" presStyleCnt="7">
        <dgm:presLayoutVars>
          <dgm:bulletEnabled val="1"/>
        </dgm:presLayoutVars>
      </dgm:prSet>
      <dgm:spPr/>
    </dgm:pt>
    <dgm:pt modelId="{D586E964-6A09-5743-8B69-752B99FBA4B3}" type="pres">
      <dgm:prSet presAssocID="{DE435B6F-D326-D247-B4E1-F53FCF70CC93}" presName="space" presStyleCnt="0"/>
      <dgm:spPr/>
    </dgm:pt>
    <dgm:pt modelId="{7A2F5EA8-E7AE-5743-9649-DDD1D0AFA598}" type="pres">
      <dgm:prSet presAssocID="{B95B4C16-B3C0-2644-B867-1171CB0D05DB}" presName="composite" presStyleCnt="0"/>
      <dgm:spPr/>
    </dgm:pt>
    <dgm:pt modelId="{53480B3F-AB6F-B640-A74C-1A0C3FEC2F06}" type="pres">
      <dgm:prSet presAssocID="{B95B4C16-B3C0-2644-B867-1171CB0D05DB}" presName="parTx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BD00F64E-A1E4-A64F-A893-41FEF5BD7A56}" type="pres">
      <dgm:prSet presAssocID="{B95B4C16-B3C0-2644-B867-1171CB0D05DB}" presName="desTx" presStyleLbl="alignAccFollowNode1" presStyleIdx="1" presStyleCnt="7">
        <dgm:presLayoutVars>
          <dgm:bulletEnabled val="1"/>
        </dgm:presLayoutVars>
      </dgm:prSet>
      <dgm:spPr/>
    </dgm:pt>
    <dgm:pt modelId="{87FEF1B0-B499-994E-8F1A-D28F13978750}" type="pres">
      <dgm:prSet presAssocID="{630F7C91-D8D9-6745-81DF-9AAFDFDD9477}" presName="space" presStyleCnt="0"/>
      <dgm:spPr/>
    </dgm:pt>
    <dgm:pt modelId="{C127D933-BFB4-054A-B57E-5C2BA959FDAE}" type="pres">
      <dgm:prSet presAssocID="{DE4BDF85-EE02-E649-B5AC-FF76CFA483BD}" presName="composite" presStyleCnt="0"/>
      <dgm:spPr/>
    </dgm:pt>
    <dgm:pt modelId="{B4CB8C60-3649-4346-AD2C-85BC100ED455}" type="pres">
      <dgm:prSet presAssocID="{DE4BDF85-EE02-E649-B5AC-FF76CFA483BD}" presName="parTx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67D1256E-4F6F-F745-8987-89441F63FCF3}" type="pres">
      <dgm:prSet presAssocID="{DE4BDF85-EE02-E649-B5AC-FF76CFA483BD}" presName="desTx" presStyleLbl="alignAccFollowNode1" presStyleIdx="2" presStyleCnt="7">
        <dgm:presLayoutVars>
          <dgm:bulletEnabled val="1"/>
        </dgm:presLayoutVars>
      </dgm:prSet>
      <dgm:spPr/>
    </dgm:pt>
    <dgm:pt modelId="{3C083A85-2453-2440-9E4C-B42162429058}" type="pres">
      <dgm:prSet presAssocID="{55EDD552-C49C-894F-8BB3-1CF7EF2B67AB}" presName="space" presStyleCnt="0"/>
      <dgm:spPr/>
    </dgm:pt>
    <dgm:pt modelId="{8431C52C-CA00-5A41-AD87-5EA091AD546B}" type="pres">
      <dgm:prSet presAssocID="{58E2D578-C505-4847-809A-D60A0C516FA1}" presName="composite" presStyleCnt="0"/>
      <dgm:spPr/>
    </dgm:pt>
    <dgm:pt modelId="{F6CB104A-A6A5-CA4D-94B0-23D08C82F982}" type="pres">
      <dgm:prSet presAssocID="{58E2D578-C505-4847-809A-D60A0C516FA1}" presName="parTx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8A44FE79-3CFE-3245-BB0B-6375280EC1D2}" type="pres">
      <dgm:prSet presAssocID="{58E2D578-C505-4847-809A-D60A0C516FA1}" presName="desTx" presStyleLbl="alignAccFollowNode1" presStyleIdx="3" presStyleCnt="7">
        <dgm:presLayoutVars>
          <dgm:bulletEnabled val="1"/>
        </dgm:presLayoutVars>
      </dgm:prSet>
      <dgm:spPr/>
    </dgm:pt>
    <dgm:pt modelId="{5198F95B-6C5D-0945-92F8-CCA4A372A383}" type="pres">
      <dgm:prSet presAssocID="{2B974F8F-B638-7141-B146-A675FBE8AF48}" presName="space" presStyleCnt="0"/>
      <dgm:spPr/>
    </dgm:pt>
    <dgm:pt modelId="{F616D6B4-A927-514E-9E20-7A92B6852E9A}" type="pres">
      <dgm:prSet presAssocID="{E0A2CFA3-ED6F-1F4B-A0AE-8BA7E5C6A395}" presName="composite" presStyleCnt="0"/>
      <dgm:spPr/>
    </dgm:pt>
    <dgm:pt modelId="{B5E45641-D440-E04F-A85E-E30088BB8654}" type="pres">
      <dgm:prSet presAssocID="{E0A2CFA3-ED6F-1F4B-A0AE-8BA7E5C6A395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E0EE41A3-3E8F-254E-923D-E8F5DAFB9CCA}" type="pres">
      <dgm:prSet presAssocID="{E0A2CFA3-ED6F-1F4B-A0AE-8BA7E5C6A395}" presName="desTx" presStyleLbl="alignAccFollowNode1" presStyleIdx="4" presStyleCnt="7">
        <dgm:presLayoutVars>
          <dgm:bulletEnabled val="1"/>
        </dgm:presLayoutVars>
      </dgm:prSet>
      <dgm:spPr/>
    </dgm:pt>
    <dgm:pt modelId="{46870288-D8EE-C24C-8C14-61B402DD9374}" type="pres">
      <dgm:prSet presAssocID="{20DB4C1C-F442-4349-A4FE-02CD8544119C}" presName="space" presStyleCnt="0"/>
      <dgm:spPr/>
    </dgm:pt>
    <dgm:pt modelId="{AA09E7A2-EE9E-BA4A-AE59-2C609644257F}" type="pres">
      <dgm:prSet presAssocID="{0A533267-F9F1-5240-BB47-86ABF9ED58ED}" presName="composite" presStyleCnt="0"/>
      <dgm:spPr/>
    </dgm:pt>
    <dgm:pt modelId="{9055D722-DABE-8E45-B69D-22CCB47E6452}" type="pres">
      <dgm:prSet presAssocID="{0A533267-F9F1-5240-BB47-86ABF9ED58ED}" presName="parTx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7C43333A-25B9-D14C-B29E-76025F335F19}" type="pres">
      <dgm:prSet presAssocID="{0A533267-F9F1-5240-BB47-86ABF9ED58ED}" presName="desTx" presStyleLbl="alignAccFollowNode1" presStyleIdx="5" presStyleCnt="7">
        <dgm:presLayoutVars>
          <dgm:bulletEnabled val="1"/>
        </dgm:presLayoutVars>
      </dgm:prSet>
      <dgm:spPr/>
    </dgm:pt>
    <dgm:pt modelId="{905E1F5B-0E74-0743-B395-15E28B5AFE54}" type="pres">
      <dgm:prSet presAssocID="{FE8DE71D-4244-F04A-B80E-307A25C574A2}" presName="space" presStyleCnt="0"/>
      <dgm:spPr/>
    </dgm:pt>
    <dgm:pt modelId="{55D77CB6-C3DD-3D4A-88DE-009590CAEE65}" type="pres">
      <dgm:prSet presAssocID="{C0F525E8-BCE6-E24E-B41D-A2CB7428A94C}" presName="composite" presStyleCnt="0"/>
      <dgm:spPr/>
    </dgm:pt>
    <dgm:pt modelId="{E39F9A3D-C483-8047-A311-2022B8323D0D}" type="pres">
      <dgm:prSet presAssocID="{C0F525E8-BCE6-E24E-B41D-A2CB7428A94C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F0CB950E-F492-7A4E-91CC-008847F87C58}" type="pres">
      <dgm:prSet presAssocID="{C0F525E8-BCE6-E24E-B41D-A2CB7428A94C}" presName="desTx" presStyleLbl="alignAccFollowNode1" presStyleIdx="6" presStyleCnt="7">
        <dgm:presLayoutVars>
          <dgm:bulletEnabled val="1"/>
        </dgm:presLayoutVars>
      </dgm:prSet>
      <dgm:spPr/>
    </dgm:pt>
  </dgm:ptLst>
  <dgm:cxnLst>
    <dgm:cxn modelId="{E9D3F006-0348-FF4B-B53E-C243CD6CEFD5}" type="presOf" srcId="{B95B4C16-B3C0-2644-B867-1171CB0D05DB}" destId="{53480B3F-AB6F-B640-A74C-1A0C3FEC2F06}" srcOrd="0" destOrd="0" presId="urn:microsoft.com/office/officeart/2005/8/layout/hList1"/>
    <dgm:cxn modelId="{566C550C-CE81-1548-B982-17A20E08ABE0}" type="presOf" srcId="{9F9230CB-3D91-A64A-8888-0278CF14949A}" destId="{8A44FE79-3CFE-3245-BB0B-6375280EC1D2}" srcOrd="0" destOrd="0" presId="urn:microsoft.com/office/officeart/2005/8/layout/hList1"/>
    <dgm:cxn modelId="{E53BC425-0401-AB40-9C75-CF54151F5B40}" srcId="{58E2D578-C505-4847-809A-D60A0C516FA1}" destId="{DAE90754-C742-A843-BC2C-B97FF7DE945C}" srcOrd="2" destOrd="0" parTransId="{DC0DAFAC-6AC6-1C40-8C7D-875B6DBB8E51}" sibTransId="{D0310244-3E37-084C-86D9-F258A10C9CB7}"/>
    <dgm:cxn modelId="{440E2129-36FD-814A-8A57-5F4CD74B4F01}" srcId="{65A5CE76-FC9E-704D-A058-EEA77AD88D70}" destId="{E0A2CFA3-ED6F-1F4B-A0AE-8BA7E5C6A395}" srcOrd="4" destOrd="0" parTransId="{624B5F56-7D5F-984E-A734-0AC6461A1565}" sibTransId="{20DB4C1C-F442-4349-A4FE-02CD8544119C}"/>
    <dgm:cxn modelId="{8163A136-117F-1749-AEAB-AE24186910AD}" srcId="{65A5CE76-FC9E-704D-A058-EEA77AD88D70}" destId="{DE4BDF85-EE02-E649-B5AC-FF76CFA483BD}" srcOrd="2" destOrd="0" parTransId="{565C13E5-FE38-BE43-9DA3-B7B338B0E56E}" sibTransId="{55EDD552-C49C-894F-8BB3-1CF7EF2B67AB}"/>
    <dgm:cxn modelId="{B32A4138-D752-3247-B721-A4E832C54314}" srcId="{58E2D578-C505-4847-809A-D60A0C516FA1}" destId="{9F9230CB-3D91-A64A-8888-0278CF14949A}" srcOrd="0" destOrd="0" parTransId="{6891E2B8-4141-8E48-B418-13769738D56A}" sibTransId="{C0679817-5A1A-7448-BF49-FF0B4A97F6A7}"/>
    <dgm:cxn modelId="{C1B56041-0673-C94B-B78A-95F375E8DB6B}" type="presOf" srcId="{65A5CE76-FC9E-704D-A058-EEA77AD88D70}" destId="{2EF1A84C-8796-0B46-BC8C-111CAD8F6FE3}" srcOrd="0" destOrd="0" presId="urn:microsoft.com/office/officeart/2005/8/layout/hList1"/>
    <dgm:cxn modelId="{83721A55-3ADC-5545-8DAB-A1B575E2F777}" srcId="{65A5CE76-FC9E-704D-A058-EEA77AD88D70}" destId="{8FA6BD70-0D58-D841-AC74-053E920FBAFA}" srcOrd="0" destOrd="0" parTransId="{5BC012FF-6F71-EE45-A7F5-FE77F3F334C2}" sibTransId="{DE435B6F-D326-D247-B4E1-F53FCF70CC93}"/>
    <dgm:cxn modelId="{8C59B55B-6D12-5B44-A789-50506EF1E256}" type="presOf" srcId="{DAE90754-C742-A843-BC2C-B97FF7DE945C}" destId="{8A44FE79-3CFE-3245-BB0B-6375280EC1D2}" srcOrd="0" destOrd="2" presId="urn:microsoft.com/office/officeart/2005/8/layout/hList1"/>
    <dgm:cxn modelId="{BAB0065D-A1A7-1943-9766-98E06F28B879}" type="presOf" srcId="{0A533267-F9F1-5240-BB47-86ABF9ED58ED}" destId="{9055D722-DABE-8E45-B69D-22CCB47E6452}" srcOrd="0" destOrd="0" presId="urn:microsoft.com/office/officeart/2005/8/layout/hList1"/>
    <dgm:cxn modelId="{A27C7962-4B8B-E947-8114-07C2DE343B23}" type="presOf" srcId="{DE4BDF85-EE02-E649-B5AC-FF76CFA483BD}" destId="{B4CB8C60-3649-4346-AD2C-85BC100ED455}" srcOrd="0" destOrd="0" presId="urn:microsoft.com/office/officeart/2005/8/layout/hList1"/>
    <dgm:cxn modelId="{202BED92-DF66-C345-8C7D-BE7D2CDE728D}" srcId="{58E2D578-C505-4847-809A-D60A0C516FA1}" destId="{5C3B14B7-AB01-1B40-A7DC-63D7BCE8328A}" srcOrd="1" destOrd="0" parTransId="{DAE74582-C6D8-AF4E-B5CC-C9A4F307E9B8}" sibTransId="{10B8F1E0-152A-8C4E-B37D-30E7687FA67D}"/>
    <dgm:cxn modelId="{0E2FC4A1-45AD-0042-9636-1FAF69086A2D}" srcId="{65A5CE76-FC9E-704D-A058-EEA77AD88D70}" destId="{B95B4C16-B3C0-2644-B867-1171CB0D05DB}" srcOrd="1" destOrd="0" parTransId="{4B59B40A-A46F-F247-950E-674EC4ADEE60}" sibTransId="{630F7C91-D8D9-6745-81DF-9AAFDFDD9477}"/>
    <dgm:cxn modelId="{4C6412A3-8D8F-FA40-A386-CF6A5B2861D0}" type="presOf" srcId="{5C3B14B7-AB01-1B40-A7DC-63D7BCE8328A}" destId="{8A44FE79-3CFE-3245-BB0B-6375280EC1D2}" srcOrd="0" destOrd="1" presId="urn:microsoft.com/office/officeart/2005/8/layout/hList1"/>
    <dgm:cxn modelId="{E2D644C0-D11B-EC44-A32B-37DCD2FAAE8F}" type="presOf" srcId="{58E2D578-C505-4847-809A-D60A0C516FA1}" destId="{F6CB104A-A6A5-CA4D-94B0-23D08C82F982}" srcOrd="0" destOrd="0" presId="urn:microsoft.com/office/officeart/2005/8/layout/hList1"/>
    <dgm:cxn modelId="{5FB41FD5-3860-5A45-8CEE-D3B92F75D0E8}" srcId="{65A5CE76-FC9E-704D-A058-EEA77AD88D70}" destId="{0A533267-F9F1-5240-BB47-86ABF9ED58ED}" srcOrd="5" destOrd="0" parTransId="{77081BF6-9B96-884A-90B8-4BFF45069418}" sibTransId="{FE8DE71D-4244-F04A-B80E-307A25C574A2}"/>
    <dgm:cxn modelId="{3B6CBFDC-ED86-AD42-B9BF-5F222604ECA3}" srcId="{65A5CE76-FC9E-704D-A058-EEA77AD88D70}" destId="{58E2D578-C505-4847-809A-D60A0C516FA1}" srcOrd="3" destOrd="0" parTransId="{93439BE3-2C05-1B41-942A-6E4AB7E833F7}" sibTransId="{2B974F8F-B638-7141-B146-A675FBE8AF48}"/>
    <dgm:cxn modelId="{C294DDE5-2310-C048-9DA8-251A4DDDA36C}" type="presOf" srcId="{C0F525E8-BCE6-E24E-B41D-A2CB7428A94C}" destId="{E39F9A3D-C483-8047-A311-2022B8323D0D}" srcOrd="0" destOrd="0" presId="urn:microsoft.com/office/officeart/2005/8/layout/hList1"/>
    <dgm:cxn modelId="{33B350EC-6953-E141-AF81-C2D77EE533EE}" type="presOf" srcId="{8FA6BD70-0D58-D841-AC74-053E920FBAFA}" destId="{5553B4BB-378F-C344-AD11-424BD2872DA1}" srcOrd="0" destOrd="0" presId="urn:microsoft.com/office/officeart/2005/8/layout/hList1"/>
    <dgm:cxn modelId="{4DDF67F1-5C2B-2F41-AE75-134604370B6F}" type="presOf" srcId="{E0A2CFA3-ED6F-1F4B-A0AE-8BA7E5C6A395}" destId="{B5E45641-D440-E04F-A85E-E30088BB8654}" srcOrd="0" destOrd="0" presId="urn:microsoft.com/office/officeart/2005/8/layout/hList1"/>
    <dgm:cxn modelId="{42C8DAFC-0DE6-1244-BBFD-1FC6D256E31F}" srcId="{65A5CE76-FC9E-704D-A058-EEA77AD88D70}" destId="{C0F525E8-BCE6-E24E-B41D-A2CB7428A94C}" srcOrd="6" destOrd="0" parTransId="{BCBD5EF7-3AFD-3749-ABA4-C9BC4601CB12}" sibTransId="{9A0CB9BA-C9E8-EF4D-8BBD-8152F61D1851}"/>
    <dgm:cxn modelId="{818BB619-6F61-EB43-802F-CBD977514B90}" type="presParOf" srcId="{2EF1A84C-8796-0B46-BC8C-111CAD8F6FE3}" destId="{ADF19B70-F6E2-6A46-A6AA-8EF167EFC689}" srcOrd="0" destOrd="0" presId="urn:microsoft.com/office/officeart/2005/8/layout/hList1"/>
    <dgm:cxn modelId="{2D263477-671E-8B4A-883D-1A242074EEF5}" type="presParOf" srcId="{ADF19B70-F6E2-6A46-A6AA-8EF167EFC689}" destId="{5553B4BB-378F-C344-AD11-424BD2872DA1}" srcOrd="0" destOrd="0" presId="urn:microsoft.com/office/officeart/2005/8/layout/hList1"/>
    <dgm:cxn modelId="{FDCC7718-5AC8-394A-9E5D-E0211BEAC5D5}" type="presParOf" srcId="{ADF19B70-F6E2-6A46-A6AA-8EF167EFC689}" destId="{A45DB94D-8A44-B747-9352-E12CDE5B9333}" srcOrd="1" destOrd="0" presId="urn:microsoft.com/office/officeart/2005/8/layout/hList1"/>
    <dgm:cxn modelId="{52FDCDA8-F8E1-8F43-B95E-EEA9E3481EC9}" type="presParOf" srcId="{2EF1A84C-8796-0B46-BC8C-111CAD8F6FE3}" destId="{D586E964-6A09-5743-8B69-752B99FBA4B3}" srcOrd="1" destOrd="0" presId="urn:microsoft.com/office/officeart/2005/8/layout/hList1"/>
    <dgm:cxn modelId="{B523BECB-70A7-F54F-BF8F-9F8FC41F6F21}" type="presParOf" srcId="{2EF1A84C-8796-0B46-BC8C-111CAD8F6FE3}" destId="{7A2F5EA8-E7AE-5743-9649-DDD1D0AFA598}" srcOrd="2" destOrd="0" presId="urn:microsoft.com/office/officeart/2005/8/layout/hList1"/>
    <dgm:cxn modelId="{B5FA8543-43F2-9D4A-AEF5-C6B0215E532C}" type="presParOf" srcId="{7A2F5EA8-E7AE-5743-9649-DDD1D0AFA598}" destId="{53480B3F-AB6F-B640-A74C-1A0C3FEC2F06}" srcOrd="0" destOrd="0" presId="urn:microsoft.com/office/officeart/2005/8/layout/hList1"/>
    <dgm:cxn modelId="{5BC77DB1-4ABD-7D4B-B198-40AF9BB771E2}" type="presParOf" srcId="{7A2F5EA8-E7AE-5743-9649-DDD1D0AFA598}" destId="{BD00F64E-A1E4-A64F-A893-41FEF5BD7A56}" srcOrd="1" destOrd="0" presId="urn:microsoft.com/office/officeart/2005/8/layout/hList1"/>
    <dgm:cxn modelId="{F4CDFCF9-B8BE-474F-AAB9-CBE89229FE19}" type="presParOf" srcId="{2EF1A84C-8796-0B46-BC8C-111CAD8F6FE3}" destId="{87FEF1B0-B499-994E-8F1A-D28F13978750}" srcOrd="3" destOrd="0" presId="urn:microsoft.com/office/officeart/2005/8/layout/hList1"/>
    <dgm:cxn modelId="{20FEA874-700C-9C4B-998F-2CE9F9A6DB11}" type="presParOf" srcId="{2EF1A84C-8796-0B46-BC8C-111CAD8F6FE3}" destId="{C127D933-BFB4-054A-B57E-5C2BA959FDAE}" srcOrd="4" destOrd="0" presId="urn:microsoft.com/office/officeart/2005/8/layout/hList1"/>
    <dgm:cxn modelId="{FBE87411-143B-5447-A691-6A6E9A77CCFF}" type="presParOf" srcId="{C127D933-BFB4-054A-B57E-5C2BA959FDAE}" destId="{B4CB8C60-3649-4346-AD2C-85BC100ED455}" srcOrd="0" destOrd="0" presId="urn:microsoft.com/office/officeart/2005/8/layout/hList1"/>
    <dgm:cxn modelId="{B47AC24A-120C-864E-A54F-C2E6585E8409}" type="presParOf" srcId="{C127D933-BFB4-054A-B57E-5C2BA959FDAE}" destId="{67D1256E-4F6F-F745-8987-89441F63FCF3}" srcOrd="1" destOrd="0" presId="urn:microsoft.com/office/officeart/2005/8/layout/hList1"/>
    <dgm:cxn modelId="{87F8CDF1-7728-F24B-A4EB-4532FE7B25E4}" type="presParOf" srcId="{2EF1A84C-8796-0B46-BC8C-111CAD8F6FE3}" destId="{3C083A85-2453-2440-9E4C-B42162429058}" srcOrd="5" destOrd="0" presId="urn:microsoft.com/office/officeart/2005/8/layout/hList1"/>
    <dgm:cxn modelId="{1AA9F3EB-36E3-A541-BC4E-BD38809A92C7}" type="presParOf" srcId="{2EF1A84C-8796-0B46-BC8C-111CAD8F6FE3}" destId="{8431C52C-CA00-5A41-AD87-5EA091AD546B}" srcOrd="6" destOrd="0" presId="urn:microsoft.com/office/officeart/2005/8/layout/hList1"/>
    <dgm:cxn modelId="{B009624D-9559-D34F-88B2-97FE24A21E86}" type="presParOf" srcId="{8431C52C-CA00-5A41-AD87-5EA091AD546B}" destId="{F6CB104A-A6A5-CA4D-94B0-23D08C82F982}" srcOrd="0" destOrd="0" presId="urn:microsoft.com/office/officeart/2005/8/layout/hList1"/>
    <dgm:cxn modelId="{B502C024-C024-9B45-934A-8E3180B012BB}" type="presParOf" srcId="{8431C52C-CA00-5A41-AD87-5EA091AD546B}" destId="{8A44FE79-3CFE-3245-BB0B-6375280EC1D2}" srcOrd="1" destOrd="0" presId="urn:microsoft.com/office/officeart/2005/8/layout/hList1"/>
    <dgm:cxn modelId="{2BD21B6B-389A-7249-8FB8-4B1BC8D5953A}" type="presParOf" srcId="{2EF1A84C-8796-0B46-BC8C-111CAD8F6FE3}" destId="{5198F95B-6C5D-0945-92F8-CCA4A372A383}" srcOrd="7" destOrd="0" presId="urn:microsoft.com/office/officeart/2005/8/layout/hList1"/>
    <dgm:cxn modelId="{6E7B97A2-E497-934D-8A22-F4EF2B2805E6}" type="presParOf" srcId="{2EF1A84C-8796-0B46-BC8C-111CAD8F6FE3}" destId="{F616D6B4-A927-514E-9E20-7A92B6852E9A}" srcOrd="8" destOrd="0" presId="urn:microsoft.com/office/officeart/2005/8/layout/hList1"/>
    <dgm:cxn modelId="{9B11D9F6-E74B-394C-B24C-225F882744CC}" type="presParOf" srcId="{F616D6B4-A927-514E-9E20-7A92B6852E9A}" destId="{B5E45641-D440-E04F-A85E-E30088BB8654}" srcOrd="0" destOrd="0" presId="urn:microsoft.com/office/officeart/2005/8/layout/hList1"/>
    <dgm:cxn modelId="{FCB60C8B-6A10-0A4B-AD13-BA4973F5932E}" type="presParOf" srcId="{F616D6B4-A927-514E-9E20-7A92B6852E9A}" destId="{E0EE41A3-3E8F-254E-923D-E8F5DAFB9CCA}" srcOrd="1" destOrd="0" presId="urn:microsoft.com/office/officeart/2005/8/layout/hList1"/>
    <dgm:cxn modelId="{4D55701F-98A1-4440-9932-DED2848CBA08}" type="presParOf" srcId="{2EF1A84C-8796-0B46-BC8C-111CAD8F6FE3}" destId="{46870288-D8EE-C24C-8C14-61B402DD9374}" srcOrd="9" destOrd="0" presId="urn:microsoft.com/office/officeart/2005/8/layout/hList1"/>
    <dgm:cxn modelId="{D5F36ECF-29CD-DF43-8AAE-75D7D08F66CB}" type="presParOf" srcId="{2EF1A84C-8796-0B46-BC8C-111CAD8F6FE3}" destId="{AA09E7A2-EE9E-BA4A-AE59-2C609644257F}" srcOrd="10" destOrd="0" presId="urn:microsoft.com/office/officeart/2005/8/layout/hList1"/>
    <dgm:cxn modelId="{A7F2F938-79A8-9F4C-A856-A638A19F0F1C}" type="presParOf" srcId="{AA09E7A2-EE9E-BA4A-AE59-2C609644257F}" destId="{9055D722-DABE-8E45-B69D-22CCB47E6452}" srcOrd="0" destOrd="0" presId="urn:microsoft.com/office/officeart/2005/8/layout/hList1"/>
    <dgm:cxn modelId="{513D3BA0-EB8B-1D49-875D-8836FAD046FE}" type="presParOf" srcId="{AA09E7A2-EE9E-BA4A-AE59-2C609644257F}" destId="{7C43333A-25B9-D14C-B29E-76025F335F19}" srcOrd="1" destOrd="0" presId="urn:microsoft.com/office/officeart/2005/8/layout/hList1"/>
    <dgm:cxn modelId="{122A80BB-E5E4-7F4E-85E0-B5AF1809CB18}" type="presParOf" srcId="{2EF1A84C-8796-0B46-BC8C-111CAD8F6FE3}" destId="{905E1F5B-0E74-0743-B395-15E28B5AFE54}" srcOrd="11" destOrd="0" presId="urn:microsoft.com/office/officeart/2005/8/layout/hList1"/>
    <dgm:cxn modelId="{7043C68A-016B-6E4E-9665-35A76D29C41B}" type="presParOf" srcId="{2EF1A84C-8796-0B46-BC8C-111CAD8F6FE3}" destId="{55D77CB6-C3DD-3D4A-88DE-009590CAEE65}" srcOrd="12" destOrd="0" presId="urn:microsoft.com/office/officeart/2005/8/layout/hList1"/>
    <dgm:cxn modelId="{6D38B5FB-49D7-EA48-BBE6-6F7F15FB18F5}" type="presParOf" srcId="{55D77CB6-C3DD-3D4A-88DE-009590CAEE65}" destId="{E39F9A3D-C483-8047-A311-2022B8323D0D}" srcOrd="0" destOrd="0" presId="urn:microsoft.com/office/officeart/2005/8/layout/hList1"/>
    <dgm:cxn modelId="{CC56C156-9476-5F4A-870C-409B603FFBF3}" type="presParOf" srcId="{55D77CB6-C3DD-3D4A-88DE-009590CAEE65}" destId="{F0CB950E-F492-7A4E-91CC-008847F87C5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53B4BB-378F-C344-AD11-424BD2872DA1}">
      <dsp:nvSpPr>
        <dsp:cNvPr id="0" name=""/>
        <dsp:cNvSpPr/>
      </dsp:nvSpPr>
      <dsp:spPr>
        <a:xfrm>
          <a:off x="4518" y="84403"/>
          <a:ext cx="1340122" cy="536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T-n</a:t>
          </a:r>
        </a:p>
      </dsp:txBody>
      <dsp:txXfrm>
        <a:off x="4518" y="84403"/>
        <a:ext cx="1340122" cy="536049"/>
      </dsp:txXfrm>
    </dsp:sp>
    <dsp:sp modelId="{A45DB94D-8A44-B747-9352-E12CDE5B9333}">
      <dsp:nvSpPr>
        <dsp:cNvPr id="0" name=""/>
        <dsp:cNvSpPr/>
      </dsp:nvSpPr>
      <dsp:spPr>
        <a:xfrm>
          <a:off x="4518" y="620452"/>
          <a:ext cx="1340122" cy="17787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80B3F-AB6F-B640-A74C-1A0C3FEC2F06}">
      <dsp:nvSpPr>
        <dsp:cNvPr id="0" name=""/>
        <dsp:cNvSpPr/>
      </dsp:nvSpPr>
      <dsp:spPr>
        <a:xfrm>
          <a:off x="1532258" y="84403"/>
          <a:ext cx="1340122" cy="536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......</a:t>
          </a:r>
        </a:p>
      </dsp:txBody>
      <dsp:txXfrm>
        <a:off x="1532258" y="84403"/>
        <a:ext cx="1340122" cy="536049"/>
      </dsp:txXfrm>
    </dsp:sp>
    <dsp:sp modelId="{BD00F64E-A1E4-A64F-A893-41FEF5BD7A56}">
      <dsp:nvSpPr>
        <dsp:cNvPr id="0" name=""/>
        <dsp:cNvSpPr/>
      </dsp:nvSpPr>
      <dsp:spPr>
        <a:xfrm>
          <a:off x="1532258" y="620452"/>
          <a:ext cx="1340122" cy="17787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B8C60-3649-4346-AD2C-85BC100ED455}">
      <dsp:nvSpPr>
        <dsp:cNvPr id="0" name=""/>
        <dsp:cNvSpPr/>
      </dsp:nvSpPr>
      <dsp:spPr>
        <a:xfrm>
          <a:off x="3059998" y="84403"/>
          <a:ext cx="1340122" cy="536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T-4</a:t>
          </a:r>
        </a:p>
      </dsp:txBody>
      <dsp:txXfrm>
        <a:off x="3059998" y="84403"/>
        <a:ext cx="1340122" cy="536049"/>
      </dsp:txXfrm>
    </dsp:sp>
    <dsp:sp modelId="{67D1256E-4F6F-F745-8987-89441F63FCF3}">
      <dsp:nvSpPr>
        <dsp:cNvPr id="0" name=""/>
        <dsp:cNvSpPr/>
      </dsp:nvSpPr>
      <dsp:spPr>
        <a:xfrm>
          <a:off x="3059998" y="620452"/>
          <a:ext cx="1340122" cy="17787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CB104A-A6A5-CA4D-94B0-23D08C82F982}">
      <dsp:nvSpPr>
        <dsp:cNvPr id="0" name=""/>
        <dsp:cNvSpPr/>
      </dsp:nvSpPr>
      <dsp:spPr>
        <a:xfrm>
          <a:off x="4587738" y="84403"/>
          <a:ext cx="1340122" cy="536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T-3</a:t>
          </a:r>
        </a:p>
      </dsp:txBody>
      <dsp:txXfrm>
        <a:off x="4587738" y="84403"/>
        <a:ext cx="1340122" cy="536049"/>
      </dsp:txXfrm>
    </dsp:sp>
    <dsp:sp modelId="{8A44FE79-3CFE-3245-BB0B-6375280EC1D2}">
      <dsp:nvSpPr>
        <dsp:cNvPr id="0" name=""/>
        <dsp:cNvSpPr/>
      </dsp:nvSpPr>
      <dsp:spPr>
        <a:xfrm>
          <a:off x="4587738" y="620452"/>
          <a:ext cx="1340122" cy="17787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Top word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Count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Score</a:t>
          </a:r>
        </a:p>
      </dsp:txBody>
      <dsp:txXfrm>
        <a:off x="4587738" y="620452"/>
        <a:ext cx="1340122" cy="1778760"/>
      </dsp:txXfrm>
    </dsp:sp>
    <dsp:sp modelId="{B5E45641-D440-E04F-A85E-E30088BB8654}">
      <dsp:nvSpPr>
        <dsp:cNvPr id="0" name=""/>
        <dsp:cNvSpPr/>
      </dsp:nvSpPr>
      <dsp:spPr>
        <a:xfrm>
          <a:off x="6115478" y="84403"/>
          <a:ext cx="1340122" cy="536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T-2</a:t>
          </a:r>
        </a:p>
      </dsp:txBody>
      <dsp:txXfrm>
        <a:off x="6115478" y="84403"/>
        <a:ext cx="1340122" cy="536049"/>
      </dsp:txXfrm>
    </dsp:sp>
    <dsp:sp modelId="{E0EE41A3-3E8F-254E-923D-E8F5DAFB9CCA}">
      <dsp:nvSpPr>
        <dsp:cNvPr id="0" name=""/>
        <dsp:cNvSpPr/>
      </dsp:nvSpPr>
      <dsp:spPr>
        <a:xfrm>
          <a:off x="6115478" y="620452"/>
          <a:ext cx="1340122" cy="17787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5D722-DABE-8E45-B69D-22CCB47E6452}">
      <dsp:nvSpPr>
        <dsp:cNvPr id="0" name=""/>
        <dsp:cNvSpPr/>
      </dsp:nvSpPr>
      <dsp:spPr>
        <a:xfrm>
          <a:off x="7643218" y="84403"/>
          <a:ext cx="1340122" cy="536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T-1</a:t>
          </a:r>
        </a:p>
      </dsp:txBody>
      <dsp:txXfrm>
        <a:off x="7643218" y="84403"/>
        <a:ext cx="1340122" cy="536049"/>
      </dsp:txXfrm>
    </dsp:sp>
    <dsp:sp modelId="{7C43333A-25B9-D14C-B29E-76025F335F19}">
      <dsp:nvSpPr>
        <dsp:cNvPr id="0" name=""/>
        <dsp:cNvSpPr/>
      </dsp:nvSpPr>
      <dsp:spPr>
        <a:xfrm>
          <a:off x="7643218" y="620452"/>
          <a:ext cx="1340122" cy="17787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F9A3D-C483-8047-A311-2022B8323D0D}">
      <dsp:nvSpPr>
        <dsp:cNvPr id="0" name=""/>
        <dsp:cNvSpPr/>
      </dsp:nvSpPr>
      <dsp:spPr>
        <a:xfrm>
          <a:off x="9170958" y="84403"/>
          <a:ext cx="1340122" cy="5360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</a:t>
          </a:r>
        </a:p>
      </dsp:txBody>
      <dsp:txXfrm>
        <a:off x="9170958" y="84403"/>
        <a:ext cx="1340122" cy="536049"/>
      </dsp:txXfrm>
    </dsp:sp>
    <dsp:sp modelId="{F0CB950E-F492-7A4E-91CC-008847F87C58}">
      <dsp:nvSpPr>
        <dsp:cNvPr id="0" name=""/>
        <dsp:cNvSpPr/>
      </dsp:nvSpPr>
      <dsp:spPr>
        <a:xfrm>
          <a:off x="9170958" y="620452"/>
          <a:ext cx="1340122" cy="17787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692B-8C0E-2F46-AA65-A305DE85D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8B797-2C74-5840-B56F-DF783817D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CF513-4AF8-534C-8A63-DD0A6514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01CC-3B26-0241-93C4-3DD9C90C510A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F549A-29AD-184C-85B8-C7F06BB1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3CE55-7AF4-1E41-8816-F9A514F2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7BCB-D9F8-C449-81B3-F78902CB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482C-345F-D84B-AD0F-F40D2B10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EF2E5-6710-B84C-9BB5-933B32868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1B-A144-E042-9842-033BF36E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01CC-3B26-0241-93C4-3DD9C90C510A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C7248-F27D-F34D-9370-65E1A7F5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06B81-5E5B-C643-AE01-753AB3BE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7BCB-D9F8-C449-81B3-F78902CB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2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DB04F-0258-FF41-ADB6-0CBEF04EC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F5D41-C265-9E43-9F7B-905E13463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A712-8077-7B40-A8FC-A9D20D30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01CC-3B26-0241-93C4-3DD9C90C510A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2A035-1D27-7C4A-8C9A-4CE1E851E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25AF4-12DF-E84F-A1EA-3C3CFC96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7BCB-D9F8-C449-81B3-F78902CB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7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D099-3A64-AA44-9E4B-F3246F22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3ADB6-7B88-4249-A6A2-DC6B9C640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7523B-D282-9444-A0F9-D6528229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01CC-3B26-0241-93C4-3DD9C90C510A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821CA-9E5C-7441-BE80-56F60268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9FAA1-F3BE-7E42-AC5F-8DF6F96C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7BCB-D9F8-C449-81B3-F78902CB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130C-4AF4-0941-AC57-8F00A1EA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81476-0CDE-7542-8D2C-1C3F93069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74A61-5DAC-BE4D-8184-48780B03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01CC-3B26-0241-93C4-3DD9C90C510A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D656A-ED1F-DB4F-82F2-5E5CB4C8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3CB1B-DB7E-A04A-9C23-C91D65FF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7BCB-D9F8-C449-81B3-F78902CB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7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1D64-BE3B-A249-85DD-828F4476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B18A6-77E6-2E44-8AA8-DFF7A8B81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0F67D-DDFE-B94A-82C0-315A54FB0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0F34C-C52C-1743-B8E0-BD1856EB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01CC-3B26-0241-93C4-3DD9C90C510A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B8DAA-6F40-5C45-BE11-74ECD046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F57C7-5CC3-D041-8074-D44A2C1B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7BCB-D9F8-C449-81B3-F78902CB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2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A8F46-316C-4842-9F4D-77671C16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8C14B-40CC-7944-BC7E-8C55B6310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12A55-FE14-C44F-B0E5-6458DD2E9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42B87B-6443-8E46-B68A-D55379440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96F3F-A58C-E445-A0B5-5FACA9462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9BEE8-0652-0F4E-8A82-58811B7B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01CC-3B26-0241-93C4-3DD9C90C510A}" type="datetimeFigureOut">
              <a:rPr lang="en-US" smtClean="0"/>
              <a:t>8/1/21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98131-65FA-2D4E-A332-798DE502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72096-538B-554D-BBFE-FE596141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7BCB-D9F8-C449-81B3-F78902CB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3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B6EF-471E-D943-84A7-D22CC82E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AB2E8-1077-0345-9985-CD7964B2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01CC-3B26-0241-93C4-3DD9C90C510A}" type="datetimeFigureOut">
              <a:rPr lang="en-US" smtClean="0"/>
              <a:t>8/1/21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B9D01-766E-AF4D-AC36-521379D2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98FA3-BD54-8549-B88D-10A0B318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7BCB-D9F8-C449-81B3-F78902CB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2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F3F7C-DDB6-3640-992A-6A375CE9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01CC-3B26-0241-93C4-3DD9C90C510A}" type="datetimeFigureOut">
              <a:rPr lang="en-US" smtClean="0"/>
              <a:t>8/1/21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BCF88-7BA9-AC44-82F1-7FA0EC4D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92C3A-FAF6-424C-97AF-216DD189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7BCB-D9F8-C449-81B3-F78902CB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7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7BCE-1337-B049-8347-58DF5A66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9EA6-8CE2-CF4B-961F-C0266EB39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96D22-11AE-8E4F-A12C-210D281E2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2EC1B-E3CF-2747-A025-C06A7734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01CC-3B26-0241-93C4-3DD9C90C510A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EE648-5B6E-5D43-A664-343D13F8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F7D6F-D65A-D149-9CC9-552F6589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7BCB-D9F8-C449-81B3-F78902CB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8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0450-AA17-2F49-B180-D819190BE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9E4302-0245-A249-A9CC-D350DA2B0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0980D-0DD0-6E4F-BE40-B9F0D3332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A02F8-1BBE-2E4E-98B8-C1D35B26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01CC-3B26-0241-93C4-3DD9C90C510A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4533E-6193-AF4E-9D48-E1646519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29EF9-1334-3444-A487-2ECA33B3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7BCB-D9F8-C449-81B3-F78902CB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2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A7F276-3358-0549-8D34-774C39EF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76FBC-ADC8-8748-AA97-EDE4DE87D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C76C8-5A51-FE4C-A7C8-383BF5882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01CC-3B26-0241-93C4-3DD9C90C510A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728D6-5F3E-8C47-B6F3-14E0B083A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95EFD-598B-F244-BD7F-1FEC7D2E3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17BCB-D9F8-C449-81B3-F78902CB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8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52BB-16D4-A34A-B2C1-25E7E578E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/>
              <a:t>News Text Analysis</a:t>
            </a:r>
            <a:br>
              <a:rPr lang="en-US" dirty="0"/>
            </a:br>
            <a:r>
              <a:rPr lang="en-US" dirty="0"/>
              <a:t>Find Trending Word in News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8C4E4-0210-EA47-BAEE-BDE69FA50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972" y="4319751"/>
            <a:ext cx="9144000" cy="906517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Aug 2021</a:t>
            </a:r>
          </a:p>
        </p:txBody>
      </p:sp>
    </p:spTree>
    <p:extLst>
      <p:ext uri="{BB962C8B-B14F-4D97-AF65-F5344CB8AC3E}">
        <p14:creationId xmlns:p14="http://schemas.microsoft.com/office/powerpoint/2010/main" val="315839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40B3-7BAC-AF41-BE69-728873BE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AE6B-F13B-8346-A15B-9B591F5A4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7958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Determine the Trending Word from News text with timestamps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A text file with collection of News text and other attributes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/>
              <a:t>Load, Clean and Explore data</a:t>
            </a:r>
          </a:p>
          <a:p>
            <a:pPr lvl="1"/>
            <a:r>
              <a:rPr lang="en-US" dirty="0"/>
              <a:t>Understand Nuances of Data</a:t>
            </a:r>
          </a:p>
          <a:p>
            <a:pPr lvl="1"/>
            <a:r>
              <a:rPr lang="en-US" dirty="0"/>
              <a:t>Define “Trending Word”</a:t>
            </a:r>
          </a:p>
          <a:p>
            <a:pPr lvl="1"/>
            <a:r>
              <a:rPr lang="en-US" dirty="0"/>
              <a:t>Find Trending Word by “Time Window” (X-Minutes, X-Hour, Day)</a:t>
            </a:r>
          </a:p>
          <a:p>
            <a:r>
              <a:rPr lang="en-US" dirty="0"/>
              <a:t>Results and Conclusion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2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E2D3-F834-AA4E-BC50-9313C14A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C8BDC-0E34-424C-8A16-E718B6AEF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The News Text data is provided by Time stamp and other attributes</a:t>
            </a:r>
          </a:p>
          <a:p>
            <a:r>
              <a:rPr lang="en-US" sz="1600" dirty="0"/>
              <a:t>There are ~8k records for News over 3 days</a:t>
            </a:r>
          </a:p>
          <a:p>
            <a:r>
              <a:rPr lang="en-US" sz="1600" dirty="0"/>
              <a:t>Column PNAC looks like the identifier for a news story</a:t>
            </a:r>
          </a:p>
          <a:p>
            <a:pPr lvl="1"/>
            <a:r>
              <a:rPr lang="en-US" sz="1600" dirty="0"/>
              <a:t>Unique story index is combination of story time and </a:t>
            </a:r>
            <a:r>
              <a:rPr lang="en-US" sz="1600" dirty="0" err="1"/>
              <a:t>pnac</a:t>
            </a:r>
            <a:endParaRPr lang="en-US" sz="1600" dirty="0"/>
          </a:p>
          <a:p>
            <a:pPr lvl="1"/>
            <a:r>
              <a:rPr lang="en-US" sz="1600" dirty="0"/>
              <a:t>Majority of the stories are Headline and story update</a:t>
            </a:r>
          </a:p>
          <a:p>
            <a:pPr lvl="1"/>
            <a:r>
              <a:rPr lang="en-US" sz="1600" dirty="0"/>
              <a:t>It seems there are Alerts/ Headlines followed by </a:t>
            </a:r>
            <a:r>
              <a:rPr lang="en-US" sz="1600" b="1" dirty="0"/>
              <a:t>updates</a:t>
            </a:r>
            <a:r>
              <a:rPr lang="en-US" sz="1600" dirty="0"/>
              <a:t> on a story</a:t>
            </a:r>
          </a:p>
          <a:p>
            <a:pPr lvl="1"/>
            <a:r>
              <a:rPr lang="en-US" sz="1600" dirty="0"/>
              <a:t>For Alerts, mostly Headline is availably (no story take/text)</a:t>
            </a:r>
          </a:p>
          <a:p>
            <a:r>
              <a:rPr lang="en-US" sz="1600" dirty="0"/>
              <a:t>The news is available in 16 languages, 52% in English, Arabic(10%) &amp; French(8%) etc.</a:t>
            </a:r>
          </a:p>
          <a:p>
            <a:pPr lvl="1"/>
            <a:r>
              <a:rPr lang="en-US" sz="1200" dirty="0"/>
              <a:t>The news in non-English languages can be translated to English and then Trending words can be analyzed</a:t>
            </a:r>
          </a:p>
          <a:p>
            <a:pPr lvl="1"/>
            <a:r>
              <a:rPr lang="en-US" sz="1200" dirty="0"/>
              <a:t>The News can be analyzed separately by language</a:t>
            </a:r>
          </a:p>
          <a:p>
            <a:r>
              <a:rPr lang="en-US" sz="1600" dirty="0"/>
              <a:t>There is and attribute Topics, which is a combination of Codes, showing type of news, language, source etc.</a:t>
            </a:r>
          </a:p>
          <a:p>
            <a:r>
              <a:rPr lang="en-US" sz="1600" dirty="0"/>
              <a:t>The Product column seems to provide information on type of subscription by customers. Not all news will be sent to all customers</a:t>
            </a:r>
          </a:p>
          <a:p>
            <a:r>
              <a:rPr lang="en-US" sz="1600" dirty="0"/>
              <a:t>If the news is about a company/asset, then its code is also provided in column Related RICS</a:t>
            </a:r>
          </a:p>
          <a:p>
            <a:r>
              <a:rPr lang="en-US" sz="1600" dirty="0"/>
              <a:t>There are some common words like UPDATE, ALERT, BUZZ, REUTERS etc., they need to be removed before calculating word count</a:t>
            </a:r>
          </a:p>
          <a:p>
            <a:pPr marL="457200" lvl="1" indent="0">
              <a:buNone/>
            </a:pPr>
            <a:r>
              <a:rPr lang="en-US" sz="1400" dirty="0"/>
              <a:t>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546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EE84-5AA8-264F-A2D4-C21ADAB3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Trending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0410A-C8DC-5742-9C7B-5C121C2E7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trending word means the word which have maximum occurrence in news within given “time window”, let’s say, every Hour</a:t>
            </a:r>
          </a:p>
          <a:p>
            <a:r>
              <a:rPr lang="en-US" dirty="0"/>
              <a:t>Top Trending words in last one hour may not be same as Top Trending words in last 1 day. </a:t>
            </a:r>
          </a:p>
          <a:p>
            <a:r>
              <a:rPr lang="en-US" dirty="0"/>
              <a:t>Accumulate stories every Hour, record word counts and Rank the words using Scores based on Count</a:t>
            </a:r>
          </a:p>
          <a:p>
            <a:r>
              <a:rPr lang="en-US" dirty="0"/>
              <a:t>Trend Score can be based on pure count, normalized count, percentile, z-score, TF-IDF etc.</a:t>
            </a:r>
          </a:p>
          <a:p>
            <a:r>
              <a:rPr lang="en-US" dirty="0"/>
              <a:t>The trending word will have higher Score in recent time window</a:t>
            </a:r>
          </a:p>
        </p:txBody>
      </p:sp>
    </p:spTree>
    <p:extLst>
      <p:ext uri="{BB962C8B-B14F-4D97-AF65-F5344CB8AC3E}">
        <p14:creationId xmlns:p14="http://schemas.microsoft.com/office/powerpoint/2010/main" val="204586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124BEC2-2A76-EB46-9566-6A65D8CF2E55}"/>
              </a:ext>
            </a:extLst>
          </p:cNvPr>
          <p:cNvSpPr txBox="1"/>
          <p:nvPr/>
        </p:nvSpPr>
        <p:spPr>
          <a:xfrm>
            <a:off x="8450317" y="1825624"/>
            <a:ext cx="3121573" cy="2683313"/>
          </a:xfrm>
          <a:prstGeom prst="rect">
            <a:avLst/>
          </a:prstGeom>
          <a:ln w="38100">
            <a:solidFill>
              <a:schemeClr val="accent1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F609F-AE39-E84D-B0AF-C159D71F7E63}"/>
              </a:ext>
            </a:extLst>
          </p:cNvPr>
          <p:cNvSpPr txBox="1"/>
          <p:nvPr/>
        </p:nvSpPr>
        <p:spPr>
          <a:xfrm>
            <a:off x="620110" y="1825625"/>
            <a:ext cx="7756635" cy="2683313"/>
          </a:xfrm>
          <a:prstGeom prst="rect">
            <a:avLst/>
          </a:prstGeom>
          <a:ln w="38100">
            <a:solidFill>
              <a:schemeClr val="accent1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39EEA-0848-E74F-86B9-730986BA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Time Window approach for Finding Trending Word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5EE0E5-895F-804E-9935-069FA3379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538105"/>
              </p:ext>
            </p:extLst>
          </p:nvPr>
        </p:nvGraphicFramePr>
        <p:xfrm>
          <a:off x="838200" y="1825625"/>
          <a:ext cx="10515600" cy="2483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AC50CA8-E523-DE40-9B64-2969A04F5AEB}"/>
              </a:ext>
            </a:extLst>
          </p:cNvPr>
          <p:cNvSpPr txBox="1"/>
          <p:nvPr/>
        </p:nvSpPr>
        <p:spPr>
          <a:xfrm>
            <a:off x="2112580" y="4508938"/>
            <a:ext cx="4361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time blocks are used for calculation of Word Count, Mean, Std Dev etc.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D50C3-CBAB-F74F-B880-360F98A8FC45}"/>
              </a:ext>
            </a:extLst>
          </p:cNvPr>
          <p:cNvSpPr txBox="1"/>
          <p:nvPr/>
        </p:nvSpPr>
        <p:spPr>
          <a:xfrm>
            <a:off x="8586952" y="4643873"/>
            <a:ext cx="240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Trend Score</a:t>
            </a:r>
          </a:p>
        </p:txBody>
      </p:sp>
    </p:spTree>
    <p:extLst>
      <p:ext uri="{BB962C8B-B14F-4D97-AF65-F5344CB8AC3E}">
        <p14:creationId xmlns:p14="http://schemas.microsoft.com/office/powerpoint/2010/main" val="162298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57A5-F850-9B42-8195-E2AE0970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7C4EC-E935-9F49-8DEB-07617B15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636"/>
            <a:ext cx="10515600" cy="3126842"/>
          </a:xfrm>
        </p:spPr>
        <p:txBody>
          <a:bodyPr>
            <a:normAutofit/>
          </a:bodyPr>
          <a:lstStyle/>
          <a:p>
            <a:r>
              <a:rPr lang="en-US" sz="1600" dirty="0"/>
              <a:t>The approach used in this analysis for Trending Word is as follows</a:t>
            </a:r>
          </a:p>
          <a:p>
            <a:pPr lvl="1"/>
            <a:r>
              <a:rPr lang="en-US" sz="1600" dirty="0"/>
              <a:t>Time frame of 8 hours was selected and all the news stories in this window were used to calculate Trending Word</a:t>
            </a:r>
          </a:p>
          <a:p>
            <a:pPr lvl="1"/>
            <a:r>
              <a:rPr lang="en-US" sz="1600" dirty="0"/>
              <a:t>3 Methods are compared, and Top-N words are returned</a:t>
            </a:r>
          </a:p>
          <a:p>
            <a:pPr lvl="2"/>
            <a:r>
              <a:rPr lang="en-US" sz="1600" dirty="0"/>
              <a:t>Pure Word Count</a:t>
            </a:r>
          </a:p>
          <a:p>
            <a:pPr lvl="2"/>
            <a:r>
              <a:rPr lang="en-US" sz="1600" dirty="0"/>
              <a:t>TF-IDF based</a:t>
            </a:r>
          </a:p>
          <a:p>
            <a:pPr lvl="2"/>
            <a:r>
              <a:rPr lang="en-US" sz="1600" dirty="0"/>
              <a:t>Z-score based</a:t>
            </a:r>
          </a:p>
          <a:p>
            <a:pPr lvl="1"/>
            <a:r>
              <a:rPr lang="en-US" sz="1600" dirty="0"/>
              <a:t>The words are different based on different methods</a:t>
            </a:r>
          </a:p>
          <a:p>
            <a:r>
              <a:rPr lang="en-US" sz="1600" dirty="0"/>
              <a:t>Further Refinement of News Text by News Type can provide more insights</a:t>
            </a:r>
          </a:p>
          <a:p>
            <a:r>
              <a:rPr lang="en-US" sz="1600" dirty="0"/>
              <a:t>Trying various Time Window can provide an optimal Window to define Trending Words</a:t>
            </a:r>
          </a:p>
          <a:p>
            <a:r>
              <a:rPr lang="en-US" sz="1600" dirty="0"/>
              <a:t>Add Data from other languages</a:t>
            </a:r>
          </a:p>
          <a:p>
            <a:pPr lvl="2"/>
            <a:endParaRPr lang="en-US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9F949F-64BE-9D42-8F35-4E5DB88BB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836437"/>
              </p:ext>
            </p:extLst>
          </p:nvPr>
        </p:nvGraphicFramePr>
        <p:xfrm>
          <a:off x="1953302" y="4883479"/>
          <a:ext cx="2159000" cy="17145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38046000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670346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STORY_DATE_TIME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Word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673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2013-05-31 16:00:00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petroleum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808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2013-06-01 00:00:00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7395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2013-06-01 08:00:00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rapese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5055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2013-06-01 16:00:00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7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2013-06-02 00:00:00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alert10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795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2013-06-02 08:00:00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parliament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4733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2013-06-02 16:00:00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0045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2013-06-03 00:00:00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moodi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2445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341D8A-34B0-4E40-B132-DAF388579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731250"/>
              </p:ext>
            </p:extLst>
          </p:nvPr>
        </p:nvGraphicFramePr>
        <p:xfrm>
          <a:off x="4463783" y="4883479"/>
          <a:ext cx="2006600" cy="17145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39582421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3363027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STORY_DATE_TIME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Word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0895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2013-05-31 16:00:00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0430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2013-06-01 00:00:00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tornado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8052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2013-06-01 08:00:00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742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2013-06-01 16:00:00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57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2013-06-02 00:00:00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7331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2013-06-02 08:00:00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4182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2013-06-02 16:00:00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6334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2013-06-03 00:00:00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3335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EE2694F-9A25-CD4B-9D8C-340B2F7B1F69}"/>
              </a:ext>
            </a:extLst>
          </p:cNvPr>
          <p:cNvSpPr txBox="1"/>
          <p:nvPr/>
        </p:nvSpPr>
        <p:spPr>
          <a:xfrm>
            <a:off x="4463783" y="4606479"/>
            <a:ext cx="215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Count based on Headline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2101F4-27A3-8E4D-B8CC-B5D2EB9FB4C1}"/>
              </a:ext>
            </a:extLst>
          </p:cNvPr>
          <p:cNvSpPr txBox="1"/>
          <p:nvPr/>
        </p:nvSpPr>
        <p:spPr>
          <a:xfrm>
            <a:off x="1986099" y="4606480"/>
            <a:ext cx="215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TF-IDF based on Headline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A6F94F3-6F87-7940-8186-98E11A041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870033"/>
              </p:ext>
            </p:extLst>
          </p:nvPr>
        </p:nvGraphicFramePr>
        <p:xfrm>
          <a:off x="7073462" y="4883477"/>
          <a:ext cx="2159000" cy="1701165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3257697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22287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STORY_DATE_TIME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Word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5609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2013-05-31 16:00:00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affymax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167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2013-06-01 00:00:00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breakdown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0167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2013-06-01 08:00:00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1267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2013-06-01 16:00:00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805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2013-06-02 00:00:00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earthquak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0642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2013-06-02 08:00:00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altimo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993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2013-06-02 16:00:00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bernank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420879"/>
                  </a:ext>
                </a:extLst>
              </a:tr>
              <a:tr h="17199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2013-06-03 00:00:00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10yr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07104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0DDA58C-E745-F645-B2E3-27F6CFDE56AD}"/>
              </a:ext>
            </a:extLst>
          </p:cNvPr>
          <p:cNvSpPr txBox="1"/>
          <p:nvPr/>
        </p:nvSpPr>
        <p:spPr>
          <a:xfrm>
            <a:off x="7165622" y="4606479"/>
            <a:ext cx="215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Z-Score based on Headline </a:t>
            </a:r>
          </a:p>
        </p:txBody>
      </p:sp>
    </p:spTree>
    <p:extLst>
      <p:ext uri="{BB962C8B-B14F-4D97-AF65-F5344CB8AC3E}">
        <p14:creationId xmlns:p14="http://schemas.microsoft.com/office/powerpoint/2010/main" val="215804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354D-C520-D746-B31B-A98FA5E9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C3BB7-37DF-0E4E-A200-9A2CD96F2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Key Phrase Extraction and using it as Trending Phrase can be more meaningful</a:t>
            </a:r>
          </a:p>
          <a:p>
            <a:r>
              <a:rPr lang="en-US" dirty="0"/>
              <a:t>As vocabulary size increases the count effect gets diluted, word- embeddings based similarity can be used to find set of similar words and then use one of the similar word for Trending</a:t>
            </a:r>
          </a:p>
          <a:p>
            <a:r>
              <a:rPr lang="en-US" dirty="0"/>
              <a:t>Getting number of views, readership of news stories etc. can help in identifying the importance of a “News Story” and those can be used for finding Trend. Though this approach requires real time modelling</a:t>
            </a:r>
          </a:p>
          <a:p>
            <a:r>
              <a:rPr lang="en-US" dirty="0"/>
              <a:t>Decode the Topic codes and find type of story, e.g., Finance, Sports, Politics etc. can further refine the trend analysis</a:t>
            </a:r>
          </a:p>
          <a:p>
            <a:r>
              <a:rPr lang="en-US" dirty="0"/>
              <a:t>Better models for Language Translation can be used to enhance the quality of Translation from other languages to English</a:t>
            </a:r>
          </a:p>
          <a:p>
            <a:r>
              <a:rPr lang="en-US" dirty="0"/>
              <a:t>News across various languages (after translation) can be used to find trend, if a news is trending in many languages, then it must be important</a:t>
            </a:r>
          </a:p>
        </p:txBody>
      </p:sp>
    </p:spTree>
    <p:extLst>
      <p:ext uri="{BB962C8B-B14F-4D97-AF65-F5344CB8AC3E}">
        <p14:creationId xmlns:p14="http://schemas.microsoft.com/office/powerpoint/2010/main" val="315875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784</Words>
  <Application>Microsoft Macintosh PowerPoint</Application>
  <PresentationFormat>Widescreen</PresentationFormat>
  <Paragraphs>124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News Text Analysis Find Trending Word in News</vt:lpstr>
      <vt:lpstr>Overview</vt:lpstr>
      <vt:lpstr>Data Exploration: Key Findings</vt:lpstr>
      <vt:lpstr>What is Trending Word</vt:lpstr>
      <vt:lpstr>Time Window approach for Finding Trending Word</vt:lpstr>
      <vt:lpstr>Results and 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Trending Word in News</dc:title>
  <dc:creator>Mishra, Deepak</dc:creator>
  <cp:lastModifiedBy>Mishra, Deepak</cp:lastModifiedBy>
  <cp:revision>15</cp:revision>
  <dcterms:created xsi:type="dcterms:W3CDTF">2021-08-01T03:42:33Z</dcterms:created>
  <dcterms:modified xsi:type="dcterms:W3CDTF">2021-08-01T05:30:29Z</dcterms:modified>
</cp:coreProperties>
</file>