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FCA"/>
          </a:solidFill>
        </a:fill>
      </a:tcStyle>
    </a:wholeTbl>
    <a:band2H>
      <a:tcTxStyle b="def" i="def"/>
      <a:tcStyle>
        <a:tcBdr/>
        <a:fill>
          <a:solidFill>
            <a:srgbClr val="FFF0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Row>
  </a:tblStyle>
  <a:tblStyle styleId="{C7B018BB-80A7-4F77-B60F-C8B233D01FF8}" styleName="">
    <a:tblBg/>
    <a:wholeTbl>
      <a:tcTxStyle b="off" i="off">
        <a:fontRef idx="maj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7CA"/>
          </a:solidFill>
        </a:fill>
      </a:tcStyle>
    </a:wholeTbl>
    <a:band2H>
      <a:tcTxStyle b="def" i="def"/>
      <a:tcStyle>
        <a:tcBdr/>
        <a:fill>
          <a:solidFill>
            <a:srgbClr val="FFEC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A"/>
          </a:solidFill>
        </a:fill>
      </a:tcStyle>
    </a:wholeTbl>
    <a:band2H>
      <a:tcTxStyle b="def" i="def"/>
      <a:tcStyle>
        <a:tcBdr/>
        <a:fill>
          <a:solidFill>
            <a:srgbClr val="FF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b="def" i="def"/>
      <a:tcStyle>
        <a:tcBdr/>
        <a:fill>
          <a:solidFill>
            <a:srgbClr val="EA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2"/>
        </a:fontRef>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0" name="Shape 230"/>
          <p:cNvSpPr/>
          <p:nvPr>
            <p:ph type="sldImg"/>
          </p:nvPr>
        </p:nvSpPr>
        <p:spPr>
          <a:xfrm>
            <a:off x="1143000" y="685800"/>
            <a:ext cx="4572000" cy="3429000"/>
          </a:xfrm>
          <a:prstGeom prst="rect">
            <a:avLst/>
          </a:prstGeom>
        </p:spPr>
        <p:txBody>
          <a:bodyPr/>
          <a:lstStyle/>
          <a:p>
            <a:pPr/>
          </a:p>
        </p:txBody>
      </p:sp>
      <p:sp>
        <p:nvSpPr>
          <p:cNvPr id="231" name="Shape 2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Arial"/>
      </a:defRPr>
    </a:lvl1pPr>
    <a:lvl2pPr indent="228600" defTabSz="457200" latinLnBrk="0">
      <a:defRPr sz="1200">
        <a:latin typeface="+mj-lt"/>
        <a:ea typeface="+mj-ea"/>
        <a:cs typeface="+mj-cs"/>
        <a:sym typeface="Arial"/>
      </a:defRPr>
    </a:lvl2pPr>
    <a:lvl3pPr indent="457200" defTabSz="457200" latinLnBrk="0">
      <a:defRPr sz="1200">
        <a:latin typeface="+mj-lt"/>
        <a:ea typeface="+mj-ea"/>
        <a:cs typeface="+mj-cs"/>
        <a:sym typeface="Arial"/>
      </a:defRPr>
    </a:lvl3pPr>
    <a:lvl4pPr indent="685800" defTabSz="457200" latinLnBrk="0">
      <a:defRPr sz="1200">
        <a:latin typeface="+mj-lt"/>
        <a:ea typeface="+mj-ea"/>
        <a:cs typeface="+mj-cs"/>
        <a:sym typeface="Arial"/>
      </a:defRPr>
    </a:lvl4pPr>
    <a:lvl5pPr indent="914400" defTabSz="457200" latinLnBrk="0">
      <a:defRPr sz="1200">
        <a:latin typeface="+mj-lt"/>
        <a:ea typeface="+mj-ea"/>
        <a:cs typeface="+mj-cs"/>
        <a:sym typeface="Arial"/>
      </a:defRPr>
    </a:lvl5pPr>
    <a:lvl6pPr indent="1143000" defTabSz="457200" latinLnBrk="0">
      <a:defRPr sz="1200">
        <a:latin typeface="+mj-lt"/>
        <a:ea typeface="+mj-ea"/>
        <a:cs typeface="+mj-cs"/>
        <a:sym typeface="Arial"/>
      </a:defRPr>
    </a:lvl6pPr>
    <a:lvl7pPr indent="1371600" defTabSz="457200" latinLnBrk="0">
      <a:defRPr sz="1200">
        <a:latin typeface="+mj-lt"/>
        <a:ea typeface="+mj-ea"/>
        <a:cs typeface="+mj-cs"/>
        <a:sym typeface="Arial"/>
      </a:defRPr>
    </a:lvl7pPr>
    <a:lvl8pPr indent="1600200" defTabSz="457200" latinLnBrk="0">
      <a:defRPr sz="1200">
        <a:latin typeface="+mj-lt"/>
        <a:ea typeface="+mj-ea"/>
        <a:cs typeface="+mj-cs"/>
        <a:sym typeface="Arial"/>
      </a:defRPr>
    </a:lvl8pPr>
    <a:lvl9pPr indent="1828800" defTabSz="4572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1 No Picture">
    <p:spTree>
      <p:nvGrpSpPr>
        <p:cNvPr id="1" name=""/>
        <p:cNvGrpSpPr/>
        <p:nvPr/>
      </p:nvGrpSpPr>
      <p:grpSpPr>
        <a:xfrm>
          <a:off x="0" y="0"/>
          <a:ext cx="0" cy="0"/>
          <a:chOff x="0" y="0"/>
          <a:chExt cx="0" cy="0"/>
        </a:xfrm>
      </p:grpSpPr>
      <p:sp>
        <p:nvSpPr>
          <p:cNvPr id="11" name="Rectangle 3"/>
          <p:cNvSpPr/>
          <p:nvPr/>
        </p:nvSpPr>
        <p:spPr>
          <a:xfrm>
            <a:off x="0" y="-9832"/>
            <a:ext cx="12188825" cy="5892147"/>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2" name="Title Text"/>
          <p:cNvSpPr txBox="1"/>
          <p:nvPr>
            <p:ph type="title"/>
          </p:nvPr>
        </p:nvSpPr>
        <p:spPr>
          <a:xfrm>
            <a:off x="373063" y="252620"/>
            <a:ext cx="10291761" cy="1221023"/>
          </a:xfrm>
          <a:prstGeom prst="rect">
            <a:avLst/>
          </a:prstGeom>
        </p:spPr>
        <p:txBody>
          <a:bodyPr/>
          <a:lstStyle>
            <a:lvl1pPr>
              <a:defRPr sz="3600">
                <a:solidFill>
                  <a:srgbClr val="FFFFFF"/>
                </a:solidFill>
              </a:defRPr>
            </a:lvl1pPr>
          </a:lstStyle>
          <a:p>
            <a:pPr/>
            <a:r>
              <a:t>Title Text</a:t>
            </a:r>
          </a:p>
        </p:txBody>
      </p:sp>
      <p:sp>
        <p:nvSpPr>
          <p:cNvPr id="13" name="Body Level One…"/>
          <p:cNvSpPr txBox="1"/>
          <p:nvPr>
            <p:ph type="body" sz="half" idx="1"/>
          </p:nvPr>
        </p:nvSpPr>
        <p:spPr>
          <a:xfrm>
            <a:off x="373063" y="1748583"/>
            <a:ext cx="10291762" cy="1752601"/>
          </a:xfrm>
          <a:prstGeom prst="rect">
            <a:avLst/>
          </a:prstGeom>
        </p:spPr>
        <p:txBody>
          <a:bodyPr/>
          <a:lstStyle>
            <a:lvl1pPr>
              <a:spcBef>
                <a:spcPts val="0"/>
              </a:spcBef>
              <a:defRPr sz="2000">
                <a:solidFill>
                  <a:srgbClr val="FFFFFF"/>
                </a:solidFill>
              </a:defRPr>
            </a:lvl1pPr>
            <a:lvl2pPr marL="0" indent="457200">
              <a:spcBef>
                <a:spcPts val="0"/>
              </a:spcBef>
              <a:buSzTx/>
              <a:buNone/>
              <a:defRPr sz="2000">
                <a:solidFill>
                  <a:srgbClr val="FFFFFF"/>
                </a:solidFill>
              </a:defRPr>
            </a:lvl2pPr>
            <a:lvl3pPr marL="0" indent="914400">
              <a:spcBef>
                <a:spcPts val="0"/>
              </a:spcBef>
              <a:buSzTx/>
              <a:buNone/>
              <a:defRPr sz="2000">
                <a:solidFill>
                  <a:srgbClr val="FFFFFF"/>
                </a:solidFill>
              </a:defRPr>
            </a:lvl3pPr>
            <a:lvl4pPr marL="0" indent="1371600">
              <a:spcBef>
                <a:spcPts val="0"/>
              </a:spcBef>
              <a:buSzTx/>
              <a:buNone/>
              <a:defRPr sz="2000">
                <a:solidFill>
                  <a:srgbClr val="FFFFFF"/>
                </a:solidFill>
              </a:defRPr>
            </a:lvl4pPr>
            <a:lvl5pPr marL="0" indent="1828800">
              <a:spcBef>
                <a:spcPts val="0"/>
              </a:spcBef>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1a Ink-Saving">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p:spPr>
        <p:txBody>
          <a:bodyPr/>
          <a:lstStyle>
            <a:lvl1pPr>
              <a:defRPr>
                <a:solidFill>
                  <a:schemeClr val="accent2"/>
                </a:solidFill>
              </a:defRPr>
            </a:lvl1pPr>
          </a:lstStyle>
          <a:p>
            <a:pPr/>
            <a:fld id="{86CB4B4D-7CA3-9044-876B-883B54F8677D}" type="slidenum"/>
          </a:p>
        </p:txBody>
      </p:sp>
      <p:sp>
        <p:nvSpPr>
          <p:cNvPr id="96" name="Title Text"/>
          <p:cNvSpPr txBox="1"/>
          <p:nvPr>
            <p:ph type="title"/>
          </p:nvPr>
        </p:nvSpPr>
        <p:spPr>
          <a:xfrm>
            <a:off x="371475" y="1828800"/>
            <a:ext cx="10293351" cy="1692275"/>
          </a:xfrm>
          <a:prstGeom prst="rect">
            <a:avLst/>
          </a:prstGeom>
        </p:spPr>
        <p:txBody>
          <a:bodyPr/>
          <a:lstStyle>
            <a:lvl1pPr>
              <a:defRPr sz="3600"/>
            </a:lvl1pPr>
          </a:lstStyle>
          <a:p>
            <a:pPr/>
            <a:r>
              <a:t>Title Text</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2">
    <p:bg>
      <p:bgPr>
        <a:solidFill>
          <a:schemeClr val="accent2"/>
        </a:solidFill>
      </p:bgPr>
    </p:bg>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04" name="Title Text"/>
          <p:cNvSpPr txBox="1"/>
          <p:nvPr>
            <p:ph type="title"/>
          </p:nvPr>
        </p:nvSpPr>
        <p:spPr>
          <a:xfrm>
            <a:off x="371475" y="1829100"/>
            <a:ext cx="10293351" cy="1692276"/>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3">
    <p:bg>
      <p:bgPr>
        <a:solidFill>
          <a:schemeClr val="accent1"/>
        </a:solidFill>
      </p:bgPr>
    </p:bg>
    <p:spTree>
      <p:nvGrpSpPr>
        <p:cNvPr id="1" name=""/>
        <p:cNvGrpSpPr/>
        <p:nvPr/>
      </p:nvGrpSpPr>
      <p:grpSpPr>
        <a:xfrm>
          <a:off x="0" y="0"/>
          <a:ext cx="0" cy="0"/>
          <a:chOff x="0" y="0"/>
          <a:chExt cx="0" cy="0"/>
        </a:xfrm>
      </p:grpSpPr>
      <p:pic>
        <p:nvPicPr>
          <p:cNvPr id="111" name="Picture 6" descr="Picture 6"/>
          <p:cNvPicPr>
            <a:picLocks noChangeAspect="1"/>
          </p:cNvPicPr>
          <p:nvPr/>
        </p:nvPicPr>
        <p:blipFill>
          <a:blip r:embed="rId2">
            <a:extLst/>
          </a:blip>
          <a:stretch>
            <a:fillRect/>
          </a:stretch>
        </p:blipFill>
        <p:spPr>
          <a:xfrm>
            <a:off x="2023870" y="0"/>
            <a:ext cx="10164955" cy="6065979"/>
          </a:xfrm>
          <a:prstGeom prst="rect">
            <a:avLst/>
          </a:prstGeom>
          <a:ln w="12700">
            <a:miter lim="400000"/>
          </a:ln>
        </p:spPr>
      </p:pic>
      <p:sp>
        <p:nvSpPr>
          <p:cNvPr id="11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13" name="Title Text"/>
          <p:cNvSpPr txBox="1"/>
          <p:nvPr>
            <p:ph type="title"/>
          </p:nvPr>
        </p:nvSpPr>
        <p:spPr>
          <a:xfrm>
            <a:off x="371475" y="1829099"/>
            <a:ext cx="9140437" cy="2286001"/>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4">
    <p:bg>
      <p:bgPr>
        <a:solidFill>
          <a:schemeClr val="accent2"/>
        </a:solidFill>
      </p:bgPr>
    </p:bg>
    <p:spTree>
      <p:nvGrpSpPr>
        <p:cNvPr id="1" name=""/>
        <p:cNvGrpSpPr/>
        <p:nvPr/>
      </p:nvGrpSpPr>
      <p:grpSpPr>
        <a:xfrm>
          <a:off x="0" y="0"/>
          <a:ext cx="0" cy="0"/>
          <a:chOff x="0" y="0"/>
          <a:chExt cx="0" cy="0"/>
        </a:xfrm>
      </p:grpSpPr>
      <p:pic>
        <p:nvPicPr>
          <p:cNvPr id="120" name="Picture 2" descr="Picture 2"/>
          <p:cNvPicPr>
            <a:picLocks noChangeAspect="1"/>
          </p:cNvPicPr>
          <p:nvPr/>
        </p:nvPicPr>
        <p:blipFill>
          <a:blip r:embed="rId2">
            <a:extLst/>
          </a:blip>
          <a:stretch>
            <a:fillRect/>
          </a:stretch>
        </p:blipFill>
        <p:spPr>
          <a:xfrm>
            <a:off x="2023870" y="0"/>
            <a:ext cx="10164955" cy="6065979"/>
          </a:xfrm>
          <a:prstGeom prst="rect">
            <a:avLst/>
          </a:prstGeom>
          <a:ln w="12700">
            <a:miter lim="400000"/>
          </a:ln>
        </p:spPr>
      </p:pic>
      <p:sp>
        <p:nvSpPr>
          <p:cNvPr id="1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22" name="Title Text"/>
          <p:cNvSpPr txBox="1"/>
          <p:nvPr>
            <p:ph type="title"/>
          </p:nvPr>
        </p:nvSpPr>
        <p:spPr>
          <a:xfrm>
            <a:off x="371475" y="1829099"/>
            <a:ext cx="9140437" cy="2286001"/>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Col Content">
    <p:spTree>
      <p:nvGrpSpPr>
        <p:cNvPr id="1" name=""/>
        <p:cNvGrpSpPr/>
        <p:nvPr/>
      </p:nvGrpSpPr>
      <p:grpSpPr>
        <a:xfrm>
          <a:off x="0" y="0"/>
          <a:ext cx="0" cy="0"/>
          <a:chOff x="0" y="0"/>
          <a:chExt cx="0" cy="0"/>
        </a:xfrm>
      </p:grpSpPr>
      <p:sp>
        <p:nvSpPr>
          <p:cNvPr id="129" name="Slide Number"/>
          <p:cNvSpPr txBox="1"/>
          <p:nvPr>
            <p:ph type="sldNum" sz="quarter" idx="2"/>
          </p:nvPr>
        </p:nvSpPr>
        <p:spPr>
          <a:prstGeom prst="rect">
            <a:avLst/>
          </a:prstGeom>
        </p:spPr>
        <p:txBody>
          <a:bodyPr/>
          <a:lstStyle/>
          <a:p>
            <a:pPr/>
            <a:fld id="{86CB4B4D-7CA3-9044-876B-883B54F8677D}" type="slidenum"/>
          </a:p>
        </p:txBody>
      </p:sp>
      <p:sp>
        <p:nvSpPr>
          <p:cNvPr id="130" name="Title Text"/>
          <p:cNvSpPr txBox="1"/>
          <p:nvPr>
            <p:ph type="title"/>
          </p:nvPr>
        </p:nvSpPr>
        <p:spPr>
          <a:xfrm>
            <a:off x="373063" y="288088"/>
            <a:ext cx="11445876" cy="428679"/>
          </a:xfrm>
          <a:prstGeom prst="rect">
            <a:avLst/>
          </a:prstGeom>
        </p:spPr>
        <p:txBody>
          <a:bodyPr/>
          <a:lstStyle/>
          <a:p>
            <a:pPr/>
            <a:r>
              <a:t>Title Text</a:t>
            </a:r>
          </a:p>
        </p:txBody>
      </p:sp>
      <p:sp>
        <p:nvSpPr>
          <p:cNvPr id="131" name="Body Level One…"/>
          <p:cNvSpPr txBox="1"/>
          <p:nvPr>
            <p:ph type="body" sz="half" idx="1"/>
          </p:nvPr>
        </p:nvSpPr>
        <p:spPr>
          <a:xfrm>
            <a:off x="373063" y="1054848"/>
            <a:ext cx="5481638" cy="52120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Col Subhead">
    <p:spTree>
      <p:nvGrpSpPr>
        <p:cNvPr id="1" name=""/>
        <p:cNvGrpSpPr/>
        <p:nvPr/>
      </p:nvGrpSpPr>
      <p:grpSpPr>
        <a:xfrm>
          <a:off x="0" y="0"/>
          <a:ext cx="0" cy="0"/>
          <a:chOff x="0" y="0"/>
          <a:chExt cx="0" cy="0"/>
        </a:xfrm>
      </p:grpSpPr>
      <p:sp>
        <p:nvSpPr>
          <p:cNvPr id="138" name="Slide Number"/>
          <p:cNvSpPr txBox="1"/>
          <p:nvPr>
            <p:ph type="sldNum" sz="quarter" idx="2"/>
          </p:nvPr>
        </p:nvSpPr>
        <p:spPr>
          <a:prstGeom prst="rect">
            <a:avLst/>
          </a:prstGeom>
        </p:spPr>
        <p:txBody>
          <a:bodyPr/>
          <a:lstStyle/>
          <a:p>
            <a:pPr/>
            <a:fld id="{86CB4B4D-7CA3-9044-876B-883B54F8677D}" type="slidenum"/>
          </a:p>
        </p:txBody>
      </p:sp>
      <p:sp>
        <p:nvSpPr>
          <p:cNvPr id="139" name="Title Text"/>
          <p:cNvSpPr txBox="1"/>
          <p:nvPr>
            <p:ph type="title"/>
          </p:nvPr>
        </p:nvSpPr>
        <p:spPr>
          <a:xfrm>
            <a:off x="373063" y="288088"/>
            <a:ext cx="11445876" cy="428679"/>
          </a:xfrm>
          <a:prstGeom prst="rect">
            <a:avLst/>
          </a:prstGeom>
        </p:spPr>
        <p:txBody>
          <a:bodyPr/>
          <a:lstStyle/>
          <a:p>
            <a:pPr/>
            <a:r>
              <a:t>Title Text</a:t>
            </a:r>
          </a:p>
        </p:txBody>
      </p:sp>
      <p:sp>
        <p:nvSpPr>
          <p:cNvPr id="140" name="Body Level One…"/>
          <p:cNvSpPr txBox="1"/>
          <p:nvPr>
            <p:ph type="body" sz="quarter" idx="1"/>
          </p:nvPr>
        </p:nvSpPr>
        <p:spPr>
          <a:xfrm>
            <a:off x="371475" y="723900"/>
            <a:ext cx="11447464"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Up Content">
    <p:spTree>
      <p:nvGrpSpPr>
        <p:cNvPr id="1" name=""/>
        <p:cNvGrpSpPr/>
        <p:nvPr/>
      </p:nvGrpSpPr>
      <p:grpSpPr>
        <a:xfrm>
          <a:off x="0" y="0"/>
          <a:ext cx="0" cy="0"/>
          <a:chOff x="0" y="0"/>
          <a:chExt cx="0" cy="0"/>
        </a:xfrm>
      </p:grpSpPr>
      <p:sp>
        <p:nvSpPr>
          <p:cNvPr id="147" name="Slide Number"/>
          <p:cNvSpPr txBox="1"/>
          <p:nvPr>
            <p:ph type="sldNum" sz="quarter" idx="2"/>
          </p:nvPr>
        </p:nvSpPr>
        <p:spPr>
          <a:prstGeom prst="rect">
            <a:avLst/>
          </a:prstGeom>
        </p:spPr>
        <p:txBody>
          <a:bodyPr/>
          <a:lstStyle/>
          <a:p>
            <a:pPr/>
            <a:fld id="{86CB4B4D-7CA3-9044-876B-883B54F8677D}" type="slidenum"/>
          </a:p>
        </p:txBody>
      </p:sp>
      <p:sp>
        <p:nvSpPr>
          <p:cNvPr id="148" name="Straight Connector 7"/>
          <p:cNvSpPr/>
          <p:nvPr/>
        </p:nvSpPr>
        <p:spPr>
          <a:xfrm flipH="1">
            <a:off x="6097586" y="1143000"/>
            <a:ext cx="1" cy="5030789"/>
          </a:xfrm>
          <a:prstGeom prst="line">
            <a:avLst/>
          </a:prstGeom>
          <a:ln w="12700">
            <a:solidFill>
              <a:schemeClr val="accent4"/>
            </a:solidFill>
          </a:ln>
        </p:spPr>
        <p:txBody>
          <a:bodyPr lIns="45719" rIns="45719"/>
          <a:lstStyle/>
          <a:p>
            <a:pPr/>
          </a:p>
        </p:txBody>
      </p:sp>
      <p:sp>
        <p:nvSpPr>
          <p:cNvPr id="149" name="Straight Connector 14"/>
          <p:cNvSpPr/>
          <p:nvPr/>
        </p:nvSpPr>
        <p:spPr>
          <a:xfrm flipH="1" flipV="1">
            <a:off x="371477" y="3646487"/>
            <a:ext cx="11446034" cy="1"/>
          </a:xfrm>
          <a:prstGeom prst="line">
            <a:avLst/>
          </a:prstGeom>
          <a:ln w="12700">
            <a:solidFill>
              <a:schemeClr val="accent4"/>
            </a:solidFill>
          </a:ln>
        </p:spPr>
        <p:txBody>
          <a:bodyPr lIns="45719" rIns="45719"/>
          <a:lstStyle/>
          <a:p>
            <a:pPr/>
          </a:p>
        </p:txBody>
      </p:sp>
      <p:sp>
        <p:nvSpPr>
          <p:cNvPr id="150" name="Title Text"/>
          <p:cNvSpPr txBox="1"/>
          <p:nvPr>
            <p:ph type="title"/>
          </p:nvPr>
        </p:nvSpPr>
        <p:spPr>
          <a:xfrm>
            <a:off x="373063" y="288088"/>
            <a:ext cx="11445876" cy="428679"/>
          </a:xfrm>
          <a:prstGeom prst="rect">
            <a:avLst/>
          </a:prstGeom>
        </p:spPr>
        <p:txBody>
          <a:bodyPr/>
          <a:lstStyle/>
          <a:p>
            <a:pPr/>
            <a:r>
              <a:t>Title Text</a:t>
            </a:r>
          </a:p>
        </p:txBody>
      </p:sp>
      <p:sp>
        <p:nvSpPr>
          <p:cNvPr id="151" name="Body Level One…"/>
          <p:cNvSpPr txBox="1"/>
          <p:nvPr>
            <p:ph type="body" sz="quarter" idx="1"/>
          </p:nvPr>
        </p:nvSpPr>
        <p:spPr>
          <a:xfrm>
            <a:off x="371475" y="1108660"/>
            <a:ext cx="5481638" cy="2423161"/>
          </a:xfrm>
          <a:prstGeom prst="rect">
            <a:avLst/>
          </a:prstGeom>
        </p:spPr>
        <p:txBody>
          <a:bodyPr/>
          <a:lstStyle>
            <a:lvl1pPr>
              <a:spcBef>
                <a:spcPts val="600"/>
              </a:spcBef>
              <a:defRPr b="1" sz="1400"/>
            </a:lvl1pPr>
            <a:lvl2pPr marL="0" indent="0">
              <a:spcBef>
                <a:spcPts val="600"/>
              </a:spcBef>
              <a:buSzTx/>
              <a:buNone/>
              <a:defRPr b="1" sz="1400"/>
            </a:lvl2pPr>
            <a:lvl3pPr marL="225425" indent="-225425">
              <a:spcBef>
                <a:spcPts val="600"/>
              </a:spcBef>
              <a:defRPr b="1" sz="1400"/>
            </a:lvl3pPr>
            <a:lvl4pPr marL="457200" indent="-227013">
              <a:spcBef>
                <a:spcPts val="600"/>
              </a:spcBef>
              <a:defRPr b="1" sz="1400"/>
            </a:lvl4pPr>
            <a:lvl5pPr marL="688975" indent="-228600">
              <a:spcBef>
                <a:spcPts val="600"/>
              </a:spcBef>
              <a:defRPr b="1"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Up Subhead">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
        <p:nvSpPr>
          <p:cNvPr id="159" name="Straight Connector 7"/>
          <p:cNvSpPr/>
          <p:nvPr/>
        </p:nvSpPr>
        <p:spPr>
          <a:xfrm flipH="1">
            <a:off x="6094413" y="1485900"/>
            <a:ext cx="3174" cy="4687889"/>
          </a:xfrm>
          <a:prstGeom prst="line">
            <a:avLst/>
          </a:prstGeom>
          <a:ln w="12700">
            <a:solidFill>
              <a:schemeClr val="accent4"/>
            </a:solidFill>
          </a:ln>
        </p:spPr>
        <p:txBody>
          <a:bodyPr lIns="45719" rIns="45719"/>
          <a:lstStyle/>
          <a:p>
            <a:pPr/>
          </a:p>
        </p:txBody>
      </p:sp>
      <p:sp>
        <p:nvSpPr>
          <p:cNvPr id="160" name="Straight Connector 14"/>
          <p:cNvSpPr/>
          <p:nvPr/>
        </p:nvSpPr>
        <p:spPr>
          <a:xfrm flipH="1" flipV="1">
            <a:off x="372905" y="3809691"/>
            <a:ext cx="11446034" cy="1"/>
          </a:xfrm>
          <a:prstGeom prst="line">
            <a:avLst/>
          </a:prstGeom>
          <a:ln w="12700">
            <a:solidFill>
              <a:schemeClr val="accent4"/>
            </a:solidFill>
          </a:ln>
        </p:spPr>
        <p:txBody>
          <a:bodyPr lIns="45719" rIns="45719"/>
          <a:lstStyle/>
          <a:p>
            <a:pPr/>
          </a:p>
        </p:txBody>
      </p:sp>
      <p:sp>
        <p:nvSpPr>
          <p:cNvPr id="161" name="Title Text"/>
          <p:cNvSpPr txBox="1"/>
          <p:nvPr>
            <p:ph type="title"/>
          </p:nvPr>
        </p:nvSpPr>
        <p:spPr>
          <a:xfrm>
            <a:off x="373063" y="288088"/>
            <a:ext cx="11445876" cy="428679"/>
          </a:xfrm>
          <a:prstGeom prst="rect">
            <a:avLst/>
          </a:prstGeom>
        </p:spPr>
        <p:txBody>
          <a:bodyPr/>
          <a:lstStyle/>
          <a:p>
            <a:pPr/>
            <a:r>
              <a:t>Title Text</a:t>
            </a:r>
          </a:p>
        </p:txBody>
      </p:sp>
      <p:sp>
        <p:nvSpPr>
          <p:cNvPr id="162" name="Body Level One…"/>
          <p:cNvSpPr txBox="1"/>
          <p:nvPr>
            <p:ph type="body" sz="quarter" idx="1"/>
          </p:nvPr>
        </p:nvSpPr>
        <p:spPr>
          <a:xfrm>
            <a:off x="371475" y="723900"/>
            <a:ext cx="11447464"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Col Content">
    <p:spTree>
      <p:nvGrpSpPr>
        <p:cNvPr id="1" name=""/>
        <p:cNvGrpSpPr/>
        <p:nvPr/>
      </p:nvGrpSpPr>
      <p:grpSpPr>
        <a:xfrm>
          <a:off x="0" y="0"/>
          <a:ext cx="0" cy="0"/>
          <a:chOff x="0" y="0"/>
          <a:chExt cx="0" cy="0"/>
        </a:xfrm>
      </p:grpSpPr>
      <p:sp>
        <p:nvSpPr>
          <p:cNvPr id="169" name="Slide Number"/>
          <p:cNvSpPr txBox="1"/>
          <p:nvPr>
            <p:ph type="sldNum" sz="quarter" idx="2"/>
          </p:nvPr>
        </p:nvSpPr>
        <p:spPr>
          <a:prstGeom prst="rect">
            <a:avLst/>
          </a:prstGeom>
        </p:spPr>
        <p:txBody>
          <a:bodyPr/>
          <a:lstStyle/>
          <a:p>
            <a:pPr/>
            <a:fld id="{86CB4B4D-7CA3-9044-876B-883B54F8677D}" type="slidenum"/>
          </a:p>
        </p:txBody>
      </p:sp>
      <p:sp>
        <p:nvSpPr>
          <p:cNvPr id="170" name="Title Text"/>
          <p:cNvSpPr txBox="1"/>
          <p:nvPr>
            <p:ph type="title"/>
          </p:nvPr>
        </p:nvSpPr>
        <p:spPr>
          <a:xfrm>
            <a:off x="373063" y="288088"/>
            <a:ext cx="11445876" cy="428679"/>
          </a:xfrm>
          <a:prstGeom prst="rect">
            <a:avLst/>
          </a:prstGeom>
        </p:spPr>
        <p:txBody>
          <a:bodyPr/>
          <a:lstStyle/>
          <a:p>
            <a:pPr/>
            <a:r>
              <a:t>Title Text</a:t>
            </a:r>
          </a:p>
        </p:txBody>
      </p:sp>
      <p:sp>
        <p:nvSpPr>
          <p:cNvPr id="171" name="Body Level One…"/>
          <p:cNvSpPr txBox="1"/>
          <p:nvPr>
            <p:ph type="body" sz="half" idx="1"/>
          </p:nvPr>
        </p:nvSpPr>
        <p:spPr>
          <a:xfrm>
            <a:off x="371475" y="1108658"/>
            <a:ext cx="3514725" cy="5155617"/>
          </a:xfrm>
          <a:prstGeom prst="rect">
            <a:avLst/>
          </a:prstGeom>
        </p:spPr>
        <p:txBody>
          <a:bodyPr/>
          <a:lstStyle>
            <a:lvl1pPr>
              <a:spcBef>
                <a:spcPts val="600"/>
              </a:spcBef>
              <a:defRPr b="1" sz="1400"/>
            </a:lvl1pPr>
            <a:lvl2pPr marL="0" indent="0">
              <a:spcBef>
                <a:spcPts val="600"/>
              </a:spcBef>
              <a:buSzTx/>
              <a:buNone/>
              <a:defRPr b="1" sz="1400"/>
            </a:lvl2pPr>
            <a:lvl3pPr marL="225425" indent="-225425">
              <a:spcBef>
                <a:spcPts val="600"/>
              </a:spcBef>
              <a:defRPr b="1" sz="1400"/>
            </a:lvl3pPr>
            <a:lvl4pPr marL="457200" indent="-227013">
              <a:spcBef>
                <a:spcPts val="600"/>
              </a:spcBef>
              <a:defRPr b="1" sz="1400"/>
            </a:lvl4pPr>
            <a:lvl5pPr marL="688975" indent="-228600">
              <a:spcBef>
                <a:spcPts val="600"/>
              </a:spcBef>
              <a:defRPr b="1"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Col Intro">
    <p:spTree>
      <p:nvGrpSpPr>
        <p:cNvPr id="1" name=""/>
        <p:cNvGrpSpPr/>
        <p:nvPr/>
      </p:nvGrpSpPr>
      <p:grpSpPr>
        <a:xfrm>
          <a:off x="0" y="0"/>
          <a:ext cx="0" cy="0"/>
          <a:chOff x="0" y="0"/>
          <a:chExt cx="0" cy="0"/>
        </a:xfrm>
      </p:grpSpPr>
      <p:sp>
        <p:nvSpPr>
          <p:cNvPr id="178" name="Slide Number"/>
          <p:cNvSpPr txBox="1"/>
          <p:nvPr>
            <p:ph type="sldNum" sz="quarter" idx="2"/>
          </p:nvPr>
        </p:nvSpPr>
        <p:spPr>
          <a:prstGeom prst="rect">
            <a:avLst/>
          </a:prstGeom>
        </p:spPr>
        <p:txBody>
          <a:bodyPr/>
          <a:lstStyle/>
          <a:p>
            <a:pPr/>
            <a:fld id="{86CB4B4D-7CA3-9044-876B-883B54F8677D}" type="slidenum"/>
          </a:p>
        </p:txBody>
      </p:sp>
      <p:sp>
        <p:nvSpPr>
          <p:cNvPr id="179" name="Title Text"/>
          <p:cNvSpPr txBox="1"/>
          <p:nvPr>
            <p:ph type="title"/>
          </p:nvPr>
        </p:nvSpPr>
        <p:spPr>
          <a:xfrm>
            <a:off x="373063" y="288088"/>
            <a:ext cx="11445876" cy="428679"/>
          </a:xfrm>
          <a:prstGeom prst="rect">
            <a:avLst/>
          </a:prstGeom>
        </p:spPr>
        <p:txBody>
          <a:bodyPr/>
          <a:lstStyle/>
          <a:p>
            <a:pPr/>
            <a:r>
              <a:t>Title Text</a:t>
            </a:r>
          </a:p>
        </p:txBody>
      </p:sp>
      <p:sp>
        <p:nvSpPr>
          <p:cNvPr id="180" name="Body Level One…"/>
          <p:cNvSpPr txBox="1"/>
          <p:nvPr>
            <p:ph type="body" sz="quarter" idx="1"/>
          </p:nvPr>
        </p:nvSpPr>
        <p:spPr>
          <a:xfrm>
            <a:off x="373063" y="1054848"/>
            <a:ext cx="11445876" cy="91779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1a Ink-Saving">
    <p:spTree>
      <p:nvGrpSpPr>
        <p:cNvPr id="1" name=""/>
        <p:cNvGrpSpPr/>
        <p:nvPr/>
      </p:nvGrpSpPr>
      <p:grpSpPr>
        <a:xfrm>
          <a:off x="0" y="0"/>
          <a:ext cx="0" cy="0"/>
          <a:chOff x="0" y="0"/>
          <a:chExt cx="0" cy="0"/>
        </a:xfrm>
      </p:grpSpPr>
      <p:sp>
        <p:nvSpPr>
          <p:cNvPr id="21" name="Title Text"/>
          <p:cNvSpPr txBox="1"/>
          <p:nvPr>
            <p:ph type="title"/>
          </p:nvPr>
        </p:nvSpPr>
        <p:spPr>
          <a:xfrm>
            <a:off x="373064" y="252620"/>
            <a:ext cx="10291762" cy="1221023"/>
          </a:xfrm>
          <a:prstGeom prst="rect">
            <a:avLst/>
          </a:prstGeom>
        </p:spPr>
        <p:txBody>
          <a:bodyPr/>
          <a:lstStyle>
            <a:lvl1pPr>
              <a:defRPr sz="3600"/>
            </a:lvl1pPr>
          </a:lstStyle>
          <a:p>
            <a:pPr/>
            <a:r>
              <a:t>Title Text</a:t>
            </a:r>
          </a:p>
        </p:txBody>
      </p:sp>
      <p:sp>
        <p:nvSpPr>
          <p:cNvPr id="22" name="Body Level One…"/>
          <p:cNvSpPr txBox="1"/>
          <p:nvPr>
            <p:ph type="body" sz="half" idx="1"/>
          </p:nvPr>
        </p:nvSpPr>
        <p:spPr>
          <a:xfrm>
            <a:off x="373063" y="1748583"/>
            <a:ext cx="10291762" cy="175260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87" name="Slide Number"/>
          <p:cNvSpPr txBox="1"/>
          <p:nvPr>
            <p:ph type="sldNum" sz="quarter" idx="2"/>
          </p:nvPr>
        </p:nvSpPr>
        <p:spPr>
          <a:prstGeom prst="rect">
            <a:avLst/>
          </a:prstGeom>
        </p:spPr>
        <p:txBody>
          <a:bodyPr/>
          <a:lstStyle/>
          <a:p>
            <a:pPr/>
            <a:fld id="{86CB4B4D-7CA3-9044-876B-883B54F8677D}" type="slidenum"/>
          </a:p>
        </p:txBody>
      </p:sp>
      <p:sp>
        <p:nvSpPr>
          <p:cNvPr id="188" name="Title Text"/>
          <p:cNvSpPr txBox="1"/>
          <p:nvPr>
            <p:ph type="title"/>
          </p:nvPr>
        </p:nvSpPr>
        <p:spPr>
          <a:xfrm>
            <a:off x="373063" y="288088"/>
            <a:ext cx="11445876" cy="428679"/>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02" name="Title Text"/>
          <p:cNvSpPr txBox="1"/>
          <p:nvPr>
            <p:ph type="title"/>
          </p:nvPr>
        </p:nvSpPr>
        <p:spPr>
          <a:xfrm>
            <a:off x="502576" y="3068960"/>
            <a:ext cx="11183672" cy="858838"/>
          </a:xfrm>
          <a:prstGeom prst="rect">
            <a:avLst/>
          </a:prstGeom>
        </p:spPr>
        <p:txBody>
          <a:bodyPr anchor="b"/>
          <a:lstStyle>
            <a:lvl1pPr defTabSz="914400">
              <a:defRPr sz="2800"/>
            </a:lvl1pPr>
          </a:lstStyle>
          <a:p>
            <a:pPr/>
            <a:r>
              <a:t>Title Text</a:t>
            </a:r>
          </a:p>
        </p:txBody>
      </p:sp>
      <p:sp>
        <p:nvSpPr>
          <p:cNvPr id="203" name="Body Level One…"/>
          <p:cNvSpPr txBox="1"/>
          <p:nvPr>
            <p:ph type="body" sz="quarter" idx="1"/>
          </p:nvPr>
        </p:nvSpPr>
        <p:spPr>
          <a:xfrm>
            <a:off x="502576" y="4077022"/>
            <a:ext cx="11183672" cy="1081089"/>
          </a:xfrm>
          <a:prstGeom prst="rect">
            <a:avLst/>
          </a:prstGeom>
        </p:spPr>
        <p:txBody>
          <a:bodyPr/>
          <a:lstStyle>
            <a:lvl1pPr defTabSz="914400">
              <a:spcBef>
                <a:spcPts val="0"/>
              </a:spcBef>
              <a:defRPr sz="1000">
                <a:solidFill>
                  <a:srgbClr val="4B4B4B"/>
                </a:solidFill>
              </a:defRPr>
            </a:lvl1pPr>
            <a:lvl2pPr marL="500768" indent="-157868" defTabSz="914400">
              <a:spcBef>
                <a:spcPts val="0"/>
              </a:spcBef>
              <a:buChar char="–"/>
              <a:defRPr sz="1000">
                <a:solidFill>
                  <a:srgbClr val="4B4B4B"/>
                </a:solidFill>
              </a:defRPr>
            </a:lvl2pPr>
            <a:lvl3pPr marL="837318" indent="-94368" defTabSz="914400">
              <a:spcBef>
                <a:spcPts val="0"/>
              </a:spcBef>
              <a:buChar char="•"/>
              <a:defRPr sz="1000">
                <a:solidFill>
                  <a:srgbClr val="4B4B4B"/>
                </a:solidFill>
              </a:defRPr>
            </a:lvl3pPr>
            <a:lvl4pPr marL="1154818" indent="-126118" defTabSz="914400">
              <a:spcBef>
                <a:spcPts val="0"/>
              </a:spcBef>
              <a:buChar char="–"/>
              <a:defRPr sz="1000">
                <a:solidFill>
                  <a:srgbClr val="4B4B4B"/>
                </a:solidFill>
              </a:defRPr>
            </a:lvl4pPr>
            <a:lvl5pPr marL="1434218" indent="-62618" defTabSz="914400">
              <a:spcBef>
                <a:spcPts val="0"/>
              </a:spcBef>
              <a:buChar char="•"/>
              <a:defRPr sz="1000">
                <a:solidFill>
                  <a:srgbClr val="4B4B4B"/>
                </a:solidFill>
              </a:defRPr>
            </a:lvl5pPr>
          </a:lstStyle>
          <a:p>
            <a:pPr/>
            <a:r>
              <a:t>Body Level One</a:t>
            </a:r>
          </a:p>
          <a:p>
            <a:pPr lvl="1"/>
            <a:r>
              <a:t>Body Level Two</a:t>
            </a:r>
          </a:p>
          <a:p>
            <a:pPr lvl="2"/>
            <a:r>
              <a:t>Body Level Three</a:t>
            </a:r>
          </a:p>
          <a:p>
            <a:pPr lvl="3"/>
            <a:r>
              <a:t>Body Level Four</a:t>
            </a:r>
          </a:p>
          <a:p>
            <a:pPr lvl="4"/>
            <a:r>
              <a:t>Body Level Five</a:t>
            </a:r>
          </a:p>
        </p:txBody>
      </p:sp>
      <p:sp>
        <p:nvSpPr>
          <p:cNvPr id="204" name="Line 19"/>
          <p:cNvSpPr/>
          <p:nvPr/>
        </p:nvSpPr>
        <p:spPr>
          <a:xfrm>
            <a:off x="478241" y="3969072"/>
            <a:ext cx="11232343" cy="1"/>
          </a:xfrm>
          <a:prstGeom prst="line">
            <a:avLst/>
          </a:prstGeom>
          <a:ln w="24130" cap="rnd">
            <a:solidFill>
              <a:srgbClr val="4B4B4B"/>
            </a:solidFill>
            <a:prstDash val="sysDot"/>
          </a:ln>
        </p:spPr>
        <p:txBody>
          <a:bodyPr lIns="45719" rIns="45719"/>
          <a:lstStyle/>
          <a:p>
            <a:pPr/>
          </a:p>
        </p:txBody>
      </p:sp>
      <p:sp>
        <p:nvSpPr>
          <p:cNvPr id="205"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2" name="Line 19"/>
          <p:cNvSpPr/>
          <p:nvPr/>
        </p:nvSpPr>
        <p:spPr>
          <a:xfrm>
            <a:off x="478241" y="981075"/>
            <a:ext cx="11232343" cy="0"/>
          </a:xfrm>
          <a:prstGeom prst="line">
            <a:avLst/>
          </a:prstGeom>
          <a:ln w="24130" cap="rnd">
            <a:solidFill>
              <a:srgbClr val="4B4B4B"/>
            </a:solidFill>
            <a:prstDash val="sysDot"/>
          </a:ln>
        </p:spPr>
        <p:txBody>
          <a:bodyPr lIns="45719" rIns="45719"/>
          <a:lstStyle/>
          <a:p>
            <a:pPr/>
          </a:p>
        </p:txBody>
      </p:sp>
      <p:sp>
        <p:nvSpPr>
          <p:cNvPr id="213" name="Title Text"/>
          <p:cNvSpPr txBox="1"/>
          <p:nvPr>
            <p:ph type="title"/>
          </p:nvPr>
        </p:nvSpPr>
        <p:spPr>
          <a:xfrm>
            <a:off x="494114" y="152401"/>
            <a:ext cx="11200599" cy="792163"/>
          </a:xfrm>
          <a:prstGeom prst="rect">
            <a:avLst/>
          </a:prstGeom>
        </p:spPr>
        <p:txBody>
          <a:bodyPr anchor="b"/>
          <a:lstStyle>
            <a:lvl1pPr defTabSz="914400"/>
          </a:lstStyle>
          <a:p>
            <a:pPr/>
            <a:r>
              <a:t>Title Text</a:t>
            </a:r>
          </a:p>
        </p:txBody>
      </p:sp>
      <p:sp>
        <p:nvSpPr>
          <p:cNvPr id="214" name="Body Level One…"/>
          <p:cNvSpPr txBox="1"/>
          <p:nvPr>
            <p:ph type="body" idx="1"/>
          </p:nvPr>
        </p:nvSpPr>
        <p:spPr>
          <a:xfrm>
            <a:off x="454965" y="1125537"/>
            <a:ext cx="11278897" cy="5111751"/>
          </a:xfrm>
          <a:prstGeom prst="rect">
            <a:avLst/>
          </a:prstGeom>
        </p:spPr>
        <p:txBody>
          <a:bodyPr/>
          <a:lstStyle>
            <a:lvl1pPr marL="227013" indent="-227013" defTabSz="914400">
              <a:spcBef>
                <a:spcPts val="0"/>
              </a:spcBef>
              <a:buClr>
                <a:schemeClr val="accent1"/>
              </a:buClr>
              <a:buSzPct val="100000"/>
              <a:buChar char="•"/>
              <a:defRPr sz="1800">
                <a:solidFill>
                  <a:srgbClr val="4B4B4B"/>
                </a:solidFill>
              </a:defRPr>
            </a:lvl1pPr>
            <a:lvl2pPr marL="627062" indent="-284163" defTabSz="914400">
              <a:spcBef>
                <a:spcPts val="0"/>
              </a:spcBef>
              <a:buClr>
                <a:schemeClr val="accent1"/>
              </a:buClr>
              <a:buChar char="–"/>
              <a:defRPr sz="1800">
                <a:solidFill>
                  <a:srgbClr val="4B4B4B"/>
                </a:solidFill>
              </a:defRPr>
            </a:lvl2pPr>
            <a:lvl3pPr marL="912812" indent="-169862" defTabSz="914400">
              <a:spcBef>
                <a:spcPts val="0"/>
              </a:spcBef>
              <a:buClr>
                <a:schemeClr val="accent1"/>
              </a:buClr>
              <a:buChar char="•"/>
              <a:defRPr sz="1800">
                <a:solidFill>
                  <a:srgbClr val="4B4B4B"/>
                </a:solidFill>
              </a:defRPr>
            </a:lvl3pPr>
            <a:lvl4pPr marL="1255712" indent="-227012" defTabSz="914400">
              <a:spcBef>
                <a:spcPts val="0"/>
              </a:spcBef>
              <a:buClr>
                <a:schemeClr val="accent1"/>
              </a:buClr>
              <a:buChar char="–"/>
              <a:defRPr sz="1800">
                <a:solidFill>
                  <a:srgbClr val="4B4B4B"/>
                </a:solidFill>
              </a:defRPr>
            </a:lvl4pPr>
            <a:lvl5pPr marL="1484312" indent="-112712" defTabSz="914400">
              <a:spcBef>
                <a:spcPts val="0"/>
              </a:spcBef>
              <a:buClr>
                <a:schemeClr val="accent1"/>
              </a:buClr>
              <a:buChar char="•"/>
              <a:defRPr sz="1800">
                <a:solidFill>
                  <a:srgbClr val="4B4B4B"/>
                </a:solidFill>
              </a:defRPr>
            </a:lvl5pPr>
          </a:lstStyle>
          <a:p>
            <a:pPr/>
            <a:r>
              <a:t>Body Level One</a:t>
            </a:r>
          </a:p>
          <a:p>
            <a:pPr lvl="1"/>
            <a:r>
              <a:t>Body Level Two</a:t>
            </a:r>
          </a:p>
          <a:p>
            <a:pPr lvl="2"/>
            <a:r>
              <a:t>Body Level Three</a:t>
            </a:r>
          </a:p>
          <a:p>
            <a:pPr lvl="3"/>
            <a:r>
              <a:t>Body Level Four</a:t>
            </a:r>
          </a:p>
          <a:p>
            <a:pPr lvl="4"/>
            <a:r>
              <a:t>Body Level Five</a:t>
            </a:r>
          </a:p>
        </p:txBody>
      </p:sp>
      <p:sp>
        <p:nvSpPr>
          <p:cNvPr id="215" name="Slide Number"/>
          <p:cNvSpPr txBox="1"/>
          <p:nvPr>
            <p:ph type="sldNum" sz="quarter" idx="2"/>
          </p:nvPr>
        </p:nvSpPr>
        <p:spPr>
          <a:xfrm>
            <a:off x="11147696" y="6387355"/>
            <a:ext cx="217151" cy="202418"/>
          </a:xfrm>
          <a:prstGeom prst="rect">
            <a:avLst/>
          </a:prstGeom>
        </p:spPr>
        <p:txBody>
          <a:bodyPr lIns="45719" tIns="45719" rIns="45719" bIns="45719"/>
          <a:lstStyle>
            <a:lvl1pPr>
              <a:defRPr sz="8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2" name="Line 19"/>
          <p:cNvSpPr/>
          <p:nvPr/>
        </p:nvSpPr>
        <p:spPr>
          <a:xfrm>
            <a:off x="478241" y="981075"/>
            <a:ext cx="11232343" cy="0"/>
          </a:xfrm>
          <a:prstGeom prst="line">
            <a:avLst/>
          </a:prstGeom>
          <a:ln w="24130" cap="rnd">
            <a:solidFill>
              <a:srgbClr val="4B4B4B"/>
            </a:solidFill>
            <a:prstDash val="sysDot"/>
          </a:ln>
        </p:spPr>
        <p:txBody>
          <a:bodyPr lIns="45719" rIns="45719"/>
          <a:lstStyle/>
          <a:p>
            <a:pPr/>
          </a:p>
        </p:txBody>
      </p:sp>
      <p:sp>
        <p:nvSpPr>
          <p:cNvPr id="223" name="Title Text"/>
          <p:cNvSpPr txBox="1"/>
          <p:nvPr>
            <p:ph type="title"/>
          </p:nvPr>
        </p:nvSpPr>
        <p:spPr>
          <a:xfrm>
            <a:off x="494113" y="152401"/>
            <a:ext cx="11200599" cy="792163"/>
          </a:xfrm>
          <a:prstGeom prst="rect">
            <a:avLst/>
          </a:prstGeom>
        </p:spPr>
        <p:txBody>
          <a:bodyPr anchor="b"/>
          <a:lstStyle>
            <a:lvl1pPr defTabSz="914400"/>
          </a:lstStyle>
          <a:p>
            <a:pPr/>
            <a:r>
              <a:t>Title Text</a:t>
            </a:r>
          </a:p>
        </p:txBody>
      </p:sp>
      <p:sp>
        <p:nvSpPr>
          <p:cNvPr id="224" name="Slide Number"/>
          <p:cNvSpPr txBox="1"/>
          <p:nvPr>
            <p:ph type="sldNum" sz="quarter" idx="2"/>
          </p:nvPr>
        </p:nvSpPr>
        <p:spPr>
          <a:xfrm>
            <a:off x="11147696" y="6387355"/>
            <a:ext cx="217151" cy="202418"/>
          </a:xfrm>
          <a:prstGeom prst="rect">
            <a:avLst/>
          </a:prstGeom>
        </p:spPr>
        <p:txBody>
          <a:bodyPr lIns="45719" tIns="45719" rIns="45719" bIns="45719"/>
          <a:lstStyle>
            <a:lvl1pPr>
              <a:defRPr sz="8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Horizontal">
    <p:spTree>
      <p:nvGrpSpPr>
        <p:cNvPr id="1" name=""/>
        <p:cNvGrpSpPr/>
        <p:nvPr/>
      </p:nvGrpSpPr>
      <p:grpSpPr>
        <a:xfrm>
          <a:off x="0" y="0"/>
          <a:ext cx="0" cy="0"/>
          <a:chOff x="0" y="0"/>
          <a:chExt cx="0" cy="0"/>
        </a:xfrm>
      </p:grpSpPr>
      <p:sp>
        <p:nvSpPr>
          <p:cNvPr id="30" name="Picture Placeholder 5"/>
          <p:cNvSpPr/>
          <p:nvPr>
            <p:ph type="pic" idx="21"/>
          </p:nvPr>
        </p:nvSpPr>
        <p:spPr>
          <a:xfrm>
            <a:off x="0" y="0"/>
            <a:ext cx="12188825" cy="3651250"/>
          </a:xfrm>
          <a:prstGeom prst="rect">
            <a:avLst/>
          </a:prstGeom>
        </p:spPr>
        <p:txBody>
          <a:bodyPr lIns="91439" tIns="45719" rIns="91439" bIns="45719">
            <a:noAutofit/>
          </a:bodyPr>
          <a:lstStyle/>
          <a:p>
            <a:pPr/>
          </a:p>
        </p:txBody>
      </p:sp>
      <p:sp>
        <p:nvSpPr>
          <p:cNvPr id="31" name="Click to edit Master title style"/>
          <p:cNvSpPr txBox="1"/>
          <p:nvPr>
            <p:ph type="title" hasCustomPrompt="1"/>
          </p:nvPr>
        </p:nvSpPr>
        <p:spPr>
          <a:xfrm>
            <a:off x="373064" y="3873999"/>
            <a:ext cx="10291762" cy="1221023"/>
          </a:xfrm>
          <a:prstGeom prst="rect">
            <a:avLst/>
          </a:prstGeom>
        </p:spPr>
        <p:txBody>
          <a:bodyPr/>
          <a:lstStyle>
            <a:lvl1pPr>
              <a:defRPr sz="3600"/>
            </a:lvl1pPr>
          </a:lstStyle>
          <a:p>
            <a:pPr/>
            <a:r>
              <a:t>Click to edit Master title style</a:t>
            </a:r>
          </a:p>
        </p:txBody>
      </p:sp>
      <p:sp>
        <p:nvSpPr>
          <p:cNvPr id="32" name="Body Level One…"/>
          <p:cNvSpPr txBox="1"/>
          <p:nvPr>
            <p:ph type="body" sz="quarter" idx="1"/>
          </p:nvPr>
        </p:nvSpPr>
        <p:spPr>
          <a:xfrm>
            <a:off x="373063" y="5253540"/>
            <a:ext cx="5553775"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Horizontal 0">
    <p:spTree>
      <p:nvGrpSpPr>
        <p:cNvPr id="1" name=""/>
        <p:cNvGrpSpPr/>
        <p:nvPr/>
      </p:nvGrpSpPr>
      <p:grpSpPr>
        <a:xfrm>
          <a:off x="0" y="0"/>
          <a:ext cx="0" cy="0"/>
          <a:chOff x="0" y="0"/>
          <a:chExt cx="0" cy="0"/>
        </a:xfrm>
      </p:grpSpPr>
      <p:sp>
        <p:nvSpPr>
          <p:cNvPr id="40" name="Picture Placeholder 5"/>
          <p:cNvSpPr/>
          <p:nvPr>
            <p:ph type="pic" idx="21"/>
          </p:nvPr>
        </p:nvSpPr>
        <p:spPr>
          <a:xfrm>
            <a:off x="0" y="0"/>
            <a:ext cx="12188825" cy="3651250"/>
          </a:xfrm>
          <a:prstGeom prst="rect">
            <a:avLst/>
          </a:prstGeom>
        </p:spPr>
        <p:txBody>
          <a:bodyPr lIns="91439" tIns="45719" rIns="91439" bIns="45719">
            <a:noAutofit/>
          </a:bodyPr>
          <a:lstStyle/>
          <a:p>
            <a:pPr/>
          </a:p>
        </p:txBody>
      </p:sp>
      <p:sp>
        <p:nvSpPr>
          <p:cNvPr id="41" name="Click to edit Master title style"/>
          <p:cNvSpPr txBox="1"/>
          <p:nvPr>
            <p:ph type="title" hasCustomPrompt="1"/>
          </p:nvPr>
        </p:nvSpPr>
        <p:spPr>
          <a:xfrm>
            <a:off x="373064" y="3873999"/>
            <a:ext cx="10291762" cy="1221023"/>
          </a:xfrm>
          <a:prstGeom prst="rect">
            <a:avLst/>
          </a:prstGeom>
        </p:spPr>
        <p:txBody>
          <a:bodyPr/>
          <a:lstStyle>
            <a:lvl1pPr>
              <a:defRPr sz="3600"/>
            </a:lvl1pPr>
          </a:lstStyle>
          <a:p>
            <a:pPr/>
            <a:r>
              <a:t>Click to edit Master title style</a:t>
            </a:r>
          </a:p>
        </p:txBody>
      </p:sp>
      <p:sp>
        <p:nvSpPr>
          <p:cNvPr id="42" name="Body Level One…"/>
          <p:cNvSpPr txBox="1"/>
          <p:nvPr>
            <p:ph type="body" sz="quarter" idx="1"/>
          </p:nvPr>
        </p:nvSpPr>
        <p:spPr>
          <a:xfrm>
            <a:off x="373063" y="5253540"/>
            <a:ext cx="5553775"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3 Vertical">
    <p:spTree>
      <p:nvGrpSpPr>
        <p:cNvPr id="1" name=""/>
        <p:cNvGrpSpPr/>
        <p:nvPr/>
      </p:nvGrpSpPr>
      <p:grpSpPr>
        <a:xfrm>
          <a:off x="0" y="0"/>
          <a:ext cx="0" cy="0"/>
          <a:chOff x="0" y="0"/>
          <a:chExt cx="0" cy="0"/>
        </a:xfrm>
      </p:grpSpPr>
      <p:sp>
        <p:nvSpPr>
          <p:cNvPr id="50" name="Picture Placeholder 5"/>
          <p:cNvSpPr/>
          <p:nvPr>
            <p:ph type="pic" idx="21"/>
          </p:nvPr>
        </p:nvSpPr>
        <p:spPr>
          <a:xfrm>
            <a:off x="1" y="0"/>
            <a:ext cx="6094413" cy="6858000"/>
          </a:xfrm>
          <a:prstGeom prst="rect">
            <a:avLst/>
          </a:prstGeom>
        </p:spPr>
        <p:txBody>
          <a:bodyPr lIns="91439" tIns="45719" rIns="91439" bIns="45719">
            <a:noAutofit/>
          </a:bodyPr>
          <a:lstStyle/>
          <a:p>
            <a:pPr/>
          </a:p>
        </p:txBody>
      </p:sp>
      <p:sp>
        <p:nvSpPr>
          <p:cNvPr id="51" name="Title Text"/>
          <p:cNvSpPr txBox="1"/>
          <p:nvPr>
            <p:ph type="title"/>
          </p:nvPr>
        </p:nvSpPr>
        <p:spPr>
          <a:xfrm>
            <a:off x="6465885" y="250824"/>
            <a:ext cx="5353053" cy="1743076"/>
          </a:xfrm>
          <a:prstGeom prst="rect">
            <a:avLst/>
          </a:prstGeom>
        </p:spPr>
        <p:txBody>
          <a:bodyPr/>
          <a:lstStyle>
            <a:lvl1pPr>
              <a:defRPr sz="3600"/>
            </a:lvl1pPr>
          </a:lstStyle>
          <a:p>
            <a:pPr/>
            <a:r>
              <a:t>Title Text</a:t>
            </a:r>
          </a:p>
        </p:txBody>
      </p:sp>
      <p:sp>
        <p:nvSpPr>
          <p:cNvPr id="52" name="Body Level One…"/>
          <p:cNvSpPr txBox="1"/>
          <p:nvPr>
            <p:ph type="body" sz="quarter" idx="1"/>
          </p:nvPr>
        </p:nvSpPr>
        <p:spPr>
          <a:xfrm>
            <a:off x="6465887" y="2243639"/>
            <a:ext cx="5353053"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60" name="Slide Number"/>
          <p:cNvSpPr txBox="1"/>
          <p:nvPr>
            <p:ph type="sldNum" sz="quarter" idx="2"/>
          </p:nvPr>
        </p:nvSpPr>
        <p:spPr>
          <a:prstGeom prst="rect">
            <a:avLst/>
          </a:prstGeom>
        </p:spPr>
        <p:txBody>
          <a:bodyPr/>
          <a:lstStyle/>
          <a:p>
            <a:pPr/>
            <a:fld id="{86CB4B4D-7CA3-9044-876B-883B54F8677D}" type="slidenum"/>
          </a:p>
        </p:txBody>
      </p:sp>
      <p:sp>
        <p:nvSpPr>
          <p:cNvPr id="61" name="Title Text"/>
          <p:cNvSpPr txBox="1"/>
          <p:nvPr>
            <p:ph type="title"/>
          </p:nvPr>
        </p:nvSpPr>
        <p:spPr>
          <a:prstGeom prst="rect">
            <a:avLst/>
          </a:prstGeom>
        </p:spPr>
        <p:txBody>
          <a:bodyPr/>
          <a:lstStyle/>
          <a:p>
            <a:pPr/>
            <a:r>
              <a:t>Title Text</a:t>
            </a:r>
          </a:p>
        </p:txBody>
      </p:sp>
      <p:sp>
        <p:nvSpPr>
          <p:cNvPr id="6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Subhead">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sz="quarter" idx="1"/>
          </p:nvPr>
        </p:nvSpPr>
        <p:spPr>
          <a:xfrm>
            <a:off x="371475" y="723900"/>
            <a:ext cx="10293351"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
        <p:nvSpPr>
          <p:cNvPr id="79" name="Title Text"/>
          <p:cNvSpPr txBox="1"/>
          <p:nvPr>
            <p:ph type="title"/>
          </p:nvPr>
        </p:nvSpPr>
        <p:spPr>
          <a:prstGeom prst="rect">
            <a:avLst/>
          </a:prstGeom>
        </p:spPr>
        <p:txBody>
          <a:bodyPr/>
          <a:lstStyle/>
          <a:p>
            <a:pPr/>
            <a:r>
              <a:t>Title Text</a:t>
            </a:r>
          </a:p>
        </p:txBody>
      </p:sp>
      <p:sp>
        <p:nvSpPr>
          <p:cNvPr id="80" name="Body Level One…"/>
          <p:cNvSpPr txBox="1"/>
          <p:nvPr>
            <p:ph type="body" idx="1"/>
          </p:nvPr>
        </p:nvSpPr>
        <p:spPr>
          <a:prstGeom prst="rect">
            <a:avLst/>
          </a:prstGeom>
        </p:spPr>
        <p:txBody>
          <a:bodyPr/>
          <a:lstStyle>
            <a:lvl1pPr marL="914400" indent="-914400">
              <a:spcBef>
                <a:spcPts val="800"/>
              </a:spcBef>
              <a:tabLst>
                <a:tab pos="914400" algn="l"/>
              </a:tabLst>
              <a:defRPr sz="2000"/>
            </a:lvl1pPr>
            <a:lvl2pPr marL="1166636" indent="-252236">
              <a:spcBef>
                <a:spcPts val="800"/>
              </a:spcBef>
              <a:buChar char="–"/>
              <a:tabLst>
                <a:tab pos="914400" algn="l"/>
              </a:tabLst>
              <a:defRPr sz="2000"/>
            </a:lvl2pPr>
            <a:lvl3pPr marL="1423194" indent="-281781">
              <a:spcBef>
                <a:spcPts val="800"/>
              </a:spcBef>
              <a:buChar char="•"/>
              <a:tabLst>
                <a:tab pos="914400" algn="l"/>
              </a:tabLst>
              <a:defRPr sz="2000"/>
            </a:lvl3pPr>
            <a:lvl4pPr marL="1698171" indent="-326571">
              <a:spcBef>
                <a:spcPts val="800"/>
              </a:spcBef>
              <a:buChar char="–"/>
              <a:tabLst>
                <a:tab pos="914400" algn="l"/>
              </a:tabLst>
              <a:defRPr sz="2000"/>
            </a:lvl4pPr>
            <a:lvl5pPr marL="1979083" indent="-375708">
              <a:spcBef>
                <a:spcPts val="800"/>
              </a:spcBef>
              <a:buChar char="•"/>
              <a:tabLst>
                <a:tab pos="914400" algn="l"/>
              </a:tabLst>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1">
    <p:bg>
      <p:bgPr>
        <a:solidFill>
          <a:schemeClr val="accent1"/>
        </a:solidFill>
      </p:bgPr>
    </p:bg>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88" name="Title Text"/>
          <p:cNvSpPr txBox="1"/>
          <p:nvPr>
            <p:ph type="title"/>
          </p:nvPr>
        </p:nvSpPr>
        <p:spPr>
          <a:xfrm>
            <a:off x="369888" y="1833345"/>
            <a:ext cx="10293351" cy="1692276"/>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373063" y="6553200"/>
            <a:ext cx="153963" cy="135546"/>
          </a:xfrm>
          <a:prstGeom prst="rect">
            <a:avLst/>
          </a:prstGeom>
          <a:ln w="12700">
            <a:miter lim="400000"/>
          </a:ln>
        </p:spPr>
        <p:txBody>
          <a:bodyPr wrap="none" lIns="0" tIns="0" rIns="0" bIns="0">
            <a:spAutoFit/>
          </a:bodyPr>
          <a:lstStyle>
            <a:lvl1pPr>
              <a:defRPr sz="1000">
                <a:solidFill>
                  <a:schemeClr val="accent6"/>
                </a:solidFill>
              </a:defRPr>
            </a:lvl1pPr>
          </a:lstStyle>
          <a:p>
            <a:pPr/>
            <a:fld id="{86CB4B4D-7CA3-9044-876B-883B54F8677D}" type="slidenum"/>
          </a:p>
        </p:txBody>
      </p:sp>
      <p:sp>
        <p:nvSpPr>
          <p:cNvPr id="3" name="Title Text"/>
          <p:cNvSpPr txBox="1"/>
          <p:nvPr>
            <p:ph type="title"/>
          </p:nvPr>
        </p:nvSpPr>
        <p:spPr>
          <a:xfrm>
            <a:off x="373064" y="288088"/>
            <a:ext cx="10291762" cy="4286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4" name="Body Level One…"/>
          <p:cNvSpPr txBox="1"/>
          <p:nvPr>
            <p:ph type="body" idx="1"/>
          </p:nvPr>
        </p:nvSpPr>
        <p:spPr>
          <a:xfrm>
            <a:off x="373064" y="1054848"/>
            <a:ext cx="10291762" cy="52120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1pPr>
      <a:lvl2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2pPr>
      <a:lvl3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3pPr>
      <a:lvl4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4pPr>
      <a:lvl5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5pPr>
      <a:lvl6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6pPr>
      <a:lvl7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7pPr>
      <a:lvl8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8pPr>
      <a:lvl9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j-lt"/>
          <a:ea typeface="+mj-ea"/>
          <a:cs typeface="+mj-cs"/>
          <a:sym typeface="Arial"/>
        </a:defRPr>
      </a:lvl9pPr>
    </p:titleStyle>
    <p:bodyStyle>
      <a:lvl1pPr marL="0" marR="0" indent="0" algn="l" defTabSz="457200" rtl="0" latinLnBrk="0">
        <a:lnSpc>
          <a:spcPct val="100000"/>
        </a:lnSpc>
        <a:spcBef>
          <a:spcPts val="1000"/>
        </a:spcBef>
        <a:spcAft>
          <a:spcPts val="0"/>
        </a:spcAft>
        <a:buClrTx/>
        <a:buSzTx/>
        <a:buFontTx/>
        <a:buNone/>
        <a:tabLst/>
        <a:defRPr b="0" baseline="0" cap="none" i="0" spc="0" strike="noStrike" sz="2200" u="none">
          <a:solidFill>
            <a:schemeClr val="accent2"/>
          </a:solidFill>
          <a:uFillTx/>
          <a:latin typeface="+mj-lt"/>
          <a:ea typeface="+mj-ea"/>
          <a:cs typeface="+mj-cs"/>
          <a:sym typeface="Arial"/>
        </a:defRPr>
      </a:lvl1pPr>
      <a:lvl2pPr marL="249714" marR="0" indent="-249714"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2pPr>
      <a:lvl3pPr marL="507294" marR="0" indent="-27551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3pPr>
      <a:lvl4pPr marL="771525" marR="0" indent="-314325"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4pPr>
      <a:lvl5pPr marL="1046389" marR="0" indent="-35423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5pPr>
      <a:lvl6pPr marL="1217348" marR="0" indent="-299773"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6pPr>
      <a:lvl7pPr marL="1441094" marR="0" indent="-362102"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7pPr>
      <a:lvl8pPr marL="3451859" marR="0" indent="-25145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8pPr>
      <a:lvl9pPr marL="3909059" marR="0" indent="-25145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j-lt"/>
          <a:ea typeface="+mj-ea"/>
          <a:cs typeface="+mj-cs"/>
          <a:sym typeface="Arial"/>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hyperlink" Target="https://www.safaribooksonline.com/playlists/dce9eb9c-ceff-4dce-beec-41239c49527d" TargetMode="External"/><Relationship Id="rId4" Type="http://schemas.openxmlformats.org/officeDocument/2006/relationships/hyperlink" Target="https://thehub.thomsonreuters.com/message/443702" TargetMode="External"/><Relationship Id="rId5" Type="http://schemas.openxmlformats.org/officeDocument/2006/relationships/hyperlink" Target="https://thehub.thomsonreuters.com/thread/163911" TargetMode="External"/><Relationship Id="rId6" Type="http://schemas.openxmlformats.org/officeDocument/2006/relationships/hyperlink" Target="https://github.com/jupyter/jupyter/wiki/A-gallery-of-interesting-Jupyter-Notebooks" TargetMode="External"/><Relationship Id="rId7" Type="http://schemas.openxmlformats.org/officeDocument/2006/relationships/hyperlink" Target="https://www.dataquest.io/blog/jupyter-notebook-tips-tricks-shortcut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7928148" y="520261"/>
            <a:ext cx="4079631" cy="3216168"/>
          </a:xfrm>
          <a:prstGeom prst="rect">
            <a:avLst/>
          </a:prstGeom>
        </p:spPr>
        <p:txBody>
          <a:bodyPr/>
          <a:lstStyle/>
          <a:p>
            <a:pPr algn="ctr">
              <a:defRPr sz="4400"/>
            </a:pPr>
            <a:r>
              <a:t>Python </a:t>
            </a:r>
            <a:br/>
            <a:r>
              <a:t>for </a:t>
            </a:r>
            <a:br/>
            <a:r>
              <a:t>Customer </a:t>
            </a:r>
            <a:br/>
            <a:r>
              <a:t>Analytics</a:t>
            </a:r>
          </a:p>
        </p:txBody>
      </p:sp>
      <p:sp>
        <p:nvSpPr>
          <p:cNvPr id="234" name="Subtitle 2"/>
          <p:cNvSpPr txBox="1"/>
          <p:nvPr>
            <p:ph type="body" sz="quarter" idx="1"/>
          </p:nvPr>
        </p:nvSpPr>
        <p:spPr>
          <a:xfrm>
            <a:off x="7978388" y="4604656"/>
            <a:ext cx="4029392" cy="1966618"/>
          </a:xfrm>
          <a:prstGeom prst="rect">
            <a:avLst/>
          </a:prstGeom>
        </p:spPr>
        <p:txBody>
          <a:bodyPr/>
          <a:lstStyle/>
          <a:p>
            <a:pPr/>
            <a:r>
              <a:t>Deepak Mishra</a:t>
            </a:r>
          </a:p>
        </p:txBody>
      </p:sp>
      <p:pic>
        <p:nvPicPr>
          <p:cNvPr id="235" name="Content Placeholder 6" descr="Content Placeholder 6"/>
          <p:cNvPicPr>
            <a:picLocks noChangeAspect="1"/>
          </p:cNvPicPr>
          <p:nvPr/>
        </p:nvPicPr>
        <p:blipFill>
          <a:blip r:embed="rId2">
            <a:extLst/>
          </a:blip>
          <a:stretch>
            <a:fillRect/>
          </a:stretch>
        </p:blipFill>
        <p:spPr>
          <a:xfrm>
            <a:off x="0" y="0"/>
            <a:ext cx="7804860" cy="6858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Title 2"/>
          <p:cNvSpPr txBox="1"/>
          <p:nvPr>
            <p:ph type="title"/>
          </p:nvPr>
        </p:nvSpPr>
        <p:spPr>
          <a:xfrm>
            <a:off x="373063" y="288088"/>
            <a:ext cx="10291764" cy="428679"/>
          </a:xfrm>
          <a:prstGeom prst="rect">
            <a:avLst/>
          </a:prstGeom>
        </p:spPr>
        <p:txBody>
          <a:bodyPr/>
          <a:lstStyle/>
          <a:p>
            <a:pPr/>
            <a:r>
              <a:t>Reshape and Combine</a:t>
            </a:r>
          </a:p>
        </p:txBody>
      </p:sp>
      <p:pic>
        <p:nvPicPr>
          <p:cNvPr id="239" name="Content Placeholder 5" descr="Content Placeholder 5"/>
          <p:cNvPicPr>
            <a:picLocks noChangeAspect="1"/>
          </p:cNvPicPr>
          <p:nvPr/>
        </p:nvPicPr>
        <p:blipFill>
          <a:blip r:embed="rId2">
            <a:extLst/>
          </a:blip>
          <a:stretch>
            <a:fillRect/>
          </a:stretch>
        </p:blipFill>
        <p:spPr>
          <a:xfrm>
            <a:off x="1241743" y="859460"/>
            <a:ext cx="8092758" cy="4551586"/>
          </a:xfrm>
          <a:prstGeom prst="rect">
            <a:avLst/>
          </a:prstGeom>
          <a:ln w="12700">
            <a:miter lim="400000"/>
          </a:ln>
        </p:spPr>
      </p:pic>
      <p:pic>
        <p:nvPicPr>
          <p:cNvPr id="240" name="Picture 9" descr="Picture 9"/>
          <p:cNvPicPr>
            <a:picLocks noChangeAspect="1"/>
          </p:cNvPicPr>
          <p:nvPr/>
        </p:nvPicPr>
        <p:blipFill>
          <a:blip r:embed="rId3">
            <a:extLst/>
          </a:blip>
          <a:stretch>
            <a:fillRect/>
          </a:stretch>
        </p:blipFill>
        <p:spPr>
          <a:xfrm>
            <a:off x="1544887" y="5524412"/>
            <a:ext cx="7789613" cy="102879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Title 2"/>
          <p:cNvSpPr txBox="1"/>
          <p:nvPr>
            <p:ph type="title"/>
          </p:nvPr>
        </p:nvSpPr>
        <p:spPr>
          <a:xfrm>
            <a:off x="373063" y="288088"/>
            <a:ext cx="10291764" cy="428679"/>
          </a:xfrm>
          <a:prstGeom prst="rect">
            <a:avLst/>
          </a:prstGeom>
        </p:spPr>
        <p:txBody>
          <a:bodyPr/>
          <a:lstStyle/>
          <a:p>
            <a:pPr/>
            <a:r>
              <a:t>Joining or Merging dataframes</a:t>
            </a:r>
          </a:p>
        </p:txBody>
      </p:sp>
      <p:pic>
        <p:nvPicPr>
          <p:cNvPr id="244" name="Content Placeholder 7" descr="Content Placeholder 7"/>
          <p:cNvPicPr>
            <a:picLocks noChangeAspect="1"/>
          </p:cNvPicPr>
          <p:nvPr/>
        </p:nvPicPr>
        <p:blipFill>
          <a:blip r:embed="rId2">
            <a:extLst/>
          </a:blip>
          <a:stretch>
            <a:fillRect/>
          </a:stretch>
        </p:blipFill>
        <p:spPr>
          <a:xfrm>
            <a:off x="1332558" y="1219200"/>
            <a:ext cx="9332267" cy="44096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46" name="Content Placeholder 5"/>
          <p:cNvGraphicFramePr/>
          <p:nvPr/>
        </p:nvGraphicFramePr>
        <p:xfrm>
          <a:off x="5006406" y="1007504"/>
          <a:ext cx="7024726" cy="56980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5363"/>
                <a:gridCol w="6069362"/>
              </a:tblGrid>
              <a:tr h="218406">
                <a:tc gridSpan="2">
                  <a:txBody>
                    <a:bodyPr/>
                    <a:lstStyle/>
                    <a:p>
                      <a:pPr>
                        <a:defRPr sz="1800">
                          <a:solidFill>
                            <a:srgbClr val="000000"/>
                          </a:solidFill>
                        </a:defRPr>
                      </a:pPr>
                      <a:r>
                        <a:rPr sz="1100">
                          <a:solidFill>
                            <a:schemeClr val="accent2"/>
                          </a:solidFill>
                        </a:rPr>
                        <a:t>Merge function arguments</a:t>
                      </a:r>
                    </a:p>
                  </a:txBody>
                  <a:tcPr marL="20418" marR="20418" marT="20418" marB="20418" anchor="ctr" anchorCtr="0" horzOverflow="overflow">
                    <a:solidFill>
                      <a:srgbClr val="FFF0E6"/>
                    </a:solidFill>
                  </a:tcPr>
                </a:tc>
                <a:tc hMerge="1">
                  <a:tcPr/>
                </a:tc>
              </a:tr>
              <a:tr h="246927">
                <a:tc>
                  <a:txBody>
                    <a:bodyPr/>
                    <a:lstStyle/>
                    <a:p>
                      <a:pPr>
                        <a:defRPr sz="1800">
                          <a:solidFill>
                            <a:srgbClr val="000000"/>
                          </a:solidFill>
                        </a:defRPr>
                      </a:pPr>
                      <a:r>
                        <a:rPr sz="1100">
                          <a:solidFill>
                            <a:schemeClr val="accent2"/>
                          </a:solidFill>
                        </a:rPr>
                        <a:t>Argument</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Description</a:t>
                      </a:r>
                    </a:p>
                  </a:txBody>
                  <a:tcPr marL="34030" marR="34030" marT="34030" marB="34030" anchor="ctr" anchorCtr="0" horzOverflow="overflow">
                    <a:solidFill>
                      <a:srgbClr val="FFF0E6"/>
                    </a:solidFill>
                  </a:tcPr>
                </a:tc>
              </a:tr>
              <a:tr h="246927">
                <a:tc>
                  <a:txBody>
                    <a:bodyPr/>
                    <a:lstStyle/>
                    <a:p>
                      <a:pPr>
                        <a:defRPr sz="1800">
                          <a:solidFill>
                            <a:srgbClr val="000000"/>
                          </a:solidFill>
                        </a:defRPr>
                      </a:pPr>
                      <a:r>
                        <a:rPr sz="1100">
                          <a:solidFill>
                            <a:schemeClr val="accent2"/>
                          </a:solidFill>
                        </a:rPr>
                        <a:t>left</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DataFrame to be merged on the left side.</a:t>
                      </a:r>
                    </a:p>
                  </a:txBody>
                  <a:tcPr marL="34030" marR="34030" marT="34030" marB="34030" anchor="ctr" anchorCtr="0" horzOverflow="overflow">
                    <a:solidFill>
                      <a:srgbClr val="FFF0E6"/>
                    </a:solidFill>
                  </a:tcPr>
                </a:tc>
              </a:tr>
              <a:tr h="327986">
                <a:tc>
                  <a:txBody>
                    <a:bodyPr/>
                    <a:lstStyle/>
                    <a:p>
                      <a:pPr>
                        <a:defRPr sz="1800">
                          <a:solidFill>
                            <a:srgbClr val="000000"/>
                          </a:solidFill>
                        </a:defRPr>
                      </a:pPr>
                      <a:r>
                        <a:rPr sz="1100">
                          <a:solidFill>
                            <a:schemeClr val="accent2"/>
                          </a:solidFill>
                        </a:rPr>
                        <a:t>right</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DataFrame to be merged on the right side.</a:t>
                      </a:r>
                    </a:p>
                  </a:txBody>
                  <a:tcPr marL="34030" marR="34030" marT="34030" marB="34030" anchor="ctr" anchorCtr="0" horzOverflow="overflow">
                    <a:solidFill>
                      <a:srgbClr val="FFF0E6"/>
                    </a:solidFill>
                  </a:tcPr>
                </a:tc>
              </a:tr>
              <a:tr h="327986">
                <a:tc>
                  <a:txBody>
                    <a:bodyPr/>
                    <a:lstStyle/>
                    <a:p>
                      <a:pPr>
                        <a:defRPr sz="1800">
                          <a:solidFill>
                            <a:srgbClr val="000000"/>
                          </a:solidFill>
                        </a:defRPr>
                      </a:pPr>
                      <a:r>
                        <a:rPr sz="1100">
                          <a:solidFill>
                            <a:schemeClr val="accent2"/>
                          </a:solidFill>
                        </a:rPr>
                        <a:t>how</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One of 'inner', 'outer', 'left', or 'right'; defaults to 'inner'.</a:t>
                      </a:r>
                    </a:p>
                  </a:txBody>
                  <a:tcPr marL="34030" marR="34030" marT="34030" marB="34030" anchor="ctr" anchorCtr="0" horzOverflow="overflow">
                    <a:solidFill>
                      <a:srgbClr val="FFF0E6"/>
                    </a:solidFill>
                  </a:tcPr>
                </a:tc>
              </a:tr>
              <a:tr h="713013">
                <a:tc>
                  <a:txBody>
                    <a:bodyPr/>
                    <a:lstStyle/>
                    <a:p>
                      <a:pPr>
                        <a:defRPr sz="1800">
                          <a:solidFill>
                            <a:srgbClr val="000000"/>
                          </a:solidFill>
                        </a:defRPr>
                      </a:pPr>
                      <a:r>
                        <a:rPr sz="1100">
                          <a:solidFill>
                            <a:schemeClr val="accent2"/>
                          </a:solidFill>
                        </a:rPr>
                        <a:t>on</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Column names to join on. Must be found in both DataFrame objects. If not specified and no other join keys given, will use the intersection of the column names in left and right as the join keys.</a:t>
                      </a:r>
                    </a:p>
                  </a:txBody>
                  <a:tcPr marL="34030" marR="34030" marT="34030" marB="34030" anchor="ctr" anchorCtr="0" horzOverflow="overflow">
                    <a:solidFill>
                      <a:srgbClr val="FFF0E6"/>
                    </a:solidFill>
                  </a:tcPr>
                </a:tc>
              </a:tr>
              <a:tr h="327986">
                <a:tc>
                  <a:txBody>
                    <a:bodyPr/>
                    <a:lstStyle/>
                    <a:p>
                      <a:pPr>
                        <a:defRPr sz="1800">
                          <a:solidFill>
                            <a:srgbClr val="000000"/>
                          </a:solidFill>
                        </a:defRPr>
                      </a:pPr>
                      <a:r>
                        <a:rPr sz="1100">
                          <a:solidFill>
                            <a:schemeClr val="accent2"/>
                          </a:solidFill>
                        </a:rPr>
                        <a:t>left_on</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Columns in left DataFrame to use as join keys.</a:t>
                      </a:r>
                    </a:p>
                  </a:txBody>
                  <a:tcPr marL="34030" marR="34030" marT="34030" marB="34030" anchor="ctr" anchorCtr="0" horzOverflow="overflow">
                    <a:solidFill>
                      <a:srgbClr val="FFF0E6"/>
                    </a:solidFill>
                  </a:tcPr>
                </a:tc>
              </a:tr>
              <a:tr h="246927">
                <a:tc>
                  <a:txBody>
                    <a:bodyPr/>
                    <a:lstStyle/>
                    <a:p>
                      <a:pPr>
                        <a:defRPr sz="1800">
                          <a:solidFill>
                            <a:srgbClr val="000000"/>
                          </a:solidFill>
                        </a:defRPr>
                      </a:pPr>
                      <a:r>
                        <a:rPr sz="1100">
                          <a:solidFill>
                            <a:schemeClr val="accent2"/>
                          </a:solidFill>
                        </a:rPr>
                        <a:t>right_on</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Analogous to left_on for left DataFrame.</a:t>
                      </a:r>
                    </a:p>
                  </a:txBody>
                  <a:tcPr marL="34030" marR="34030" marT="34030" marB="34030" anchor="ctr" anchorCtr="0" horzOverflow="overflow">
                    <a:solidFill>
                      <a:srgbClr val="FFF0E6"/>
                    </a:solidFill>
                  </a:tcPr>
                </a:tc>
              </a:tr>
              <a:tr h="327986">
                <a:tc>
                  <a:txBody>
                    <a:bodyPr/>
                    <a:lstStyle/>
                    <a:p>
                      <a:pPr>
                        <a:defRPr sz="1800">
                          <a:solidFill>
                            <a:srgbClr val="000000"/>
                          </a:solidFill>
                        </a:defRPr>
                      </a:pPr>
                      <a:r>
                        <a:rPr sz="1100">
                          <a:solidFill>
                            <a:schemeClr val="accent2"/>
                          </a:solidFill>
                        </a:rPr>
                        <a:t>left_index</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Use row index in left as its join key (or keys, if a MultiIndex).</a:t>
                      </a:r>
                    </a:p>
                  </a:txBody>
                  <a:tcPr marL="34030" marR="34030" marT="34030" marB="34030" anchor="ctr" anchorCtr="0" horzOverflow="overflow">
                    <a:solidFill>
                      <a:srgbClr val="FFF0E6"/>
                    </a:solidFill>
                  </a:tcPr>
                </a:tc>
              </a:tr>
              <a:tr h="246927">
                <a:tc>
                  <a:txBody>
                    <a:bodyPr/>
                    <a:lstStyle/>
                    <a:p>
                      <a:pPr>
                        <a:defRPr sz="1800">
                          <a:solidFill>
                            <a:srgbClr val="000000"/>
                          </a:solidFill>
                        </a:defRPr>
                      </a:pPr>
                      <a:r>
                        <a:rPr sz="1100">
                          <a:solidFill>
                            <a:schemeClr val="accent2"/>
                          </a:solidFill>
                        </a:rPr>
                        <a:t>right_index</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Analogous to left_index.</a:t>
                      </a:r>
                    </a:p>
                  </a:txBody>
                  <a:tcPr marL="34030" marR="34030" marT="34030" marB="34030" anchor="ctr" anchorCtr="0" horzOverflow="overflow">
                    <a:solidFill>
                      <a:srgbClr val="FFF0E6"/>
                    </a:solidFill>
                  </a:tcPr>
                </a:tc>
              </a:tr>
              <a:tr h="584671">
                <a:tc>
                  <a:txBody>
                    <a:bodyPr/>
                    <a:lstStyle/>
                    <a:p>
                      <a:pPr>
                        <a:defRPr sz="1800">
                          <a:solidFill>
                            <a:srgbClr val="000000"/>
                          </a:solidFill>
                        </a:defRPr>
                      </a:pPr>
                      <a:r>
                        <a:rPr sz="1100">
                          <a:solidFill>
                            <a:schemeClr val="accent2"/>
                          </a:solidFill>
                        </a:rPr>
                        <a:t>sort</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Sort merged data lexicographically by join keys; True by default (disable to get better performance in some cases on large datasets).</a:t>
                      </a:r>
                    </a:p>
                  </a:txBody>
                  <a:tcPr marL="34030" marR="34030" marT="34030" marB="34030" anchor="ctr" anchorCtr="0" horzOverflow="overflow">
                    <a:solidFill>
                      <a:srgbClr val="FFF0E6"/>
                    </a:solidFill>
                  </a:tcPr>
                </a:tc>
              </a:tr>
              <a:tr h="713013">
                <a:tc>
                  <a:txBody>
                    <a:bodyPr/>
                    <a:lstStyle/>
                    <a:p>
                      <a:pPr>
                        <a:defRPr sz="1800">
                          <a:solidFill>
                            <a:srgbClr val="000000"/>
                          </a:solidFill>
                        </a:defRPr>
                      </a:pPr>
                      <a:r>
                        <a:rPr sz="1100">
                          <a:solidFill>
                            <a:schemeClr val="accent2"/>
                          </a:solidFill>
                        </a:rPr>
                        <a:t>suffixes</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Tuple of string values to append to column names in case of overlap; defaults to ('_x', '_y')(e.g., if 'data' in both DataFrame objects, would appear as 'data_x' and 'data_y' in result).</a:t>
                      </a:r>
                    </a:p>
                  </a:txBody>
                  <a:tcPr marL="34030" marR="34030" marT="34030" marB="34030" anchor="ctr" anchorCtr="0" horzOverflow="overflow">
                    <a:solidFill>
                      <a:srgbClr val="FFF0E6"/>
                    </a:solidFill>
                  </a:tcPr>
                </a:tc>
              </a:tr>
              <a:tr h="456328">
                <a:tc>
                  <a:txBody>
                    <a:bodyPr/>
                    <a:lstStyle/>
                    <a:p>
                      <a:pPr>
                        <a:defRPr sz="1800">
                          <a:solidFill>
                            <a:srgbClr val="000000"/>
                          </a:solidFill>
                        </a:defRPr>
                      </a:pPr>
                      <a:r>
                        <a:rPr sz="1100">
                          <a:solidFill>
                            <a:schemeClr val="accent2"/>
                          </a:solidFill>
                        </a:rPr>
                        <a:t>copy</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If False, avoid copying data into resulting data structure in some exceptional cases; by default always copies.</a:t>
                      </a:r>
                    </a:p>
                  </a:txBody>
                  <a:tcPr marL="34030" marR="34030" marT="34030" marB="34030" anchor="ctr" anchorCtr="0" horzOverflow="overflow">
                    <a:solidFill>
                      <a:srgbClr val="FFF0E6"/>
                    </a:solidFill>
                  </a:tcPr>
                </a:tc>
              </a:tr>
              <a:tr h="713013">
                <a:tc>
                  <a:txBody>
                    <a:bodyPr/>
                    <a:lstStyle/>
                    <a:p>
                      <a:pPr>
                        <a:defRPr sz="1800">
                          <a:solidFill>
                            <a:srgbClr val="000000"/>
                          </a:solidFill>
                        </a:defRPr>
                      </a:pPr>
                      <a:r>
                        <a:rPr sz="1100">
                          <a:solidFill>
                            <a:schemeClr val="accent2"/>
                          </a:solidFill>
                        </a:rPr>
                        <a:t>indicator</a:t>
                      </a:r>
                    </a:p>
                  </a:txBody>
                  <a:tcPr marL="34030" marR="34030" marT="34030" marB="34030" anchor="ctr" anchorCtr="0" horzOverflow="overflow">
                    <a:solidFill>
                      <a:srgbClr val="FFF0E6"/>
                    </a:solidFill>
                  </a:tcPr>
                </a:tc>
                <a:tc>
                  <a:txBody>
                    <a:bodyPr/>
                    <a:lstStyle/>
                    <a:p>
                      <a:pPr>
                        <a:defRPr sz="1800">
                          <a:solidFill>
                            <a:srgbClr val="000000"/>
                          </a:solidFill>
                        </a:defRPr>
                      </a:pPr>
                      <a:r>
                        <a:rPr sz="1100">
                          <a:solidFill>
                            <a:schemeClr val="accent2"/>
                          </a:solidFill>
                        </a:rPr>
                        <a:t>Adds a special column _merge that indicates the source of each row; values will be 'left_only', 'right_only', or 'both' based on the origin of the joined data in each row.</a:t>
                      </a:r>
                    </a:p>
                  </a:txBody>
                  <a:tcPr marL="34030" marR="34030" marT="34030" marB="34030" anchor="ctr" anchorCtr="0" horzOverflow="overflow">
                    <a:solidFill>
                      <a:srgbClr val="FFF0E6"/>
                    </a:solidFill>
                  </a:tcPr>
                </a:tc>
              </a:tr>
            </a:tbl>
          </a:graphicData>
        </a:graphic>
      </p:graphicFrame>
      <p:sp>
        <p:nvSpPr>
          <p:cNvPr id="247"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Title 2"/>
          <p:cNvSpPr txBox="1"/>
          <p:nvPr>
            <p:ph type="title"/>
          </p:nvPr>
        </p:nvSpPr>
        <p:spPr>
          <a:xfrm>
            <a:off x="373063" y="227127"/>
            <a:ext cx="10291764" cy="512014"/>
          </a:xfrm>
          <a:prstGeom prst="rect">
            <a:avLst/>
          </a:prstGeom>
        </p:spPr>
        <p:txBody>
          <a:bodyPr/>
          <a:lstStyle/>
          <a:p>
            <a:pPr defTabSz="324611">
              <a:defRPr sz="1703"/>
            </a:pPr>
            <a:r>
              <a:t>Merging datasets</a:t>
            </a:r>
            <a:br/>
          </a:p>
        </p:txBody>
      </p:sp>
      <p:pic>
        <p:nvPicPr>
          <p:cNvPr id="249" name="Picture 7" descr="Picture 7"/>
          <p:cNvPicPr>
            <a:picLocks noChangeAspect="1"/>
          </p:cNvPicPr>
          <p:nvPr/>
        </p:nvPicPr>
        <p:blipFill>
          <a:blip r:embed="rId2">
            <a:extLst/>
          </a:blip>
          <a:stretch>
            <a:fillRect/>
          </a:stretch>
        </p:blipFill>
        <p:spPr>
          <a:xfrm>
            <a:off x="373063" y="873579"/>
            <a:ext cx="4404743" cy="5832022"/>
          </a:xfrm>
          <a:prstGeom prst="rect">
            <a:avLst/>
          </a:prstGeom>
          <a:ln w="12700">
            <a:miter lim="400000"/>
          </a:ln>
        </p:spPr>
      </p:pic>
      <p:pic>
        <p:nvPicPr>
          <p:cNvPr id="250" name="Picture 10" descr="Picture 10"/>
          <p:cNvPicPr>
            <a:picLocks noChangeAspect="1"/>
          </p:cNvPicPr>
          <p:nvPr/>
        </p:nvPicPr>
        <p:blipFill>
          <a:blip r:embed="rId3">
            <a:extLst/>
          </a:blip>
          <a:stretch>
            <a:fillRect/>
          </a:stretch>
        </p:blipFill>
        <p:spPr>
          <a:xfrm>
            <a:off x="4987992" y="86280"/>
            <a:ext cx="7043140" cy="79370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3" name="Picture 11" descr="Picture 11"/>
          <p:cNvPicPr>
            <a:picLocks noChangeAspect="1"/>
          </p:cNvPicPr>
          <p:nvPr/>
        </p:nvPicPr>
        <p:blipFill>
          <a:blip r:embed="rId2">
            <a:extLst/>
          </a:blip>
          <a:stretch>
            <a:fillRect/>
          </a:stretch>
        </p:blipFill>
        <p:spPr>
          <a:xfrm>
            <a:off x="491067" y="82264"/>
            <a:ext cx="5808804" cy="6665670"/>
          </a:xfrm>
          <a:prstGeom prst="rect">
            <a:avLst/>
          </a:prstGeom>
          <a:ln w="12700">
            <a:miter lim="400000"/>
          </a:ln>
        </p:spPr>
      </p:pic>
      <p:pic>
        <p:nvPicPr>
          <p:cNvPr id="254" name="Picture 16" descr="Picture 16"/>
          <p:cNvPicPr>
            <a:picLocks noChangeAspect="1"/>
          </p:cNvPicPr>
          <p:nvPr/>
        </p:nvPicPr>
        <p:blipFill>
          <a:blip r:embed="rId3">
            <a:extLst/>
          </a:blip>
          <a:stretch>
            <a:fillRect/>
          </a:stretch>
        </p:blipFill>
        <p:spPr>
          <a:xfrm>
            <a:off x="6451600" y="82264"/>
            <a:ext cx="5743317" cy="659187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7" name="Picture 3" descr="Picture 3"/>
          <p:cNvPicPr>
            <a:picLocks noChangeAspect="1"/>
          </p:cNvPicPr>
          <p:nvPr/>
        </p:nvPicPr>
        <p:blipFill>
          <a:blip r:embed="rId2">
            <a:extLst/>
          </a:blip>
          <a:stretch>
            <a:fillRect/>
          </a:stretch>
        </p:blipFill>
        <p:spPr>
          <a:xfrm>
            <a:off x="5825066" y="1118660"/>
            <a:ext cx="6224263" cy="4823880"/>
          </a:xfrm>
          <a:prstGeom prst="rect">
            <a:avLst/>
          </a:prstGeom>
          <a:ln w="12700">
            <a:miter lim="400000"/>
          </a:ln>
        </p:spPr>
      </p:pic>
      <p:sp>
        <p:nvSpPr>
          <p:cNvPr id="258" name="Title 2"/>
          <p:cNvSpPr txBox="1"/>
          <p:nvPr>
            <p:ph type="title"/>
          </p:nvPr>
        </p:nvSpPr>
        <p:spPr>
          <a:xfrm>
            <a:off x="373063" y="288088"/>
            <a:ext cx="10291764" cy="428679"/>
          </a:xfrm>
          <a:prstGeom prst="rect">
            <a:avLst/>
          </a:prstGeom>
        </p:spPr>
        <p:txBody>
          <a:bodyPr/>
          <a:lstStyle/>
          <a:p>
            <a:pPr/>
            <a:r>
              <a:t>Merge Validate option for *:* matching</a:t>
            </a:r>
          </a:p>
        </p:txBody>
      </p:sp>
      <p:pic>
        <p:nvPicPr>
          <p:cNvPr id="259" name="Picture 6" descr="Picture 6"/>
          <p:cNvPicPr>
            <a:picLocks noChangeAspect="1"/>
          </p:cNvPicPr>
          <p:nvPr/>
        </p:nvPicPr>
        <p:blipFill>
          <a:blip r:embed="rId3">
            <a:extLst/>
          </a:blip>
          <a:stretch>
            <a:fillRect/>
          </a:stretch>
        </p:blipFill>
        <p:spPr>
          <a:xfrm>
            <a:off x="327601" y="1118660"/>
            <a:ext cx="4512913" cy="2442106"/>
          </a:xfrm>
          <a:prstGeom prst="rect">
            <a:avLst/>
          </a:prstGeom>
          <a:ln w="12700">
            <a:miter lim="400000"/>
          </a:ln>
        </p:spPr>
      </p:pic>
      <p:sp>
        <p:nvSpPr>
          <p:cNvPr id="260" name="Rectangle: Rounded Corners 8"/>
          <p:cNvSpPr/>
          <p:nvPr/>
        </p:nvSpPr>
        <p:spPr>
          <a:xfrm>
            <a:off x="5113866" y="2556933"/>
            <a:ext cx="6739468" cy="423335"/>
          </a:xfrm>
          <a:prstGeom prst="roundRect">
            <a:avLst>
              <a:gd name="adj" fmla="val 16667"/>
            </a:avLst>
          </a:prstGeom>
          <a:ln>
            <a:solidFill>
              <a:srgbClr val="DC0A0A"/>
            </a:solidFill>
          </a:ln>
        </p:spPr>
        <p:txBody>
          <a:bodyPr lIns="45719" rIns="45719" anchor="ctr"/>
          <a:lstStyle/>
          <a:p>
            <a:pPr algn="ctr">
              <a:defRPr>
                <a:solidFill>
                  <a:srgbClr val="FFFFFF"/>
                </a:solidFill>
              </a:defRPr>
            </a:pPr>
          </a:p>
        </p:txBody>
      </p:sp>
      <p:graphicFrame>
        <p:nvGraphicFramePr>
          <p:cNvPr id="261" name="Table 10"/>
          <p:cNvGraphicFramePr/>
          <p:nvPr/>
        </p:nvGraphicFramePr>
        <p:xfrm>
          <a:off x="129647" y="3784598"/>
          <a:ext cx="5509154" cy="25823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0550"/>
                <a:gridCol w="560550"/>
                <a:gridCol w="379539"/>
                <a:gridCol w="560550"/>
                <a:gridCol w="560550"/>
                <a:gridCol w="364942"/>
                <a:gridCol w="840823"/>
                <a:gridCol w="840823"/>
                <a:gridCol w="840823"/>
              </a:tblGrid>
              <a:tr h="198641">
                <a:tc gridSpan="2">
                  <a:txBody>
                    <a:bodyPr/>
                    <a:lstStyle/>
                    <a:p>
                      <a:pPr algn="ctr">
                        <a:defRPr sz="1800">
                          <a:solidFill>
                            <a:srgbClr val="000000"/>
                          </a:solidFill>
                        </a:defRPr>
                      </a:pPr>
                      <a:r>
                        <a:rPr sz="1200">
                          <a:latin typeface="Calibri"/>
                          <a:ea typeface="Calibri"/>
                          <a:cs typeface="Calibri"/>
                          <a:sym typeface="Calibri"/>
                        </a:rPr>
                        <a:t>df1</a:t>
                      </a:r>
                    </a:p>
                  </a:txBody>
                  <a:tcPr marL="7620" marR="7620" marT="7620" marB="7620" anchor="b" anchorCtr="0" horzOverflow="overflow">
                    <a:lnL w="12700">
                      <a:miter lim="400000"/>
                    </a:lnL>
                    <a:lnR w="12700">
                      <a:miter lim="400000"/>
                    </a:lnR>
                    <a:lnT w="12700">
                      <a:miter lim="400000"/>
                    </a:lnT>
                    <a:lnB w="6350">
                      <a:solidFill>
                        <a:srgbClr val="000000"/>
                      </a:solidFill>
                    </a:lnB>
                    <a:noFill/>
                  </a:tcPr>
                </a:tc>
                <a:tc hMerge="1">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gridSpan="2">
                  <a:txBody>
                    <a:bodyPr/>
                    <a:lstStyle/>
                    <a:p>
                      <a:pPr algn="ctr">
                        <a:defRPr sz="1800">
                          <a:solidFill>
                            <a:srgbClr val="000000"/>
                          </a:solidFill>
                        </a:defRPr>
                      </a:pPr>
                      <a:r>
                        <a:rPr sz="1200">
                          <a:latin typeface="Calibri"/>
                          <a:ea typeface="Calibri"/>
                          <a:cs typeface="Calibri"/>
                          <a:sym typeface="Calibri"/>
                        </a:rPr>
                        <a:t>df2</a:t>
                      </a:r>
                    </a:p>
                  </a:txBody>
                  <a:tcPr marL="7620" marR="7620" marT="7620" marB="7620" anchor="b" anchorCtr="0" horzOverflow="overflow">
                    <a:lnL w="12700">
                      <a:miter lim="400000"/>
                    </a:lnL>
                    <a:lnR w="12700">
                      <a:miter lim="400000"/>
                    </a:lnR>
                    <a:lnT w="12700">
                      <a:miter lim="400000"/>
                    </a:lnT>
                    <a:lnB w="6350">
                      <a:solidFill>
                        <a:srgbClr val="000000"/>
                      </a:solidFill>
                    </a:lnB>
                    <a:noFill/>
                  </a:tcPr>
                </a:tc>
                <a:tc hMerge="1">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gridSpan="3">
                  <a:txBody>
                    <a:bodyPr/>
                    <a:lstStyle/>
                    <a:p>
                      <a:pPr algn="ctr">
                        <a:defRPr sz="1800">
                          <a:solidFill>
                            <a:srgbClr val="000000"/>
                          </a:solidFill>
                        </a:defRPr>
                      </a:pPr>
                      <a:r>
                        <a:rPr sz="1200">
                          <a:latin typeface="Calibri"/>
                          <a:ea typeface="Calibri"/>
                          <a:cs typeface="Calibri"/>
                          <a:sym typeface="Calibri"/>
                        </a:rPr>
                        <a:t>pd.merge(df1, df2, on='key', how='left')</a:t>
                      </a:r>
                    </a:p>
                  </a:txBody>
                  <a:tcPr marL="7620" marR="7620" marT="7620" marB="7620" anchor="b" anchorCtr="0" horzOverflow="overflow">
                    <a:lnL w="12700">
                      <a:miter lim="400000"/>
                    </a:lnL>
                    <a:lnR w="12700">
                      <a:miter lim="400000"/>
                    </a:lnR>
                    <a:lnT w="12700">
                      <a:miter lim="400000"/>
                    </a:lnT>
                    <a:lnB w="6350">
                      <a:solidFill>
                        <a:srgbClr val="000000"/>
                      </a:solidFill>
                    </a:lnB>
                    <a:noFill/>
                  </a:tcPr>
                </a:tc>
                <a:tc hMerge="1">
                  <a:tcPr/>
                </a:tc>
                <a:tc hMerge="1">
                  <a:tcPr/>
                </a:tc>
              </a:tr>
              <a:tr h="198641">
                <a:tc>
                  <a:txBody>
                    <a:bodyPr/>
                    <a:lstStyle/>
                    <a:p>
                      <a:pPr algn="ctr">
                        <a:defRPr sz="1800">
                          <a:solidFill>
                            <a:srgbClr val="000000"/>
                          </a:solidFill>
                        </a:defRPr>
                      </a:pPr>
                      <a:r>
                        <a:rPr sz="1200">
                          <a:latin typeface="Calibri"/>
                          <a:ea typeface="Calibri"/>
                          <a:cs typeface="Calibri"/>
                          <a:sym typeface="Calibri"/>
                        </a:rPr>
                        <a:t>data1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key</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data2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key</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data1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key</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data2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solidFill>
                            <a:srgbClr val="FF0000"/>
                          </a:solidFill>
                          <a:latin typeface="Calibri"/>
                          <a:ea typeface="Calibri"/>
                          <a:cs typeface="Calibri"/>
                          <a:sym typeface="Calibri"/>
                        </a:rPr>
                        <a:t>4</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4</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4</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a</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FF0000"/>
                          </a:solidFill>
                          <a:latin typeface="Calibri"/>
                          <a:ea typeface="Calibri"/>
                          <a:cs typeface="Calibri"/>
                          <a:sym typeface="Calibri"/>
                        </a:rPr>
                        <a:t>2</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latin typeface="Calibri"/>
                          <a:ea typeface="Calibri"/>
                          <a:cs typeface="Calibri"/>
                          <a:sym typeface="Calibri"/>
                        </a:rPr>
                        <a:t>5</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4</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d</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lgn="ctr">
                        <a:defRPr sz="1800">
                          <a:solidFill>
                            <a:srgbClr val="000000"/>
                          </a:solidFill>
                        </a:defRPr>
                      </a:pPr>
                      <a:r>
                        <a:rPr sz="1200">
                          <a:solidFill>
                            <a:srgbClr val="44546A"/>
                          </a:solidFill>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44546A"/>
                          </a:solidFill>
                          <a:latin typeface="Calibri"/>
                          <a:ea typeface="Calibri"/>
                          <a:cs typeface="Calibri"/>
                          <a:sym typeface="Calibri"/>
                        </a:rPr>
                        <a:t>c</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p>
                  </a:txBody>
                  <a:tcPr marL="7620" marR="7620" marT="7620" marB="7620" anchor="b" anchorCtr="0" horzOverflow="overflow">
                    <a:lnL w="6350">
                      <a:solidFill>
                        <a:srgbClr val="000000"/>
                      </a:solidFill>
                    </a:lnL>
                    <a:lnR w="12700">
                      <a:miter lim="400000"/>
                    </a:lnR>
                    <a:lnT w="12700">
                      <a:miter lim="400000"/>
                    </a:lnT>
                    <a:lnB w="12700">
                      <a:miter lim="400000"/>
                    </a:lnB>
                    <a:noFill/>
                  </a:tcPr>
                </a:tc>
                <a:tc>
                  <a:txBody>
                    <a:bodyPr/>
                    <a:lstStyle/>
                    <a:p>
                      <a:pPr>
                        <a:defRPr sz="1800">
                          <a:solidFill>
                            <a:srgbClr val="000000"/>
                          </a:solidFill>
                        </a:defRPr>
                      </a:pPr>
                      <a:r>
                        <a:rPr sz="1200">
                          <a:latin typeface="Calibri"/>
                          <a:ea typeface="Calibri"/>
                          <a:cs typeface="Calibri"/>
                          <a:sym typeface="Calibri"/>
                        </a:rPr>
                        <a:t> </a:t>
                      </a:r>
                    </a:p>
                  </a:txBody>
                  <a:tcPr marL="7620" marR="7620" marT="7620" marB="7620" anchor="b" anchorCtr="0" horzOverflow="overflow">
                    <a:lnL w="12700">
                      <a:miter lim="400000"/>
                    </a:lnL>
                    <a:lnR w="12700">
                      <a:miter lim="400000"/>
                    </a:lnR>
                    <a:lnT w="6350">
                      <a:solidFill>
                        <a:srgbClr val="000000"/>
                      </a:solidFill>
                    </a:lnT>
                    <a:lnB w="12700">
                      <a:miter lim="400000"/>
                    </a:lnB>
                    <a:solidFill>
                      <a:srgbClr val="F2F2F2"/>
                    </a:solidFill>
                  </a:tcPr>
                </a:tc>
                <a:tc>
                  <a:txBody>
                    <a:bodyPr/>
                    <a:lstStyle/>
                    <a:p>
                      <a:pPr>
                        <a:defRPr sz="1800">
                          <a:solidFill>
                            <a:srgbClr val="000000"/>
                          </a:solidFill>
                        </a:defRPr>
                      </a:pPr>
                      <a:r>
                        <a:rPr sz="1200">
                          <a:latin typeface="Calibri"/>
                          <a:ea typeface="Calibri"/>
                          <a:cs typeface="Calibri"/>
                          <a:sym typeface="Calibri"/>
                        </a:rPr>
                        <a:t> </a:t>
                      </a:r>
                    </a:p>
                  </a:txBody>
                  <a:tcPr marL="7620" marR="7620" marT="7620" marB="7620" anchor="b" anchorCtr="0" horzOverflow="overflow">
                    <a:lnL w="12700">
                      <a:miter lim="400000"/>
                    </a:lnL>
                    <a:lnR w="12700">
                      <a:miter lim="400000"/>
                    </a:lnR>
                    <a:lnT w="6350">
                      <a:solidFill>
                        <a:srgbClr val="000000"/>
                      </a:solidFill>
                    </a:lnT>
                    <a:lnB w="12700">
                      <a:miter lim="400000"/>
                    </a:lnB>
                    <a:solidFill>
                      <a:srgbClr val="F2F2F2"/>
                    </a:solid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0</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defRPr sz="1800"/>
                      </a:pPr>
                    </a:p>
                  </a:txBody>
                  <a:tcPr marL="7620" marR="7620" marT="7620" marB="7620" anchor="b" anchorCtr="0" horzOverflow="overflow">
                    <a:lnL w="12700">
                      <a:miter lim="400000"/>
                    </a:lnL>
                    <a:lnR w="12700">
                      <a:miter lim="400000"/>
                    </a:lnR>
                    <a:lnT w="6350">
                      <a:solidFill>
                        <a:srgbClr val="000000"/>
                      </a:solidFill>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6350">
                      <a:solidFill>
                        <a:srgbClr val="000000"/>
                      </a:solidFill>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5</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1</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latin typeface="Calibri"/>
                          <a:ea typeface="Calibri"/>
                          <a:cs typeface="Calibri"/>
                          <a:sym typeface="Calibri"/>
                        </a:rPr>
                        <a:t>5</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b</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8641">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12700">
                      <a:miter lim="400000"/>
                    </a:lnR>
                    <a:lnT w="12700">
                      <a:miter lim="400000"/>
                    </a:lnT>
                    <a:lnB w="12700">
                      <a:miter lim="400000"/>
                    </a:lnB>
                    <a:noFill/>
                  </a:tcPr>
                </a:tc>
                <a:tc>
                  <a:txBody>
                    <a:bodyPr/>
                    <a:lstStyle/>
                    <a:p>
                      <a:pPr>
                        <a:defRPr sz="1800"/>
                      </a:pPr>
                    </a:p>
                  </a:txBody>
                  <a:tcPr marL="7620" marR="7620" marT="7620" marB="7620" anchor="b" anchorCtr="0" horzOverflow="overflow">
                    <a:lnL w="12700">
                      <a:miter lim="400000"/>
                    </a:lnL>
                    <a:lnR w="6350">
                      <a:solidFill>
                        <a:srgbClr val="000000"/>
                      </a:solidFill>
                    </a:lnR>
                    <a:lnT w="12700">
                      <a:miter lim="400000"/>
                    </a:lnT>
                    <a:lnB w="12700">
                      <a:miter lim="400000"/>
                    </a:lnB>
                    <a:noFill/>
                  </a:tcPr>
                </a:tc>
                <a:tc>
                  <a:txBody>
                    <a:bodyPr/>
                    <a:lstStyle/>
                    <a:p>
                      <a:pPr algn="ctr">
                        <a:defRPr sz="1800">
                          <a:solidFill>
                            <a:srgbClr val="000000"/>
                          </a:solidFill>
                        </a:defRPr>
                      </a:pPr>
                      <a:r>
                        <a:rPr sz="1200">
                          <a:solidFill>
                            <a:srgbClr val="44546A"/>
                          </a:solidFill>
                          <a:latin typeface="Calibri"/>
                          <a:ea typeface="Calibri"/>
                          <a:cs typeface="Calibri"/>
                          <a:sym typeface="Calibri"/>
                        </a:rPr>
                        <a:t>3</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44546A"/>
                          </a:solidFill>
                          <a:latin typeface="Calibri"/>
                          <a:ea typeface="Calibri"/>
                          <a:cs typeface="Calibri"/>
                          <a:sym typeface="Calibri"/>
                        </a:rPr>
                        <a:t>c</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solidFill>
                            <a:srgbClr val="000000"/>
                          </a:solidFill>
                        </a:defRPr>
                      </a:pPr>
                      <a:r>
                        <a:rPr sz="1200">
                          <a:solidFill>
                            <a:srgbClr val="44546A"/>
                          </a:solidFill>
                          <a:latin typeface="Calibri"/>
                          <a:ea typeface="Calibri"/>
                          <a:cs typeface="Calibri"/>
                          <a:sym typeface="Calibri"/>
                        </a:rPr>
                        <a:t>NaN</a:t>
                      </a:r>
                    </a:p>
                  </a:txBody>
                  <a:tcPr marL="7620" marR="7620" marT="7620" marB="7620"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Footer Placeholder 2"/>
          <p:cNvSpPr txBox="1"/>
          <p:nvPr/>
        </p:nvSpPr>
        <p:spPr>
          <a:xfrm>
            <a:off x="771525" y="6553200"/>
            <a:ext cx="532130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FFFFFF"/>
                </a:solidFill>
              </a:defRPr>
            </a:lvl1pPr>
          </a:lstStyle>
          <a:p>
            <a:pPr/>
            <a:r>
              <a:t>Edit presentation title on Slide Master using Insert &gt; Header &amp; Footer</a:t>
            </a:r>
          </a:p>
        </p:txBody>
      </p:sp>
      <p:sp>
        <p:nvSpPr>
          <p:cNvPr id="264" name="Slide Number Placeholder 3"/>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Title 1"/>
          <p:cNvSpPr txBox="1"/>
          <p:nvPr>
            <p:ph type="title"/>
          </p:nvPr>
        </p:nvSpPr>
        <p:spPr>
          <a:prstGeom prst="rect">
            <a:avLst/>
          </a:prstGeom>
        </p:spPr>
        <p:txBody>
          <a:bodyPr/>
          <a:lstStyle/>
          <a:p>
            <a:pPr/>
            <a:r>
              <a:t>APPENDIX</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Picture 5" descr="Picture 5"/>
          <p:cNvPicPr>
            <a:picLocks noChangeAspect="1"/>
          </p:cNvPicPr>
          <p:nvPr/>
        </p:nvPicPr>
        <p:blipFill>
          <a:blip r:embed="rId2">
            <a:extLst/>
          </a:blip>
          <a:stretch>
            <a:fillRect/>
          </a:stretch>
        </p:blipFill>
        <p:spPr>
          <a:xfrm>
            <a:off x="5994029" y="287523"/>
            <a:ext cx="5861697" cy="6046077"/>
          </a:xfrm>
          <a:prstGeom prst="rect">
            <a:avLst/>
          </a:prstGeom>
          <a:ln w="12700">
            <a:miter lim="400000"/>
          </a:ln>
        </p:spPr>
      </p:pic>
      <p:sp>
        <p:nvSpPr>
          <p:cNvPr id="268" name="Slide Number Placeholder 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Title 3"/>
          <p:cNvSpPr txBox="1"/>
          <p:nvPr>
            <p:ph type="title"/>
          </p:nvPr>
        </p:nvSpPr>
        <p:spPr>
          <a:xfrm>
            <a:off x="373063" y="288088"/>
            <a:ext cx="10291764" cy="428679"/>
          </a:xfrm>
          <a:prstGeom prst="rect">
            <a:avLst/>
          </a:prstGeom>
        </p:spPr>
        <p:txBody>
          <a:bodyPr/>
          <a:lstStyle/>
          <a:p>
            <a:pPr/>
            <a:r>
              <a:t>Learning Resources</a:t>
            </a:r>
          </a:p>
        </p:txBody>
      </p:sp>
      <p:sp>
        <p:nvSpPr>
          <p:cNvPr id="270" name="Content Placeholder 4"/>
          <p:cNvSpPr txBox="1"/>
          <p:nvPr>
            <p:ph type="body" sz="half" idx="1"/>
          </p:nvPr>
        </p:nvSpPr>
        <p:spPr>
          <a:xfrm>
            <a:off x="373063" y="1054848"/>
            <a:ext cx="5136985" cy="5212081"/>
          </a:xfrm>
          <a:prstGeom prst="rect">
            <a:avLst/>
          </a:prstGeom>
        </p:spPr>
        <p:txBody>
          <a:bodyPr/>
          <a:lstStyle/>
          <a:p>
            <a:pPr>
              <a:defRPr b="1" sz="1400"/>
            </a:pPr>
            <a:r>
              <a:t>Books on Safari online (free to use)</a:t>
            </a:r>
          </a:p>
          <a:p>
            <a:pPr>
              <a:defRPr sz="1400"/>
            </a:pPr>
            <a:r>
              <a:rPr u="sng">
                <a:solidFill>
                  <a:srgbClr val="005DA2"/>
                </a:solidFill>
                <a:uFill>
                  <a:solidFill>
                    <a:srgbClr val="005DA2"/>
                  </a:solidFill>
                </a:uFill>
                <a:hlinkClick r:id="rId3" invalidUrl="" action="" tgtFrame="" tooltip="" history="1" highlightClick="0" endSnd="0"/>
              </a:rPr>
              <a:t>https://www.safaribooksonline.com/playlists/dce9eb9c-ceff-4dce-beec-41239c49527d</a:t>
            </a:r>
          </a:p>
          <a:p>
            <a:pPr>
              <a:defRPr b="1" sz="1400"/>
            </a:pPr>
            <a:r>
              <a:t>Internal</a:t>
            </a:r>
          </a:p>
          <a:p>
            <a:pPr>
              <a:defRPr sz="1400"/>
            </a:pPr>
            <a:r>
              <a:t>Python Series by Zoltan, all recordings on hub</a:t>
            </a:r>
          </a:p>
          <a:p>
            <a:pPr>
              <a:defRPr sz="1400"/>
            </a:pPr>
            <a:r>
              <a:t>Series 1 </a:t>
            </a:r>
            <a:r>
              <a:rPr u="sng">
                <a:solidFill>
                  <a:srgbClr val="005DA2"/>
                </a:solidFill>
                <a:uFill>
                  <a:solidFill>
                    <a:srgbClr val="005DA2"/>
                  </a:solidFill>
                </a:uFill>
                <a:hlinkClick r:id="rId4" invalidUrl="" action="" tgtFrame="" tooltip="" history="1" highlightClick="0" endSnd="0"/>
              </a:rPr>
              <a:t>https://thehub.thomsonreuters.com/message/443702</a:t>
            </a:r>
          </a:p>
          <a:p>
            <a:pPr>
              <a:defRPr sz="1400"/>
            </a:pPr>
            <a:r>
              <a:t>Series 2 </a:t>
            </a:r>
            <a:r>
              <a:rPr u="sng">
                <a:solidFill>
                  <a:srgbClr val="005DA2"/>
                </a:solidFill>
                <a:uFill>
                  <a:solidFill>
                    <a:srgbClr val="005DA2"/>
                  </a:solidFill>
                </a:uFill>
                <a:hlinkClick r:id="rId5" invalidUrl="" action="" tgtFrame="" tooltip="" history="1" highlightClick="0" endSnd="0"/>
              </a:rPr>
              <a:t>https://thehub.thomsonreuters.com/thread/163911</a:t>
            </a:r>
          </a:p>
          <a:p>
            <a:pPr>
              <a:defRPr b="1" sz="1400"/>
            </a:pPr>
            <a:r>
              <a:t>Many courses available on Courseera.org</a:t>
            </a:r>
          </a:p>
          <a:p>
            <a:pPr>
              <a:defRPr b="1" sz="1400"/>
            </a:pPr>
            <a:r>
              <a:t>A gallery of interesting Jupyter Notebooks</a:t>
            </a:r>
          </a:p>
          <a:p>
            <a:pPr>
              <a:defRPr sz="1400"/>
            </a:pPr>
            <a:r>
              <a:rPr u="sng">
                <a:solidFill>
                  <a:srgbClr val="005DA2"/>
                </a:solidFill>
                <a:uFill>
                  <a:solidFill>
                    <a:srgbClr val="005DA2"/>
                  </a:solidFill>
                </a:uFill>
                <a:hlinkClick r:id="rId6" invalidUrl="" action="" tgtFrame="" tooltip="" history="1" highlightClick="0" endSnd="0"/>
              </a:rPr>
              <a:t>https://github.com/jupyter/jupyter/wiki/A-gallery-of-interesting-Jupyter-Notebooks</a:t>
            </a:r>
          </a:p>
          <a:p>
            <a:pPr>
              <a:defRPr sz="1400"/>
            </a:pPr>
            <a:r>
              <a:rPr u="sng">
                <a:solidFill>
                  <a:srgbClr val="005DA2"/>
                </a:solidFill>
                <a:uFill>
                  <a:solidFill>
                    <a:srgbClr val="005DA2"/>
                  </a:solidFill>
                </a:uFill>
                <a:hlinkClick r:id="rId7" invalidUrl="" action="" tgtFrame="" tooltip="" history="1" highlightClick="0" endSnd="0"/>
              </a:rPr>
              <a:t>https://www.dataquest.io/blog/jupyter-notebook-tips-tricks-shortcuts/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R">
  <a:themeElements>
    <a:clrScheme name="TR">
      <a:dk1>
        <a:srgbClr val="4D4D4D"/>
      </a:dk1>
      <a:lt1>
        <a:srgbClr val="FFFFFF"/>
      </a:lt1>
      <a:dk2>
        <a:srgbClr val="A7A7A7"/>
      </a:dk2>
      <a:lt2>
        <a:srgbClr val="535353"/>
      </a:lt2>
      <a:accent1>
        <a:srgbClr val="FF8000"/>
      </a:accent1>
      <a:accent2>
        <a:srgbClr val="4D4D4D"/>
      </a:accent2>
      <a:accent3>
        <a:srgbClr val="FF5900"/>
      </a:accent3>
      <a:accent4>
        <a:srgbClr val="AFAFAF"/>
      </a:accent4>
      <a:accent5>
        <a:srgbClr val="FFA100"/>
      </a:accent5>
      <a:accent6>
        <a:srgbClr val="666666"/>
      </a:accent6>
      <a:hlink>
        <a:srgbClr val="0000FF"/>
      </a:hlink>
      <a:folHlink>
        <a:srgbClr val="FF00FF"/>
      </a:folHlink>
    </a:clrScheme>
    <a:fontScheme name="TR">
      <a:majorFont>
        <a:latin typeface="Arial"/>
        <a:ea typeface="Arial"/>
        <a:cs typeface="Arial"/>
      </a:majorFont>
      <a:minorFont>
        <a:latin typeface="Helvetica"/>
        <a:ea typeface="Helvetica"/>
        <a:cs typeface="Helvetica"/>
      </a:minorFont>
    </a:fontScheme>
    <a:fmtScheme name="T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R">
  <a:themeElements>
    <a:clrScheme name="TR">
      <a:dk1>
        <a:srgbClr val="000000"/>
      </a:dk1>
      <a:lt1>
        <a:srgbClr val="FFFFFF"/>
      </a:lt1>
      <a:dk2>
        <a:srgbClr val="A7A7A7"/>
      </a:dk2>
      <a:lt2>
        <a:srgbClr val="535353"/>
      </a:lt2>
      <a:accent1>
        <a:srgbClr val="FF8000"/>
      </a:accent1>
      <a:accent2>
        <a:srgbClr val="4D4D4D"/>
      </a:accent2>
      <a:accent3>
        <a:srgbClr val="FF5900"/>
      </a:accent3>
      <a:accent4>
        <a:srgbClr val="AFAFAF"/>
      </a:accent4>
      <a:accent5>
        <a:srgbClr val="FFA100"/>
      </a:accent5>
      <a:accent6>
        <a:srgbClr val="666666"/>
      </a:accent6>
      <a:hlink>
        <a:srgbClr val="0000FF"/>
      </a:hlink>
      <a:folHlink>
        <a:srgbClr val="FF00FF"/>
      </a:folHlink>
    </a:clrScheme>
    <a:fontScheme name="TR">
      <a:majorFont>
        <a:latin typeface="Arial"/>
        <a:ea typeface="Arial"/>
        <a:cs typeface="Arial"/>
      </a:majorFont>
      <a:minorFont>
        <a:latin typeface="Helvetica"/>
        <a:ea typeface="Helvetica"/>
        <a:cs typeface="Helvetica"/>
      </a:minorFont>
    </a:fontScheme>
    <a:fmtScheme name="T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