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2"/>
        </a:fontRef>
        <a:schemeClr val="accent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7CA"/>
          </a:solidFill>
        </a:fill>
      </a:tcStyle>
    </a:wholeTbl>
    <a:band2H>
      <a:tcTxStyle b="def" i="def"/>
      <a:tcStyle>
        <a:tcBdr/>
        <a:fill>
          <a:solidFill>
            <a:srgbClr val="FF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2"/>
        </a:fontRef>
        <a:schemeClr val="accent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0CA"/>
          </a:solidFill>
        </a:fill>
      </a:tcStyle>
    </a:wholeTbl>
    <a:band2H>
      <a:tcTxStyle b="def" i="def"/>
      <a:tcStyle>
        <a:tcBdr/>
        <a:fill>
          <a:solidFill>
            <a:srgbClr val="FFE9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2"/>
        </a:fontRef>
        <a:schemeClr val="accent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2D2"/>
          </a:solidFill>
        </a:fill>
      </a:tcStyle>
    </a:wholeTbl>
    <a:band2H>
      <a:tcTxStyle b="def" i="def"/>
      <a:tcStyle>
        <a:tcBdr/>
        <a:fill>
          <a:solidFill>
            <a:srgbClr val="EAEA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2"/>
        </a:fontRef>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2"/>
        </a:fontRef>
        <a:schemeClr val="accent2"/>
      </a:tcTxStyle>
      <a:tcStyle>
        <a:tcBdr>
          <a:left>
            <a:ln w="12700" cap="flat">
              <a:noFill/>
              <a:miter lim="400000"/>
            </a:ln>
          </a:left>
          <a:right>
            <a:ln w="12700" cap="flat">
              <a:noFill/>
              <a:miter lim="400000"/>
            </a:ln>
          </a:right>
          <a:top>
            <a:ln w="508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2"/>
        </a:fontRef>
        <a:schemeClr val="accent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2708684C-4D16-4618-839F-0558EEFCDFE6}" styleName="">
    <a:tblBg/>
    <a:wholeTbl>
      <a:tcTxStyle b="off"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wholeTbl>
    <a:band2H>
      <a:tcTxStyle b="def" i="def"/>
      <a:tcStyle>
        <a:tcBdr/>
        <a:fill>
          <a:solidFill>
            <a:srgbClr val="FFFFFF"/>
          </a:solidFill>
        </a:fill>
      </a:tcStyle>
    </a:band2H>
    <a:firstCol>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firstCol>
    <a:la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508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lastRow>
    <a:fir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254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56" name="Shape 256"/>
          <p:cNvSpPr/>
          <p:nvPr>
            <p:ph type="sldImg"/>
          </p:nvPr>
        </p:nvSpPr>
        <p:spPr>
          <a:xfrm>
            <a:off x="1143000" y="685800"/>
            <a:ext cx="4572000" cy="3429000"/>
          </a:xfrm>
          <a:prstGeom prst="rect">
            <a:avLst/>
          </a:prstGeom>
        </p:spPr>
        <p:txBody>
          <a:bodyPr/>
          <a:lstStyle/>
          <a:p>
            <a:pPr/>
          </a:p>
        </p:txBody>
      </p:sp>
      <p:sp>
        <p:nvSpPr>
          <p:cNvPr id="257" name="Shape 2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Arial"/>
      </a:defRPr>
    </a:lvl1pPr>
    <a:lvl2pPr indent="228600" defTabSz="457200" latinLnBrk="0">
      <a:defRPr sz="1200">
        <a:latin typeface="+mn-lt"/>
        <a:ea typeface="+mn-ea"/>
        <a:cs typeface="+mn-cs"/>
        <a:sym typeface="Arial"/>
      </a:defRPr>
    </a:lvl2pPr>
    <a:lvl3pPr indent="457200" defTabSz="457200" latinLnBrk="0">
      <a:defRPr sz="1200">
        <a:latin typeface="+mn-lt"/>
        <a:ea typeface="+mn-ea"/>
        <a:cs typeface="+mn-cs"/>
        <a:sym typeface="Arial"/>
      </a:defRPr>
    </a:lvl3pPr>
    <a:lvl4pPr indent="685800" defTabSz="457200" latinLnBrk="0">
      <a:defRPr sz="1200">
        <a:latin typeface="+mn-lt"/>
        <a:ea typeface="+mn-ea"/>
        <a:cs typeface="+mn-cs"/>
        <a:sym typeface="Arial"/>
      </a:defRPr>
    </a:lvl4pPr>
    <a:lvl5pPr indent="914400" defTabSz="457200" latinLnBrk="0">
      <a:defRPr sz="1200">
        <a:latin typeface="+mn-lt"/>
        <a:ea typeface="+mn-ea"/>
        <a:cs typeface="+mn-cs"/>
        <a:sym typeface="Arial"/>
      </a:defRPr>
    </a:lvl5pPr>
    <a:lvl6pPr indent="1143000" defTabSz="457200" latinLnBrk="0">
      <a:defRPr sz="1200">
        <a:latin typeface="+mn-lt"/>
        <a:ea typeface="+mn-ea"/>
        <a:cs typeface="+mn-cs"/>
        <a:sym typeface="Arial"/>
      </a:defRPr>
    </a:lvl6pPr>
    <a:lvl7pPr indent="1371600" defTabSz="457200" latinLnBrk="0">
      <a:defRPr sz="1200">
        <a:latin typeface="+mn-lt"/>
        <a:ea typeface="+mn-ea"/>
        <a:cs typeface="+mn-cs"/>
        <a:sym typeface="Arial"/>
      </a:defRPr>
    </a:lvl7pPr>
    <a:lvl8pPr indent="1600200" defTabSz="457200" latinLnBrk="0">
      <a:defRPr sz="1200">
        <a:latin typeface="+mn-lt"/>
        <a:ea typeface="+mn-ea"/>
        <a:cs typeface="+mn-cs"/>
        <a:sym typeface="Arial"/>
      </a:defRPr>
    </a:lvl8pPr>
    <a:lvl9pPr indent="1828800" defTabSz="457200" latinLnBrk="0">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1 No Picture">
    <p:spTree>
      <p:nvGrpSpPr>
        <p:cNvPr id="1" name=""/>
        <p:cNvGrpSpPr/>
        <p:nvPr/>
      </p:nvGrpSpPr>
      <p:grpSpPr>
        <a:xfrm>
          <a:off x="0" y="0"/>
          <a:ext cx="0" cy="0"/>
          <a:chOff x="0" y="0"/>
          <a:chExt cx="0" cy="0"/>
        </a:xfrm>
      </p:grpSpPr>
      <p:sp>
        <p:nvSpPr>
          <p:cNvPr id="11" name="Rectangle 3"/>
          <p:cNvSpPr/>
          <p:nvPr/>
        </p:nvSpPr>
        <p:spPr>
          <a:xfrm>
            <a:off x="0" y="-9832"/>
            <a:ext cx="12188825" cy="5892147"/>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2" name="Title Text"/>
          <p:cNvSpPr txBox="1"/>
          <p:nvPr>
            <p:ph type="title"/>
          </p:nvPr>
        </p:nvSpPr>
        <p:spPr>
          <a:xfrm>
            <a:off x="373063" y="252620"/>
            <a:ext cx="10291761" cy="1221023"/>
          </a:xfrm>
          <a:prstGeom prst="rect">
            <a:avLst/>
          </a:prstGeom>
        </p:spPr>
        <p:txBody>
          <a:bodyPr/>
          <a:lstStyle>
            <a:lvl1pPr>
              <a:defRPr sz="3600">
                <a:solidFill>
                  <a:srgbClr val="FFFFFF"/>
                </a:solidFill>
              </a:defRPr>
            </a:lvl1pPr>
          </a:lstStyle>
          <a:p>
            <a:pPr/>
            <a:r>
              <a:t>Title Text</a:t>
            </a:r>
          </a:p>
        </p:txBody>
      </p:sp>
      <p:sp>
        <p:nvSpPr>
          <p:cNvPr id="13" name="Body Level One…"/>
          <p:cNvSpPr txBox="1"/>
          <p:nvPr>
            <p:ph type="body" sz="half" idx="1"/>
          </p:nvPr>
        </p:nvSpPr>
        <p:spPr>
          <a:xfrm>
            <a:off x="373063" y="1748583"/>
            <a:ext cx="10291762" cy="1752601"/>
          </a:xfrm>
          <a:prstGeom prst="rect">
            <a:avLst/>
          </a:prstGeom>
        </p:spPr>
        <p:txBody>
          <a:bodyPr/>
          <a:lstStyle>
            <a:lvl1pPr>
              <a:spcBef>
                <a:spcPts val="0"/>
              </a:spcBef>
              <a:defRPr sz="2000">
                <a:solidFill>
                  <a:srgbClr val="FFFFFF"/>
                </a:solidFill>
              </a:defRPr>
            </a:lvl1pPr>
            <a:lvl2pPr marL="0" indent="457200">
              <a:spcBef>
                <a:spcPts val="0"/>
              </a:spcBef>
              <a:buSzTx/>
              <a:buNone/>
              <a:defRPr sz="2000">
                <a:solidFill>
                  <a:srgbClr val="FFFFFF"/>
                </a:solidFill>
              </a:defRPr>
            </a:lvl2pPr>
            <a:lvl3pPr marL="0" indent="914400">
              <a:spcBef>
                <a:spcPts val="0"/>
              </a:spcBef>
              <a:buSzTx/>
              <a:buNone/>
              <a:defRPr sz="2000">
                <a:solidFill>
                  <a:srgbClr val="FFFFFF"/>
                </a:solidFill>
              </a:defRPr>
            </a:lvl3pPr>
            <a:lvl4pPr marL="0" indent="1371600">
              <a:spcBef>
                <a:spcPts val="0"/>
              </a:spcBef>
              <a:buSzTx/>
              <a:buNone/>
              <a:defRPr sz="2000">
                <a:solidFill>
                  <a:srgbClr val="FFFFFF"/>
                </a:solidFill>
              </a:defRPr>
            </a:lvl4pPr>
            <a:lvl5pPr marL="0" indent="1828800">
              <a:spcBef>
                <a:spcPts val="0"/>
              </a:spcBef>
              <a:buSzTx/>
              <a:buNone/>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1a Ink-Saving">
    <p:spTree>
      <p:nvGrpSpPr>
        <p:cNvPr id="1" name=""/>
        <p:cNvGrpSpPr/>
        <p:nvPr/>
      </p:nvGrpSpPr>
      <p:grpSpPr>
        <a:xfrm>
          <a:off x="0" y="0"/>
          <a:ext cx="0" cy="0"/>
          <a:chOff x="0" y="0"/>
          <a:chExt cx="0" cy="0"/>
        </a:xfrm>
      </p:grpSpPr>
      <p:sp>
        <p:nvSpPr>
          <p:cNvPr id="95" name="Slide Number"/>
          <p:cNvSpPr txBox="1"/>
          <p:nvPr>
            <p:ph type="sldNum" sz="quarter" idx="2"/>
          </p:nvPr>
        </p:nvSpPr>
        <p:spPr>
          <a:prstGeom prst="rect">
            <a:avLst/>
          </a:prstGeom>
        </p:spPr>
        <p:txBody>
          <a:bodyPr/>
          <a:lstStyle>
            <a:lvl1pPr>
              <a:defRPr>
                <a:solidFill>
                  <a:schemeClr val="accent2"/>
                </a:solidFill>
              </a:defRPr>
            </a:lvl1pPr>
          </a:lstStyle>
          <a:p>
            <a:pPr/>
            <a:fld id="{86CB4B4D-7CA3-9044-876B-883B54F8677D}" type="slidenum"/>
          </a:p>
        </p:txBody>
      </p:sp>
      <p:sp>
        <p:nvSpPr>
          <p:cNvPr id="96" name="Title Text"/>
          <p:cNvSpPr txBox="1"/>
          <p:nvPr>
            <p:ph type="title"/>
          </p:nvPr>
        </p:nvSpPr>
        <p:spPr>
          <a:xfrm>
            <a:off x="371475" y="1828800"/>
            <a:ext cx="10293351" cy="1692275"/>
          </a:xfrm>
          <a:prstGeom prst="rect">
            <a:avLst/>
          </a:prstGeom>
        </p:spPr>
        <p:txBody>
          <a:bodyPr/>
          <a:lstStyle>
            <a:lvl1pPr>
              <a:defRPr sz="3600"/>
            </a:lvl1pPr>
          </a:lstStyle>
          <a:p>
            <a:pPr/>
            <a:r>
              <a:t>Title Text</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2">
    <p:bg>
      <p:bgPr>
        <a:solidFill>
          <a:schemeClr val="accent2"/>
        </a:solidFill>
      </p:bgPr>
    </p:bg>
    <p:spTree>
      <p:nvGrpSpPr>
        <p:cNvPr id="1" name=""/>
        <p:cNvGrpSpPr/>
        <p:nvPr/>
      </p:nvGrpSpPr>
      <p:grpSpPr>
        <a:xfrm>
          <a:off x="0" y="0"/>
          <a:ext cx="0" cy="0"/>
          <a:chOff x="0" y="0"/>
          <a:chExt cx="0" cy="0"/>
        </a:xfrm>
      </p:grpSpPr>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
        <p:nvSpPr>
          <p:cNvPr id="104" name="Title Text"/>
          <p:cNvSpPr txBox="1"/>
          <p:nvPr>
            <p:ph type="title"/>
          </p:nvPr>
        </p:nvSpPr>
        <p:spPr>
          <a:xfrm>
            <a:off x="371475" y="1829100"/>
            <a:ext cx="10293351" cy="1692276"/>
          </a:xfrm>
          <a:prstGeom prst="rect">
            <a:avLst/>
          </a:prstGeom>
        </p:spPr>
        <p:txBody>
          <a:bodyPr/>
          <a:lstStyle>
            <a:lvl1pPr>
              <a:defRPr sz="3600">
                <a:solidFill>
                  <a:srgbClr val="FFFFFF"/>
                </a:solidFill>
              </a:defRPr>
            </a:lvl1pPr>
          </a:lstStyle>
          <a:p>
            <a:pPr/>
            <a:r>
              <a:t>Title Text</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3">
    <p:bg>
      <p:bgPr>
        <a:solidFill>
          <a:schemeClr val="accent1"/>
        </a:solidFill>
      </p:bgPr>
    </p:bg>
    <p:spTree>
      <p:nvGrpSpPr>
        <p:cNvPr id="1" name=""/>
        <p:cNvGrpSpPr/>
        <p:nvPr/>
      </p:nvGrpSpPr>
      <p:grpSpPr>
        <a:xfrm>
          <a:off x="0" y="0"/>
          <a:ext cx="0" cy="0"/>
          <a:chOff x="0" y="0"/>
          <a:chExt cx="0" cy="0"/>
        </a:xfrm>
      </p:grpSpPr>
      <p:pic>
        <p:nvPicPr>
          <p:cNvPr id="111" name="Picture 6" descr="Picture 6"/>
          <p:cNvPicPr>
            <a:picLocks noChangeAspect="1"/>
          </p:cNvPicPr>
          <p:nvPr/>
        </p:nvPicPr>
        <p:blipFill>
          <a:blip r:embed="rId2">
            <a:extLst/>
          </a:blip>
          <a:stretch>
            <a:fillRect/>
          </a:stretch>
        </p:blipFill>
        <p:spPr>
          <a:xfrm>
            <a:off x="2023870" y="0"/>
            <a:ext cx="10164955" cy="6065979"/>
          </a:xfrm>
          <a:prstGeom prst="rect">
            <a:avLst/>
          </a:prstGeom>
          <a:ln w="12700">
            <a:miter lim="400000"/>
          </a:ln>
        </p:spPr>
      </p:pic>
      <p:sp>
        <p:nvSpPr>
          <p:cNvPr id="11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
        <p:nvSpPr>
          <p:cNvPr id="113" name="Title Text"/>
          <p:cNvSpPr txBox="1"/>
          <p:nvPr>
            <p:ph type="title"/>
          </p:nvPr>
        </p:nvSpPr>
        <p:spPr>
          <a:xfrm>
            <a:off x="371475" y="1829099"/>
            <a:ext cx="9140437" cy="2286001"/>
          </a:xfrm>
          <a:prstGeom prst="rect">
            <a:avLst/>
          </a:prstGeom>
        </p:spPr>
        <p:txBody>
          <a:bodyPr/>
          <a:lstStyle>
            <a:lvl1pPr>
              <a:defRPr sz="3600">
                <a:solidFill>
                  <a:srgbClr val="FFFFFF"/>
                </a:solidFill>
              </a:defRPr>
            </a:lvl1pPr>
          </a:lstStyle>
          <a:p>
            <a:pPr/>
            <a:r>
              <a:t>Title Text</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4">
    <p:bg>
      <p:bgPr>
        <a:solidFill>
          <a:schemeClr val="accent2"/>
        </a:solidFill>
      </p:bgPr>
    </p:bg>
    <p:spTree>
      <p:nvGrpSpPr>
        <p:cNvPr id="1" name=""/>
        <p:cNvGrpSpPr/>
        <p:nvPr/>
      </p:nvGrpSpPr>
      <p:grpSpPr>
        <a:xfrm>
          <a:off x="0" y="0"/>
          <a:ext cx="0" cy="0"/>
          <a:chOff x="0" y="0"/>
          <a:chExt cx="0" cy="0"/>
        </a:xfrm>
      </p:grpSpPr>
      <p:pic>
        <p:nvPicPr>
          <p:cNvPr id="120" name="Picture 2" descr="Picture 2"/>
          <p:cNvPicPr>
            <a:picLocks noChangeAspect="1"/>
          </p:cNvPicPr>
          <p:nvPr/>
        </p:nvPicPr>
        <p:blipFill>
          <a:blip r:embed="rId2">
            <a:extLst/>
          </a:blip>
          <a:stretch>
            <a:fillRect/>
          </a:stretch>
        </p:blipFill>
        <p:spPr>
          <a:xfrm>
            <a:off x="2023870" y="0"/>
            <a:ext cx="10164955" cy="6065979"/>
          </a:xfrm>
          <a:prstGeom prst="rect">
            <a:avLst/>
          </a:prstGeom>
          <a:ln w="12700">
            <a:miter lim="400000"/>
          </a:ln>
        </p:spPr>
      </p:pic>
      <p:sp>
        <p:nvSpPr>
          <p:cNvPr id="1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
        <p:nvSpPr>
          <p:cNvPr id="122" name="Title Text"/>
          <p:cNvSpPr txBox="1"/>
          <p:nvPr>
            <p:ph type="title"/>
          </p:nvPr>
        </p:nvSpPr>
        <p:spPr>
          <a:xfrm>
            <a:off x="371475" y="1829099"/>
            <a:ext cx="9140437" cy="2286001"/>
          </a:xfrm>
          <a:prstGeom prst="rect">
            <a:avLst/>
          </a:prstGeom>
        </p:spPr>
        <p:txBody>
          <a:bodyPr/>
          <a:lstStyle>
            <a:lvl1pPr>
              <a:defRPr sz="3600">
                <a:solidFill>
                  <a:srgbClr val="FFFFFF"/>
                </a:solidFill>
              </a:defRPr>
            </a:lvl1pPr>
          </a:lstStyle>
          <a:p>
            <a:pPr/>
            <a:r>
              <a:t>Title 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Col Content">
    <p:spTree>
      <p:nvGrpSpPr>
        <p:cNvPr id="1" name=""/>
        <p:cNvGrpSpPr/>
        <p:nvPr/>
      </p:nvGrpSpPr>
      <p:grpSpPr>
        <a:xfrm>
          <a:off x="0" y="0"/>
          <a:ext cx="0" cy="0"/>
          <a:chOff x="0" y="0"/>
          <a:chExt cx="0" cy="0"/>
        </a:xfrm>
      </p:grpSpPr>
      <p:sp>
        <p:nvSpPr>
          <p:cNvPr id="129" name="Slide Number"/>
          <p:cNvSpPr txBox="1"/>
          <p:nvPr>
            <p:ph type="sldNum" sz="quarter" idx="2"/>
          </p:nvPr>
        </p:nvSpPr>
        <p:spPr>
          <a:prstGeom prst="rect">
            <a:avLst/>
          </a:prstGeom>
        </p:spPr>
        <p:txBody>
          <a:bodyPr/>
          <a:lstStyle/>
          <a:p>
            <a:pPr/>
            <a:fld id="{86CB4B4D-7CA3-9044-876B-883B54F8677D}" type="slidenum"/>
          </a:p>
        </p:txBody>
      </p:sp>
      <p:sp>
        <p:nvSpPr>
          <p:cNvPr id="130" name="Title Text"/>
          <p:cNvSpPr txBox="1"/>
          <p:nvPr>
            <p:ph type="title"/>
          </p:nvPr>
        </p:nvSpPr>
        <p:spPr>
          <a:xfrm>
            <a:off x="373063" y="288088"/>
            <a:ext cx="11445876" cy="428679"/>
          </a:xfrm>
          <a:prstGeom prst="rect">
            <a:avLst/>
          </a:prstGeom>
        </p:spPr>
        <p:txBody>
          <a:bodyPr/>
          <a:lstStyle/>
          <a:p>
            <a:pPr/>
            <a:r>
              <a:t>Title Text</a:t>
            </a:r>
          </a:p>
        </p:txBody>
      </p:sp>
      <p:sp>
        <p:nvSpPr>
          <p:cNvPr id="131" name="Body Level One…"/>
          <p:cNvSpPr txBox="1"/>
          <p:nvPr>
            <p:ph type="body" sz="half" idx="1"/>
          </p:nvPr>
        </p:nvSpPr>
        <p:spPr>
          <a:xfrm>
            <a:off x="373063" y="1054848"/>
            <a:ext cx="5481638" cy="521208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Col Subhead">
    <p:spTree>
      <p:nvGrpSpPr>
        <p:cNvPr id="1" name=""/>
        <p:cNvGrpSpPr/>
        <p:nvPr/>
      </p:nvGrpSpPr>
      <p:grpSpPr>
        <a:xfrm>
          <a:off x="0" y="0"/>
          <a:ext cx="0" cy="0"/>
          <a:chOff x="0" y="0"/>
          <a:chExt cx="0" cy="0"/>
        </a:xfrm>
      </p:grpSpPr>
      <p:sp>
        <p:nvSpPr>
          <p:cNvPr id="138" name="Slide Number"/>
          <p:cNvSpPr txBox="1"/>
          <p:nvPr>
            <p:ph type="sldNum" sz="quarter" idx="2"/>
          </p:nvPr>
        </p:nvSpPr>
        <p:spPr>
          <a:prstGeom prst="rect">
            <a:avLst/>
          </a:prstGeom>
        </p:spPr>
        <p:txBody>
          <a:bodyPr/>
          <a:lstStyle/>
          <a:p>
            <a:pPr/>
            <a:fld id="{86CB4B4D-7CA3-9044-876B-883B54F8677D}" type="slidenum"/>
          </a:p>
        </p:txBody>
      </p:sp>
      <p:sp>
        <p:nvSpPr>
          <p:cNvPr id="139" name="Title Text"/>
          <p:cNvSpPr txBox="1"/>
          <p:nvPr>
            <p:ph type="title"/>
          </p:nvPr>
        </p:nvSpPr>
        <p:spPr>
          <a:xfrm>
            <a:off x="373063" y="288088"/>
            <a:ext cx="11445876" cy="428679"/>
          </a:xfrm>
          <a:prstGeom prst="rect">
            <a:avLst/>
          </a:prstGeom>
        </p:spPr>
        <p:txBody>
          <a:bodyPr/>
          <a:lstStyle/>
          <a:p>
            <a:pPr/>
            <a:r>
              <a:t>Title Text</a:t>
            </a:r>
          </a:p>
        </p:txBody>
      </p:sp>
      <p:sp>
        <p:nvSpPr>
          <p:cNvPr id="140" name="Body Level One…"/>
          <p:cNvSpPr txBox="1"/>
          <p:nvPr>
            <p:ph type="body" sz="quarter" idx="1"/>
          </p:nvPr>
        </p:nvSpPr>
        <p:spPr>
          <a:xfrm>
            <a:off x="371475" y="723900"/>
            <a:ext cx="11447464" cy="266700"/>
          </a:xfrm>
          <a:prstGeom prst="rect">
            <a:avLst/>
          </a:prstGeom>
        </p:spPr>
        <p:txBody>
          <a:bodyPr/>
          <a:lstStyle>
            <a:lvl1pPr>
              <a:spcBef>
                <a:spcPts val="0"/>
              </a:spcBef>
              <a:defRPr sz="1600">
                <a:solidFill>
                  <a:schemeClr val="accent6"/>
                </a:solidFill>
              </a:defRPr>
            </a:lvl1pPr>
            <a:lvl2pPr marL="0" indent="0">
              <a:spcBef>
                <a:spcPts val="0"/>
              </a:spcBef>
              <a:buSzTx/>
              <a:buNone/>
              <a:defRPr sz="1600">
                <a:solidFill>
                  <a:schemeClr val="accent6"/>
                </a:solidFill>
              </a:defRPr>
            </a:lvl2pPr>
            <a:lvl3pPr marL="0" indent="0">
              <a:spcBef>
                <a:spcPts val="0"/>
              </a:spcBef>
              <a:buSzTx/>
              <a:buNone/>
              <a:defRPr sz="1600">
                <a:solidFill>
                  <a:schemeClr val="accent6"/>
                </a:solidFill>
              </a:defRPr>
            </a:lvl3pPr>
            <a:lvl4pPr marL="0" indent="0">
              <a:spcBef>
                <a:spcPts val="0"/>
              </a:spcBef>
              <a:buSzTx/>
              <a:buNone/>
              <a:defRPr sz="1600">
                <a:solidFill>
                  <a:schemeClr val="accent6"/>
                </a:solidFill>
              </a:defRPr>
            </a:lvl4pPr>
            <a:lvl5pPr marL="0" indent="0">
              <a:spcBef>
                <a:spcPts val="0"/>
              </a:spcBef>
              <a:buSzTx/>
              <a:buNone/>
              <a:defRPr sz="1600">
                <a:solidFill>
                  <a:schemeClr val="accent6"/>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Up Content">
    <p:spTree>
      <p:nvGrpSpPr>
        <p:cNvPr id="1" name=""/>
        <p:cNvGrpSpPr/>
        <p:nvPr/>
      </p:nvGrpSpPr>
      <p:grpSpPr>
        <a:xfrm>
          <a:off x="0" y="0"/>
          <a:ext cx="0" cy="0"/>
          <a:chOff x="0" y="0"/>
          <a:chExt cx="0" cy="0"/>
        </a:xfrm>
      </p:grpSpPr>
      <p:sp>
        <p:nvSpPr>
          <p:cNvPr id="147" name="Slide Number"/>
          <p:cNvSpPr txBox="1"/>
          <p:nvPr>
            <p:ph type="sldNum" sz="quarter" idx="2"/>
          </p:nvPr>
        </p:nvSpPr>
        <p:spPr>
          <a:prstGeom prst="rect">
            <a:avLst/>
          </a:prstGeom>
        </p:spPr>
        <p:txBody>
          <a:bodyPr/>
          <a:lstStyle/>
          <a:p>
            <a:pPr/>
            <a:fld id="{86CB4B4D-7CA3-9044-876B-883B54F8677D}" type="slidenum"/>
          </a:p>
        </p:txBody>
      </p:sp>
      <p:sp>
        <p:nvSpPr>
          <p:cNvPr id="148" name="Straight Connector 7"/>
          <p:cNvSpPr/>
          <p:nvPr/>
        </p:nvSpPr>
        <p:spPr>
          <a:xfrm flipH="1">
            <a:off x="6097587" y="1143000"/>
            <a:ext cx="1" cy="5030789"/>
          </a:xfrm>
          <a:prstGeom prst="line">
            <a:avLst/>
          </a:prstGeom>
          <a:ln w="12700">
            <a:solidFill>
              <a:schemeClr val="accent4"/>
            </a:solidFill>
          </a:ln>
        </p:spPr>
        <p:txBody>
          <a:bodyPr lIns="45719" rIns="45719"/>
          <a:lstStyle/>
          <a:p>
            <a:pPr/>
          </a:p>
        </p:txBody>
      </p:sp>
      <p:sp>
        <p:nvSpPr>
          <p:cNvPr id="149" name="Straight Connector 14"/>
          <p:cNvSpPr/>
          <p:nvPr/>
        </p:nvSpPr>
        <p:spPr>
          <a:xfrm flipH="1" flipV="1">
            <a:off x="371477" y="3646487"/>
            <a:ext cx="11446034" cy="1"/>
          </a:xfrm>
          <a:prstGeom prst="line">
            <a:avLst/>
          </a:prstGeom>
          <a:ln w="12700">
            <a:solidFill>
              <a:schemeClr val="accent4"/>
            </a:solidFill>
          </a:ln>
        </p:spPr>
        <p:txBody>
          <a:bodyPr lIns="45719" rIns="45719"/>
          <a:lstStyle/>
          <a:p>
            <a:pPr/>
          </a:p>
        </p:txBody>
      </p:sp>
      <p:sp>
        <p:nvSpPr>
          <p:cNvPr id="150" name="Title Text"/>
          <p:cNvSpPr txBox="1"/>
          <p:nvPr>
            <p:ph type="title"/>
          </p:nvPr>
        </p:nvSpPr>
        <p:spPr>
          <a:xfrm>
            <a:off x="373063" y="288088"/>
            <a:ext cx="11445876" cy="428679"/>
          </a:xfrm>
          <a:prstGeom prst="rect">
            <a:avLst/>
          </a:prstGeom>
        </p:spPr>
        <p:txBody>
          <a:bodyPr/>
          <a:lstStyle/>
          <a:p>
            <a:pPr/>
            <a:r>
              <a:t>Title Text</a:t>
            </a:r>
          </a:p>
        </p:txBody>
      </p:sp>
      <p:sp>
        <p:nvSpPr>
          <p:cNvPr id="151" name="Body Level One…"/>
          <p:cNvSpPr txBox="1"/>
          <p:nvPr>
            <p:ph type="body" sz="quarter" idx="1"/>
          </p:nvPr>
        </p:nvSpPr>
        <p:spPr>
          <a:xfrm>
            <a:off x="371475" y="1108660"/>
            <a:ext cx="5481638" cy="2423161"/>
          </a:xfrm>
          <a:prstGeom prst="rect">
            <a:avLst/>
          </a:prstGeom>
        </p:spPr>
        <p:txBody>
          <a:bodyPr/>
          <a:lstStyle>
            <a:lvl1pPr>
              <a:spcBef>
                <a:spcPts val="600"/>
              </a:spcBef>
              <a:defRPr b="1" sz="1400"/>
            </a:lvl1pPr>
            <a:lvl2pPr marL="0" indent="0">
              <a:spcBef>
                <a:spcPts val="600"/>
              </a:spcBef>
              <a:buSzTx/>
              <a:buNone/>
              <a:defRPr b="1" sz="1400"/>
            </a:lvl2pPr>
            <a:lvl3pPr marL="225425" indent="-225425">
              <a:spcBef>
                <a:spcPts val="600"/>
              </a:spcBef>
              <a:defRPr b="1" sz="1400"/>
            </a:lvl3pPr>
            <a:lvl4pPr marL="457200" indent="-227013">
              <a:spcBef>
                <a:spcPts val="600"/>
              </a:spcBef>
              <a:defRPr b="1" sz="1400"/>
            </a:lvl4pPr>
            <a:lvl5pPr marL="688975" indent="-228600">
              <a:spcBef>
                <a:spcPts val="600"/>
              </a:spcBef>
              <a:defRPr b="1" sz="1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Up Subhead">
    <p:spTree>
      <p:nvGrpSpPr>
        <p:cNvPr id="1" name=""/>
        <p:cNvGrpSpPr/>
        <p:nvPr/>
      </p:nvGrpSpPr>
      <p:grpSpPr>
        <a:xfrm>
          <a:off x="0" y="0"/>
          <a:ext cx="0" cy="0"/>
          <a:chOff x="0" y="0"/>
          <a:chExt cx="0" cy="0"/>
        </a:xfrm>
      </p:grpSpPr>
      <p:sp>
        <p:nvSpPr>
          <p:cNvPr id="158" name="Slide Number"/>
          <p:cNvSpPr txBox="1"/>
          <p:nvPr>
            <p:ph type="sldNum" sz="quarter" idx="2"/>
          </p:nvPr>
        </p:nvSpPr>
        <p:spPr>
          <a:prstGeom prst="rect">
            <a:avLst/>
          </a:prstGeom>
        </p:spPr>
        <p:txBody>
          <a:bodyPr/>
          <a:lstStyle/>
          <a:p>
            <a:pPr/>
            <a:fld id="{86CB4B4D-7CA3-9044-876B-883B54F8677D}" type="slidenum"/>
          </a:p>
        </p:txBody>
      </p:sp>
      <p:sp>
        <p:nvSpPr>
          <p:cNvPr id="159" name="Straight Connector 7"/>
          <p:cNvSpPr/>
          <p:nvPr/>
        </p:nvSpPr>
        <p:spPr>
          <a:xfrm flipH="1">
            <a:off x="6094412" y="1485900"/>
            <a:ext cx="3175" cy="4687889"/>
          </a:xfrm>
          <a:prstGeom prst="line">
            <a:avLst/>
          </a:prstGeom>
          <a:ln w="12700">
            <a:solidFill>
              <a:schemeClr val="accent4"/>
            </a:solidFill>
          </a:ln>
        </p:spPr>
        <p:txBody>
          <a:bodyPr lIns="45719" rIns="45719"/>
          <a:lstStyle/>
          <a:p>
            <a:pPr/>
          </a:p>
        </p:txBody>
      </p:sp>
      <p:sp>
        <p:nvSpPr>
          <p:cNvPr id="160" name="Straight Connector 14"/>
          <p:cNvSpPr/>
          <p:nvPr/>
        </p:nvSpPr>
        <p:spPr>
          <a:xfrm flipH="1" flipV="1">
            <a:off x="372905" y="3809691"/>
            <a:ext cx="11446034" cy="1"/>
          </a:xfrm>
          <a:prstGeom prst="line">
            <a:avLst/>
          </a:prstGeom>
          <a:ln w="12700">
            <a:solidFill>
              <a:schemeClr val="accent4"/>
            </a:solidFill>
          </a:ln>
        </p:spPr>
        <p:txBody>
          <a:bodyPr lIns="45719" rIns="45719"/>
          <a:lstStyle/>
          <a:p>
            <a:pPr/>
          </a:p>
        </p:txBody>
      </p:sp>
      <p:sp>
        <p:nvSpPr>
          <p:cNvPr id="161" name="Title Text"/>
          <p:cNvSpPr txBox="1"/>
          <p:nvPr>
            <p:ph type="title"/>
          </p:nvPr>
        </p:nvSpPr>
        <p:spPr>
          <a:xfrm>
            <a:off x="373063" y="288088"/>
            <a:ext cx="11445876" cy="428679"/>
          </a:xfrm>
          <a:prstGeom prst="rect">
            <a:avLst/>
          </a:prstGeom>
        </p:spPr>
        <p:txBody>
          <a:bodyPr/>
          <a:lstStyle/>
          <a:p>
            <a:pPr/>
            <a:r>
              <a:t>Title Text</a:t>
            </a:r>
          </a:p>
        </p:txBody>
      </p:sp>
      <p:sp>
        <p:nvSpPr>
          <p:cNvPr id="162" name="Body Level One…"/>
          <p:cNvSpPr txBox="1"/>
          <p:nvPr>
            <p:ph type="body" sz="quarter" idx="1"/>
          </p:nvPr>
        </p:nvSpPr>
        <p:spPr>
          <a:xfrm>
            <a:off x="371475" y="723900"/>
            <a:ext cx="11447464" cy="266700"/>
          </a:xfrm>
          <a:prstGeom prst="rect">
            <a:avLst/>
          </a:prstGeom>
        </p:spPr>
        <p:txBody>
          <a:bodyPr/>
          <a:lstStyle>
            <a:lvl1pPr>
              <a:spcBef>
                <a:spcPts val="0"/>
              </a:spcBef>
              <a:defRPr sz="1600">
                <a:solidFill>
                  <a:schemeClr val="accent6"/>
                </a:solidFill>
              </a:defRPr>
            </a:lvl1pPr>
            <a:lvl2pPr marL="0" indent="0">
              <a:spcBef>
                <a:spcPts val="0"/>
              </a:spcBef>
              <a:buSzTx/>
              <a:buNone/>
              <a:defRPr sz="1600">
                <a:solidFill>
                  <a:schemeClr val="accent6"/>
                </a:solidFill>
              </a:defRPr>
            </a:lvl2pPr>
            <a:lvl3pPr marL="0" indent="0">
              <a:spcBef>
                <a:spcPts val="0"/>
              </a:spcBef>
              <a:buSzTx/>
              <a:buNone/>
              <a:defRPr sz="1600">
                <a:solidFill>
                  <a:schemeClr val="accent6"/>
                </a:solidFill>
              </a:defRPr>
            </a:lvl3pPr>
            <a:lvl4pPr marL="0" indent="0">
              <a:spcBef>
                <a:spcPts val="0"/>
              </a:spcBef>
              <a:buSzTx/>
              <a:buNone/>
              <a:defRPr sz="1600">
                <a:solidFill>
                  <a:schemeClr val="accent6"/>
                </a:solidFill>
              </a:defRPr>
            </a:lvl4pPr>
            <a:lvl5pPr marL="0" indent="0">
              <a:spcBef>
                <a:spcPts val="0"/>
              </a:spcBef>
              <a:buSzTx/>
              <a:buNone/>
              <a:defRPr sz="1600">
                <a:solidFill>
                  <a:schemeClr val="accent6"/>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Col Content">
    <p:spTree>
      <p:nvGrpSpPr>
        <p:cNvPr id="1" name=""/>
        <p:cNvGrpSpPr/>
        <p:nvPr/>
      </p:nvGrpSpPr>
      <p:grpSpPr>
        <a:xfrm>
          <a:off x="0" y="0"/>
          <a:ext cx="0" cy="0"/>
          <a:chOff x="0" y="0"/>
          <a:chExt cx="0" cy="0"/>
        </a:xfrm>
      </p:grpSpPr>
      <p:sp>
        <p:nvSpPr>
          <p:cNvPr id="169" name="Slide Number"/>
          <p:cNvSpPr txBox="1"/>
          <p:nvPr>
            <p:ph type="sldNum" sz="quarter" idx="2"/>
          </p:nvPr>
        </p:nvSpPr>
        <p:spPr>
          <a:prstGeom prst="rect">
            <a:avLst/>
          </a:prstGeom>
        </p:spPr>
        <p:txBody>
          <a:bodyPr/>
          <a:lstStyle/>
          <a:p>
            <a:pPr/>
            <a:fld id="{86CB4B4D-7CA3-9044-876B-883B54F8677D}" type="slidenum"/>
          </a:p>
        </p:txBody>
      </p:sp>
      <p:sp>
        <p:nvSpPr>
          <p:cNvPr id="170" name="Title Text"/>
          <p:cNvSpPr txBox="1"/>
          <p:nvPr>
            <p:ph type="title"/>
          </p:nvPr>
        </p:nvSpPr>
        <p:spPr>
          <a:xfrm>
            <a:off x="373063" y="288088"/>
            <a:ext cx="11445876" cy="428679"/>
          </a:xfrm>
          <a:prstGeom prst="rect">
            <a:avLst/>
          </a:prstGeom>
        </p:spPr>
        <p:txBody>
          <a:bodyPr/>
          <a:lstStyle/>
          <a:p>
            <a:pPr/>
            <a:r>
              <a:t>Title Text</a:t>
            </a:r>
          </a:p>
        </p:txBody>
      </p:sp>
      <p:sp>
        <p:nvSpPr>
          <p:cNvPr id="171" name="Body Level One…"/>
          <p:cNvSpPr txBox="1"/>
          <p:nvPr>
            <p:ph type="body" sz="half" idx="1"/>
          </p:nvPr>
        </p:nvSpPr>
        <p:spPr>
          <a:xfrm>
            <a:off x="371475" y="1108658"/>
            <a:ext cx="3514725" cy="5155617"/>
          </a:xfrm>
          <a:prstGeom prst="rect">
            <a:avLst/>
          </a:prstGeom>
        </p:spPr>
        <p:txBody>
          <a:bodyPr/>
          <a:lstStyle>
            <a:lvl1pPr>
              <a:spcBef>
                <a:spcPts val="600"/>
              </a:spcBef>
              <a:defRPr b="1" sz="1400"/>
            </a:lvl1pPr>
            <a:lvl2pPr marL="0" indent="0">
              <a:spcBef>
                <a:spcPts val="600"/>
              </a:spcBef>
              <a:buSzTx/>
              <a:buNone/>
              <a:defRPr b="1" sz="1400"/>
            </a:lvl2pPr>
            <a:lvl3pPr marL="225425" indent="-225425">
              <a:spcBef>
                <a:spcPts val="600"/>
              </a:spcBef>
              <a:defRPr b="1" sz="1400"/>
            </a:lvl3pPr>
            <a:lvl4pPr marL="457200" indent="-227013">
              <a:spcBef>
                <a:spcPts val="600"/>
              </a:spcBef>
              <a:defRPr b="1" sz="1400"/>
            </a:lvl4pPr>
            <a:lvl5pPr marL="688975" indent="-228600">
              <a:spcBef>
                <a:spcPts val="600"/>
              </a:spcBef>
              <a:defRPr b="1" sz="1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Col Intro">
    <p:spTree>
      <p:nvGrpSpPr>
        <p:cNvPr id="1" name=""/>
        <p:cNvGrpSpPr/>
        <p:nvPr/>
      </p:nvGrpSpPr>
      <p:grpSpPr>
        <a:xfrm>
          <a:off x="0" y="0"/>
          <a:ext cx="0" cy="0"/>
          <a:chOff x="0" y="0"/>
          <a:chExt cx="0" cy="0"/>
        </a:xfrm>
      </p:grpSpPr>
      <p:sp>
        <p:nvSpPr>
          <p:cNvPr id="178" name="Slide Number"/>
          <p:cNvSpPr txBox="1"/>
          <p:nvPr>
            <p:ph type="sldNum" sz="quarter" idx="2"/>
          </p:nvPr>
        </p:nvSpPr>
        <p:spPr>
          <a:prstGeom prst="rect">
            <a:avLst/>
          </a:prstGeom>
        </p:spPr>
        <p:txBody>
          <a:bodyPr/>
          <a:lstStyle/>
          <a:p>
            <a:pPr/>
            <a:fld id="{86CB4B4D-7CA3-9044-876B-883B54F8677D}" type="slidenum"/>
          </a:p>
        </p:txBody>
      </p:sp>
      <p:sp>
        <p:nvSpPr>
          <p:cNvPr id="179" name="Title Text"/>
          <p:cNvSpPr txBox="1"/>
          <p:nvPr>
            <p:ph type="title"/>
          </p:nvPr>
        </p:nvSpPr>
        <p:spPr>
          <a:xfrm>
            <a:off x="373063" y="288088"/>
            <a:ext cx="11445876" cy="428679"/>
          </a:xfrm>
          <a:prstGeom prst="rect">
            <a:avLst/>
          </a:prstGeom>
        </p:spPr>
        <p:txBody>
          <a:bodyPr/>
          <a:lstStyle/>
          <a:p>
            <a:pPr/>
            <a:r>
              <a:t>Title Text</a:t>
            </a:r>
          </a:p>
        </p:txBody>
      </p:sp>
      <p:sp>
        <p:nvSpPr>
          <p:cNvPr id="180" name="Body Level One…"/>
          <p:cNvSpPr txBox="1"/>
          <p:nvPr>
            <p:ph type="body" sz="quarter" idx="1"/>
          </p:nvPr>
        </p:nvSpPr>
        <p:spPr>
          <a:xfrm>
            <a:off x="373063" y="1054848"/>
            <a:ext cx="11445876" cy="91779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1a Ink-Saving">
    <p:spTree>
      <p:nvGrpSpPr>
        <p:cNvPr id="1" name=""/>
        <p:cNvGrpSpPr/>
        <p:nvPr/>
      </p:nvGrpSpPr>
      <p:grpSpPr>
        <a:xfrm>
          <a:off x="0" y="0"/>
          <a:ext cx="0" cy="0"/>
          <a:chOff x="0" y="0"/>
          <a:chExt cx="0" cy="0"/>
        </a:xfrm>
      </p:grpSpPr>
      <p:sp>
        <p:nvSpPr>
          <p:cNvPr id="21" name="Title Text"/>
          <p:cNvSpPr txBox="1"/>
          <p:nvPr>
            <p:ph type="title"/>
          </p:nvPr>
        </p:nvSpPr>
        <p:spPr>
          <a:xfrm>
            <a:off x="373064" y="252620"/>
            <a:ext cx="10291762" cy="1221023"/>
          </a:xfrm>
          <a:prstGeom prst="rect">
            <a:avLst/>
          </a:prstGeom>
        </p:spPr>
        <p:txBody>
          <a:bodyPr/>
          <a:lstStyle>
            <a:lvl1pPr>
              <a:defRPr sz="3600"/>
            </a:lvl1pPr>
          </a:lstStyle>
          <a:p>
            <a:pPr/>
            <a:r>
              <a:t>Title Text</a:t>
            </a:r>
          </a:p>
        </p:txBody>
      </p:sp>
      <p:sp>
        <p:nvSpPr>
          <p:cNvPr id="22" name="Body Level One…"/>
          <p:cNvSpPr txBox="1"/>
          <p:nvPr>
            <p:ph type="body" sz="half" idx="1"/>
          </p:nvPr>
        </p:nvSpPr>
        <p:spPr>
          <a:xfrm>
            <a:off x="373063" y="1748583"/>
            <a:ext cx="10291762" cy="1752601"/>
          </a:xfrm>
          <a:prstGeom prst="rect">
            <a:avLst/>
          </a:prstGeom>
        </p:spPr>
        <p:txBody>
          <a:bodyPr/>
          <a:lstStyle>
            <a:lvl1pPr>
              <a:spcBef>
                <a:spcPts val="0"/>
              </a:spcBef>
              <a:defRPr sz="2000"/>
            </a:lvl1pPr>
            <a:lvl2pPr marL="0" indent="457200">
              <a:spcBef>
                <a:spcPts val="0"/>
              </a:spcBef>
              <a:buSzTx/>
              <a:buNone/>
              <a:defRPr sz="2000"/>
            </a:lvl2pPr>
            <a:lvl3pPr marL="0" indent="914400">
              <a:spcBef>
                <a:spcPts val="0"/>
              </a:spcBef>
              <a:buSzTx/>
              <a:buNone/>
              <a:defRPr sz="2000"/>
            </a:lvl3pPr>
            <a:lvl4pPr marL="0" indent="1371600">
              <a:spcBef>
                <a:spcPts val="0"/>
              </a:spcBef>
              <a:buSzTx/>
              <a:buNone/>
              <a:defRPr sz="2000"/>
            </a:lvl4pPr>
            <a:lvl5pPr marL="0" indent="1828800">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87" name="Slide Number"/>
          <p:cNvSpPr txBox="1"/>
          <p:nvPr>
            <p:ph type="sldNum" sz="quarter" idx="2"/>
          </p:nvPr>
        </p:nvSpPr>
        <p:spPr>
          <a:prstGeom prst="rect">
            <a:avLst/>
          </a:prstGeom>
        </p:spPr>
        <p:txBody>
          <a:bodyPr/>
          <a:lstStyle/>
          <a:p>
            <a:pPr/>
            <a:fld id="{86CB4B4D-7CA3-9044-876B-883B54F8677D}" type="slidenum"/>
          </a:p>
        </p:txBody>
      </p:sp>
      <p:sp>
        <p:nvSpPr>
          <p:cNvPr id="188" name="Title Text"/>
          <p:cNvSpPr txBox="1"/>
          <p:nvPr>
            <p:ph type="title"/>
          </p:nvPr>
        </p:nvSpPr>
        <p:spPr>
          <a:xfrm>
            <a:off x="373063" y="288088"/>
            <a:ext cx="11445876" cy="428679"/>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2 Content">
    <p:spTree>
      <p:nvGrpSpPr>
        <p:cNvPr id="1" name=""/>
        <p:cNvGrpSpPr/>
        <p:nvPr/>
      </p:nvGrpSpPr>
      <p:grpSpPr>
        <a:xfrm>
          <a:off x="0" y="0"/>
          <a:ext cx="0" cy="0"/>
          <a:chOff x="0" y="0"/>
          <a:chExt cx="0" cy="0"/>
        </a:xfrm>
      </p:grpSpPr>
      <p:sp>
        <p:nvSpPr>
          <p:cNvPr id="202" name="Title Text"/>
          <p:cNvSpPr txBox="1"/>
          <p:nvPr>
            <p:ph type="title"/>
          </p:nvPr>
        </p:nvSpPr>
        <p:spPr>
          <a:xfrm>
            <a:off x="609440" y="277814"/>
            <a:ext cx="10969944" cy="1139826"/>
          </a:xfrm>
          <a:prstGeom prst="rect">
            <a:avLst/>
          </a:prstGeom>
        </p:spPr>
        <p:txBody>
          <a:bodyPr/>
          <a:lstStyle/>
          <a:p>
            <a:pPr/>
            <a:r>
              <a:t>Title Text</a:t>
            </a:r>
          </a:p>
        </p:txBody>
      </p:sp>
      <p:sp>
        <p:nvSpPr>
          <p:cNvPr id="203" name="Body Level One…"/>
          <p:cNvSpPr txBox="1"/>
          <p:nvPr>
            <p:ph type="body" sz="half" idx="1"/>
          </p:nvPr>
        </p:nvSpPr>
        <p:spPr>
          <a:xfrm>
            <a:off x="609440" y="1600200"/>
            <a:ext cx="5383400" cy="452596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4" name="Slide Number"/>
          <p:cNvSpPr txBox="1"/>
          <p:nvPr>
            <p:ph type="sldNum" sz="quarter" idx="2"/>
          </p:nvPr>
        </p:nvSpPr>
        <p:spPr>
          <a:xfrm>
            <a:off x="8735324" y="6245225"/>
            <a:ext cx="153964" cy="13554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Table">
    <p:spTree>
      <p:nvGrpSpPr>
        <p:cNvPr id="1" name=""/>
        <p:cNvGrpSpPr/>
        <p:nvPr/>
      </p:nvGrpSpPr>
      <p:grpSpPr>
        <a:xfrm>
          <a:off x="0" y="0"/>
          <a:ext cx="0" cy="0"/>
          <a:chOff x="0" y="0"/>
          <a:chExt cx="0" cy="0"/>
        </a:xfrm>
      </p:grpSpPr>
      <p:sp>
        <p:nvSpPr>
          <p:cNvPr id="211" name="Title Text"/>
          <p:cNvSpPr txBox="1"/>
          <p:nvPr>
            <p:ph type="title"/>
          </p:nvPr>
        </p:nvSpPr>
        <p:spPr>
          <a:xfrm>
            <a:off x="609440" y="277814"/>
            <a:ext cx="10969944" cy="1139826"/>
          </a:xfrm>
          <a:prstGeom prst="rect">
            <a:avLst/>
          </a:prstGeom>
        </p:spPr>
        <p:txBody>
          <a:bodyPr/>
          <a:lstStyle/>
          <a:p>
            <a:pPr/>
            <a:r>
              <a:t>Title Text</a:t>
            </a:r>
          </a:p>
        </p:txBody>
      </p:sp>
      <p:sp>
        <p:nvSpPr>
          <p:cNvPr id="212" name="Slide Number"/>
          <p:cNvSpPr txBox="1"/>
          <p:nvPr>
            <p:ph type="sldNum" sz="quarter" idx="2"/>
          </p:nvPr>
        </p:nvSpPr>
        <p:spPr>
          <a:xfrm>
            <a:off x="8735324" y="6245225"/>
            <a:ext cx="153964" cy="13554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lip Art">
    <p:spTree>
      <p:nvGrpSpPr>
        <p:cNvPr id="1" name=""/>
        <p:cNvGrpSpPr/>
        <p:nvPr/>
      </p:nvGrpSpPr>
      <p:grpSpPr>
        <a:xfrm>
          <a:off x="0" y="0"/>
          <a:ext cx="0" cy="0"/>
          <a:chOff x="0" y="0"/>
          <a:chExt cx="0" cy="0"/>
        </a:xfrm>
      </p:grpSpPr>
      <p:sp>
        <p:nvSpPr>
          <p:cNvPr id="219" name="Title Text"/>
          <p:cNvSpPr txBox="1"/>
          <p:nvPr>
            <p:ph type="title"/>
          </p:nvPr>
        </p:nvSpPr>
        <p:spPr>
          <a:xfrm>
            <a:off x="609440" y="277814"/>
            <a:ext cx="10969944" cy="1139826"/>
          </a:xfrm>
          <a:prstGeom prst="rect">
            <a:avLst/>
          </a:prstGeom>
        </p:spPr>
        <p:txBody>
          <a:bodyPr/>
          <a:lstStyle/>
          <a:p>
            <a:pPr/>
            <a:r>
              <a:t>Title Text</a:t>
            </a:r>
          </a:p>
        </p:txBody>
      </p:sp>
      <p:sp>
        <p:nvSpPr>
          <p:cNvPr id="220" name="Body Level One…"/>
          <p:cNvSpPr txBox="1"/>
          <p:nvPr>
            <p:ph type="body" sz="half" idx="1"/>
          </p:nvPr>
        </p:nvSpPr>
        <p:spPr>
          <a:xfrm>
            <a:off x="609440" y="1600200"/>
            <a:ext cx="5383400" cy="452596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1" name="Slide Number"/>
          <p:cNvSpPr txBox="1"/>
          <p:nvPr>
            <p:ph type="sldNum" sz="quarter" idx="2"/>
          </p:nvPr>
        </p:nvSpPr>
        <p:spPr>
          <a:xfrm>
            <a:off x="8735324" y="6245225"/>
            <a:ext cx="153964" cy="13554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28" name="Title Text"/>
          <p:cNvSpPr txBox="1"/>
          <p:nvPr>
            <p:ph type="title"/>
          </p:nvPr>
        </p:nvSpPr>
        <p:spPr>
          <a:xfrm>
            <a:off x="502576" y="3068960"/>
            <a:ext cx="11183672" cy="858838"/>
          </a:xfrm>
          <a:prstGeom prst="rect">
            <a:avLst/>
          </a:prstGeom>
        </p:spPr>
        <p:txBody>
          <a:bodyPr anchor="b"/>
          <a:lstStyle>
            <a:lvl1pPr defTabSz="914400">
              <a:defRPr sz="2800"/>
            </a:lvl1pPr>
          </a:lstStyle>
          <a:p>
            <a:pPr/>
            <a:r>
              <a:t>Title Text</a:t>
            </a:r>
          </a:p>
        </p:txBody>
      </p:sp>
      <p:sp>
        <p:nvSpPr>
          <p:cNvPr id="229" name="Body Level One…"/>
          <p:cNvSpPr txBox="1"/>
          <p:nvPr>
            <p:ph type="body" sz="quarter" idx="1"/>
          </p:nvPr>
        </p:nvSpPr>
        <p:spPr>
          <a:xfrm>
            <a:off x="502576" y="4077022"/>
            <a:ext cx="11183672" cy="1081089"/>
          </a:xfrm>
          <a:prstGeom prst="rect">
            <a:avLst/>
          </a:prstGeom>
        </p:spPr>
        <p:txBody>
          <a:bodyPr/>
          <a:lstStyle>
            <a:lvl1pPr defTabSz="914400">
              <a:spcBef>
                <a:spcPts val="0"/>
              </a:spcBef>
              <a:defRPr sz="1000">
                <a:solidFill>
                  <a:srgbClr val="4B4B4B"/>
                </a:solidFill>
              </a:defRPr>
            </a:lvl1pPr>
            <a:lvl2pPr marL="500768" indent="-157868" defTabSz="914400">
              <a:spcBef>
                <a:spcPts val="0"/>
              </a:spcBef>
              <a:buChar char="–"/>
              <a:defRPr sz="1000">
                <a:solidFill>
                  <a:srgbClr val="4B4B4B"/>
                </a:solidFill>
              </a:defRPr>
            </a:lvl2pPr>
            <a:lvl3pPr marL="837318" indent="-94368" defTabSz="914400">
              <a:spcBef>
                <a:spcPts val="0"/>
              </a:spcBef>
              <a:buChar char="•"/>
              <a:defRPr sz="1000">
                <a:solidFill>
                  <a:srgbClr val="4B4B4B"/>
                </a:solidFill>
              </a:defRPr>
            </a:lvl3pPr>
            <a:lvl4pPr marL="1154818" indent="-126118" defTabSz="914400">
              <a:spcBef>
                <a:spcPts val="0"/>
              </a:spcBef>
              <a:buChar char="–"/>
              <a:defRPr sz="1000">
                <a:solidFill>
                  <a:srgbClr val="4B4B4B"/>
                </a:solidFill>
              </a:defRPr>
            </a:lvl4pPr>
            <a:lvl5pPr marL="1434218" indent="-62618" defTabSz="914400">
              <a:spcBef>
                <a:spcPts val="0"/>
              </a:spcBef>
              <a:buChar char="•"/>
              <a:defRPr sz="1000">
                <a:solidFill>
                  <a:srgbClr val="4B4B4B"/>
                </a:solidFill>
              </a:defRPr>
            </a:lvl5pPr>
          </a:lstStyle>
          <a:p>
            <a:pPr/>
            <a:r>
              <a:t>Body Level One</a:t>
            </a:r>
          </a:p>
          <a:p>
            <a:pPr lvl="1"/>
            <a:r>
              <a:t>Body Level Two</a:t>
            </a:r>
          </a:p>
          <a:p>
            <a:pPr lvl="2"/>
            <a:r>
              <a:t>Body Level Three</a:t>
            </a:r>
          </a:p>
          <a:p>
            <a:pPr lvl="3"/>
            <a:r>
              <a:t>Body Level Four</a:t>
            </a:r>
          </a:p>
          <a:p>
            <a:pPr lvl="4"/>
            <a:r>
              <a:t>Body Level Five</a:t>
            </a:r>
          </a:p>
        </p:txBody>
      </p:sp>
      <p:sp>
        <p:nvSpPr>
          <p:cNvPr id="230" name="Line 19"/>
          <p:cNvSpPr/>
          <p:nvPr/>
        </p:nvSpPr>
        <p:spPr>
          <a:xfrm>
            <a:off x="478241" y="3969072"/>
            <a:ext cx="11232342" cy="1"/>
          </a:xfrm>
          <a:prstGeom prst="line">
            <a:avLst/>
          </a:prstGeom>
          <a:ln w="24130" cap="rnd">
            <a:solidFill>
              <a:srgbClr val="4B4B4B"/>
            </a:solidFill>
            <a:prstDash val="sysDot"/>
          </a:ln>
        </p:spPr>
        <p:txBody>
          <a:bodyPr lIns="45719" rIns="45719"/>
          <a:lstStyle/>
          <a:p>
            <a:pPr/>
          </a:p>
        </p:txBody>
      </p:sp>
      <p:sp>
        <p:nvSpPr>
          <p:cNvPr id="231"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8" name="Line 19"/>
          <p:cNvSpPr/>
          <p:nvPr/>
        </p:nvSpPr>
        <p:spPr>
          <a:xfrm>
            <a:off x="478241" y="981075"/>
            <a:ext cx="11232342" cy="0"/>
          </a:xfrm>
          <a:prstGeom prst="line">
            <a:avLst/>
          </a:prstGeom>
          <a:ln w="24130" cap="rnd">
            <a:solidFill>
              <a:srgbClr val="4B4B4B"/>
            </a:solidFill>
            <a:prstDash val="sysDot"/>
          </a:ln>
        </p:spPr>
        <p:txBody>
          <a:bodyPr lIns="45719" rIns="45719"/>
          <a:lstStyle/>
          <a:p>
            <a:pPr/>
          </a:p>
        </p:txBody>
      </p:sp>
      <p:sp>
        <p:nvSpPr>
          <p:cNvPr id="239" name="Title Text"/>
          <p:cNvSpPr txBox="1"/>
          <p:nvPr>
            <p:ph type="title"/>
          </p:nvPr>
        </p:nvSpPr>
        <p:spPr>
          <a:xfrm>
            <a:off x="494114" y="152401"/>
            <a:ext cx="11200599" cy="792163"/>
          </a:xfrm>
          <a:prstGeom prst="rect">
            <a:avLst/>
          </a:prstGeom>
        </p:spPr>
        <p:txBody>
          <a:bodyPr anchor="b"/>
          <a:lstStyle>
            <a:lvl1pPr defTabSz="914400"/>
          </a:lstStyle>
          <a:p>
            <a:pPr/>
            <a:r>
              <a:t>Title Text</a:t>
            </a:r>
          </a:p>
        </p:txBody>
      </p:sp>
      <p:sp>
        <p:nvSpPr>
          <p:cNvPr id="240" name="Body Level One…"/>
          <p:cNvSpPr txBox="1"/>
          <p:nvPr>
            <p:ph type="body" idx="1"/>
          </p:nvPr>
        </p:nvSpPr>
        <p:spPr>
          <a:xfrm>
            <a:off x="454965" y="1125537"/>
            <a:ext cx="11278897" cy="5111751"/>
          </a:xfrm>
          <a:prstGeom prst="rect">
            <a:avLst/>
          </a:prstGeom>
        </p:spPr>
        <p:txBody>
          <a:bodyPr/>
          <a:lstStyle>
            <a:lvl1pPr marL="227013" indent="-227013" defTabSz="914400">
              <a:spcBef>
                <a:spcPts val="0"/>
              </a:spcBef>
              <a:buClr>
                <a:schemeClr val="accent1"/>
              </a:buClr>
              <a:buSzPct val="100000"/>
              <a:buChar char="•"/>
              <a:defRPr sz="1800">
                <a:solidFill>
                  <a:srgbClr val="4B4B4B"/>
                </a:solidFill>
              </a:defRPr>
            </a:lvl1pPr>
            <a:lvl2pPr marL="627062" indent="-284163" defTabSz="914400">
              <a:spcBef>
                <a:spcPts val="0"/>
              </a:spcBef>
              <a:buClr>
                <a:schemeClr val="accent1"/>
              </a:buClr>
              <a:buChar char="–"/>
              <a:defRPr sz="1800">
                <a:solidFill>
                  <a:srgbClr val="4B4B4B"/>
                </a:solidFill>
              </a:defRPr>
            </a:lvl2pPr>
            <a:lvl3pPr marL="912812" indent="-169862" defTabSz="914400">
              <a:spcBef>
                <a:spcPts val="0"/>
              </a:spcBef>
              <a:buClr>
                <a:schemeClr val="accent1"/>
              </a:buClr>
              <a:buChar char="•"/>
              <a:defRPr sz="1800">
                <a:solidFill>
                  <a:srgbClr val="4B4B4B"/>
                </a:solidFill>
              </a:defRPr>
            </a:lvl3pPr>
            <a:lvl4pPr marL="1255712" indent="-227012" defTabSz="914400">
              <a:spcBef>
                <a:spcPts val="0"/>
              </a:spcBef>
              <a:buClr>
                <a:schemeClr val="accent1"/>
              </a:buClr>
              <a:buChar char="–"/>
              <a:defRPr sz="1800">
                <a:solidFill>
                  <a:srgbClr val="4B4B4B"/>
                </a:solidFill>
              </a:defRPr>
            </a:lvl4pPr>
            <a:lvl5pPr marL="1484312" indent="-112712" defTabSz="914400">
              <a:spcBef>
                <a:spcPts val="0"/>
              </a:spcBef>
              <a:buClr>
                <a:schemeClr val="accent1"/>
              </a:buClr>
              <a:buChar char="•"/>
              <a:defRPr sz="1800">
                <a:solidFill>
                  <a:srgbClr val="4B4B4B"/>
                </a:solidFill>
              </a:defRPr>
            </a:lvl5pPr>
          </a:lstStyle>
          <a:p>
            <a:pPr/>
            <a:r>
              <a:t>Body Level One</a:t>
            </a:r>
          </a:p>
          <a:p>
            <a:pPr lvl="1"/>
            <a:r>
              <a:t>Body Level Two</a:t>
            </a:r>
          </a:p>
          <a:p>
            <a:pPr lvl="2"/>
            <a:r>
              <a:t>Body Level Three</a:t>
            </a:r>
          </a:p>
          <a:p>
            <a:pPr lvl="3"/>
            <a:r>
              <a:t>Body Level Four</a:t>
            </a:r>
          </a:p>
          <a:p>
            <a:pPr lvl="4"/>
            <a:r>
              <a:t>Body Level Five</a:t>
            </a:r>
          </a:p>
        </p:txBody>
      </p:sp>
      <p:sp>
        <p:nvSpPr>
          <p:cNvPr id="241" name="Slide Number"/>
          <p:cNvSpPr txBox="1"/>
          <p:nvPr>
            <p:ph type="sldNum" sz="quarter" idx="2"/>
          </p:nvPr>
        </p:nvSpPr>
        <p:spPr>
          <a:xfrm>
            <a:off x="11147696" y="6387355"/>
            <a:ext cx="217151" cy="202418"/>
          </a:xfrm>
          <a:prstGeom prst="rect">
            <a:avLst/>
          </a:prstGeom>
        </p:spPr>
        <p:txBody>
          <a:bodyPr lIns="45719" tIns="45719" rIns="45719" bIns="45719"/>
          <a:lstStyle>
            <a:lvl1pPr>
              <a:defRPr sz="800">
                <a:solidFill>
                  <a:srgbClr val="4B4B4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248" name="Line 19"/>
          <p:cNvSpPr/>
          <p:nvPr/>
        </p:nvSpPr>
        <p:spPr>
          <a:xfrm>
            <a:off x="478241" y="981075"/>
            <a:ext cx="11232342" cy="0"/>
          </a:xfrm>
          <a:prstGeom prst="line">
            <a:avLst/>
          </a:prstGeom>
          <a:ln w="24130" cap="rnd">
            <a:solidFill>
              <a:srgbClr val="4B4B4B"/>
            </a:solidFill>
            <a:prstDash val="sysDot"/>
          </a:ln>
        </p:spPr>
        <p:txBody>
          <a:bodyPr lIns="45719" rIns="45719"/>
          <a:lstStyle/>
          <a:p>
            <a:pPr/>
          </a:p>
        </p:txBody>
      </p:sp>
      <p:sp>
        <p:nvSpPr>
          <p:cNvPr id="249" name="Title Text"/>
          <p:cNvSpPr txBox="1"/>
          <p:nvPr>
            <p:ph type="title"/>
          </p:nvPr>
        </p:nvSpPr>
        <p:spPr>
          <a:xfrm>
            <a:off x="494113" y="152401"/>
            <a:ext cx="11200599" cy="792163"/>
          </a:xfrm>
          <a:prstGeom prst="rect">
            <a:avLst/>
          </a:prstGeom>
        </p:spPr>
        <p:txBody>
          <a:bodyPr anchor="b"/>
          <a:lstStyle>
            <a:lvl1pPr defTabSz="914400"/>
          </a:lstStyle>
          <a:p>
            <a:pPr/>
            <a:r>
              <a:t>Title Text</a:t>
            </a:r>
          </a:p>
        </p:txBody>
      </p:sp>
      <p:sp>
        <p:nvSpPr>
          <p:cNvPr id="250" name="Slide Number"/>
          <p:cNvSpPr txBox="1"/>
          <p:nvPr>
            <p:ph type="sldNum" sz="quarter" idx="2"/>
          </p:nvPr>
        </p:nvSpPr>
        <p:spPr>
          <a:xfrm>
            <a:off x="11147696" y="6387355"/>
            <a:ext cx="217151" cy="202418"/>
          </a:xfrm>
          <a:prstGeom prst="rect">
            <a:avLst/>
          </a:prstGeom>
        </p:spPr>
        <p:txBody>
          <a:bodyPr lIns="45719" tIns="45719" rIns="45719" bIns="45719"/>
          <a:lstStyle>
            <a:lvl1pPr>
              <a:defRPr sz="800">
                <a:solidFill>
                  <a:srgbClr val="4B4B4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Horizontal">
    <p:spTree>
      <p:nvGrpSpPr>
        <p:cNvPr id="1" name=""/>
        <p:cNvGrpSpPr/>
        <p:nvPr/>
      </p:nvGrpSpPr>
      <p:grpSpPr>
        <a:xfrm>
          <a:off x="0" y="0"/>
          <a:ext cx="0" cy="0"/>
          <a:chOff x="0" y="0"/>
          <a:chExt cx="0" cy="0"/>
        </a:xfrm>
      </p:grpSpPr>
      <p:sp>
        <p:nvSpPr>
          <p:cNvPr id="30" name="Picture Placeholder 5"/>
          <p:cNvSpPr/>
          <p:nvPr>
            <p:ph type="pic" idx="21"/>
          </p:nvPr>
        </p:nvSpPr>
        <p:spPr>
          <a:xfrm>
            <a:off x="0" y="0"/>
            <a:ext cx="12188825" cy="3651250"/>
          </a:xfrm>
          <a:prstGeom prst="rect">
            <a:avLst/>
          </a:prstGeom>
        </p:spPr>
        <p:txBody>
          <a:bodyPr lIns="91439" tIns="45719" rIns="91439" bIns="45719">
            <a:noAutofit/>
          </a:bodyPr>
          <a:lstStyle/>
          <a:p>
            <a:pPr/>
          </a:p>
        </p:txBody>
      </p:sp>
      <p:sp>
        <p:nvSpPr>
          <p:cNvPr id="31" name="Click to edit Master title style"/>
          <p:cNvSpPr txBox="1"/>
          <p:nvPr>
            <p:ph type="title" hasCustomPrompt="1"/>
          </p:nvPr>
        </p:nvSpPr>
        <p:spPr>
          <a:xfrm>
            <a:off x="373064" y="3873999"/>
            <a:ext cx="10291762" cy="1221023"/>
          </a:xfrm>
          <a:prstGeom prst="rect">
            <a:avLst/>
          </a:prstGeom>
        </p:spPr>
        <p:txBody>
          <a:bodyPr/>
          <a:lstStyle>
            <a:lvl1pPr>
              <a:defRPr sz="3600"/>
            </a:lvl1pPr>
          </a:lstStyle>
          <a:p>
            <a:pPr/>
            <a:r>
              <a:t>Click to edit Master title style</a:t>
            </a:r>
          </a:p>
        </p:txBody>
      </p:sp>
      <p:sp>
        <p:nvSpPr>
          <p:cNvPr id="32" name="Body Level One…"/>
          <p:cNvSpPr txBox="1"/>
          <p:nvPr>
            <p:ph type="body" sz="quarter" idx="1"/>
          </p:nvPr>
        </p:nvSpPr>
        <p:spPr>
          <a:xfrm>
            <a:off x="373063" y="5253540"/>
            <a:ext cx="5553775" cy="1007561"/>
          </a:xfrm>
          <a:prstGeom prst="rect">
            <a:avLst/>
          </a:prstGeom>
        </p:spPr>
        <p:txBody>
          <a:bodyPr/>
          <a:lstStyle>
            <a:lvl1pPr>
              <a:spcBef>
                <a:spcPts val="0"/>
              </a:spcBef>
              <a:defRPr sz="2000"/>
            </a:lvl1pPr>
            <a:lvl2pPr marL="0" indent="457200">
              <a:spcBef>
                <a:spcPts val="0"/>
              </a:spcBef>
              <a:buSzTx/>
              <a:buNone/>
              <a:defRPr sz="2000"/>
            </a:lvl2pPr>
            <a:lvl3pPr marL="0" indent="914400">
              <a:spcBef>
                <a:spcPts val="0"/>
              </a:spcBef>
              <a:buSzTx/>
              <a:buNone/>
              <a:defRPr sz="2000"/>
            </a:lvl3pPr>
            <a:lvl4pPr marL="0" indent="1371600">
              <a:spcBef>
                <a:spcPts val="0"/>
              </a:spcBef>
              <a:buSzTx/>
              <a:buNone/>
              <a:defRPr sz="2000"/>
            </a:lvl4pPr>
            <a:lvl5pPr marL="0" indent="1828800">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Horizontal 0">
    <p:spTree>
      <p:nvGrpSpPr>
        <p:cNvPr id="1" name=""/>
        <p:cNvGrpSpPr/>
        <p:nvPr/>
      </p:nvGrpSpPr>
      <p:grpSpPr>
        <a:xfrm>
          <a:off x="0" y="0"/>
          <a:ext cx="0" cy="0"/>
          <a:chOff x="0" y="0"/>
          <a:chExt cx="0" cy="0"/>
        </a:xfrm>
      </p:grpSpPr>
      <p:sp>
        <p:nvSpPr>
          <p:cNvPr id="40" name="Picture Placeholder 5"/>
          <p:cNvSpPr/>
          <p:nvPr>
            <p:ph type="pic" idx="21"/>
          </p:nvPr>
        </p:nvSpPr>
        <p:spPr>
          <a:xfrm>
            <a:off x="0" y="0"/>
            <a:ext cx="12188825" cy="3651250"/>
          </a:xfrm>
          <a:prstGeom prst="rect">
            <a:avLst/>
          </a:prstGeom>
        </p:spPr>
        <p:txBody>
          <a:bodyPr lIns="91439" tIns="45719" rIns="91439" bIns="45719">
            <a:noAutofit/>
          </a:bodyPr>
          <a:lstStyle/>
          <a:p>
            <a:pPr/>
          </a:p>
        </p:txBody>
      </p:sp>
      <p:sp>
        <p:nvSpPr>
          <p:cNvPr id="41" name="Click to edit Master title style"/>
          <p:cNvSpPr txBox="1"/>
          <p:nvPr>
            <p:ph type="title" hasCustomPrompt="1"/>
          </p:nvPr>
        </p:nvSpPr>
        <p:spPr>
          <a:xfrm>
            <a:off x="373064" y="3873999"/>
            <a:ext cx="10291762" cy="1221023"/>
          </a:xfrm>
          <a:prstGeom prst="rect">
            <a:avLst/>
          </a:prstGeom>
        </p:spPr>
        <p:txBody>
          <a:bodyPr/>
          <a:lstStyle>
            <a:lvl1pPr>
              <a:defRPr sz="3600"/>
            </a:lvl1pPr>
          </a:lstStyle>
          <a:p>
            <a:pPr/>
            <a:r>
              <a:t>Click to edit Master title style</a:t>
            </a:r>
          </a:p>
        </p:txBody>
      </p:sp>
      <p:sp>
        <p:nvSpPr>
          <p:cNvPr id="42" name="Body Level One…"/>
          <p:cNvSpPr txBox="1"/>
          <p:nvPr>
            <p:ph type="body" sz="quarter" idx="1"/>
          </p:nvPr>
        </p:nvSpPr>
        <p:spPr>
          <a:xfrm>
            <a:off x="373063" y="5253540"/>
            <a:ext cx="5553775" cy="1007561"/>
          </a:xfrm>
          <a:prstGeom prst="rect">
            <a:avLst/>
          </a:prstGeom>
        </p:spPr>
        <p:txBody>
          <a:bodyPr/>
          <a:lstStyle>
            <a:lvl1pPr>
              <a:spcBef>
                <a:spcPts val="0"/>
              </a:spcBef>
              <a:defRPr sz="2000"/>
            </a:lvl1pPr>
            <a:lvl2pPr marL="0" indent="457200">
              <a:spcBef>
                <a:spcPts val="0"/>
              </a:spcBef>
              <a:buSzTx/>
              <a:buNone/>
              <a:defRPr sz="2000"/>
            </a:lvl2pPr>
            <a:lvl3pPr marL="0" indent="914400">
              <a:spcBef>
                <a:spcPts val="0"/>
              </a:spcBef>
              <a:buSzTx/>
              <a:buNone/>
              <a:defRPr sz="2000"/>
            </a:lvl3pPr>
            <a:lvl4pPr marL="0" indent="1371600">
              <a:spcBef>
                <a:spcPts val="0"/>
              </a:spcBef>
              <a:buSzTx/>
              <a:buNone/>
              <a:defRPr sz="2000"/>
            </a:lvl4pPr>
            <a:lvl5pPr marL="0" indent="1828800">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3 Vertical">
    <p:spTree>
      <p:nvGrpSpPr>
        <p:cNvPr id="1" name=""/>
        <p:cNvGrpSpPr/>
        <p:nvPr/>
      </p:nvGrpSpPr>
      <p:grpSpPr>
        <a:xfrm>
          <a:off x="0" y="0"/>
          <a:ext cx="0" cy="0"/>
          <a:chOff x="0" y="0"/>
          <a:chExt cx="0" cy="0"/>
        </a:xfrm>
      </p:grpSpPr>
      <p:sp>
        <p:nvSpPr>
          <p:cNvPr id="50" name="Picture Placeholder 5"/>
          <p:cNvSpPr/>
          <p:nvPr>
            <p:ph type="pic" idx="21"/>
          </p:nvPr>
        </p:nvSpPr>
        <p:spPr>
          <a:xfrm>
            <a:off x="1" y="0"/>
            <a:ext cx="6094413" cy="6858000"/>
          </a:xfrm>
          <a:prstGeom prst="rect">
            <a:avLst/>
          </a:prstGeom>
        </p:spPr>
        <p:txBody>
          <a:bodyPr lIns="91439" tIns="45719" rIns="91439" bIns="45719">
            <a:noAutofit/>
          </a:bodyPr>
          <a:lstStyle/>
          <a:p>
            <a:pPr/>
          </a:p>
        </p:txBody>
      </p:sp>
      <p:sp>
        <p:nvSpPr>
          <p:cNvPr id="51" name="Title Text"/>
          <p:cNvSpPr txBox="1"/>
          <p:nvPr>
            <p:ph type="title"/>
          </p:nvPr>
        </p:nvSpPr>
        <p:spPr>
          <a:xfrm>
            <a:off x="6465885" y="250824"/>
            <a:ext cx="5353053" cy="1743076"/>
          </a:xfrm>
          <a:prstGeom prst="rect">
            <a:avLst/>
          </a:prstGeom>
        </p:spPr>
        <p:txBody>
          <a:bodyPr/>
          <a:lstStyle>
            <a:lvl1pPr>
              <a:defRPr sz="3600"/>
            </a:lvl1pPr>
          </a:lstStyle>
          <a:p>
            <a:pPr/>
            <a:r>
              <a:t>Title Text</a:t>
            </a:r>
          </a:p>
        </p:txBody>
      </p:sp>
      <p:sp>
        <p:nvSpPr>
          <p:cNvPr id="52" name="Body Level One…"/>
          <p:cNvSpPr txBox="1"/>
          <p:nvPr>
            <p:ph type="body" sz="quarter" idx="1"/>
          </p:nvPr>
        </p:nvSpPr>
        <p:spPr>
          <a:xfrm>
            <a:off x="6465887" y="2243639"/>
            <a:ext cx="5353053" cy="1007561"/>
          </a:xfrm>
          <a:prstGeom prst="rect">
            <a:avLst/>
          </a:prstGeom>
        </p:spPr>
        <p:txBody>
          <a:bodyPr/>
          <a:lstStyle>
            <a:lvl1pPr>
              <a:spcBef>
                <a:spcPts val="0"/>
              </a:spcBef>
              <a:defRPr sz="2000"/>
            </a:lvl1pPr>
            <a:lvl2pPr marL="0" indent="457200">
              <a:spcBef>
                <a:spcPts val="0"/>
              </a:spcBef>
              <a:buSzTx/>
              <a:buNone/>
              <a:defRPr sz="2000"/>
            </a:lvl2pPr>
            <a:lvl3pPr marL="0" indent="914400">
              <a:spcBef>
                <a:spcPts val="0"/>
              </a:spcBef>
              <a:buSzTx/>
              <a:buNone/>
              <a:defRPr sz="2000"/>
            </a:lvl3pPr>
            <a:lvl4pPr marL="0" indent="1371600">
              <a:spcBef>
                <a:spcPts val="0"/>
              </a:spcBef>
              <a:buSzTx/>
              <a:buNone/>
              <a:defRPr sz="2000"/>
            </a:lvl4pPr>
            <a:lvl5pPr marL="0" indent="1828800">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8728498" y="6356350"/>
            <a:ext cx="2841837"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60" name="Slide Number"/>
          <p:cNvSpPr txBox="1"/>
          <p:nvPr>
            <p:ph type="sldNum" sz="quarter" idx="2"/>
          </p:nvPr>
        </p:nvSpPr>
        <p:spPr>
          <a:prstGeom prst="rect">
            <a:avLst/>
          </a:prstGeom>
        </p:spPr>
        <p:txBody>
          <a:bodyPr/>
          <a:lstStyle/>
          <a:p>
            <a:pPr/>
            <a:fld id="{86CB4B4D-7CA3-9044-876B-883B54F8677D}" type="slidenum"/>
          </a:p>
        </p:txBody>
      </p:sp>
      <p:sp>
        <p:nvSpPr>
          <p:cNvPr id="61" name="Title Text"/>
          <p:cNvSpPr txBox="1"/>
          <p:nvPr>
            <p:ph type="title"/>
          </p:nvPr>
        </p:nvSpPr>
        <p:spPr>
          <a:prstGeom prst="rect">
            <a:avLst/>
          </a:prstGeom>
        </p:spPr>
        <p:txBody>
          <a:bodyPr/>
          <a:lstStyle/>
          <a:p>
            <a:pPr/>
            <a:r>
              <a:t>Title Text</a:t>
            </a:r>
          </a:p>
        </p:txBody>
      </p:sp>
      <p:sp>
        <p:nvSpPr>
          <p:cNvPr id="6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Subhead">
    <p:spTree>
      <p:nvGrpSpPr>
        <p:cNvPr id="1" name=""/>
        <p:cNvGrpSpPr/>
        <p:nvPr/>
      </p:nvGrpSpPr>
      <p:grpSpPr>
        <a:xfrm>
          <a:off x="0" y="0"/>
          <a:ext cx="0" cy="0"/>
          <a:chOff x="0" y="0"/>
          <a:chExt cx="0" cy="0"/>
        </a:xfrm>
      </p:grpSpPr>
      <p:sp>
        <p:nvSpPr>
          <p:cNvPr id="69" name="Slide Number"/>
          <p:cNvSpPr txBox="1"/>
          <p:nvPr>
            <p:ph type="sldNum" sz="quarter" idx="2"/>
          </p:nvPr>
        </p:nvSpPr>
        <p:spPr>
          <a:prstGeom prst="rect">
            <a:avLst/>
          </a:prstGeom>
        </p:spPr>
        <p:txBody>
          <a:bodyPr/>
          <a:lstStyle/>
          <a:p>
            <a:pPr/>
            <a:fld id="{86CB4B4D-7CA3-9044-876B-883B54F8677D}" type="slidenum"/>
          </a:p>
        </p:txBody>
      </p:sp>
      <p:sp>
        <p:nvSpPr>
          <p:cNvPr id="70" name="Title Text"/>
          <p:cNvSpPr txBox="1"/>
          <p:nvPr>
            <p:ph type="title"/>
          </p:nvPr>
        </p:nvSpPr>
        <p:spPr>
          <a:prstGeom prst="rect">
            <a:avLst/>
          </a:prstGeom>
        </p:spPr>
        <p:txBody>
          <a:bodyPr/>
          <a:lstStyle/>
          <a:p>
            <a:pPr/>
            <a:r>
              <a:t>Title Text</a:t>
            </a:r>
          </a:p>
        </p:txBody>
      </p:sp>
      <p:sp>
        <p:nvSpPr>
          <p:cNvPr id="71" name="Body Level One…"/>
          <p:cNvSpPr txBox="1"/>
          <p:nvPr>
            <p:ph type="body" sz="quarter" idx="1"/>
          </p:nvPr>
        </p:nvSpPr>
        <p:spPr>
          <a:xfrm>
            <a:off x="371475" y="723900"/>
            <a:ext cx="10293351" cy="266700"/>
          </a:xfrm>
          <a:prstGeom prst="rect">
            <a:avLst/>
          </a:prstGeom>
        </p:spPr>
        <p:txBody>
          <a:bodyPr/>
          <a:lstStyle>
            <a:lvl1pPr>
              <a:spcBef>
                <a:spcPts val="0"/>
              </a:spcBef>
              <a:defRPr sz="1600">
                <a:solidFill>
                  <a:schemeClr val="accent6"/>
                </a:solidFill>
              </a:defRPr>
            </a:lvl1pPr>
            <a:lvl2pPr marL="0" indent="0">
              <a:spcBef>
                <a:spcPts val="0"/>
              </a:spcBef>
              <a:buSzTx/>
              <a:buNone/>
              <a:defRPr sz="1600">
                <a:solidFill>
                  <a:schemeClr val="accent6"/>
                </a:solidFill>
              </a:defRPr>
            </a:lvl2pPr>
            <a:lvl3pPr marL="0" indent="0">
              <a:spcBef>
                <a:spcPts val="0"/>
              </a:spcBef>
              <a:buSzTx/>
              <a:buNone/>
              <a:defRPr sz="1600">
                <a:solidFill>
                  <a:schemeClr val="accent6"/>
                </a:solidFill>
              </a:defRPr>
            </a:lvl3pPr>
            <a:lvl4pPr marL="0" indent="0">
              <a:spcBef>
                <a:spcPts val="0"/>
              </a:spcBef>
              <a:buSzTx/>
              <a:buNone/>
              <a:defRPr sz="1600">
                <a:solidFill>
                  <a:schemeClr val="accent6"/>
                </a:solidFill>
              </a:defRPr>
            </a:lvl4pPr>
            <a:lvl5pPr marL="0" indent="0">
              <a:spcBef>
                <a:spcPts val="0"/>
              </a:spcBef>
              <a:buSzTx/>
              <a:buNone/>
              <a:defRPr sz="1600">
                <a:solidFill>
                  <a:schemeClr val="accent6"/>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78" name="Slide Number"/>
          <p:cNvSpPr txBox="1"/>
          <p:nvPr>
            <p:ph type="sldNum" sz="quarter" idx="2"/>
          </p:nvPr>
        </p:nvSpPr>
        <p:spPr>
          <a:prstGeom prst="rect">
            <a:avLst/>
          </a:prstGeom>
        </p:spPr>
        <p:txBody>
          <a:bodyPr/>
          <a:lstStyle/>
          <a:p>
            <a:pPr/>
            <a:fld id="{86CB4B4D-7CA3-9044-876B-883B54F8677D}" type="slidenum"/>
          </a:p>
        </p:txBody>
      </p:sp>
      <p:sp>
        <p:nvSpPr>
          <p:cNvPr id="79" name="Title Text"/>
          <p:cNvSpPr txBox="1"/>
          <p:nvPr>
            <p:ph type="title"/>
          </p:nvPr>
        </p:nvSpPr>
        <p:spPr>
          <a:prstGeom prst="rect">
            <a:avLst/>
          </a:prstGeom>
        </p:spPr>
        <p:txBody>
          <a:bodyPr/>
          <a:lstStyle/>
          <a:p>
            <a:pPr/>
            <a:r>
              <a:t>Title Text</a:t>
            </a:r>
          </a:p>
        </p:txBody>
      </p:sp>
      <p:sp>
        <p:nvSpPr>
          <p:cNvPr id="80" name="Body Level One…"/>
          <p:cNvSpPr txBox="1"/>
          <p:nvPr>
            <p:ph type="body" idx="1"/>
          </p:nvPr>
        </p:nvSpPr>
        <p:spPr>
          <a:prstGeom prst="rect">
            <a:avLst/>
          </a:prstGeom>
        </p:spPr>
        <p:txBody>
          <a:bodyPr/>
          <a:lstStyle>
            <a:lvl1pPr marL="914400" indent="-914400">
              <a:spcBef>
                <a:spcPts val="800"/>
              </a:spcBef>
              <a:tabLst>
                <a:tab pos="914400" algn="l"/>
              </a:tabLst>
              <a:defRPr sz="2000"/>
            </a:lvl1pPr>
            <a:lvl2pPr marL="1166636" indent="-252236">
              <a:spcBef>
                <a:spcPts val="800"/>
              </a:spcBef>
              <a:buChar char="–"/>
              <a:tabLst>
                <a:tab pos="914400" algn="l"/>
              </a:tabLst>
              <a:defRPr sz="2000"/>
            </a:lvl2pPr>
            <a:lvl3pPr marL="1423194" indent="-281781">
              <a:spcBef>
                <a:spcPts val="800"/>
              </a:spcBef>
              <a:buChar char="•"/>
              <a:tabLst>
                <a:tab pos="914400" algn="l"/>
              </a:tabLst>
              <a:defRPr sz="2000"/>
            </a:lvl3pPr>
            <a:lvl4pPr marL="1698171" indent="-326571">
              <a:spcBef>
                <a:spcPts val="800"/>
              </a:spcBef>
              <a:buChar char="–"/>
              <a:tabLst>
                <a:tab pos="914400" algn="l"/>
              </a:tabLst>
              <a:defRPr sz="2000"/>
            </a:lvl4pPr>
            <a:lvl5pPr marL="1979083" indent="-375708">
              <a:spcBef>
                <a:spcPts val="800"/>
              </a:spcBef>
              <a:buChar char="•"/>
              <a:tabLst>
                <a:tab pos="914400" algn="l"/>
              </a:tabLst>
              <a:defRPr sz="2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1">
    <p:bg>
      <p:bgPr>
        <a:solidFill>
          <a:schemeClr val="accent1"/>
        </a:solidFill>
      </p:bgPr>
    </p:bg>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
        <p:nvSpPr>
          <p:cNvPr id="88" name="Title Text"/>
          <p:cNvSpPr txBox="1"/>
          <p:nvPr>
            <p:ph type="title"/>
          </p:nvPr>
        </p:nvSpPr>
        <p:spPr>
          <a:xfrm>
            <a:off x="369888" y="1833345"/>
            <a:ext cx="10293351" cy="1692276"/>
          </a:xfrm>
          <a:prstGeom prst="rect">
            <a:avLst/>
          </a:prstGeom>
        </p:spPr>
        <p:txBody>
          <a:bodyPr/>
          <a:lstStyle>
            <a:lvl1pPr>
              <a:defRPr sz="3600">
                <a:solidFill>
                  <a:srgbClr val="FFFFFF"/>
                </a:solidFill>
              </a:defRPr>
            </a:lvl1pPr>
          </a:lstStyle>
          <a:p>
            <a:pPr/>
            <a:r>
              <a:t>Title Text</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373063" y="6553200"/>
            <a:ext cx="153963" cy="135546"/>
          </a:xfrm>
          <a:prstGeom prst="rect">
            <a:avLst/>
          </a:prstGeom>
          <a:ln w="12700">
            <a:miter lim="400000"/>
          </a:ln>
        </p:spPr>
        <p:txBody>
          <a:bodyPr wrap="none" lIns="0" tIns="0" rIns="0" bIns="0">
            <a:spAutoFit/>
          </a:bodyPr>
          <a:lstStyle>
            <a:lvl1pPr>
              <a:defRPr sz="1000">
                <a:solidFill>
                  <a:schemeClr val="accent6"/>
                </a:solidFill>
              </a:defRPr>
            </a:lvl1pPr>
          </a:lstStyle>
          <a:p>
            <a:pPr/>
            <a:fld id="{86CB4B4D-7CA3-9044-876B-883B54F8677D}" type="slidenum"/>
          </a:p>
        </p:txBody>
      </p:sp>
      <p:sp>
        <p:nvSpPr>
          <p:cNvPr id="3" name="Title Text"/>
          <p:cNvSpPr txBox="1"/>
          <p:nvPr>
            <p:ph type="title"/>
          </p:nvPr>
        </p:nvSpPr>
        <p:spPr>
          <a:xfrm>
            <a:off x="373064" y="288088"/>
            <a:ext cx="10291762" cy="42867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4" name="Body Level One…"/>
          <p:cNvSpPr txBox="1"/>
          <p:nvPr>
            <p:ph type="body" idx="1"/>
          </p:nvPr>
        </p:nvSpPr>
        <p:spPr>
          <a:xfrm>
            <a:off x="373064" y="1054848"/>
            <a:ext cx="10291762" cy="52120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n-lt"/>
          <a:ea typeface="+mn-ea"/>
          <a:cs typeface="+mn-cs"/>
          <a:sym typeface="Arial"/>
        </a:defRPr>
      </a:lvl1pPr>
      <a:lvl2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n-lt"/>
          <a:ea typeface="+mn-ea"/>
          <a:cs typeface="+mn-cs"/>
          <a:sym typeface="Arial"/>
        </a:defRPr>
      </a:lvl2pPr>
      <a:lvl3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n-lt"/>
          <a:ea typeface="+mn-ea"/>
          <a:cs typeface="+mn-cs"/>
          <a:sym typeface="Arial"/>
        </a:defRPr>
      </a:lvl3pPr>
      <a:lvl4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n-lt"/>
          <a:ea typeface="+mn-ea"/>
          <a:cs typeface="+mn-cs"/>
          <a:sym typeface="Arial"/>
        </a:defRPr>
      </a:lvl4pPr>
      <a:lvl5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n-lt"/>
          <a:ea typeface="+mn-ea"/>
          <a:cs typeface="+mn-cs"/>
          <a:sym typeface="Arial"/>
        </a:defRPr>
      </a:lvl5pPr>
      <a:lvl6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n-lt"/>
          <a:ea typeface="+mn-ea"/>
          <a:cs typeface="+mn-cs"/>
          <a:sym typeface="Arial"/>
        </a:defRPr>
      </a:lvl6pPr>
      <a:lvl7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n-lt"/>
          <a:ea typeface="+mn-ea"/>
          <a:cs typeface="+mn-cs"/>
          <a:sym typeface="Arial"/>
        </a:defRPr>
      </a:lvl7pPr>
      <a:lvl8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n-lt"/>
          <a:ea typeface="+mn-ea"/>
          <a:cs typeface="+mn-cs"/>
          <a:sym typeface="Arial"/>
        </a:defRPr>
      </a:lvl8pPr>
      <a:lvl9pPr marL="0" marR="0" indent="0" algn="l" defTabSz="457200" rtl="0" latinLnBrk="0">
        <a:lnSpc>
          <a:spcPct val="100000"/>
        </a:lnSpc>
        <a:spcBef>
          <a:spcPts val="0"/>
        </a:spcBef>
        <a:spcAft>
          <a:spcPts val="0"/>
        </a:spcAft>
        <a:buClrTx/>
        <a:buSzTx/>
        <a:buFontTx/>
        <a:buNone/>
        <a:tabLst/>
        <a:defRPr b="0" baseline="0" cap="none" i="0" spc="0" strike="noStrike" sz="2400" u="none">
          <a:solidFill>
            <a:schemeClr val="accent1"/>
          </a:solidFill>
          <a:uFillTx/>
          <a:latin typeface="+mn-lt"/>
          <a:ea typeface="+mn-ea"/>
          <a:cs typeface="+mn-cs"/>
          <a:sym typeface="Arial"/>
        </a:defRPr>
      </a:lvl9pPr>
    </p:titleStyle>
    <p:bodyStyle>
      <a:lvl1pPr marL="0" marR="0" indent="0" algn="l" defTabSz="457200" rtl="0" latinLnBrk="0">
        <a:lnSpc>
          <a:spcPct val="100000"/>
        </a:lnSpc>
        <a:spcBef>
          <a:spcPts val="1000"/>
        </a:spcBef>
        <a:spcAft>
          <a:spcPts val="0"/>
        </a:spcAft>
        <a:buClrTx/>
        <a:buSzTx/>
        <a:buFontTx/>
        <a:buNone/>
        <a:tabLst/>
        <a:defRPr b="0" baseline="0" cap="none" i="0" spc="0" strike="noStrike" sz="2200" u="none">
          <a:solidFill>
            <a:schemeClr val="accent2"/>
          </a:solidFill>
          <a:uFillTx/>
          <a:latin typeface="+mn-lt"/>
          <a:ea typeface="+mn-ea"/>
          <a:cs typeface="+mn-cs"/>
          <a:sym typeface="Arial"/>
        </a:defRPr>
      </a:lvl1pPr>
      <a:lvl2pPr marL="249714" marR="0" indent="-249714"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n-lt"/>
          <a:ea typeface="+mn-ea"/>
          <a:cs typeface="+mn-cs"/>
          <a:sym typeface="Arial"/>
        </a:defRPr>
      </a:lvl2pPr>
      <a:lvl3pPr marL="507294" marR="0" indent="-275519"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n-lt"/>
          <a:ea typeface="+mn-ea"/>
          <a:cs typeface="+mn-cs"/>
          <a:sym typeface="Arial"/>
        </a:defRPr>
      </a:lvl3pPr>
      <a:lvl4pPr marL="771525" marR="0" indent="-314325"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n-lt"/>
          <a:ea typeface="+mn-ea"/>
          <a:cs typeface="+mn-cs"/>
          <a:sym typeface="Arial"/>
        </a:defRPr>
      </a:lvl4pPr>
      <a:lvl5pPr marL="1046389" marR="0" indent="-354239"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n-lt"/>
          <a:ea typeface="+mn-ea"/>
          <a:cs typeface="+mn-cs"/>
          <a:sym typeface="Arial"/>
        </a:defRPr>
      </a:lvl5pPr>
      <a:lvl6pPr marL="1217348" marR="0" indent="-299773"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n-lt"/>
          <a:ea typeface="+mn-ea"/>
          <a:cs typeface="+mn-cs"/>
          <a:sym typeface="Arial"/>
        </a:defRPr>
      </a:lvl6pPr>
      <a:lvl7pPr marL="1441094" marR="0" indent="-362102"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n-lt"/>
          <a:ea typeface="+mn-ea"/>
          <a:cs typeface="+mn-cs"/>
          <a:sym typeface="Arial"/>
        </a:defRPr>
      </a:lvl7pPr>
      <a:lvl8pPr marL="3451859" marR="0" indent="-251459"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n-lt"/>
          <a:ea typeface="+mn-ea"/>
          <a:cs typeface="+mn-cs"/>
          <a:sym typeface="Arial"/>
        </a:defRPr>
      </a:lvl8pPr>
      <a:lvl9pPr marL="3909059" marR="0" indent="-251459" algn="l" defTabSz="457200" rtl="0" latinLnBrk="0">
        <a:lnSpc>
          <a:spcPct val="100000"/>
        </a:lnSpc>
        <a:spcBef>
          <a:spcPts val="1000"/>
        </a:spcBef>
        <a:spcAft>
          <a:spcPts val="0"/>
        </a:spcAft>
        <a:buClrTx/>
        <a:buSzPct val="100000"/>
        <a:buFontTx/>
        <a:buChar char="•"/>
        <a:tabLst/>
        <a:defRPr b="0" baseline="0" cap="none" i="0" spc="0" strike="noStrike" sz="2200" u="none">
          <a:solidFill>
            <a:schemeClr val="accent2"/>
          </a:solidFill>
          <a:uFillTx/>
          <a:latin typeface="+mn-lt"/>
          <a:ea typeface="+mn-ea"/>
          <a:cs typeface="+mn-cs"/>
          <a:sym typeface="Arial"/>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4572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9144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13716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18288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22860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27432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32004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36576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4.png"/><Relationship Id="rId3" Type="http://schemas.openxmlformats.org/officeDocument/2006/relationships/image" Target="../media/image2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 Id="rId3" Type="http://schemas.openxmlformats.org/officeDocument/2006/relationships/image" Target="../media/image2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 Id="rId3" Type="http://schemas.openxmlformats.org/officeDocument/2006/relationships/hyperlink" Target="https://www.safaribooksonline.com/playlists/dce9eb9c-ceff-4dce-beec-41239c49527d" TargetMode="External"/><Relationship Id="rId4" Type="http://schemas.openxmlformats.org/officeDocument/2006/relationships/hyperlink" Target="https://thehub.thomsonreuters.com/message/443702" TargetMode="External"/><Relationship Id="rId5" Type="http://schemas.openxmlformats.org/officeDocument/2006/relationships/hyperlink" Target="https://thehub.thomsonreuters.com/thread/163911" TargetMode="External"/><Relationship Id="rId6" Type="http://schemas.openxmlformats.org/officeDocument/2006/relationships/hyperlink" Target="https://github.com/jupyter/jupyter/wiki/A-gallery-of-interesting-Jupyter-Notebooks" TargetMode="External"/><Relationship Id="rId7" Type="http://schemas.openxmlformats.org/officeDocument/2006/relationships/hyperlink" Target="https://www.dataquest.io/blog/jupyter-notebook-tips-tricks-shortcuts/"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Title 1"/>
          <p:cNvSpPr txBox="1"/>
          <p:nvPr>
            <p:ph type="title"/>
          </p:nvPr>
        </p:nvSpPr>
        <p:spPr>
          <a:xfrm>
            <a:off x="7928148" y="520261"/>
            <a:ext cx="4079631" cy="3216168"/>
          </a:xfrm>
          <a:prstGeom prst="rect">
            <a:avLst/>
          </a:prstGeom>
        </p:spPr>
        <p:txBody>
          <a:bodyPr/>
          <a:lstStyle/>
          <a:p>
            <a:pPr algn="ctr">
              <a:defRPr sz="4400"/>
            </a:pPr>
            <a:r>
              <a:t>Python </a:t>
            </a:r>
            <a:br/>
            <a:r>
              <a:t>for </a:t>
            </a:r>
            <a:br/>
            <a:r>
              <a:t>Customer </a:t>
            </a:r>
            <a:br/>
            <a:r>
              <a:t>Analytics</a:t>
            </a:r>
          </a:p>
        </p:txBody>
      </p:sp>
      <p:sp>
        <p:nvSpPr>
          <p:cNvPr id="260" name="Subtitle 2"/>
          <p:cNvSpPr txBox="1"/>
          <p:nvPr>
            <p:ph type="body" sz="quarter" idx="1"/>
          </p:nvPr>
        </p:nvSpPr>
        <p:spPr>
          <a:xfrm>
            <a:off x="7978388" y="4604656"/>
            <a:ext cx="4029392" cy="1966618"/>
          </a:xfrm>
          <a:prstGeom prst="rect">
            <a:avLst/>
          </a:prstGeom>
        </p:spPr>
        <p:txBody>
          <a:bodyPr/>
          <a:lstStyle/>
          <a:p>
            <a:pPr/>
            <a:r>
              <a:t>Deepak Mishra</a:t>
            </a:r>
          </a:p>
        </p:txBody>
      </p:sp>
      <p:pic>
        <p:nvPicPr>
          <p:cNvPr id="261" name="Content Placeholder 6" descr="Content Placeholder 6"/>
          <p:cNvPicPr>
            <a:picLocks noChangeAspect="1"/>
          </p:cNvPicPr>
          <p:nvPr/>
        </p:nvPicPr>
        <p:blipFill>
          <a:blip r:embed="rId2">
            <a:extLst/>
          </a:blip>
          <a:stretch>
            <a:fillRect/>
          </a:stretch>
        </p:blipFill>
        <p:spPr>
          <a:xfrm>
            <a:off x="0" y="0"/>
            <a:ext cx="7804860" cy="6858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Slide Number Placeholder 5"/>
          <p:cNvSpPr txBox="1"/>
          <p:nvPr>
            <p:ph type="sldNum" sz="quarter" idx="2"/>
          </p:nvPr>
        </p:nvSpPr>
        <p:spPr>
          <a:xfrm>
            <a:off x="373063" y="6553200"/>
            <a:ext cx="153963"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2" name="Rectangle 2"/>
          <p:cNvSpPr txBox="1"/>
          <p:nvPr>
            <p:ph type="title"/>
          </p:nvPr>
        </p:nvSpPr>
        <p:spPr>
          <a:xfrm>
            <a:off x="373063" y="288088"/>
            <a:ext cx="10291764" cy="428679"/>
          </a:xfrm>
          <a:prstGeom prst="rect">
            <a:avLst/>
          </a:prstGeom>
        </p:spPr>
        <p:txBody>
          <a:bodyPr lIns="44450" tIns="44450" rIns="44450" bIns="44450"/>
          <a:lstStyle/>
          <a:p>
            <a:pPr/>
            <a:r>
              <a:t>  Least Squares</a:t>
            </a:r>
          </a:p>
        </p:txBody>
      </p:sp>
      <p:sp>
        <p:nvSpPr>
          <p:cNvPr id="543" name="Rectangle 3"/>
          <p:cNvSpPr txBox="1"/>
          <p:nvPr>
            <p:ph type="body" idx="1"/>
          </p:nvPr>
        </p:nvSpPr>
        <p:spPr>
          <a:xfrm>
            <a:off x="634850" y="1257383"/>
            <a:ext cx="11077576" cy="5478238"/>
          </a:xfrm>
          <a:prstGeom prst="rect">
            <a:avLst/>
          </a:prstGeom>
        </p:spPr>
        <p:txBody>
          <a:bodyPr lIns="44450" tIns="44450" rIns="44450" bIns="44450"/>
          <a:lstStyle/>
          <a:p>
            <a:pPr>
              <a:defRPr sz="1400"/>
            </a:pPr>
            <a:r>
              <a:t>‘Best Fit’ Means Difference Between Actual Y Values &amp; Predicted Y Values Are a Minimum. </a:t>
            </a:r>
          </a:p>
          <a:p>
            <a:pPr>
              <a:defRPr i="1" sz="1400"/>
            </a:pPr>
            <a:r>
              <a:t>But</a:t>
            </a:r>
            <a:r>
              <a:rPr i="0"/>
              <a:t> Positive Differences Off-Set Negative. </a:t>
            </a:r>
            <a:r>
              <a:rPr i="0">
                <a:solidFill>
                  <a:srgbClr val="FC0128"/>
                </a:solidFill>
              </a:rPr>
              <a:t>So square errors!</a:t>
            </a:r>
            <a:endParaRPr i="0">
              <a:solidFill>
                <a:srgbClr val="FC0128"/>
              </a:solidFill>
            </a:endParaRPr>
          </a:p>
          <a:p>
            <a:pPr lvl="1" marL="0" indent="0">
              <a:spcBef>
                <a:spcPts val="1900"/>
              </a:spcBef>
              <a:buSzTx/>
              <a:buNone/>
              <a:defRPr sz="1400"/>
            </a:pPr>
          </a:p>
          <a:p>
            <a:pPr>
              <a:spcBef>
                <a:spcPts val="3900"/>
              </a:spcBef>
              <a:defRPr sz="1400"/>
            </a:pPr>
          </a:p>
          <a:p>
            <a:pPr>
              <a:spcBef>
                <a:spcPts val="3900"/>
              </a:spcBef>
              <a:defRPr sz="1400"/>
            </a:pPr>
          </a:p>
          <a:p>
            <a:pPr>
              <a:spcBef>
                <a:spcPts val="2500"/>
              </a:spcBef>
              <a:defRPr sz="1400"/>
            </a:pPr>
            <a:r>
              <a:t>Squaring magnifies the error and hence easy to compare</a:t>
            </a:r>
          </a:p>
          <a:p>
            <a:pPr>
              <a:spcBef>
                <a:spcPts val="2500"/>
              </a:spcBef>
              <a:defRPr sz="1400"/>
            </a:pPr>
            <a:r>
              <a:t>E1 = e1+e2= 5+ (-5)=0 ;  E1abs = |e1|+|e2|= |5|+ |-5|=10 ; E1sq = 5^2+(-5)^2= 25+25=50</a:t>
            </a:r>
          </a:p>
          <a:p>
            <a:pPr>
              <a:spcBef>
                <a:spcPts val="2500"/>
              </a:spcBef>
              <a:defRPr sz="1400"/>
            </a:pPr>
            <a:r>
              <a:t>E2 = E1 = e3+e4= 9+ (-1)=8 ; E1abs = |e3|+|e4|= |9|+ |-1|=10 ; E1sq = 9^2+(-1)^2= 81+1=82</a:t>
            </a:r>
          </a:p>
          <a:p>
            <a:pPr>
              <a:spcBef>
                <a:spcPts val="2500"/>
              </a:spcBef>
              <a:defRPr sz="1400"/>
            </a:pPr>
            <a:r>
              <a:t>LS Minimizes the Sum of the Squared Differences (errors) (SSE)</a:t>
            </a:r>
          </a:p>
        </p:txBody>
      </p:sp>
      <p:grpSp>
        <p:nvGrpSpPr>
          <p:cNvPr id="546" name="Object 4"/>
          <p:cNvGrpSpPr/>
          <p:nvPr/>
        </p:nvGrpSpPr>
        <p:grpSpPr>
          <a:xfrm>
            <a:off x="1153659" y="2204356"/>
            <a:ext cx="3886201" cy="1295401"/>
            <a:chOff x="0" y="0"/>
            <a:chExt cx="3886200" cy="1295400"/>
          </a:xfrm>
        </p:grpSpPr>
        <p:sp>
          <p:nvSpPr>
            <p:cNvPr id="544" name="Rectangle"/>
            <p:cNvSpPr/>
            <p:nvPr/>
          </p:nvSpPr>
          <p:spPr>
            <a:xfrm>
              <a:off x="0" y="0"/>
              <a:ext cx="3886200" cy="1295400"/>
            </a:xfrm>
            <a:prstGeom prst="rect">
              <a:avLst/>
            </a:prstGeom>
            <a:solidFill>
              <a:schemeClr val="accent2"/>
            </a:solidFill>
            <a:ln w="12700" cap="flat">
              <a:noFill/>
              <a:miter lim="400000"/>
            </a:ln>
            <a:effectLst/>
          </p:spPr>
          <p:txBody>
            <a:bodyPr wrap="square" lIns="45719" tIns="45719" rIns="45719" bIns="45719" numCol="1" anchor="ctr">
              <a:noAutofit/>
            </a:bodyPr>
            <a:lstStyle/>
            <a:p>
              <a:pPr/>
            </a:p>
          </p:txBody>
        </p:sp>
        <p:pic>
          <p:nvPicPr>
            <p:cNvPr id="545" name="image11.pdf" descr="image11.pdf"/>
            <p:cNvPicPr>
              <a:picLocks noChangeAspect="1"/>
            </p:cNvPicPr>
            <p:nvPr/>
          </p:nvPicPr>
          <p:blipFill>
            <a:blip r:embed="rId2">
              <a:extLst/>
            </a:blip>
            <a:stretch>
              <a:fillRect/>
            </a:stretch>
          </p:blipFill>
          <p:spPr>
            <a:xfrm>
              <a:off x="0" y="0"/>
              <a:ext cx="3886200" cy="1295400"/>
            </a:xfrm>
            <a:prstGeom prst="rect">
              <a:avLst/>
            </a:prstGeom>
            <a:ln w="12700" cap="flat">
              <a:noFill/>
              <a:miter lim="400000"/>
            </a:ln>
            <a:effectLst>
              <a:outerShdw sx="100000" sy="100000" kx="0" ky="0" algn="b" rotWithShape="0" blurRad="12700" dist="35921" dir="2700000">
                <a:srgbClr val="D0D0D0"/>
              </a:outerShdw>
            </a:effectLst>
          </p:spPr>
        </p:pic>
      </p:grpSp>
      <p:sp>
        <p:nvSpPr>
          <p:cNvPr id="547" name="Rectangle 15"/>
          <p:cNvSpPr/>
          <p:nvPr/>
        </p:nvSpPr>
        <p:spPr>
          <a:xfrm>
            <a:off x="5608103" y="2000843"/>
            <a:ext cx="5726681" cy="2682647"/>
          </a:xfrm>
          <a:prstGeom prst="rect">
            <a:avLst/>
          </a:prstGeom>
          <a:solidFill>
            <a:srgbClr val="D0D0D0"/>
          </a:solidFill>
          <a:ln w="12700">
            <a:solidFill>
              <a:srgbClr val="FFFFFF"/>
            </a:solidFill>
            <a:miter/>
          </a:ln>
          <a:effectLst>
            <a:outerShdw sx="100000" sy="100000" kx="0" ky="0" algn="b" rotWithShape="0" blurRad="0" dist="17961" dir="2700000">
              <a:srgbClr val="999999"/>
            </a:outerShdw>
          </a:effectLst>
        </p:spPr>
        <p:txBody>
          <a:bodyPr lIns="45719" rIns="45719" anchor="ctr"/>
          <a:lstStyle/>
          <a:p>
            <a:pPr>
              <a:defRPr sz="1100"/>
            </a:pPr>
          </a:p>
        </p:txBody>
      </p:sp>
      <p:sp>
        <p:nvSpPr>
          <p:cNvPr id="548" name="Line 16"/>
          <p:cNvSpPr/>
          <p:nvPr/>
        </p:nvSpPr>
        <p:spPr>
          <a:xfrm>
            <a:off x="6366455" y="2602520"/>
            <a:ext cx="1" cy="1269651"/>
          </a:xfrm>
          <a:prstGeom prst="line">
            <a:avLst/>
          </a:prstGeom>
          <a:ln w="25400">
            <a:solidFill>
              <a:srgbClr val="FFFFFF"/>
            </a:solidFill>
          </a:ln>
        </p:spPr>
        <p:txBody>
          <a:bodyPr lIns="45719" rIns="45719"/>
          <a:lstStyle/>
          <a:p>
            <a:pPr/>
          </a:p>
        </p:txBody>
      </p:sp>
      <p:sp>
        <p:nvSpPr>
          <p:cNvPr id="549" name="Line 17"/>
          <p:cNvSpPr/>
          <p:nvPr/>
        </p:nvSpPr>
        <p:spPr>
          <a:xfrm>
            <a:off x="6268442" y="3883871"/>
            <a:ext cx="196032" cy="1"/>
          </a:xfrm>
          <a:prstGeom prst="line">
            <a:avLst/>
          </a:prstGeom>
          <a:ln w="25400">
            <a:solidFill>
              <a:srgbClr val="FFFFFF"/>
            </a:solidFill>
          </a:ln>
        </p:spPr>
        <p:txBody>
          <a:bodyPr lIns="45719" rIns="45719"/>
          <a:lstStyle/>
          <a:p>
            <a:pPr/>
          </a:p>
        </p:txBody>
      </p:sp>
      <p:sp>
        <p:nvSpPr>
          <p:cNvPr id="550" name="Line 18"/>
          <p:cNvSpPr/>
          <p:nvPr/>
        </p:nvSpPr>
        <p:spPr>
          <a:xfrm>
            <a:off x="6268442" y="3453829"/>
            <a:ext cx="196032" cy="1"/>
          </a:xfrm>
          <a:prstGeom prst="line">
            <a:avLst/>
          </a:prstGeom>
          <a:ln w="25400">
            <a:solidFill>
              <a:srgbClr val="FFFFFF"/>
            </a:solidFill>
          </a:ln>
        </p:spPr>
        <p:txBody>
          <a:bodyPr lIns="45719" rIns="45719"/>
          <a:lstStyle/>
          <a:p>
            <a:pPr/>
          </a:p>
        </p:txBody>
      </p:sp>
      <p:sp>
        <p:nvSpPr>
          <p:cNvPr id="551" name="Line 19"/>
          <p:cNvSpPr/>
          <p:nvPr/>
        </p:nvSpPr>
        <p:spPr>
          <a:xfrm>
            <a:off x="6268442" y="3020860"/>
            <a:ext cx="196032" cy="1"/>
          </a:xfrm>
          <a:prstGeom prst="line">
            <a:avLst/>
          </a:prstGeom>
          <a:ln w="25400">
            <a:solidFill>
              <a:srgbClr val="FFFFFF"/>
            </a:solidFill>
          </a:ln>
        </p:spPr>
        <p:txBody>
          <a:bodyPr lIns="45719" rIns="45719"/>
          <a:lstStyle/>
          <a:p>
            <a:pPr/>
          </a:p>
        </p:txBody>
      </p:sp>
      <p:sp>
        <p:nvSpPr>
          <p:cNvPr id="552" name="Line 20"/>
          <p:cNvSpPr/>
          <p:nvPr/>
        </p:nvSpPr>
        <p:spPr>
          <a:xfrm>
            <a:off x="6268442" y="2590818"/>
            <a:ext cx="196032" cy="1"/>
          </a:xfrm>
          <a:prstGeom prst="line">
            <a:avLst/>
          </a:prstGeom>
          <a:ln w="25400">
            <a:solidFill>
              <a:srgbClr val="FFFFFF"/>
            </a:solidFill>
          </a:ln>
        </p:spPr>
        <p:txBody>
          <a:bodyPr lIns="45719" rIns="45719"/>
          <a:lstStyle/>
          <a:p>
            <a:pPr/>
          </a:p>
        </p:txBody>
      </p:sp>
      <p:sp>
        <p:nvSpPr>
          <p:cNvPr id="553" name="Line 21"/>
          <p:cNvSpPr/>
          <p:nvPr/>
        </p:nvSpPr>
        <p:spPr>
          <a:xfrm>
            <a:off x="6379312" y="3883871"/>
            <a:ext cx="4489435" cy="1"/>
          </a:xfrm>
          <a:prstGeom prst="line">
            <a:avLst/>
          </a:prstGeom>
          <a:ln w="25400">
            <a:solidFill>
              <a:srgbClr val="FFFFFF"/>
            </a:solidFill>
          </a:ln>
        </p:spPr>
        <p:txBody>
          <a:bodyPr lIns="45719" rIns="45719"/>
          <a:lstStyle/>
          <a:p>
            <a:pPr/>
          </a:p>
        </p:txBody>
      </p:sp>
      <p:sp>
        <p:nvSpPr>
          <p:cNvPr id="554" name="Line 22"/>
          <p:cNvSpPr/>
          <p:nvPr/>
        </p:nvSpPr>
        <p:spPr>
          <a:xfrm flipV="1">
            <a:off x="6366455" y="3796107"/>
            <a:ext cx="1" cy="175529"/>
          </a:xfrm>
          <a:prstGeom prst="line">
            <a:avLst/>
          </a:prstGeom>
          <a:ln w="25400">
            <a:solidFill>
              <a:srgbClr val="FFFFFF"/>
            </a:solidFill>
          </a:ln>
        </p:spPr>
        <p:txBody>
          <a:bodyPr lIns="45719" rIns="45719"/>
          <a:lstStyle/>
          <a:p>
            <a:pPr/>
          </a:p>
        </p:txBody>
      </p:sp>
      <p:sp>
        <p:nvSpPr>
          <p:cNvPr id="555" name="Line 23"/>
          <p:cNvSpPr/>
          <p:nvPr/>
        </p:nvSpPr>
        <p:spPr>
          <a:xfrm flipV="1">
            <a:off x="7121658" y="3796107"/>
            <a:ext cx="1" cy="175529"/>
          </a:xfrm>
          <a:prstGeom prst="line">
            <a:avLst/>
          </a:prstGeom>
          <a:ln w="25400">
            <a:solidFill>
              <a:srgbClr val="FFFFFF"/>
            </a:solidFill>
          </a:ln>
        </p:spPr>
        <p:txBody>
          <a:bodyPr lIns="45719" rIns="45719"/>
          <a:lstStyle/>
          <a:p>
            <a:pPr/>
          </a:p>
        </p:txBody>
      </p:sp>
      <p:sp>
        <p:nvSpPr>
          <p:cNvPr id="556" name="Line 24"/>
          <p:cNvSpPr/>
          <p:nvPr/>
        </p:nvSpPr>
        <p:spPr>
          <a:xfrm flipV="1">
            <a:off x="7870432" y="3796107"/>
            <a:ext cx="1" cy="175529"/>
          </a:xfrm>
          <a:prstGeom prst="line">
            <a:avLst/>
          </a:prstGeom>
          <a:ln w="25400">
            <a:solidFill>
              <a:srgbClr val="FFFFFF"/>
            </a:solidFill>
          </a:ln>
        </p:spPr>
        <p:txBody>
          <a:bodyPr lIns="45719" rIns="45719"/>
          <a:lstStyle/>
          <a:p>
            <a:pPr/>
          </a:p>
        </p:txBody>
      </p:sp>
      <p:sp>
        <p:nvSpPr>
          <p:cNvPr id="557" name="Line 25"/>
          <p:cNvSpPr/>
          <p:nvPr/>
        </p:nvSpPr>
        <p:spPr>
          <a:xfrm flipV="1">
            <a:off x="8624028" y="3796107"/>
            <a:ext cx="1" cy="175529"/>
          </a:xfrm>
          <a:prstGeom prst="line">
            <a:avLst/>
          </a:prstGeom>
          <a:ln w="25400">
            <a:solidFill>
              <a:srgbClr val="FFFFFF"/>
            </a:solidFill>
          </a:ln>
        </p:spPr>
        <p:txBody>
          <a:bodyPr lIns="45719" rIns="45719"/>
          <a:lstStyle/>
          <a:p>
            <a:pPr/>
          </a:p>
        </p:txBody>
      </p:sp>
      <p:sp>
        <p:nvSpPr>
          <p:cNvPr id="558" name="Line 26"/>
          <p:cNvSpPr/>
          <p:nvPr/>
        </p:nvSpPr>
        <p:spPr>
          <a:xfrm flipV="1">
            <a:off x="9379229" y="3796107"/>
            <a:ext cx="1" cy="175529"/>
          </a:xfrm>
          <a:prstGeom prst="line">
            <a:avLst/>
          </a:prstGeom>
          <a:ln w="25400">
            <a:solidFill>
              <a:srgbClr val="FFFFFF"/>
            </a:solidFill>
          </a:ln>
        </p:spPr>
        <p:txBody>
          <a:bodyPr lIns="45719" rIns="45719"/>
          <a:lstStyle/>
          <a:p>
            <a:pPr/>
          </a:p>
        </p:txBody>
      </p:sp>
      <p:sp>
        <p:nvSpPr>
          <p:cNvPr id="559" name="Line 27"/>
          <p:cNvSpPr/>
          <p:nvPr/>
        </p:nvSpPr>
        <p:spPr>
          <a:xfrm flipV="1">
            <a:off x="10128005" y="3796107"/>
            <a:ext cx="1" cy="175529"/>
          </a:xfrm>
          <a:prstGeom prst="line">
            <a:avLst/>
          </a:prstGeom>
          <a:ln w="25400">
            <a:solidFill>
              <a:srgbClr val="FFFFFF"/>
            </a:solidFill>
          </a:ln>
        </p:spPr>
        <p:txBody>
          <a:bodyPr lIns="45719" rIns="45719"/>
          <a:lstStyle/>
          <a:p>
            <a:pPr/>
          </a:p>
        </p:txBody>
      </p:sp>
      <p:sp>
        <p:nvSpPr>
          <p:cNvPr id="560" name="Line 28"/>
          <p:cNvSpPr/>
          <p:nvPr/>
        </p:nvSpPr>
        <p:spPr>
          <a:xfrm flipV="1">
            <a:off x="10881600" y="3796107"/>
            <a:ext cx="1" cy="175529"/>
          </a:xfrm>
          <a:prstGeom prst="line">
            <a:avLst/>
          </a:prstGeom>
          <a:ln w="25400">
            <a:solidFill>
              <a:srgbClr val="FFFFFF"/>
            </a:solidFill>
          </a:ln>
        </p:spPr>
        <p:txBody>
          <a:bodyPr lIns="45719" rIns="45719"/>
          <a:lstStyle/>
          <a:p>
            <a:pPr/>
          </a:p>
        </p:txBody>
      </p:sp>
      <p:sp>
        <p:nvSpPr>
          <p:cNvPr id="561" name="Line 29"/>
          <p:cNvSpPr/>
          <p:nvPr/>
        </p:nvSpPr>
        <p:spPr>
          <a:xfrm flipV="1">
            <a:off x="6366455" y="3771242"/>
            <a:ext cx="1" cy="225260"/>
          </a:xfrm>
          <a:prstGeom prst="line">
            <a:avLst/>
          </a:prstGeom>
          <a:ln w="25400">
            <a:solidFill>
              <a:srgbClr val="FFFFFF"/>
            </a:solidFill>
          </a:ln>
        </p:spPr>
        <p:txBody>
          <a:bodyPr lIns="45719" rIns="45719"/>
          <a:lstStyle/>
          <a:p>
            <a:pPr/>
          </a:p>
        </p:txBody>
      </p:sp>
      <p:sp>
        <p:nvSpPr>
          <p:cNvPr id="562" name="Line 30"/>
          <p:cNvSpPr/>
          <p:nvPr/>
        </p:nvSpPr>
        <p:spPr>
          <a:xfrm flipV="1">
            <a:off x="7870432" y="3771242"/>
            <a:ext cx="1" cy="225260"/>
          </a:xfrm>
          <a:prstGeom prst="line">
            <a:avLst/>
          </a:prstGeom>
          <a:ln w="25400">
            <a:solidFill>
              <a:srgbClr val="FFFFFF"/>
            </a:solidFill>
          </a:ln>
        </p:spPr>
        <p:txBody>
          <a:bodyPr lIns="45719" rIns="45719"/>
          <a:lstStyle/>
          <a:p>
            <a:pPr/>
          </a:p>
        </p:txBody>
      </p:sp>
      <p:sp>
        <p:nvSpPr>
          <p:cNvPr id="563" name="Line 31"/>
          <p:cNvSpPr/>
          <p:nvPr/>
        </p:nvSpPr>
        <p:spPr>
          <a:xfrm flipV="1">
            <a:off x="9379229" y="3771242"/>
            <a:ext cx="1" cy="225260"/>
          </a:xfrm>
          <a:prstGeom prst="line">
            <a:avLst/>
          </a:prstGeom>
          <a:ln w="25400">
            <a:solidFill>
              <a:srgbClr val="FFFFFF"/>
            </a:solidFill>
          </a:ln>
        </p:spPr>
        <p:txBody>
          <a:bodyPr lIns="45719" rIns="45719"/>
          <a:lstStyle/>
          <a:p>
            <a:pPr/>
          </a:p>
        </p:txBody>
      </p:sp>
      <p:sp>
        <p:nvSpPr>
          <p:cNvPr id="564" name="Line 32"/>
          <p:cNvSpPr/>
          <p:nvPr/>
        </p:nvSpPr>
        <p:spPr>
          <a:xfrm flipV="1">
            <a:off x="10881600" y="3771242"/>
            <a:ext cx="1" cy="225260"/>
          </a:xfrm>
          <a:prstGeom prst="line">
            <a:avLst/>
          </a:prstGeom>
          <a:ln w="25400">
            <a:solidFill>
              <a:srgbClr val="FFFFFF"/>
            </a:solidFill>
          </a:ln>
        </p:spPr>
        <p:txBody>
          <a:bodyPr lIns="45719" rIns="45719"/>
          <a:lstStyle/>
          <a:p>
            <a:pPr/>
          </a:p>
        </p:txBody>
      </p:sp>
      <p:sp>
        <p:nvSpPr>
          <p:cNvPr id="565" name="Oval 33"/>
          <p:cNvSpPr/>
          <p:nvPr/>
        </p:nvSpPr>
        <p:spPr>
          <a:xfrm>
            <a:off x="9318035" y="3399706"/>
            <a:ext cx="75521" cy="70213"/>
          </a:xfrm>
          <a:prstGeom prst="ellipse">
            <a:avLst/>
          </a:prstGeom>
          <a:solidFill>
            <a:srgbClr val="FFFF80"/>
          </a:solidFill>
          <a:ln w="25400">
            <a:solidFill>
              <a:srgbClr val="FFFF80"/>
            </a:solidFill>
          </a:ln>
        </p:spPr>
        <p:txBody>
          <a:bodyPr lIns="45719" rIns="45719" anchor="ctr"/>
          <a:lstStyle/>
          <a:p>
            <a:pPr>
              <a:defRPr sz="1100"/>
            </a:pPr>
          </a:p>
        </p:txBody>
      </p:sp>
      <p:sp>
        <p:nvSpPr>
          <p:cNvPr id="566" name="Oval 34"/>
          <p:cNvSpPr/>
          <p:nvPr/>
        </p:nvSpPr>
        <p:spPr>
          <a:xfrm>
            <a:off x="7865612" y="3629355"/>
            <a:ext cx="77129" cy="70213"/>
          </a:xfrm>
          <a:prstGeom prst="ellipse">
            <a:avLst/>
          </a:prstGeom>
          <a:solidFill>
            <a:srgbClr val="FFFF80"/>
          </a:solidFill>
          <a:ln w="25400">
            <a:solidFill>
              <a:srgbClr val="FFFF80"/>
            </a:solidFill>
          </a:ln>
        </p:spPr>
        <p:txBody>
          <a:bodyPr lIns="45719" rIns="45719" anchor="ctr"/>
          <a:lstStyle/>
          <a:p>
            <a:pPr>
              <a:defRPr sz="1100"/>
            </a:pPr>
          </a:p>
        </p:txBody>
      </p:sp>
      <p:sp>
        <p:nvSpPr>
          <p:cNvPr id="567" name="Oval 36"/>
          <p:cNvSpPr/>
          <p:nvPr/>
        </p:nvSpPr>
        <p:spPr>
          <a:xfrm>
            <a:off x="9227442" y="2295452"/>
            <a:ext cx="75523" cy="70213"/>
          </a:xfrm>
          <a:prstGeom prst="ellipse">
            <a:avLst/>
          </a:prstGeom>
          <a:solidFill>
            <a:srgbClr val="FFFF80"/>
          </a:solidFill>
          <a:ln w="25400">
            <a:solidFill>
              <a:srgbClr val="FFFF80"/>
            </a:solidFill>
          </a:ln>
        </p:spPr>
        <p:txBody>
          <a:bodyPr lIns="45719" rIns="45719" anchor="ctr"/>
          <a:lstStyle/>
          <a:p>
            <a:pPr>
              <a:defRPr sz="1100"/>
            </a:pPr>
          </a:p>
        </p:txBody>
      </p:sp>
      <p:sp>
        <p:nvSpPr>
          <p:cNvPr id="568" name="Oval 38"/>
          <p:cNvSpPr/>
          <p:nvPr/>
        </p:nvSpPr>
        <p:spPr>
          <a:xfrm>
            <a:off x="7846783" y="2165893"/>
            <a:ext cx="77129" cy="68751"/>
          </a:xfrm>
          <a:prstGeom prst="ellipse">
            <a:avLst/>
          </a:prstGeom>
          <a:solidFill>
            <a:srgbClr val="FFFF80"/>
          </a:solidFill>
          <a:ln w="25400">
            <a:solidFill>
              <a:srgbClr val="FFFF80"/>
            </a:solidFill>
          </a:ln>
        </p:spPr>
        <p:txBody>
          <a:bodyPr lIns="45719" rIns="45719" anchor="ctr"/>
          <a:lstStyle/>
          <a:p>
            <a:pPr>
              <a:defRPr sz="1100"/>
            </a:pPr>
          </a:p>
        </p:txBody>
      </p:sp>
      <p:sp>
        <p:nvSpPr>
          <p:cNvPr id="569" name="Rectangle 39"/>
          <p:cNvSpPr txBox="1"/>
          <p:nvPr/>
        </p:nvSpPr>
        <p:spPr>
          <a:xfrm>
            <a:off x="5854931" y="3663000"/>
            <a:ext cx="172395" cy="236730"/>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defRPr b="1" sz="1100">
                <a:solidFill>
                  <a:srgbClr val="FFFFFF"/>
                </a:solidFill>
              </a:defRPr>
            </a:lvl1pPr>
          </a:lstStyle>
          <a:p>
            <a:pPr/>
            <a:r>
              <a:t>0</a:t>
            </a:r>
          </a:p>
        </p:txBody>
      </p:sp>
      <p:sp>
        <p:nvSpPr>
          <p:cNvPr id="570" name="Rectangle 40"/>
          <p:cNvSpPr txBox="1"/>
          <p:nvPr/>
        </p:nvSpPr>
        <p:spPr>
          <a:xfrm>
            <a:off x="5660506" y="3234420"/>
            <a:ext cx="251897" cy="236731"/>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defRPr b="1" sz="1100">
                <a:solidFill>
                  <a:srgbClr val="FFFFFF"/>
                </a:solidFill>
              </a:defRPr>
            </a:lvl1pPr>
          </a:lstStyle>
          <a:p>
            <a:pPr/>
            <a:r>
              <a:t>20</a:t>
            </a:r>
          </a:p>
        </p:txBody>
      </p:sp>
      <p:sp>
        <p:nvSpPr>
          <p:cNvPr id="571" name="Rectangle 41"/>
          <p:cNvSpPr txBox="1"/>
          <p:nvPr/>
        </p:nvSpPr>
        <p:spPr>
          <a:xfrm>
            <a:off x="5660506" y="2799989"/>
            <a:ext cx="251897" cy="236731"/>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defRPr b="1" sz="1100">
                <a:solidFill>
                  <a:srgbClr val="FFFFFF"/>
                </a:solidFill>
              </a:defRPr>
            </a:lvl1pPr>
          </a:lstStyle>
          <a:p>
            <a:pPr/>
            <a:r>
              <a:t>40</a:t>
            </a:r>
          </a:p>
        </p:txBody>
      </p:sp>
      <p:sp>
        <p:nvSpPr>
          <p:cNvPr id="572" name="Rectangle 42"/>
          <p:cNvSpPr txBox="1"/>
          <p:nvPr/>
        </p:nvSpPr>
        <p:spPr>
          <a:xfrm>
            <a:off x="5660506" y="2369947"/>
            <a:ext cx="251897" cy="236730"/>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defRPr b="1" sz="1100">
                <a:solidFill>
                  <a:srgbClr val="FFFFFF"/>
                </a:solidFill>
              </a:defRPr>
            </a:lvl1pPr>
          </a:lstStyle>
          <a:p>
            <a:pPr/>
            <a:r>
              <a:t>60</a:t>
            </a:r>
          </a:p>
        </p:txBody>
      </p:sp>
      <p:sp>
        <p:nvSpPr>
          <p:cNvPr id="573" name="Rectangle 43"/>
          <p:cNvSpPr txBox="1"/>
          <p:nvPr/>
        </p:nvSpPr>
        <p:spPr>
          <a:xfrm>
            <a:off x="6224498" y="4138388"/>
            <a:ext cx="172395" cy="236730"/>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defRPr b="1" sz="1100">
                <a:solidFill>
                  <a:srgbClr val="FFFFFF"/>
                </a:solidFill>
              </a:defRPr>
            </a:lvl1pPr>
          </a:lstStyle>
          <a:p>
            <a:pPr/>
            <a:r>
              <a:t>0</a:t>
            </a:r>
          </a:p>
        </p:txBody>
      </p:sp>
      <p:sp>
        <p:nvSpPr>
          <p:cNvPr id="574" name="Rectangle 44"/>
          <p:cNvSpPr txBox="1"/>
          <p:nvPr/>
        </p:nvSpPr>
        <p:spPr>
          <a:xfrm>
            <a:off x="7630458" y="4138388"/>
            <a:ext cx="251897" cy="236730"/>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defRPr b="1" sz="1100">
                <a:solidFill>
                  <a:srgbClr val="FFFFFF"/>
                </a:solidFill>
              </a:defRPr>
            </a:lvl1pPr>
          </a:lstStyle>
          <a:p>
            <a:pPr/>
            <a:r>
              <a:t>20</a:t>
            </a:r>
          </a:p>
        </p:txBody>
      </p:sp>
      <p:sp>
        <p:nvSpPr>
          <p:cNvPr id="575" name="Rectangle 45"/>
          <p:cNvSpPr txBox="1"/>
          <p:nvPr/>
        </p:nvSpPr>
        <p:spPr>
          <a:xfrm>
            <a:off x="9139255" y="4138388"/>
            <a:ext cx="251897" cy="236730"/>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defRPr b="1" sz="1100">
                <a:solidFill>
                  <a:srgbClr val="FFFFFF"/>
                </a:solidFill>
              </a:defRPr>
            </a:lvl1pPr>
          </a:lstStyle>
          <a:p>
            <a:pPr/>
            <a:r>
              <a:t>40</a:t>
            </a:r>
          </a:p>
        </p:txBody>
      </p:sp>
      <p:sp>
        <p:nvSpPr>
          <p:cNvPr id="576" name="Rectangle 46"/>
          <p:cNvSpPr txBox="1"/>
          <p:nvPr/>
        </p:nvSpPr>
        <p:spPr>
          <a:xfrm>
            <a:off x="10643232" y="4138388"/>
            <a:ext cx="251897" cy="236730"/>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defRPr b="1" sz="1100">
                <a:solidFill>
                  <a:srgbClr val="FFFFFF"/>
                </a:solidFill>
              </a:defRPr>
            </a:lvl1pPr>
          </a:lstStyle>
          <a:p>
            <a:pPr/>
            <a:r>
              <a:t>60</a:t>
            </a:r>
          </a:p>
        </p:txBody>
      </p:sp>
      <p:sp>
        <p:nvSpPr>
          <p:cNvPr id="577" name="Rectangle 47"/>
          <p:cNvSpPr txBox="1"/>
          <p:nvPr/>
        </p:nvSpPr>
        <p:spPr>
          <a:xfrm>
            <a:off x="10951739" y="3671777"/>
            <a:ext cx="188620" cy="236730"/>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defRPr b="1" sz="1100">
                <a:solidFill>
                  <a:srgbClr val="FFFFFF"/>
                </a:solidFill>
              </a:defRPr>
            </a:lvl1pPr>
          </a:lstStyle>
          <a:p>
            <a:pPr/>
            <a:r>
              <a:t>X</a:t>
            </a:r>
          </a:p>
        </p:txBody>
      </p:sp>
      <p:sp>
        <p:nvSpPr>
          <p:cNvPr id="578" name="Rectangle 48"/>
          <p:cNvSpPr txBox="1"/>
          <p:nvPr/>
        </p:nvSpPr>
        <p:spPr>
          <a:xfrm>
            <a:off x="6219677" y="2100804"/>
            <a:ext cx="188620" cy="236731"/>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defRPr b="1" sz="1100">
                <a:solidFill>
                  <a:srgbClr val="FFFFFF"/>
                </a:solidFill>
              </a:defRPr>
            </a:lvl1pPr>
          </a:lstStyle>
          <a:p>
            <a:pPr/>
            <a:r>
              <a:t>Y</a:t>
            </a:r>
          </a:p>
        </p:txBody>
      </p:sp>
      <p:sp>
        <p:nvSpPr>
          <p:cNvPr id="579" name="Oval 49"/>
          <p:cNvSpPr/>
          <p:nvPr/>
        </p:nvSpPr>
        <p:spPr>
          <a:xfrm>
            <a:off x="7812930" y="3515185"/>
            <a:ext cx="218529" cy="198933"/>
          </a:xfrm>
          <a:prstGeom prst="ellipse">
            <a:avLst/>
          </a:prstGeom>
          <a:solidFill>
            <a:srgbClr val="F0F28D"/>
          </a:solidFill>
          <a:ln w="12700">
            <a:solidFill>
              <a:srgbClr val="000000"/>
            </a:solidFill>
          </a:ln>
        </p:spPr>
        <p:txBody>
          <a:bodyPr lIns="45719" rIns="45719" anchor="ctr"/>
          <a:lstStyle/>
          <a:p>
            <a:pPr>
              <a:defRPr sz="1100"/>
            </a:pPr>
          </a:p>
        </p:txBody>
      </p:sp>
      <p:sp>
        <p:nvSpPr>
          <p:cNvPr id="580" name="Oval 51"/>
          <p:cNvSpPr/>
          <p:nvPr/>
        </p:nvSpPr>
        <p:spPr>
          <a:xfrm>
            <a:off x="7756405" y="2082833"/>
            <a:ext cx="218529" cy="198933"/>
          </a:xfrm>
          <a:prstGeom prst="ellipse">
            <a:avLst/>
          </a:prstGeom>
          <a:solidFill>
            <a:srgbClr val="F0F28D"/>
          </a:solidFill>
          <a:ln w="12700">
            <a:solidFill>
              <a:srgbClr val="000000"/>
            </a:solidFill>
          </a:ln>
        </p:spPr>
        <p:txBody>
          <a:bodyPr lIns="45719" rIns="45719" anchor="ctr"/>
          <a:lstStyle/>
          <a:p>
            <a:pPr>
              <a:defRPr sz="1100"/>
            </a:pPr>
          </a:p>
        </p:txBody>
      </p:sp>
      <p:sp>
        <p:nvSpPr>
          <p:cNvPr id="581" name="Oval 52"/>
          <p:cNvSpPr/>
          <p:nvPr/>
        </p:nvSpPr>
        <p:spPr>
          <a:xfrm>
            <a:off x="9172416" y="2224404"/>
            <a:ext cx="218529" cy="198933"/>
          </a:xfrm>
          <a:prstGeom prst="ellipse">
            <a:avLst/>
          </a:prstGeom>
          <a:solidFill>
            <a:srgbClr val="F0F28D"/>
          </a:solidFill>
          <a:ln w="12700">
            <a:solidFill>
              <a:srgbClr val="000000"/>
            </a:solidFill>
          </a:ln>
        </p:spPr>
        <p:txBody>
          <a:bodyPr lIns="45719" rIns="45719" anchor="ctr"/>
          <a:lstStyle/>
          <a:p>
            <a:pPr>
              <a:defRPr sz="1100"/>
            </a:pPr>
          </a:p>
        </p:txBody>
      </p:sp>
      <p:sp>
        <p:nvSpPr>
          <p:cNvPr id="582" name="Oval 53"/>
          <p:cNvSpPr/>
          <p:nvPr/>
        </p:nvSpPr>
        <p:spPr>
          <a:xfrm>
            <a:off x="9210892" y="3386983"/>
            <a:ext cx="218529" cy="198933"/>
          </a:xfrm>
          <a:prstGeom prst="ellipse">
            <a:avLst/>
          </a:prstGeom>
          <a:solidFill>
            <a:srgbClr val="F0F28D"/>
          </a:solidFill>
          <a:ln w="12700">
            <a:solidFill>
              <a:srgbClr val="000000"/>
            </a:solidFill>
          </a:ln>
        </p:spPr>
        <p:txBody>
          <a:bodyPr lIns="45719" rIns="45719" anchor="ctr"/>
          <a:lstStyle/>
          <a:p>
            <a:pPr>
              <a:defRPr sz="1100"/>
            </a:pPr>
          </a:p>
        </p:txBody>
      </p:sp>
      <p:sp>
        <p:nvSpPr>
          <p:cNvPr id="583" name="Line 55"/>
          <p:cNvSpPr/>
          <p:nvPr/>
        </p:nvSpPr>
        <p:spPr>
          <a:xfrm flipV="1">
            <a:off x="6385738" y="2454784"/>
            <a:ext cx="4396240" cy="1334011"/>
          </a:xfrm>
          <a:prstGeom prst="line">
            <a:avLst/>
          </a:prstGeom>
          <a:ln w="50800">
            <a:solidFill>
              <a:srgbClr val="FC0128"/>
            </a:solidFill>
          </a:ln>
        </p:spPr>
        <p:txBody>
          <a:bodyPr lIns="45719" rIns="45719"/>
          <a:lstStyle/>
          <a:p>
            <a:pPr/>
          </a:p>
        </p:txBody>
      </p:sp>
      <p:sp>
        <p:nvSpPr>
          <p:cNvPr id="584" name="Line 55"/>
          <p:cNvSpPr/>
          <p:nvPr/>
        </p:nvSpPr>
        <p:spPr>
          <a:xfrm flipH="1">
            <a:off x="7865612" y="2285676"/>
            <a:ext cx="13446" cy="1056491"/>
          </a:xfrm>
          <a:prstGeom prst="line">
            <a:avLst/>
          </a:prstGeom>
          <a:ln w="38100">
            <a:solidFill>
              <a:schemeClr val="accent2"/>
            </a:solidFill>
            <a:tailEnd type="triangle"/>
          </a:ln>
        </p:spPr>
        <p:txBody>
          <a:bodyPr lIns="45719" rIns="45719"/>
          <a:lstStyle/>
          <a:p>
            <a:pPr/>
          </a:p>
        </p:txBody>
      </p:sp>
      <p:sp>
        <p:nvSpPr>
          <p:cNvPr id="585" name="Line 55"/>
          <p:cNvSpPr/>
          <p:nvPr/>
        </p:nvSpPr>
        <p:spPr>
          <a:xfrm>
            <a:off x="9281467" y="2445080"/>
            <a:ext cx="1" cy="437147"/>
          </a:xfrm>
          <a:prstGeom prst="line">
            <a:avLst/>
          </a:prstGeom>
          <a:ln w="38100">
            <a:solidFill>
              <a:schemeClr val="accent2"/>
            </a:solidFill>
            <a:tailEnd type="triangle"/>
          </a:ln>
        </p:spPr>
        <p:txBody>
          <a:bodyPr lIns="45719" rIns="45719"/>
          <a:lstStyle/>
          <a:p>
            <a:pPr/>
          </a:p>
        </p:txBody>
      </p:sp>
      <p:sp>
        <p:nvSpPr>
          <p:cNvPr id="586" name="Line 55"/>
          <p:cNvSpPr/>
          <p:nvPr/>
        </p:nvSpPr>
        <p:spPr>
          <a:xfrm flipV="1">
            <a:off x="9304233" y="2902993"/>
            <a:ext cx="1" cy="469422"/>
          </a:xfrm>
          <a:prstGeom prst="line">
            <a:avLst/>
          </a:prstGeom>
          <a:ln w="38100">
            <a:solidFill>
              <a:schemeClr val="accent2"/>
            </a:solidFill>
            <a:tailEnd type="triangle"/>
          </a:ln>
        </p:spPr>
        <p:txBody>
          <a:bodyPr lIns="45719" rIns="45719"/>
          <a:lstStyle/>
          <a:p>
            <a:pPr/>
          </a:p>
        </p:txBody>
      </p:sp>
      <p:sp>
        <p:nvSpPr>
          <p:cNvPr id="587" name="TextBox 3"/>
          <p:cNvSpPr txBox="1"/>
          <p:nvPr/>
        </p:nvSpPr>
        <p:spPr>
          <a:xfrm>
            <a:off x="9495064" y="2445080"/>
            <a:ext cx="676917"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400"/>
            </a:lvl1pPr>
          </a:lstStyle>
          <a:p>
            <a:pPr/>
            <a:r>
              <a:t>e1=5</a:t>
            </a:r>
          </a:p>
        </p:txBody>
      </p:sp>
      <p:sp>
        <p:nvSpPr>
          <p:cNvPr id="588" name="TextBox 55"/>
          <p:cNvSpPr txBox="1"/>
          <p:nvPr/>
        </p:nvSpPr>
        <p:spPr>
          <a:xfrm>
            <a:off x="9474561" y="3079101"/>
            <a:ext cx="676917"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400"/>
            </a:lvl1pPr>
          </a:lstStyle>
          <a:p>
            <a:pPr/>
            <a:r>
              <a:t>e2=-5</a:t>
            </a:r>
          </a:p>
        </p:txBody>
      </p:sp>
      <p:sp>
        <p:nvSpPr>
          <p:cNvPr id="589" name="Line 55"/>
          <p:cNvSpPr/>
          <p:nvPr/>
        </p:nvSpPr>
        <p:spPr>
          <a:xfrm flipV="1">
            <a:off x="7879057" y="3351869"/>
            <a:ext cx="9322" cy="163316"/>
          </a:xfrm>
          <a:prstGeom prst="line">
            <a:avLst/>
          </a:prstGeom>
          <a:ln w="38100">
            <a:solidFill>
              <a:schemeClr val="accent2"/>
            </a:solidFill>
            <a:tailEnd type="triangle"/>
          </a:ln>
        </p:spPr>
        <p:txBody>
          <a:bodyPr lIns="45719" rIns="45719"/>
          <a:lstStyle/>
          <a:p>
            <a:pPr/>
          </a:p>
        </p:txBody>
      </p:sp>
      <p:sp>
        <p:nvSpPr>
          <p:cNvPr id="590" name="TextBox 57"/>
          <p:cNvSpPr txBox="1"/>
          <p:nvPr/>
        </p:nvSpPr>
        <p:spPr>
          <a:xfrm>
            <a:off x="7313789" y="2460729"/>
            <a:ext cx="676917"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400"/>
            </a:lvl1pPr>
          </a:lstStyle>
          <a:p>
            <a:pPr/>
            <a:r>
              <a:t>e3=9</a:t>
            </a:r>
          </a:p>
        </p:txBody>
      </p:sp>
      <p:sp>
        <p:nvSpPr>
          <p:cNvPr id="591" name="TextBox 58"/>
          <p:cNvSpPr txBox="1"/>
          <p:nvPr/>
        </p:nvSpPr>
        <p:spPr>
          <a:xfrm>
            <a:off x="7295536" y="3511274"/>
            <a:ext cx="676917"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400"/>
            </a:lvl1pPr>
          </a:lstStyle>
          <a:p>
            <a:pPr/>
            <a:r>
              <a:t>e4=-1</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93" name="Object 3" descr="Object 3"/>
          <p:cNvPicPr>
            <a:picLocks noChangeAspect="1"/>
          </p:cNvPicPr>
          <p:nvPr/>
        </p:nvPicPr>
        <p:blipFill>
          <a:blip r:embed="rId2">
            <a:extLst/>
          </a:blip>
          <a:stretch>
            <a:fillRect/>
          </a:stretch>
        </p:blipFill>
        <p:spPr>
          <a:xfrm>
            <a:off x="2327275" y="2892425"/>
            <a:ext cx="6877050" cy="3660776"/>
          </a:xfrm>
          <a:prstGeom prst="rect">
            <a:avLst/>
          </a:prstGeom>
          <a:ln w="12700">
            <a:miter lim="400000"/>
          </a:ln>
          <a:effectLst>
            <a:outerShdw sx="100000" sy="100000" kx="0" ky="0" algn="b" rotWithShape="0" blurRad="12700" dist="35921" dir="2700000">
              <a:srgbClr val="D0D0D0"/>
            </a:outerShdw>
          </a:effectLst>
        </p:spPr>
      </p:pic>
      <p:sp>
        <p:nvSpPr>
          <p:cNvPr id="594" name="Slide Number Placeholder 5"/>
          <p:cNvSpPr txBox="1"/>
          <p:nvPr>
            <p:ph type="sldNum" sz="quarter" idx="2"/>
          </p:nvPr>
        </p:nvSpPr>
        <p:spPr>
          <a:xfrm>
            <a:off x="373063" y="6553200"/>
            <a:ext cx="144537"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5" name="Rectangle 2"/>
          <p:cNvSpPr txBox="1"/>
          <p:nvPr>
            <p:ph type="title"/>
          </p:nvPr>
        </p:nvSpPr>
        <p:spPr>
          <a:xfrm>
            <a:off x="373063" y="288088"/>
            <a:ext cx="10291764" cy="428679"/>
          </a:xfrm>
          <a:prstGeom prst="rect">
            <a:avLst/>
          </a:prstGeom>
        </p:spPr>
        <p:txBody>
          <a:bodyPr lIns="44450" tIns="44450" rIns="44450" bIns="44450"/>
          <a:lstStyle/>
          <a:p>
            <a:pPr/>
            <a:r>
              <a:t>Least Squares Graphically</a:t>
            </a:r>
          </a:p>
        </p:txBody>
      </p:sp>
      <p:pic>
        <p:nvPicPr>
          <p:cNvPr id="596" name="Object 4" descr="Object 4"/>
          <p:cNvPicPr>
            <a:picLocks noChangeAspect="1"/>
          </p:cNvPicPr>
          <p:nvPr/>
        </p:nvPicPr>
        <p:blipFill>
          <a:blip r:embed="rId3">
            <a:extLst/>
          </a:blip>
          <a:stretch>
            <a:fillRect/>
          </a:stretch>
        </p:blipFill>
        <p:spPr>
          <a:xfrm>
            <a:off x="5318126" y="3035301"/>
            <a:ext cx="2333626" cy="504825"/>
          </a:xfrm>
          <a:prstGeom prst="rect">
            <a:avLst/>
          </a:prstGeom>
          <a:ln w="12700">
            <a:miter lim="400000"/>
          </a:ln>
          <a:effectLst>
            <a:outerShdw sx="100000" sy="100000" kx="0" ky="0" algn="b" rotWithShape="0" blurRad="12700" dist="35921" dir="2700000">
              <a:srgbClr val="D0D0D0"/>
            </a:outerShdw>
          </a:effectLst>
        </p:spPr>
      </p:pic>
      <p:pic>
        <p:nvPicPr>
          <p:cNvPr id="597" name="Object 5" descr="Object 5"/>
          <p:cNvPicPr>
            <a:picLocks noChangeAspect="1"/>
          </p:cNvPicPr>
          <p:nvPr/>
        </p:nvPicPr>
        <p:blipFill>
          <a:blip r:embed="rId4">
            <a:extLst/>
          </a:blip>
          <a:stretch>
            <a:fillRect/>
          </a:stretch>
        </p:blipFill>
        <p:spPr>
          <a:xfrm>
            <a:off x="6762749" y="5448300"/>
            <a:ext cx="2409827" cy="492910"/>
          </a:xfrm>
          <a:prstGeom prst="rect">
            <a:avLst/>
          </a:prstGeom>
          <a:ln w="12700">
            <a:miter lim="400000"/>
          </a:ln>
          <a:effectLst>
            <a:outerShdw sx="100000" sy="100000" kx="0" ky="0" algn="b" rotWithShape="0" blurRad="12700" dist="35921" dir="2700000">
              <a:srgbClr val="D0D0D0"/>
            </a:outerShdw>
          </a:effectLst>
        </p:spPr>
      </p:pic>
      <p:sp>
        <p:nvSpPr>
          <p:cNvPr id="598" name="Arc 6"/>
          <p:cNvSpPr/>
          <p:nvPr/>
        </p:nvSpPr>
        <p:spPr>
          <a:xfrm>
            <a:off x="4562473" y="5172859"/>
            <a:ext cx="2200276" cy="768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0" y="21600"/>
                  <a:pt x="0" y="11929"/>
                  <a:pt x="0" y="0"/>
                </a:cubicBezTo>
              </a:path>
            </a:pathLst>
          </a:custGeom>
          <a:ln w="25400" cap="rnd">
            <a:solidFill>
              <a:srgbClr val="621F95"/>
            </a:solidFill>
            <a:tailEnd type="triangle"/>
          </a:ln>
          <a:effectLst>
            <a:outerShdw sx="100000" sy="100000" kx="0" ky="0" algn="b" rotWithShape="0" blurRad="0" dist="35921" dir="2700000">
              <a:srgbClr val="D0D0D0"/>
            </a:outerShdw>
          </a:effectLst>
        </p:spPr>
        <p:txBody>
          <a:bodyPr lIns="45719" rIns="45719" anchor="ctr"/>
          <a:lstStyle/>
          <a:p>
            <a:pPr/>
          </a:p>
        </p:txBody>
      </p:sp>
      <p:sp>
        <p:nvSpPr>
          <p:cNvPr id="599" name="Arc 7"/>
          <p:cNvSpPr/>
          <p:nvPr/>
        </p:nvSpPr>
        <p:spPr>
          <a:xfrm>
            <a:off x="4813301" y="3287714"/>
            <a:ext cx="484179"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98"/>
                  <a:pt x="9659" y="39"/>
                  <a:pt x="21600" y="0"/>
                </a:cubicBezTo>
              </a:path>
            </a:pathLst>
          </a:custGeom>
          <a:ln w="25400" cap="rnd">
            <a:solidFill>
              <a:srgbClr val="621F95"/>
            </a:solidFill>
            <a:headEnd type="triangle"/>
          </a:ln>
          <a:effectLst>
            <a:outerShdw sx="100000" sy="100000" kx="0" ky="0" algn="b" rotWithShape="0" blurRad="0" dist="35921" dir="2700000">
              <a:srgbClr val="D0D0D0"/>
            </a:outerShdw>
          </a:effectLst>
        </p:spPr>
        <p:txBody>
          <a:bodyPr lIns="45719" rIns="45719" anchor="ctr"/>
          <a:lstStyle/>
          <a:p>
            <a:pPr/>
          </a:p>
        </p:txBody>
      </p:sp>
      <p:pic>
        <p:nvPicPr>
          <p:cNvPr id="600" name="Object 8" descr="Object 8"/>
          <p:cNvPicPr>
            <a:picLocks noChangeAspect="1"/>
          </p:cNvPicPr>
          <p:nvPr/>
        </p:nvPicPr>
        <p:blipFill>
          <a:blip r:embed="rId5">
            <a:extLst/>
          </a:blip>
          <a:stretch>
            <a:fillRect/>
          </a:stretch>
        </p:blipFill>
        <p:spPr>
          <a:xfrm>
            <a:off x="1866900" y="1266825"/>
            <a:ext cx="8172450" cy="1436689"/>
          </a:xfrm>
          <a:prstGeom prst="rect">
            <a:avLst/>
          </a:prstGeom>
          <a:ln w="12700">
            <a:miter lim="400000"/>
          </a:ln>
          <a:effectLst>
            <a:outerShdw sx="100000" sy="100000" kx="0" ky="0" algn="b" rotWithShape="0" blurRad="12700" dist="35921" dir="2700000">
              <a:srgbClr val="D0D0D0"/>
            </a:outerShdw>
          </a:effectLst>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602" name="Slide Number Placeholder 7"/>
          <p:cNvSpPr txBox="1"/>
          <p:nvPr>
            <p:ph type="sldNum" sz="quarter" idx="2"/>
          </p:nvPr>
        </p:nvSpPr>
        <p:spPr>
          <a:xfrm>
            <a:off x="1751011" y="63246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3" name="Rectangle 2"/>
          <p:cNvSpPr txBox="1"/>
          <p:nvPr>
            <p:ph type="title"/>
          </p:nvPr>
        </p:nvSpPr>
        <p:spPr>
          <a:xfrm>
            <a:off x="609441" y="277813"/>
            <a:ext cx="10306209" cy="861617"/>
          </a:xfrm>
          <a:prstGeom prst="rect">
            <a:avLst/>
          </a:prstGeom>
        </p:spPr>
        <p:txBody>
          <a:bodyPr/>
          <a:lstStyle/>
          <a:p>
            <a:pPr/>
            <a:r>
              <a:t>Building the Model : Calculating the Equation</a:t>
            </a:r>
          </a:p>
        </p:txBody>
      </p:sp>
      <p:sp>
        <p:nvSpPr>
          <p:cNvPr id="604" name="Rectangle 3"/>
          <p:cNvSpPr txBox="1"/>
          <p:nvPr>
            <p:ph type="body" idx="1"/>
          </p:nvPr>
        </p:nvSpPr>
        <p:spPr>
          <a:xfrm>
            <a:off x="523875" y="1495425"/>
            <a:ext cx="10106025" cy="4630740"/>
          </a:xfrm>
          <a:prstGeom prst="rect">
            <a:avLst/>
          </a:prstGeom>
          <a:solidFill>
            <a:srgbClr val="FFFFFF"/>
          </a:solidFill>
        </p:spPr>
        <p:txBody>
          <a:bodyPr/>
          <a:lstStyle/>
          <a:p>
            <a:pPr>
              <a:defRPr sz="2800"/>
            </a:pPr>
            <a:r>
              <a:t>Prediction equation</a:t>
            </a:r>
          </a:p>
          <a:p>
            <a:pPr lvl="1" marL="227013" indent="-227013">
              <a:spcBef>
                <a:spcPts val="800"/>
              </a:spcBef>
              <a:buSzTx/>
              <a:buNone/>
              <a:defRPr sz="2400"/>
            </a:pPr>
          </a:p>
          <a:p>
            <a:pPr>
              <a:defRPr sz="2800"/>
            </a:pPr>
          </a:p>
          <a:p>
            <a:pPr>
              <a:defRPr sz="2800"/>
            </a:pPr>
            <a:r>
              <a:t>Sample slope</a:t>
            </a:r>
          </a:p>
          <a:p>
            <a:pPr>
              <a:defRPr sz="2800"/>
            </a:pPr>
          </a:p>
          <a:p>
            <a:pPr>
              <a:defRPr sz="2800"/>
            </a:pPr>
          </a:p>
          <a:p>
            <a:pPr>
              <a:defRPr sz="2800"/>
            </a:pPr>
            <a:r>
              <a:t>Sample Y - intercept</a:t>
            </a:r>
          </a:p>
        </p:txBody>
      </p:sp>
      <p:pic>
        <p:nvPicPr>
          <p:cNvPr id="605" name="Object 4" descr="Object 4"/>
          <p:cNvPicPr>
            <a:picLocks noChangeAspect="1"/>
          </p:cNvPicPr>
          <p:nvPr/>
        </p:nvPicPr>
        <p:blipFill>
          <a:blip r:embed="rId2">
            <a:extLst/>
          </a:blip>
          <a:stretch>
            <a:fillRect/>
          </a:stretch>
        </p:blipFill>
        <p:spPr>
          <a:xfrm>
            <a:off x="4122737" y="1466850"/>
            <a:ext cx="2159001" cy="533400"/>
          </a:xfrm>
          <a:prstGeom prst="rect">
            <a:avLst/>
          </a:prstGeom>
          <a:ln w="12700">
            <a:miter lim="400000"/>
          </a:ln>
        </p:spPr>
      </p:pic>
      <p:pic>
        <p:nvPicPr>
          <p:cNvPr id="606" name="Object 6" descr="Object 6"/>
          <p:cNvPicPr>
            <a:picLocks noChangeAspect="1"/>
          </p:cNvPicPr>
          <p:nvPr/>
        </p:nvPicPr>
        <p:blipFill>
          <a:blip r:embed="rId3">
            <a:extLst/>
          </a:blip>
          <a:stretch>
            <a:fillRect/>
          </a:stretch>
        </p:blipFill>
        <p:spPr>
          <a:xfrm>
            <a:off x="4075112" y="2809082"/>
            <a:ext cx="4038601" cy="1001714"/>
          </a:xfrm>
          <a:prstGeom prst="rect">
            <a:avLst/>
          </a:prstGeom>
          <a:ln w="12700">
            <a:miter lim="400000"/>
          </a:ln>
        </p:spPr>
      </p:pic>
      <p:pic>
        <p:nvPicPr>
          <p:cNvPr id="607" name="Object 8" descr="Object 8"/>
          <p:cNvPicPr>
            <a:picLocks noChangeAspect="1"/>
          </p:cNvPicPr>
          <p:nvPr/>
        </p:nvPicPr>
        <p:blipFill>
          <a:blip r:embed="rId4">
            <a:extLst/>
          </a:blip>
          <a:stretch>
            <a:fillRect/>
          </a:stretch>
        </p:blipFill>
        <p:spPr>
          <a:xfrm>
            <a:off x="4075112" y="4701780"/>
            <a:ext cx="2108201" cy="533401"/>
          </a:xfrm>
          <a:prstGeom prst="rect">
            <a:avLst/>
          </a:prstGeom>
          <a:ln w="12700">
            <a:miter lim="400000"/>
          </a:ln>
        </p:spPr>
      </p:pic>
      <p:pic>
        <p:nvPicPr>
          <p:cNvPr id="608" name="Object 3" descr="Object 3"/>
          <p:cNvPicPr>
            <a:picLocks noChangeAspect="1"/>
          </p:cNvPicPr>
          <p:nvPr/>
        </p:nvPicPr>
        <p:blipFill>
          <a:blip r:embed="rId5">
            <a:extLst/>
          </a:blip>
          <a:stretch>
            <a:fillRect/>
          </a:stretch>
        </p:blipFill>
        <p:spPr>
          <a:xfrm>
            <a:off x="7943850" y="4305300"/>
            <a:ext cx="3181350" cy="1738711"/>
          </a:xfrm>
          <a:prstGeom prst="rect">
            <a:avLst/>
          </a:prstGeom>
          <a:ln w="12700">
            <a:miter lim="400000"/>
          </a:ln>
          <a:effectLst>
            <a:outerShdw sx="100000" sy="100000" kx="0" ky="0" algn="b" rotWithShape="0" blurRad="12700" dist="35921" dir="2700000">
              <a:srgbClr val="D0D0D0"/>
            </a:outerShdw>
          </a:effectLst>
        </p:spPr>
      </p:pic>
      <p:sp>
        <p:nvSpPr>
          <p:cNvPr id="609" name="Rectangle 2"/>
          <p:cNvSpPr txBox="1"/>
          <p:nvPr/>
        </p:nvSpPr>
        <p:spPr>
          <a:xfrm>
            <a:off x="8073866" y="3758010"/>
            <a:ext cx="3051335"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400">
                <a:solidFill>
                  <a:schemeClr val="accent1"/>
                </a:solidFill>
              </a:defRPr>
            </a:lvl1pPr>
          </a:lstStyle>
          <a:p>
            <a:pPr/>
            <a:r>
              <a:t>Computation Table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611" name="Title 1"/>
          <p:cNvSpPr txBox="1"/>
          <p:nvPr>
            <p:ph type="title"/>
          </p:nvPr>
        </p:nvSpPr>
        <p:spPr>
          <a:xfrm>
            <a:off x="2436811" y="274638"/>
            <a:ext cx="7772401" cy="563563"/>
          </a:xfrm>
          <a:prstGeom prst="rect">
            <a:avLst/>
          </a:prstGeom>
        </p:spPr>
        <p:txBody>
          <a:bodyPr/>
          <a:lstStyle/>
          <a:p>
            <a:pPr/>
            <a:r>
              <a:t>Least Square Estimation</a:t>
            </a:r>
          </a:p>
        </p:txBody>
      </p:sp>
      <p:pic>
        <p:nvPicPr>
          <p:cNvPr id="612" name="Picture 3" descr="Picture 3"/>
          <p:cNvPicPr>
            <a:picLocks noChangeAspect="1"/>
          </p:cNvPicPr>
          <p:nvPr/>
        </p:nvPicPr>
        <p:blipFill>
          <a:blip r:embed="rId2">
            <a:extLst/>
          </a:blip>
          <a:stretch>
            <a:fillRect/>
          </a:stretch>
        </p:blipFill>
        <p:spPr>
          <a:xfrm>
            <a:off x="7466011" y="914400"/>
            <a:ext cx="2806701" cy="1778000"/>
          </a:xfrm>
          <a:prstGeom prst="rect">
            <a:avLst/>
          </a:prstGeom>
          <a:ln w="12700">
            <a:miter lim="400000"/>
          </a:ln>
        </p:spPr>
      </p:pic>
      <p:pic>
        <p:nvPicPr>
          <p:cNvPr id="613" name="Picture 4" descr="Picture 4"/>
          <p:cNvPicPr>
            <a:picLocks noChangeAspect="1"/>
          </p:cNvPicPr>
          <p:nvPr/>
        </p:nvPicPr>
        <p:blipFill>
          <a:blip r:embed="rId3">
            <a:extLst/>
          </a:blip>
          <a:stretch>
            <a:fillRect/>
          </a:stretch>
        </p:blipFill>
        <p:spPr>
          <a:xfrm>
            <a:off x="6378045" y="2667000"/>
            <a:ext cx="3986390" cy="1905000"/>
          </a:xfrm>
          <a:prstGeom prst="rect">
            <a:avLst/>
          </a:prstGeom>
          <a:ln w="12700">
            <a:miter lim="400000"/>
          </a:ln>
        </p:spPr>
      </p:pic>
      <p:pic>
        <p:nvPicPr>
          <p:cNvPr id="614" name="Picture 5" descr="Picture 5"/>
          <p:cNvPicPr>
            <a:picLocks noChangeAspect="1"/>
          </p:cNvPicPr>
          <p:nvPr/>
        </p:nvPicPr>
        <p:blipFill>
          <a:blip r:embed="rId4">
            <a:extLst/>
          </a:blip>
          <a:stretch>
            <a:fillRect/>
          </a:stretch>
        </p:blipFill>
        <p:spPr>
          <a:xfrm>
            <a:off x="512762" y="914400"/>
            <a:ext cx="3733801" cy="2712449"/>
          </a:xfrm>
          <a:prstGeom prst="rect">
            <a:avLst/>
          </a:prstGeom>
          <a:ln w="12700">
            <a:miter lim="400000"/>
          </a:ln>
        </p:spPr>
      </p:pic>
      <p:pic>
        <p:nvPicPr>
          <p:cNvPr id="615" name="Picture 6" descr="Picture 6"/>
          <p:cNvPicPr>
            <a:picLocks noChangeAspect="1"/>
          </p:cNvPicPr>
          <p:nvPr/>
        </p:nvPicPr>
        <p:blipFill>
          <a:blip r:embed="rId5">
            <a:extLst/>
          </a:blip>
          <a:stretch>
            <a:fillRect/>
          </a:stretch>
        </p:blipFill>
        <p:spPr>
          <a:xfrm>
            <a:off x="588962" y="4800600"/>
            <a:ext cx="3276601" cy="1809931"/>
          </a:xfrm>
          <a:prstGeom prst="rect">
            <a:avLst/>
          </a:prstGeom>
          <a:ln w="12700">
            <a:miter lim="400000"/>
          </a:ln>
        </p:spPr>
      </p:pic>
      <p:pic>
        <p:nvPicPr>
          <p:cNvPr id="616" name="Picture 7" descr="Picture 7"/>
          <p:cNvPicPr>
            <a:picLocks noChangeAspect="1"/>
          </p:cNvPicPr>
          <p:nvPr/>
        </p:nvPicPr>
        <p:blipFill>
          <a:blip r:embed="rId6">
            <a:extLst/>
          </a:blip>
          <a:stretch>
            <a:fillRect/>
          </a:stretch>
        </p:blipFill>
        <p:spPr>
          <a:xfrm>
            <a:off x="512762" y="3581400"/>
            <a:ext cx="4664637" cy="1066800"/>
          </a:xfrm>
          <a:prstGeom prst="rect">
            <a:avLst/>
          </a:prstGeom>
          <a:ln w="12700">
            <a:miter lim="400000"/>
          </a:ln>
        </p:spPr>
      </p:pic>
      <p:pic>
        <p:nvPicPr>
          <p:cNvPr id="617" name="Picture 8" descr="Picture 8"/>
          <p:cNvPicPr>
            <a:picLocks noChangeAspect="1"/>
          </p:cNvPicPr>
          <p:nvPr/>
        </p:nvPicPr>
        <p:blipFill>
          <a:blip r:embed="rId7">
            <a:extLst/>
          </a:blip>
          <a:stretch>
            <a:fillRect/>
          </a:stretch>
        </p:blipFill>
        <p:spPr>
          <a:xfrm>
            <a:off x="5256212" y="4724400"/>
            <a:ext cx="3886201" cy="1041400"/>
          </a:xfrm>
          <a:prstGeom prst="rect">
            <a:avLst/>
          </a:prstGeom>
          <a:ln w="12700">
            <a:miter lim="400000"/>
          </a:ln>
        </p:spPr>
      </p:pic>
      <p:pic>
        <p:nvPicPr>
          <p:cNvPr id="618" name="Picture 9" descr="Picture 9"/>
          <p:cNvPicPr>
            <a:picLocks noChangeAspect="1"/>
          </p:cNvPicPr>
          <p:nvPr/>
        </p:nvPicPr>
        <p:blipFill>
          <a:blip r:embed="rId8">
            <a:extLst/>
          </a:blip>
          <a:stretch>
            <a:fillRect/>
          </a:stretch>
        </p:blipFill>
        <p:spPr>
          <a:xfrm>
            <a:off x="5408612" y="5791200"/>
            <a:ext cx="4591539" cy="762000"/>
          </a:xfrm>
          <a:prstGeom prst="rect">
            <a:avLst/>
          </a:prstGeom>
          <a:ln w="12700">
            <a:miter lim="400000"/>
          </a:ln>
        </p:spPr>
      </p:pic>
      <p:pic>
        <p:nvPicPr>
          <p:cNvPr id="619" name="Picture 10" descr="Picture 10"/>
          <p:cNvPicPr>
            <a:picLocks noChangeAspect="1"/>
          </p:cNvPicPr>
          <p:nvPr/>
        </p:nvPicPr>
        <p:blipFill>
          <a:blip r:embed="rId9">
            <a:extLst/>
          </a:blip>
          <a:stretch>
            <a:fillRect/>
          </a:stretch>
        </p:blipFill>
        <p:spPr>
          <a:xfrm>
            <a:off x="9218611" y="4800600"/>
            <a:ext cx="1447801" cy="685800"/>
          </a:xfrm>
          <a:prstGeom prst="rect">
            <a:avLst/>
          </a:prstGeom>
          <a:ln w="12700">
            <a:miter lim="400000"/>
          </a:ln>
        </p:spPr>
      </p:pic>
      <p:sp>
        <p:nvSpPr>
          <p:cNvPr id="620" name="Slide Number Placeholder 11"/>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2" name="Slide Number Placeholder 6"/>
          <p:cNvSpPr txBox="1"/>
          <p:nvPr>
            <p:ph type="sldNum" sz="quarter" idx="2"/>
          </p:nvPr>
        </p:nvSpPr>
        <p:spPr>
          <a:xfrm>
            <a:off x="8735324" y="6245225"/>
            <a:ext cx="153964"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3" name="Rectangle 2"/>
          <p:cNvSpPr txBox="1"/>
          <p:nvPr>
            <p:ph type="title"/>
          </p:nvPr>
        </p:nvSpPr>
        <p:spPr>
          <a:xfrm>
            <a:off x="609441" y="277814"/>
            <a:ext cx="10969943" cy="1139826"/>
          </a:xfrm>
          <a:prstGeom prst="rect">
            <a:avLst/>
          </a:prstGeom>
        </p:spPr>
        <p:txBody>
          <a:bodyPr lIns="44450" tIns="44450" rIns="44450" bIns="44450"/>
          <a:lstStyle/>
          <a:p>
            <a:pPr/>
            <a:r>
              <a:t>Parameter Estimation Thinking Challenge</a:t>
            </a:r>
          </a:p>
        </p:txBody>
      </p:sp>
      <p:sp>
        <p:nvSpPr>
          <p:cNvPr id="624" name="Rectangle 3"/>
          <p:cNvSpPr txBox="1"/>
          <p:nvPr>
            <p:ph type="body" idx="1"/>
          </p:nvPr>
        </p:nvSpPr>
        <p:spPr>
          <a:xfrm>
            <a:off x="504826" y="1123950"/>
            <a:ext cx="6838951" cy="5073650"/>
          </a:xfrm>
          <a:prstGeom prst="rect">
            <a:avLst/>
          </a:prstGeom>
        </p:spPr>
        <p:txBody>
          <a:bodyPr lIns="44450" tIns="44450" rIns="44450" bIns="44450"/>
          <a:lstStyle/>
          <a:p>
            <a:pPr>
              <a:lnSpc>
                <a:spcPct val="90000"/>
              </a:lnSpc>
              <a:tabLst>
                <a:tab pos="901700" algn="r"/>
                <a:tab pos="3365500" algn="r"/>
              </a:tabLst>
              <a:defRPr sz="2800"/>
            </a:pPr>
            <a:r>
              <a:t>You’re a Vet epidemiologist for the county cooperative.  </a:t>
            </a:r>
          </a:p>
          <a:p>
            <a:pPr>
              <a:lnSpc>
                <a:spcPct val="90000"/>
              </a:lnSpc>
              <a:tabLst>
                <a:tab pos="901700" algn="r"/>
                <a:tab pos="3365500" algn="r"/>
              </a:tabLst>
              <a:defRPr sz="2800"/>
            </a:pPr>
            <a:r>
              <a:t>You gather the following data:</a:t>
            </a:r>
          </a:p>
          <a:p>
            <a:pPr>
              <a:lnSpc>
                <a:spcPct val="90000"/>
              </a:lnSpc>
              <a:tabLst>
                <a:tab pos="901700" algn="r"/>
                <a:tab pos="3365500" algn="r"/>
              </a:tabLst>
              <a:defRPr sz="2800"/>
            </a:pPr>
            <a:r>
              <a:t>	</a:t>
            </a:r>
            <a:r>
              <a:rPr b="1" u="sng">
                <a:solidFill>
                  <a:schemeClr val="accent1"/>
                </a:solidFill>
              </a:rPr>
              <a:t>Food (lb.)</a:t>
            </a:r>
            <a:r>
              <a:rPr b="1">
                <a:solidFill>
                  <a:schemeClr val="accent1"/>
                </a:solidFill>
              </a:rPr>
              <a:t>	 </a:t>
            </a:r>
            <a:r>
              <a:rPr b="1" u="sng">
                <a:solidFill>
                  <a:schemeClr val="accent1"/>
                </a:solidFill>
              </a:rPr>
              <a:t>Milk yield (lb.)</a:t>
            </a:r>
            <a:br>
              <a:rPr b="1" u="sng">
                <a:solidFill>
                  <a:schemeClr val="accent1"/>
                </a:solidFill>
              </a:rPr>
            </a:br>
            <a:r>
              <a:rPr b="1">
                <a:solidFill>
                  <a:schemeClr val="accent1"/>
                </a:solidFill>
              </a:rPr>
              <a:t>	  4	3.0</a:t>
            </a:r>
            <a:br>
              <a:rPr b="1">
                <a:solidFill>
                  <a:schemeClr val="accent1"/>
                </a:solidFill>
              </a:rPr>
            </a:br>
            <a:r>
              <a:rPr b="1">
                <a:solidFill>
                  <a:schemeClr val="accent1"/>
                </a:solidFill>
              </a:rPr>
              <a:t>	  6	5.5</a:t>
            </a:r>
            <a:br>
              <a:rPr b="1">
                <a:solidFill>
                  <a:schemeClr val="accent1"/>
                </a:solidFill>
              </a:rPr>
            </a:br>
            <a:r>
              <a:rPr b="1">
                <a:solidFill>
                  <a:schemeClr val="accent1"/>
                </a:solidFill>
              </a:rPr>
              <a:t>	10	6.5</a:t>
            </a:r>
            <a:br>
              <a:rPr b="1">
                <a:solidFill>
                  <a:schemeClr val="accent1"/>
                </a:solidFill>
              </a:rPr>
            </a:br>
            <a:r>
              <a:rPr b="1">
                <a:solidFill>
                  <a:schemeClr val="accent1"/>
                </a:solidFill>
              </a:rPr>
              <a:t>	12	9.0</a:t>
            </a:r>
            <a:endParaRPr b="1">
              <a:solidFill>
                <a:schemeClr val="accent1"/>
              </a:solidFill>
            </a:endParaRPr>
          </a:p>
          <a:p>
            <a:pPr>
              <a:lnSpc>
                <a:spcPct val="90000"/>
              </a:lnSpc>
              <a:tabLst>
                <a:tab pos="901700" algn="r"/>
                <a:tab pos="3365500" algn="r"/>
              </a:tabLst>
              <a:defRPr sz="2800"/>
            </a:pPr>
          </a:p>
          <a:p>
            <a:pPr>
              <a:lnSpc>
                <a:spcPct val="90000"/>
              </a:lnSpc>
              <a:tabLst>
                <a:tab pos="901700" algn="r"/>
                <a:tab pos="3365500" algn="r"/>
              </a:tabLst>
              <a:defRPr sz="2800"/>
            </a:pPr>
            <a:r>
              <a:t>What is the </a:t>
            </a:r>
            <a:r>
              <a:rPr b="1">
                <a:solidFill>
                  <a:schemeClr val="accent1"/>
                </a:solidFill>
              </a:rPr>
              <a:t>relationship</a:t>
            </a:r>
            <a:r>
              <a:t> </a:t>
            </a:r>
            <a:br/>
            <a:r>
              <a:t>between cows’ food intake and milk yield?</a:t>
            </a:r>
          </a:p>
        </p:txBody>
      </p:sp>
      <p:grpSp>
        <p:nvGrpSpPr>
          <p:cNvPr id="627" name="Object 2"/>
          <p:cNvGrpSpPr/>
          <p:nvPr/>
        </p:nvGrpSpPr>
        <p:grpSpPr>
          <a:xfrm>
            <a:off x="6856361" y="2285207"/>
            <a:ext cx="4476857" cy="2751136"/>
            <a:chOff x="0" y="0"/>
            <a:chExt cx="4476855" cy="2751135"/>
          </a:xfrm>
        </p:grpSpPr>
        <p:sp>
          <p:nvSpPr>
            <p:cNvPr id="625" name="Rectangle"/>
            <p:cNvSpPr/>
            <p:nvPr/>
          </p:nvSpPr>
          <p:spPr>
            <a:xfrm>
              <a:off x="0" y="0"/>
              <a:ext cx="4476856" cy="2751136"/>
            </a:xfrm>
            <a:prstGeom prst="rect">
              <a:avLst/>
            </a:prstGeom>
            <a:solidFill>
              <a:srgbClr val="BBBBBB"/>
            </a:solidFill>
            <a:ln w="12700" cap="flat">
              <a:noFill/>
              <a:miter lim="400000"/>
            </a:ln>
            <a:effectLst/>
          </p:spPr>
          <p:txBody>
            <a:bodyPr wrap="square" lIns="45719" tIns="45719" rIns="45719" bIns="45719" numCol="1" anchor="ctr">
              <a:noAutofit/>
            </a:bodyPr>
            <a:lstStyle/>
            <a:p>
              <a:pPr/>
            </a:p>
          </p:txBody>
        </p:sp>
        <p:pic>
          <p:nvPicPr>
            <p:cNvPr id="626" name="image28.pdf" descr="image28.pdf"/>
            <p:cNvPicPr>
              <a:picLocks noChangeAspect="1"/>
            </p:cNvPicPr>
            <p:nvPr/>
          </p:nvPicPr>
          <p:blipFill>
            <a:blip r:embed="rId2">
              <a:extLst/>
            </a:blip>
            <a:stretch>
              <a:fillRect/>
            </a:stretch>
          </p:blipFill>
          <p:spPr>
            <a:xfrm>
              <a:off x="0" y="0"/>
              <a:ext cx="4476856" cy="2751136"/>
            </a:xfrm>
            <a:prstGeom prst="rect">
              <a:avLst/>
            </a:prstGeom>
            <a:ln w="12700" cap="flat">
              <a:noFill/>
              <a:miter lim="400000"/>
            </a:ln>
            <a:effectLst>
              <a:outerShdw sx="100000" sy="100000" kx="0" ky="0" algn="b" rotWithShape="0" blurRad="12700" dist="35921" dir="2700000">
                <a:srgbClr val="D0D0D0"/>
              </a:outerShdw>
            </a:effectLst>
          </p:spPr>
        </p:pic>
      </p:grpSp>
      <p:sp>
        <p:nvSpPr>
          <p:cNvPr id="628" name="Rectangle 8"/>
          <p:cNvSpPr txBox="1"/>
          <p:nvPr/>
        </p:nvSpPr>
        <p:spPr>
          <a:xfrm>
            <a:off x="6744601" y="1956011"/>
            <a:ext cx="2041525" cy="310853"/>
          </a:xfrm>
          <a:prstGeom prst="rect">
            <a:avLst/>
          </a:prstGeom>
          <a:ln w="12700">
            <a:miter lim="400000"/>
          </a:ln>
          <a:effectLst>
            <a:outerShdw sx="100000" sy="100000" kx="0" ky="0" algn="b" rotWithShape="0" blurRad="0" dist="35921" dir="2700000">
              <a:srgbClr val="D0D0D0"/>
            </a:outerShdw>
          </a:effectLst>
          <a:extLst>
            <a:ext uri="{C572A759-6A51-4108-AA02-DFA0A04FC94B}">
              <ma14:wrappingTextBoxFlag xmlns:ma14="http://schemas.microsoft.com/office/mac/drawingml/2011/main" val="1"/>
            </a:ext>
          </a:extLst>
        </p:spPr>
        <p:txBody>
          <a:bodyPr lIns="44450" tIns="44450" rIns="44450" bIns="44450">
            <a:spAutoFit/>
          </a:bodyPr>
          <a:lstStyle>
            <a:lvl1pPr>
              <a:spcBef>
                <a:spcPts val="900"/>
              </a:spcBef>
              <a:defRPr b="1" sz="1600"/>
            </a:lvl1pPr>
          </a:lstStyle>
          <a:p>
            <a:pPr/>
            <a:r>
              <a:t>M. Yield (lb.)</a:t>
            </a:r>
          </a:p>
        </p:txBody>
      </p:sp>
      <p:sp>
        <p:nvSpPr>
          <p:cNvPr id="629" name="Rectangle 9"/>
          <p:cNvSpPr txBox="1"/>
          <p:nvPr/>
        </p:nvSpPr>
        <p:spPr>
          <a:xfrm>
            <a:off x="7811401" y="4705792"/>
            <a:ext cx="2568575" cy="310854"/>
          </a:xfrm>
          <a:prstGeom prst="rect">
            <a:avLst/>
          </a:prstGeom>
          <a:ln w="12700">
            <a:miter lim="400000"/>
          </a:ln>
          <a:effectLst>
            <a:outerShdw sx="100000" sy="100000" kx="0" ky="0" algn="b" rotWithShape="0" blurRad="0" dist="35921" dir="2700000">
              <a:srgbClr val="D0D0D0"/>
            </a:outerShdw>
          </a:effectLst>
          <a:extLst>
            <a:ext uri="{C572A759-6A51-4108-AA02-DFA0A04FC94B}">
              <ma14:wrappingTextBoxFlag xmlns:ma14="http://schemas.microsoft.com/office/mac/drawingml/2011/main" val="1"/>
            </a:ext>
          </a:extLst>
        </p:spPr>
        <p:txBody>
          <a:bodyPr lIns="44450" tIns="44450" rIns="44450" bIns="44450">
            <a:spAutoFit/>
          </a:bodyPr>
          <a:lstStyle>
            <a:lvl1pPr>
              <a:spcBef>
                <a:spcPts val="900"/>
              </a:spcBef>
              <a:defRPr b="1" sz="1600"/>
            </a:lvl1pPr>
          </a:lstStyle>
          <a:p>
            <a:pPr/>
            <a:r>
              <a:t>Food intake (lb.)</a:t>
            </a:r>
          </a:p>
        </p:txBody>
      </p:sp>
      <p:sp>
        <p:nvSpPr>
          <p:cNvPr id="630" name="Line 60"/>
          <p:cNvSpPr/>
          <p:nvPr/>
        </p:nvSpPr>
        <p:spPr>
          <a:xfrm flipV="1">
            <a:off x="7845424" y="2854862"/>
            <a:ext cx="2686506" cy="977249"/>
          </a:xfrm>
          <a:prstGeom prst="line">
            <a:avLst/>
          </a:prstGeom>
          <a:ln w="50800">
            <a:solidFill>
              <a:srgbClr val="FC0128"/>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632" name="Slide Number Placeholder 5"/>
          <p:cNvSpPr txBox="1"/>
          <p:nvPr>
            <p:ph type="sldNum" sz="quarter" idx="2"/>
          </p:nvPr>
        </p:nvSpPr>
        <p:spPr>
          <a:xfrm>
            <a:off x="8735324" y="6245225"/>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3" name="Rectangle 2"/>
          <p:cNvSpPr txBox="1"/>
          <p:nvPr>
            <p:ph type="title"/>
          </p:nvPr>
        </p:nvSpPr>
        <p:spPr>
          <a:xfrm>
            <a:off x="609441" y="277814"/>
            <a:ext cx="10969943" cy="1139826"/>
          </a:xfrm>
          <a:prstGeom prst="rect">
            <a:avLst/>
          </a:prstGeom>
        </p:spPr>
        <p:txBody>
          <a:bodyPr lIns="44450" tIns="44450" rIns="44450" bIns="44450"/>
          <a:lstStyle/>
          <a:p>
            <a:pPr/>
            <a:r>
              <a:t>Parameter Estimation Solution</a:t>
            </a:r>
          </a:p>
        </p:txBody>
      </p:sp>
      <p:pic>
        <p:nvPicPr>
          <p:cNvPr id="634" name="Object 3" descr="Object 3"/>
          <p:cNvPicPr>
            <a:picLocks noChangeAspect="1"/>
          </p:cNvPicPr>
          <p:nvPr/>
        </p:nvPicPr>
        <p:blipFill>
          <a:blip r:embed="rId2">
            <a:extLst/>
          </a:blip>
          <a:stretch>
            <a:fillRect/>
          </a:stretch>
        </p:blipFill>
        <p:spPr>
          <a:xfrm>
            <a:off x="609440" y="1157290"/>
            <a:ext cx="4743610" cy="3119436"/>
          </a:xfrm>
          <a:prstGeom prst="rect">
            <a:avLst/>
          </a:prstGeom>
          <a:ln w="12700">
            <a:miter lim="400000"/>
          </a:ln>
          <a:effectLst>
            <a:outerShdw sx="100000" sy="100000" kx="0" ky="0" algn="b" rotWithShape="0" blurRad="12700" dist="35921" dir="2700000">
              <a:srgbClr val="D0D0D0"/>
            </a:outerShdw>
          </a:effectLst>
        </p:spPr>
      </p:pic>
      <p:pic>
        <p:nvPicPr>
          <p:cNvPr id="635" name="Object 3" descr="Object 3"/>
          <p:cNvPicPr>
            <a:picLocks noChangeAspect="1"/>
          </p:cNvPicPr>
          <p:nvPr/>
        </p:nvPicPr>
        <p:blipFill>
          <a:blip r:embed="rId3">
            <a:extLst/>
          </a:blip>
          <a:stretch>
            <a:fillRect/>
          </a:stretch>
        </p:blipFill>
        <p:spPr>
          <a:xfrm>
            <a:off x="5650072" y="1122363"/>
            <a:ext cx="6196013" cy="3668712"/>
          </a:xfrm>
          <a:prstGeom prst="rect">
            <a:avLst/>
          </a:prstGeom>
          <a:ln w="12700">
            <a:miter lim="400000"/>
          </a:ln>
          <a:effectLst>
            <a:outerShdw sx="100000" sy="100000" kx="0" ky="0" algn="b" rotWithShape="0" blurRad="12700" dist="35921" dir="2700000">
              <a:srgbClr val="D0D0D0"/>
            </a:outerShdw>
          </a:effectLst>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637" name="Title 1"/>
          <p:cNvSpPr txBox="1"/>
          <p:nvPr>
            <p:ph type="title"/>
          </p:nvPr>
        </p:nvSpPr>
        <p:spPr>
          <a:xfrm>
            <a:off x="2436811" y="274638"/>
            <a:ext cx="7772401" cy="563563"/>
          </a:xfrm>
          <a:prstGeom prst="rect">
            <a:avLst/>
          </a:prstGeom>
        </p:spPr>
        <p:txBody>
          <a:bodyPr/>
          <a:lstStyle/>
          <a:p>
            <a:pPr/>
            <a:r>
              <a:t>Example OLS</a:t>
            </a:r>
          </a:p>
        </p:txBody>
      </p:sp>
      <p:pic>
        <p:nvPicPr>
          <p:cNvPr id="638" name="Picture 3" descr="Picture 3"/>
          <p:cNvPicPr>
            <a:picLocks noChangeAspect="1"/>
          </p:cNvPicPr>
          <p:nvPr/>
        </p:nvPicPr>
        <p:blipFill>
          <a:blip r:embed="rId2">
            <a:extLst/>
          </a:blip>
          <a:stretch>
            <a:fillRect/>
          </a:stretch>
        </p:blipFill>
        <p:spPr>
          <a:xfrm>
            <a:off x="1827211" y="685798"/>
            <a:ext cx="6553201" cy="2241385"/>
          </a:xfrm>
          <a:prstGeom prst="rect">
            <a:avLst/>
          </a:prstGeom>
          <a:ln w="12700">
            <a:miter lim="400000"/>
          </a:ln>
        </p:spPr>
      </p:pic>
      <p:pic>
        <p:nvPicPr>
          <p:cNvPr id="639" name="Picture 4" descr="Picture 4"/>
          <p:cNvPicPr>
            <a:picLocks noChangeAspect="1"/>
          </p:cNvPicPr>
          <p:nvPr/>
        </p:nvPicPr>
        <p:blipFill>
          <a:blip r:embed="rId3">
            <a:extLst/>
          </a:blip>
          <a:stretch>
            <a:fillRect/>
          </a:stretch>
        </p:blipFill>
        <p:spPr>
          <a:xfrm>
            <a:off x="1827211" y="2845531"/>
            <a:ext cx="7010401" cy="1878869"/>
          </a:xfrm>
          <a:prstGeom prst="rect">
            <a:avLst/>
          </a:prstGeom>
          <a:ln w="12700">
            <a:miter lim="400000"/>
          </a:ln>
        </p:spPr>
      </p:pic>
      <p:sp>
        <p:nvSpPr>
          <p:cNvPr id="640" name="Slide Number Placeholder 5"/>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642" name="Picture 4" descr="Picture 4"/>
          <p:cNvPicPr>
            <a:picLocks noChangeAspect="1"/>
          </p:cNvPicPr>
          <p:nvPr/>
        </p:nvPicPr>
        <p:blipFill>
          <a:blip r:embed="rId2">
            <a:extLst/>
          </a:blip>
          <a:stretch>
            <a:fillRect/>
          </a:stretch>
        </p:blipFill>
        <p:spPr>
          <a:xfrm>
            <a:off x="1674811" y="152400"/>
            <a:ext cx="5505451" cy="1371600"/>
          </a:xfrm>
          <a:prstGeom prst="rect">
            <a:avLst/>
          </a:prstGeom>
          <a:ln w="12700">
            <a:miter lim="400000"/>
          </a:ln>
        </p:spPr>
      </p:pic>
      <p:pic>
        <p:nvPicPr>
          <p:cNvPr id="643" name="Picture 5" descr="Picture 5"/>
          <p:cNvPicPr>
            <a:picLocks noChangeAspect="1"/>
          </p:cNvPicPr>
          <p:nvPr/>
        </p:nvPicPr>
        <p:blipFill>
          <a:blip r:embed="rId3">
            <a:extLst/>
          </a:blip>
          <a:stretch>
            <a:fillRect/>
          </a:stretch>
        </p:blipFill>
        <p:spPr>
          <a:xfrm>
            <a:off x="6170612" y="457200"/>
            <a:ext cx="2286001" cy="483578"/>
          </a:xfrm>
          <a:prstGeom prst="rect">
            <a:avLst/>
          </a:prstGeom>
          <a:ln>
            <a:solidFill>
              <a:srgbClr val="FF0000"/>
            </a:solidFill>
          </a:ln>
        </p:spPr>
      </p:pic>
      <p:pic>
        <p:nvPicPr>
          <p:cNvPr id="644" name="Picture 6" descr="Picture 6"/>
          <p:cNvPicPr>
            <a:picLocks noChangeAspect="1"/>
          </p:cNvPicPr>
          <p:nvPr/>
        </p:nvPicPr>
        <p:blipFill>
          <a:blip r:embed="rId4">
            <a:extLst/>
          </a:blip>
          <a:stretch>
            <a:fillRect/>
          </a:stretch>
        </p:blipFill>
        <p:spPr>
          <a:xfrm>
            <a:off x="1751011" y="1985772"/>
            <a:ext cx="6172201" cy="4567429"/>
          </a:xfrm>
          <a:prstGeom prst="rect">
            <a:avLst/>
          </a:prstGeom>
          <a:ln w="12700">
            <a:miter lim="400000"/>
          </a:ln>
        </p:spPr>
      </p:pic>
      <p:sp>
        <p:nvSpPr>
          <p:cNvPr id="645" name="Slide Number Placeholder 7"/>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647" name="Picture 3" descr="Picture 3"/>
          <p:cNvPicPr>
            <a:picLocks noChangeAspect="1"/>
          </p:cNvPicPr>
          <p:nvPr/>
        </p:nvPicPr>
        <p:blipFill>
          <a:blip r:embed="rId2">
            <a:extLst/>
          </a:blip>
          <a:stretch>
            <a:fillRect/>
          </a:stretch>
        </p:blipFill>
        <p:spPr>
          <a:xfrm>
            <a:off x="1751011" y="304800"/>
            <a:ext cx="6137032" cy="1143000"/>
          </a:xfrm>
          <a:prstGeom prst="rect">
            <a:avLst/>
          </a:prstGeom>
          <a:ln w="12700">
            <a:miter lim="400000"/>
          </a:ln>
        </p:spPr>
      </p:pic>
      <p:pic>
        <p:nvPicPr>
          <p:cNvPr id="648" name="Picture 4" descr="Picture 4"/>
          <p:cNvPicPr>
            <a:picLocks noChangeAspect="1"/>
          </p:cNvPicPr>
          <p:nvPr/>
        </p:nvPicPr>
        <p:blipFill>
          <a:blip r:embed="rId3">
            <a:extLst/>
          </a:blip>
          <a:stretch>
            <a:fillRect/>
          </a:stretch>
        </p:blipFill>
        <p:spPr>
          <a:xfrm>
            <a:off x="1674811" y="1447800"/>
            <a:ext cx="6166560" cy="1600200"/>
          </a:xfrm>
          <a:prstGeom prst="rect">
            <a:avLst/>
          </a:prstGeom>
          <a:ln w="12700">
            <a:miter lim="400000"/>
          </a:ln>
        </p:spPr>
      </p:pic>
      <p:pic>
        <p:nvPicPr>
          <p:cNvPr id="649" name="Picture 5" descr="Picture 5"/>
          <p:cNvPicPr>
            <a:picLocks noChangeAspect="1"/>
          </p:cNvPicPr>
          <p:nvPr/>
        </p:nvPicPr>
        <p:blipFill>
          <a:blip r:embed="rId4">
            <a:extLst/>
          </a:blip>
          <a:stretch>
            <a:fillRect/>
          </a:stretch>
        </p:blipFill>
        <p:spPr>
          <a:xfrm>
            <a:off x="1751011" y="4800600"/>
            <a:ext cx="6345622" cy="1600200"/>
          </a:xfrm>
          <a:prstGeom prst="rect">
            <a:avLst/>
          </a:prstGeom>
          <a:ln w="12700">
            <a:miter lim="400000"/>
          </a:ln>
        </p:spPr>
      </p:pic>
      <p:sp>
        <p:nvSpPr>
          <p:cNvPr id="650" name="Slide Number Placeholder 6"/>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Slide Number Placeholder 1"/>
          <p:cNvSpPr txBox="1"/>
          <p:nvPr>
            <p:ph type="sldNum" sz="quarter" idx="2"/>
          </p:nvPr>
        </p:nvSpPr>
        <p:spPr>
          <a:xfrm>
            <a:off x="373063" y="6553200"/>
            <a:ext cx="153963"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3" name="Title 2"/>
          <p:cNvSpPr txBox="1"/>
          <p:nvPr>
            <p:ph type="title"/>
          </p:nvPr>
        </p:nvSpPr>
        <p:spPr>
          <a:xfrm>
            <a:off x="373063" y="288088"/>
            <a:ext cx="10291764" cy="428679"/>
          </a:xfrm>
          <a:prstGeom prst="rect">
            <a:avLst/>
          </a:prstGeom>
        </p:spPr>
        <p:txBody>
          <a:bodyPr/>
          <a:lstStyle/>
          <a:p>
            <a:pPr/>
            <a:r>
              <a:t>H2o GLM options</a:t>
            </a:r>
          </a:p>
        </p:txBody>
      </p:sp>
      <p:sp>
        <p:nvSpPr>
          <p:cNvPr id="654" name="Content Placeholder 3"/>
          <p:cNvSpPr txBox="1"/>
          <p:nvPr>
            <p:ph type="body" idx="1"/>
          </p:nvPr>
        </p:nvSpPr>
        <p:spPr>
          <a:xfrm>
            <a:off x="373063" y="1054849"/>
            <a:ext cx="10291764" cy="5212080"/>
          </a:xfrm>
          <a:prstGeom prst="rect">
            <a:avLst/>
          </a:prstGeom>
        </p:spPr>
        <p:txBody>
          <a:bodyPr/>
          <a:lstStyle/>
          <a:p>
            <a:pPr>
              <a:lnSpc>
                <a:spcPct val="90000"/>
              </a:lnSpc>
              <a:defRPr sz="1400"/>
            </a:pPr>
            <a:r>
              <a:t>glm(x, y, training_frame, model_id = NULL, validation_frame = NULL</a:t>
            </a:r>
            <a:br/>
            <a:r>
              <a:t>, nfolds = 0, seed = -1, keep_cross_validation_predictions = FALSE, keep_cross_validation_fold_assignment = FALSE, fold_assignment = c("AUTO", "Random", "Modulo", "Stratified"), fold_column = NULL</a:t>
            </a:r>
          </a:p>
          <a:p>
            <a:pPr>
              <a:lnSpc>
                <a:spcPct val="90000"/>
              </a:lnSpc>
              <a:defRPr sz="1400"/>
            </a:pPr>
            <a:r>
              <a:t>, ignore_const_cols = TRUE, score_each_iteration = FALSE</a:t>
            </a:r>
          </a:p>
          <a:p>
            <a:pPr>
              <a:lnSpc>
                <a:spcPct val="90000"/>
              </a:lnSpc>
              <a:defRPr sz="1400"/>
            </a:pPr>
            <a:r>
              <a:t>, offset_column = NULL, weights_column = NULL</a:t>
            </a:r>
          </a:p>
          <a:p>
            <a:pPr>
              <a:lnSpc>
                <a:spcPct val="90000"/>
              </a:lnSpc>
              <a:defRPr sz="1400"/>
            </a:pPr>
            <a:r>
              <a:t>, family = c("gaussian", "binomial", "quasibinomial", "ordinal", "multinomial", "poisson", "gamma", "tweedie")</a:t>
            </a:r>
          </a:p>
          <a:p>
            <a:pPr>
              <a:lnSpc>
                <a:spcPct val="90000"/>
              </a:lnSpc>
              <a:defRPr sz="1400"/>
            </a:pPr>
            <a:r>
              <a:t>, tweedie_variance_power = 0, tweedie_link_power = 1</a:t>
            </a:r>
          </a:p>
          <a:p>
            <a:pPr>
              <a:lnSpc>
                <a:spcPct val="90000"/>
              </a:lnSpc>
              <a:defRPr sz="1400"/>
            </a:pPr>
            <a:r>
              <a:t>, solver = c("AUTO", "IRLSM", "L_BFGS", "COORDINATE_DESCENT_NAIVE", "COORDINATE_DESCENT", "GRADIENT_DESCENT_LH", "GRADIENT_DESCENT_SQERR")</a:t>
            </a:r>
          </a:p>
          <a:p>
            <a:pPr>
              <a:lnSpc>
                <a:spcPct val="90000"/>
              </a:lnSpc>
              <a:defRPr sz="1400"/>
            </a:pPr>
            <a:r>
              <a:t>, alpha = NULL, lambda = NULL, lambda_search = FALSE, early_stopping = TRUE, nlambdas = -1</a:t>
            </a:r>
          </a:p>
          <a:p>
            <a:pPr>
              <a:lnSpc>
                <a:spcPct val="90000"/>
              </a:lnSpc>
              <a:defRPr sz="1400"/>
            </a:pPr>
            <a:r>
              <a:t>, standardize = TRUE</a:t>
            </a:r>
          </a:p>
          <a:p>
            <a:pPr>
              <a:lnSpc>
                <a:spcPct val="90000"/>
              </a:lnSpc>
              <a:defRPr sz="1400"/>
            </a:pPr>
            <a:r>
              <a:t>, missing_values_handling = c("MeanImputation", "Skip"), compute_p_values = FALSE</a:t>
            </a:r>
          </a:p>
          <a:p>
            <a:pPr>
              <a:lnSpc>
                <a:spcPct val="90000"/>
              </a:lnSpc>
              <a:defRPr sz="1400"/>
            </a:pPr>
            <a:r>
              <a:t>, remove_collinear_columns = FALSE, intercept = TRUE, non_negative = FALSE, max_iterations = -1, objective_epsilon = -1, beta_epsilon = 1e-04, gradient_epsilon = -1</a:t>
            </a:r>
          </a:p>
          <a:p>
            <a:pPr>
              <a:lnSpc>
                <a:spcPct val="90000"/>
              </a:lnSpc>
              <a:defRPr sz="1400"/>
            </a:pPr>
            <a:r>
              <a:t>, link = c("family_default", "identity", "logit", "log", "inverse", "tweedie", "ologit", "oprobit", "ologlog")</a:t>
            </a:r>
          </a:p>
          <a:p>
            <a:pPr>
              <a:lnSpc>
                <a:spcPct val="90000"/>
              </a:lnSpc>
              <a:defRPr sz="1400"/>
            </a:pPr>
            <a:r>
              <a:t>, prior = -1, lambda_min_ratio = -1, beta_constraints = NULL, max_active_predictors = -1, interactions = NULL, interaction_pairs = NULL, obj_reg = -1</a:t>
            </a:r>
          </a:p>
          <a:p>
            <a:pPr>
              <a:lnSpc>
                <a:spcPct val="90000"/>
              </a:lnSpc>
              <a:defRPr sz="1400"/>
            </a:pPr>
            <a:r>
              <a:t>, balance_classes = FALSE, class_sampling_factors = NULL, max_after_balance_size = 5, max_hit_ratio_k = 0, max_runtime_secs = 0, custom_metric_func = NULL)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xfrm>
            <a:off x="644978" y="274638"/>
            <a:ext cx="9564235" cy="715963"/>
          </a:xfrm>
          <a:prstGeom prst="rect">
            <a:avLst/>
          </a:prstGeom>
        </p:spPr>
        <p:txBody>
          <a:bodyPr/>
          <a:lstStyle/>
          <a:p>
            <a:pPr/>
            <a:r>
              <a:t>Regression</a:t>
            </a:r>
          </a:p>
        </p:txBody>
      </p:sp>
      <p:sp>
        <p:nvSpPr>
          <p:cNvPr id="264" name="Content Placeholder 2"/>
          <p:cNvSpPr txBox="1"/>
          <p:nvPr>
            <p:ph type="body" idx="1"/>
          </p:nvPr>
        </p:nvSpPr>
        <p:spPr>
          <a:xfrm>
            <a:off x="644978" y="1066800"/>
            <a:ext cx="11168744" cy="5486400"/>
          </a:xfrm>
          <a:prstGeom prst="rect">
            <a:avLst/>
          </a:prstGeom>
        </p:spPr>
        <p:txBody>
          <a:bodyPr/>
          <a:lstStyle/>
          <a:p>
            <a:pPr/>
            <a:r>
              <a:t>Regression is a common terminology used for establishing a relationship between dependent and independent variables</a:t>
            </a:r>
          </a:p>
          <a:p>
            <a:pPr/>
            <a:r>
              <a:t>There are various techniques of regression and the user must be careful in selection of the best suited method for each scenario</a:t>
            </a:r>
          </a:p>
          <a:p>
            <a:pPr/>
            <a:r>
              <a:t>Most commonly used methods other than failure-time models are :</a:t>
            </a:r>
          </a:p>
          <a:p>
            <a:pPr lvl="1" marL="227013" indent="-227013">
              <a:spcBef>
                <a:spcPts val="800"/>
              </a:spcBef>
              <a:buClr>
                <a:schemeClr val="accent1"/>
              </a:buClr>
              <a:buFont typeface="Arial"/>
              <a:defRPr sz="2000"/>
            </a:pPr>
            <a:r>
              <a:t>Logistic – Modeling of events which are discrete in nature like Yes, No, Maybe or like/dislike or paid the bill, not paid the bill</a:t>
            </a:r>
          </a:p>
          <a:p>
            <a:pPr lvl="1" marL="227013" indent="-227013">
              <a:spcBef>
                <a:spcPts val="800"/>
              </a:spcBef>
              <a:buClr>
                <a:schemeClr val="accent1"/>
              </a:buClr>
              <a:buFont typeface="Arial"/>
              <a:defRPr sz="2000"/>
            </a:pPr>
            <a:r>
              <a:t>Linear – Modeling of continuous variables like electricity bill, amount financed etc.</a:t>
            </a:r>
          </a:p>
          <a:p>
            <a:pPr lvl="1" marL="227013" indent="-227013">
              <a:spcBef>
                <a:spcPts val="800"/>
              </a:spcBef>
              <a:buClr>
                <a:schemeClr val="accent1"/>
              </a:buClr>
              <a:buFont typeface="Arial"/>
              <a:defRPr sz="2000"/>
            </a:pPr>
            <a:r>
              <a:t>Mixed – Modeling of events where the fixed effects and random effects are significant and present</a:t>
            </a:r>
          </a:p>
          <a:p>
            <a:pPr lvl="1" marL="227013" indent="-227013">
              <a:spcBef>
                <a:spcPts val="800"/>
              </a:spcBef>
              <a:buClr>
                <a:schemeClr val="accent1"/>
              </a:buClr>
              <a:buFont typeface="Arial"/>
              <a:defRPr sz="2000"/>
            </a:pPr>
            <a:r>
              <a:t>Non-Linear – Modeling of parameter estimates of a defined framework</a:t>
            </a:r>
          </a:p>
          <a:p>
            <a:pPr lvl="1" marL="227013" indent="-227013">
              <a:spcBef>
                <a:spcPts val="800"/>
              </a:spcBef>
              <a:buClr>
                <a:schemeClr val="accent1"/>
              </a:buClr>
              <a:buFont typeface="Arial"/>
              <a:defRPr sz="2000"/>
            </a:pPr>
            <a:r>
              <a:t>Other forms are quite similar in nature to one of these and are uncommon</a:t>
            </a:r>
          </a:p>
        </p:txBody>
      </p:sp>
      <p:sp>
        <p:nvSpPr>
          <p:cNvPr id="265" name="Slide Number Placeholder 3"/>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6" name="Footer Placeholder 2"/>
          <p:cNvSpPr txBox="1"/>
          <p:nvPr/>
        </p:nvSpPr>
        <p:spPr>
          <a:xfrm>
            <a:off x="771525" y="6553200"/>
            <a:ext cx="532130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FFFFFF"/>
                </a:solidFill>
              </a:defRPr>
            </a:lvl1pPr>
          </a:lstStyle>
          <a:p>
            <a:pPr/>
            <a:r>
              <a:t>Edit presentation title on Slide Master using Insert &gt; Header &amp; Footer</a:t>
            </a:r>
          </a:p>
        </p:txBody>
      </p:sp>
      <p:sp>
        <p:nvSpPr>
          <p:cNvPr id="657" name="Slide Number Placeholder 3"/>
          <p:cNvSpPr txBox="1"/>
          <p:nvPr>
            <p:ph type="sldNum" sz="quarter" idx="2"/>
          </p:nvPr>
        </p:nvSpPr>
        <p:spPr>
          <a:xfrm>
            <a:off x="373063" y="6553200"/>
            <a:ext cx="153963"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8" name="Title 1"/>
          <p:cNvSpPr txBox="1"/>
          <p:nvPr>
            <p:ph type="title"/>
          </p:nvPr>
        </p:nvSpPr>
        <p:spPr>
          <a:prstGeom prst="rect">
            <a:avLst/>
          </a:prstGeom>
        </p:spPr>
        <p:txBody>
          <a:bodyPr/>
          <a:lstStyle/>
          <a:p>
            <a:pPr/>
            <a:r>
              <a:t>APPENDIX</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60" name="Picture 5" descr="Picture 5"/>
          <p:cNvPicPr>
            <a:picLocks noChangeAspect="1"/>
          </p:cNvPicPr>
          <p:nvPr/>
        </p:nvPicPr>
        <p:blipFill>
          <a:blip r:embed="rId2">
            <a:extLst/>
          </a:blip>
          <a:stretch>
            <a:fillRect/>
          </a:stretch>
        </p:blipFill>
        <p:spPr>
          <a:xfrm>
            <a:off x="5994029" y="287523"/>
            <a:ext cx="5861697" cy="6046077"/>
          </a:xfrm>
          <a:prstGeom prst="rect">
            <a:avLst/>
          </a:prstGeom>
          <a:ln w="12700">
            <a:miter lim="400000"/>
          </a:ln>
        </p:spPr>
      </p:pic>
      <p:sp>
        <p:nvSpPr>
          <p:cNvPr id="661" name="Slide Number Placeholder 1"/>
          <p:cNvSpPr txBox="1"/>
          <p:nvPr>
            <p:ph type="sldNum" sz="quarter" idx="2"/>
          </p:nvPr>
        </p:nvSpPr>
        <p:spPr>
          <a:xfrm>
            <a:off x="373063" y="6553200"/>
            <a:ext cx="153963"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2" name="Title 3"/>
          <p:cNvSpPr txBox="1"/>
          <p:nvPr>
            <p:ph type="title"/>
          </p:nvPr>
        </p:nvSpPr>
        <p:spPr>
          <a:xfrm>
            <a:off x="373063" y="288088"/>
            <a:ext cx="10291764" cy="428679"/>
          </a:xfrm>
          <a:prstGeom prst="rect">
            <a:avLst/>
          </a:prstGeom>
        </p:spPr>
        <p:txBody>
          <a:bodyPr/>
          <a:lstStyle/>
          <a:p>
            <a:pPr/>
            <a:r>
              <a:t>Learning Resources</a:t>
            </a:r>
          </a:p>
        </p:txBody>
      </p:sp>
      <p:sp>
        <p:nvSpPr>
          <p:cNvPr id="663" name="Content Placeholder 4"/>
          <p:cNvSpPr txBox="1"/>
          <p:nvPr>
            <p:ph type="body" sz="half" idx="1"/>
          </p:nvPr>
        </p:nvSpPr>
        <p:spPr>
          <a:xfrm>
            <a:off x="373063" y="1054849"/>
            <a:ext cx="5136985" cy="5212080"/>
          </a:xfrm>
          <a:prstGeom prst="rect">
            <a:avLst/>
          </a:prstGeom>
        </p:spPr>
        <p:txBody>
          <a:bodyPr/>
          <a:lstStyle/>
          <a:p>
            <a:pPr>
              <a:defRPr b="1" sz="1400"/>
            </a:pPr>
            <a:r>
              <a:t>Books on Safari online (free to use)</a:t>
            </a:r>
          </a:p>
          <a:p>
            <a:pPr>
              <a:defRPr sz="1400"/>
            </a:pPr>
            <a:r>
              <a:rPr u="sng">
                <a:solidFill>
                  <a:srgbClr val="005DA2"/>
                </a:solidFill>
                <a:uFill>
                  <a:solidFill>
                    <a:srgbClr val="005DA2"/>
                  </a:solidFill>
                </a:uFill>
                <a:hlinkClick r:id="rId3" invalidUrl="" action="" tgtFrame="" tooltip="" history="1" highlightClick="0" endSnd="0"/>
              </a:rPr>
              <a:t>https://www.safaribooksonline.com/playlists/dce9eb9c-ceff-4dce-beec-41239c49527d</a:t>
            </a:r>
          </a:p>
          <a:p>
            <a:pPr>
              <a:defRPr b="1" sz="1400"/>
            </a:pPr>
            <a:r>
              <a:t>Internal</a:t>
            </a:r>
          </a:p>
          <a:p>
            <a:pPr>
              <a:defRPr sz="1400"/>
            </a:pPr>
            <a:r>
              <a:t>Python Series by Zoltan, all recordings on hub</a:t>
            </a:r>
          </a:p>
          <a:p>
            <a:pPr>
              <a:defRPr sz="1400"/>
            </a:pPr>
            <a:r>
              <a:t>Series 1 </a:t>
            </a:r>
            <a:r>
              <a:rPr u="sng">
                <a:solidFill>
                  <a:srgbClr val="005DA2"/>
                </a:solidFill>
                <a:uFill>
                  <a:solidFill>
                    <a:srgbClr val="005DA2"/>
                  </a:solidFill>
                </a:uFill>
                <a:hlinkClick r:id="rId4" invalidUrl="" action="" tgtFrame="" tooltip="" history="1" highlightClick="0" endSnd="0"/>
              </a:rPr>
              <a:t>https://thehub.thomsonreuters.com/message/443702</a:t>
            </a:r>
          </a:p>
          <a:p>
            <a:pPr>
              <a:defRPr sz="1400"/>
            </a:pPr>
            <a:r>
              <a:t>Series 2 </a:t>
            </a:r>
            <a:r>
              <a:rPr u="sng">
                <a:solidFill>
                  <a:srgbClr val="005DA2"/>
                </a:solidFill>
                <a:uFill>
                  <a:solidFill>
                    <a:srgbClr val="005DA2"/>
                  </a:solidFill>
                </a:uFill>
                <a:hlinkClick r:id="rId5" invalidUrl="" action="" tgtFrame="" tooltip="" history="1" highlightClick="0" endSnd="0"/>
              </a:rPr>
              <a:t>https://thehub.thomsonreuters.com/thread/163911</a:t>
            </a:r>
          </a:p>
          <a:p>
            <a:pPr>
              <a:defRPr b="1" sz="1400"/>
            </a:pPr>
            <a:r>
              <a:t>Many courses available on Courseera.org</a:t>
            </a:r>
          </a:p>
          <a:p>
            <a:pPr>
              <a:defRPr b="1" sz="1400"/>
            </a:pPr>
            <a:r>
              <a:t>A gallery of interesting Jupyter Notebooks</a:t>
            </a:r>
          </a:p>
          <a:p>
            <a:pPr>
              <a:defRPr sz="1400"/>
            </a:pPr>
            <a:r>
              <a:rPr u="sng">
                <a:solidFill>
                  <a:srgbClr val="005DA2"/>
                </a:solidFill>
                <a:uFill>
                  <a:solidFill>
                    <a:srgbClr val="005DA2"/>
                  </a:solidFill>
                </a:uFill>
                <a:hlinkClick r:id="rId6" invalidUrl="" action="" tgtFrame="" tooltip="" history="1" highlightClick="0" endSnd="0"/>
              </a:rPr>
              <a:t>https://github.com/jupyter/jupyter/wiki/A-gallery-of-interesting-Jupyter-Notebooks</a:t>
            </a:r>
          </a:p>
          <a:p>
            <a:pPr>
              <a:defRPr sz="1400"/>
            </a:pPr>
            <a:r>
              <a:rPr u="sng">
                <a:solidFill>
                  <a:srgbClr val="005DA2"/>
                </a:solidFill>
                <a:uFill>
                  <a:solidFill>
                    <a:srgbClr val="005DA2"/>
                  </a:solidFill>
                </a:uFill>
                <a:hlinkClick r:id="rId7" invalidUrl="" action="" tgtFrame="" tooltip="" history="1" highlightClick="0" endSnd="0"/>
              </a:rPr>
              <a:t>https://www.dataquest.io/blog/jupyter-notebook-tips-tricks-shortcuts/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Title 1"/>
          <p:cNvSpPr txBox="1"/>
          <p:nvPr>
            <p:ph type="title"/>
          </p:nvPr>
        </p:nvSpPr>
        <p:spPr>
          <a:xfrm>
            <a:off x="759757" y="274638"/>
            <a:ext cx="9449456" cy="715963"/>
          </a:xfrm>
          <a:prstGeom prst="rect">
            <a:avLst/>
          </a:prstGeom>
        </p:spPr>
        <p:txBody>
          <a:bodyPr/>
          <a:lstStyle/>
          <a:p>
            <a:pPr/>
            <a:r>
              <a:t>LINEAR REGRESSION</a:t>
            </a:r>
          </a:p>
        </p:txBody>
      </p:sp>
      <p:sp>
        <p:nvSpPr>
          <p:cNvPr id="268" name="Content Placeholder 2"/>
          <p:cNvSpPr txBox="1"/>
          <p:nvPr>
            <p:ph type="body" idx="1"/>
          </p:nvPr>
        </p:nvSpPr>
        <p:spPr>
          <a:xfrm>
            <a:off x="759757" y="1066800"/>
            <a:ext cx="11184594" cy="5791200"/>
          </a:xfrm>
          <a:prstGeom prst="rect">
            <a:avLst/>
          </a:prstGeom>
        </p:spPr>
        <p:txBody>
          <a:bodyPr/>
          <a:lstStyle/>
          <a:p>
            <a:pPr>
              <a:defRPr sz="2000"/>
            </a:pPr>
            <a:r>
              <a:t>This regression methods attempts to model the probability of an event by fitting data to a linear curve</a:t>
            </a:r>
          </a:p>
          <a:p>
            <a:pPr>
              <a:defRPr sz="2000"/>
            </a:pPr>
            <a:r>
              <a:t>Linear regression models are often fitted using the least squares approach, but they may also be fitted in other ways, such as by minimizing the "lack of fit" in some other norm, or by minimizing a penalized version of the least squares loss function as in ridge regression</a:t>
            </a:r>
          </a:p>
          <a:p>
            <a:pPr>
              <a:defRPr sz="2000"/>
            </a:pPr>
            <a:r>
              <a:t>Certain assumptions in regards to independent variable distribution, error distribution need to be fulfilled in order to have a significant result</a:t>
            </a:r>
          </a:p>
        </p:txBody>
      </p:sp>
      <p:grpSp>
        <p:nvGrpSpPr>
          <p:cNvPr id="271" name="Rounded Rectangle 8"/>
          <p:cNvGrpSpPr/>
          <p:nvPr/>
        </p:nvGrpSpPr>
        <p:grpSpPr>
          <a:xfrm>
            <a:off x="7694611" y="3733800"/>
            <a:ext cx="2819401" cy="685800"/>
            <a:chOff x="0" y="0"/>
            <a:chExt cx="2819400" cy="685800"/>
          </a:xfrm>
        </p:grpSpPr>
        <p:sp>
          <p:nvSpPr>
            <p:cNvPr id="269" name="Rounded Rectangle"/>
            <p:cNvSpPr/>
            <p:nvPr/>
          </p:nvSpPr>
          <p:spPr>
            <a:xfrm>
              <a:off x="0" y="0"/>
              <a:ext cx="2819400" cy="685800"/>
            </a:xfrm>
            <a:prstGeom prst="roundRect">
              <a:avLst>
                <a:gd name="adj" fmla="val 16667"/>
              </a:avLst>
            </a:prstGeom>
            <a:solidFill>
              <a:schemeClr val="accent1"/>
            </a:solidFill>
            <a:ln w="25400" cap="flat">
              <a:solidFill>
                <a:srgbClr val="BA5D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70" name="Linear Regression for a single independent variable."/>
            <p:cNvSpPr txBox="1"/>
            <p:nvPr/>
          </p:nvSpPr>
          <p:spPr>
            <a:xfrm>
              <a:off x="91897" y="71903"/>
              <a:ext cx="2635606" cy="5419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Linear Regression for a single independent variable. </a:t>
              </a:r>
            </a:p>
          </p:txBody>
        </p:sp>
      </p:grpSp>
      <p:sp>
        <p:nvSpPr>
          <p:cNvPr id="272" name="Slide Number Placeholder 9"/>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3" name="Object 1" descr="Object 1"/>
          <p:cNvPicPr>
            <a:picLocks noChangeAspect="1"/>
          </p:cNvPicPr>
          <p:nvPr/>
        </p:nvPicPr>
        <p:blipFill>
          <a:blip r:embed="rId2">
            <a:extLst/>
          </a:blip>
          <a:stretch>
            <a:fillRect/>
          </a:stretch>
        </p:blipFill>
        <p:spPr>
          <a:xfrm>
            <a:off x="7618411" y="4419600"/>
            <a:ext cx="2895601" cy="2133600"/>
          </a:xfrm>
          <a:prstGeom prst="rect">
            <a:avLst/>
          </a:prstGeom>
          <a:ln w="12700">
            <a:miter lim="400000"/>
          </a:ln>
        </p:spPr>
      </p:pic>
      <p:sp>
        <p:nvSpPr>
          <p:cNvPr id="274" name="Rectangle 2"/>
          <p:cNvSpPr txBox="1"/>
          <p:nvPr/>
        </p:nvSpPr>
        <p:spPr>
          <a:xfrm>
            <a:off x="2482849" y="4880531"/>
            <a:ext cx="254076" cy="348122"/>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i="1">
                <a:solidFill>
                  <a:srgbClr val="0070C0"/>
                </a:solidFill>
                <a:effectLst>
                  <a:outerShdw sx="100000" sy="100000" kx="0" ky="0" algn="b" rotWithShape="0" blurRad="38100" dist="38100" dir="2700000">
                    <a:srgbClr val="000000"/>
                  </a:outerShdw>
                </a:effectLst>
              </a:defRPr>
            </a:lvl1pPr>
          </a:lstStyle>
          <a:p>
            <a:pPr/>
            <a:r>
              <a:t>Y</a:t>
            </a:r>
          </a:p>
        </p:txBody>
      </p:sp>
      <p:sp>
        <p:nvSpPr>
          <p:cNvPr id="275" name="Rectangle 3"/>
          <p:cNvSpPr txBox="1"/>
          <p:nvPr/>
        </p:nvSpPr>
        <p:spPr>
          <a:xfrm>
            <a:off x="4475163" y="4880531"/>
            <a:ext cx="254075" cy="348122"/>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i="1">
                <a:solidFill>
                  <a:srgbClr val="0070C0"/>
                </a:solidFill>
                <a:effectLst>
                  <a:outerShdw sx="100000" sy="100000" kx="0" ky="0" algn="b" rotWithShape="0" blurRad="38100" dist="38100" dir="2700000">
                    <a:srgbClr val="000000"/>
                  </a:outerShdw>
                </a:effectLst>
              </a:defRPr>
            </a:lvl1pPr>
          </a:lstStyle>
          <a:p>
            <a:pPr/>
            <a:r>
              <a:t>X</a:t>
            </a:r>
          </a:p>
        </p:txBody>
      </p:sp>
      <p:sp>
        <p:nvSpPr>
          <p:cNvPr id="276" name="Rectangle 4"/>
          <p:cNvSpPr txBox="1"/>
          <p:nvPr/>
        </p:nvSpPr>
        <p:spPr>
          <a:xfrm>
            <a:off x="2720976" y="5096431"/>
            <a:ext cx="165113" cy="348122"/>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i="1">
                <a:solidFill>
                  <a:srgbClr val="0070C0"/>
                </a:solidFill>
                <a:effectLst>
                  <a:outerShdw sx="100000" sy="100000" kx="0" ky="0" algn="b" rotWithShape="0" blurRad="38100" dist="38100" dir="2700000">
                    <a:srgbClr val="000000"/>
                  </a:outerShdw>
                </a:effectLst>
              </a:defRPr>
            </a:lvl1pPr>
          </a:lstStyle>
          <a:p>
            <a:pPr/>
            <a:r>
              <a:t>i</a:t>
            </a:r>
          </a:p>
        </p:txBody>
      </p:sp>
      <p:sp>
        <p:nvSpPr>
          <p:cNvPr id="277" name="Rectangle 5"/>
          <p:cNvSpPr txBox="1"/>
          <p:nvPr/>
        </p:nvSpPr>
        <p:spPr>
          <a:xfrm>
            <a:off x="4778375" y="5096431"/>
            <a:ext cx="165114" cy="348122"/>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i="1">
                <a:solidFill>
                  <a:srgbClr val="0070C0"/>
                </a:solidFill>
                <a:effectLst>
                  <a:outerShdw sx="100000" sy="100000" kx="0" ky="0" algn="b" rotWithShape="0" blurRad="38100" dist="38100" dir="2700000">
                    <a:srgbClr val="000000"/>
                  </a:outerShdw>
                </a:effectLst>
              </a:defRPr>
            </a:lvl1pPr>
          </a:lstStyle>
          <a:p>
            <a:pPr/>
            <a:r>
              <a:t>i</a:t>
            </a:r>
          </a:p>
        </p:txBody>
      </p:sp>
      <p:sp>
        <p:nvSpPr>
          <p:cNvPr id="278" name="Rectangle 6"/>
          <p:cNvSpPr txBox="1"/>
          <p:nvPr/>
        </p:nvSpPr>
        <p:spPr>
          <a:xfrm>
            <a:off x="5511800" y="5096431"/>
            <a:ext cx="165114" cy="348122"/>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i="1">
                <a:solidFill>
                  <a:srgbClr val="0070C0"/>
                </a:solidFill>
                <a:effectLst>
                  <a:outerShdw sx="100000" sy="100000" kx="0" ky="0" algn="b" rotWithShape="0" blurRad="38100" dist="38100" dir="2700000">
                    <a:srgbClr val="000000"/>
                  </a:outerShdw>
                </a:effectLst>
              </a:defRPr>
            </a:lvl1pPr>
          </a:lstStyle>
          <a:p>
            <a:pPr/>
            <a:r>
              <a:t>i</a:t>
            </a:r>
          </a:p>
        </p:txBody>
      </p:sp>
      <p:sp>
        <p:nvSpPr>
          <p:cNvPr id="279" name="Rectangle 7"/>
          <p:cNvSpPr txBox="1"/>
          <p:nvPr/>
        </p:nvSpPr>
        <p:spPr>
          <a:xfrm>
            <a:off x="2957513" y="4880531"/>
            <a:ext cx="227064" cy="3175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a:solidFill>
                  <a:srgbClr val="0070C0"/>
                </a:solidFill>
                <a:effectLst>
                  <a:outerShdw sx="100000" sy="100000" kx="0" ky="0" algn="b" rotWithShape="0" blurRad="38100" dist="38100" dir="2700000">
                    <a:srgbClr val="000000"/>
                  </a:outerShdw>
                </a:effectLst>
                <a:latin typeface="Symbol"/>
                <a:ea typeface="Symbol"/>
                <a:cs typeface="Symbol"/>
                <a:sym typeface="Symbol"/>
              </a:defRPr>
            </a:lvl1pPr>
          </a:lstStyle>
          <a:p>
            <a:pPr/>
            <a:r>
              <a:t>=</a:t>
            </a:r>
          </a:p>
        </p:txBody>
      </p:sp>
      <p:sp>
        <p:nvSpPr>
          <p:cNvPr id="280" name="Rectangle 8"/>
          <p:cNvSpPr txBox="1"/>
          <p:nvPr/>
        </p:nvSpPr>
        <p:spPr>
          <a:xfrm>
            <a:off x="3800475" y="4880531"/>
            <a:ext cx="227064" cy="3175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a:solidFill>
                  <a:srgbClr val="0070C0"/>
                </a:solidFill>
                <a:effectLst>
                  <a:outerShdw sx="100000" sy="100000" kx="0" ky="0" algn="b" rotWithShape="0" blurRad="38100" dist="38100" dir="2700000">
                    <a:srgbClr val="000000"/>
                  </a:outerShdw>
                </a:effectLst>
                <a:latin typeface="Symbol"/>
                <a:ea typeface="Symbol"/>
                <a:cs typeface="Symbol"/>
                <a:sym typeface="Symbol"/>
              </a:defRPr>
            </a:lvl1pPr>
          </a:lstStyle>
          <a:p>
            <a:pPr/>
            <a:r>
              <a:t>+</a:t>
            </a:r>
          </a:p>
        </p:txBody>
      </p:sp>
      <p:sp>
        <p:nvSpPr>
          <p:cNvPr id="281" name="Rectangle 9"/>
          <p:cNvSpPr txBox="1"/>
          <p:nvPr/>
        </p:nvSpPr>
        <p:spPr>
          <a:xfrm>
            <a:off x="4994275" y="4880531"/>
            <a:ext cx="227064" cy="3175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a:solidFill>
                  <a:srgbClr val="0070C0"/>
                </a:solidFill>
                <a:effectLst>
                  <a:outerShdw sx="100000" sy="100000" kx="0" ky="0" algn="b" rotWithShape="0" blurRad="38100" dist="38100" dir="2700000">
                    <a:srgbClr val="000000"/>
                  </a:outerShdw>
                </a:effectLst>
                <a:latin typeface="Symbol"/>
                <a:ea typeface="Symbol"/>
                <a:cs typeface="Symbol"/>
                <a:sym typeface="Symbol"/>
              </a:defRPr>
            </a:lvl1pPr>
          </a:lstStyle>
          <a:p>
            <a:pPr/>
            <a:r>
              <a:t>+</a:t>
            </a:r>
          </a:p>
        </p:txBody>
      </p:sp>
      <p:sp>
        <p:nvSpPr>
          <p:cNvPr id="282" name="Rectangle 10"/>
          <p:cNvSpPr txBox="1"/>
          <p:nvPr/>
        </p:nvSpPr>
        <p:spPr>
          <a:xfrm>
            <a:off x="3275013" y="4880531"/>
            <a:ext cx="227064" cy="3175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a:solidFill>
                  <a:srgbClr val="0070C0"/>
                </a:solidFill>
                <a:effectLst>
                  <a:outerShdw sx="100000" sy="100000" kx="0" ky="0" algn="b" rotWithShape="0" blurRad="38100" dist="38100" dir="2700000">
                    <a:srgbClr val="000000"/>
                  </a:outerShdw>
                </a:effectLst>
                <a:latin typeface="Symbol"/>
                <a:ea typeface="Symbol"/>
                <a:cs typeface="Symbol"/>
                <a:sym typeface="Symbol"/>
              </a:defRPr>
            </a:lvl1pPr>
          </a:lstStyle>
          <a:p>
            <a:pPr/>
            <a:r>
              <a:t>b</a:t>
            </a:r>
          </a:p>
        </p:txBody>
      </p:sp>
      <p:sp>
        <p:nvSpPr>
          <p:cNvPr id="283" name="Rectangle 11"/>
          <p:cNvSpPr txBox="1"/>
          <p:nvPr/>
        </p:nvSpPr>
        <p:spPr>
          <a:xfrm>
            <a:off x="4098925" y="4880531"/>
            <a:ext cx="227064" cy="3175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a:solidFill>
                  <a:srgbClr val="0070C0"/>
                </a:solidFill>
                <a:effectLst>
                  <a:outerShdw sx="100000" sy="100000" kx="0" ky="0" algn="b" rotWithShape="0" blurRad="38100" dist="38100" dir="2700000">
                    <a:srgbClr val="000000"/>
                  </a:outerShdw>
                </a:effectLst>
                <a:latin typeface="Symbol"/>
                <a:ea typeface="Symbol"/>
                <a:cs typeface="Symbol"/>
                <a:sym typeface="Symbol"/>
              </a:defRPr>
            </a:lvl1pPr>
          </a:lstStyle>
          <a:p>
            <a:pPr/>
            <a:r>
              <a:t>b</a:t>
            </a:r>
          </a:p>
        </p:txBody>
      </p:sp>
      <p:sp>
        <p:nvSpPr>
          <p:cNvPr id="284" name="Rectangle 12"/>
          <p:cNvSpPr txBox="1"/>
          <p:nvPr/>
        </p:nvSpPr>
        <p:spPr>
          <a:xfrm>
            <a:off x="5310189" y="4880531"/>
            <a:ext cx="201948" cy="3175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a:solidFill>
                  <a:srgbClr val="0070C0"/>
                </a:solidFill>
                <a:effectLst>
                  <a:outerShdw sx="100000" sy="100000" kx="0" ky="0" algn="b" rotWithShape="0" blurRad="38100" dist="38100" dir="2700000">
                    <a:srgbClr val="000000"/>
                  </a:outerShdw>
                </a:effectLst>
                <a:latin typeface="Symbol"/>
                <a:ea typeface="Symbol"/>
                <a:cs typeface="Symbol"/>
                <a:sym typeface="Symbol"/>
              </a:defRPr>
            </a:lvl1pPr>
          </a:lstStyle>
          <a:p>
            <a:pPr/>
            <a:r>
              <a:t>e</a:t>
            </a:r>
          </a:p>
        </p:txBody>
      </p:sp>
      <p:sp>
        <p:nvSpPr>
          <p:cNvPr id="285" name="Rectangle 13"/>
          <p:cNvSpPr txBox="1"/>
          <p:nvPr/>
        </p:nvSpPr>
        <p:spPr>
          <a:xfrm>
            <a:off x="3513138" y="5096431"/>
            <a:ext cx="228737" cy="348122"/>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a:solidFill>
                  <a:srgbClr val="0070C0"/>
                </a:solidFill>
                <a:effectLst>
                  <a:outerShdw sx="100000" sy="100000" kx="0" ky="0" algn="b" rotWithShape="0" blurRad="38100" dist="38100" dir="2700000">
                    <a:srgbClr val="000000"/>
                  </a:outerShdw>
                </a:effectLst>
              </a:defRPr>
            </a:lvl1pPr>
          </a:lstStyle>
          <a:p>
            <a:pPr/>
            <a:r>
              <a:t>0</a:t>
            </a:r>
          </a:p>
        </p:txBody>
      </p:sp>
      <p:sp>
        <p:nvSpPr>
          <p:cNvPr id="286" name="Rectangle 14"/>
          <p:cNvSpPr txBox="1"/>
          <p:nvPr/>
        </p:nvSpPr>
        <p:spPr>
          <a:xfrm>
            <a:off x="4319588" y="5096431"/>
            <a:ext cx="228737" cy="348122"/>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a:solidFill>
                  <a:srgbClr val="0070C0"/>
                </a:solidFill>
                <a:effectLst>
                  <a:outerShdw sx="100000" sy="100000" kx="0" ky="0" algn="b" rotWithShape="0" blurRad="38100" dist="38100" dir="2700000">
                    <a:srgbClr val="000000"/>
                  </a:outerShdw>
                </a:effectLst>
              </a:defRPr>
            </a:lvl1pPr>
          </a:lstStyle>
          <a:p>
            <a:pPr/>
            <a:r>
              <a:t>1</a:t>
            </a:r>
          </a:p>
        </p:txBody>
      </p:sp>
      <p:sp>
        <p:nvSpPr>
          <p:cNvPr id="287" name="Rectangle 17"/>
          <p:cNvSpPr txBox="1"/>
          <p:nvPr/>
        </p:nvSpPr>
        <p:spPr>
          <a:xfrm>
            <a:off x="2482849" y="5793099"/>
            <a:ext cx="2116137" cy="617316"/>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p>
            <a:pPr>
              <a:spcBef>
                <a:spcPts val="700"/>
              </a:spcBef>
              <a:defRPr b="1" sz="1200">
                <a:solidFill>
                  <a:srgbClr val="0070C0"/>
                </a:solidFill>
                <a:effectLst>
                  <a:outerShdw sx="100000" sy="100000" kx="0" ky="0" algn="b" rotWithShape="0" blurRad="38100" dist="38100" dir="2700000">
                    <a:srgbClr val="000000"/>
                  </a:outerShdw>
                </a:effectLst>
              </a:defRPr>
            </a:pPr>
            <a:r>
              <a:t>Dependent (Response) Variable</a:t>
            </a:r>
            <a:br/>
            <a:r>
              <a:t>(e.g., $Cancels, )</a:t>
            </a:r>
          </a:p>
        </p:txBody>
      </p:sp>
      <p:sp>
        <p:nvSpPr>
          <p:cNvPr id="288" name="Rectangle 18"/>
          <p:cNvSpPr txBox="1"/>
          <p:nvPr/>
        </p:nvSpPr>
        <p:spPr>
          <a:xfrm>
            <a:off x="4464050" y="5943599"/>
            <a:ext cx="3641725" cy="439516"/>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p>
            <a:pPr>
              <a:spcBef>
                <a:spcPts val="700"/>
              </a:spcBef>
              <a:defRPr b="1" sz="1200">
                <a:solidFill>
                  <a:srgbClr val="0070C0"/>
                </a:solidFill>
                <a:effectLst>
                  <a:outerShdw sx="100000" sy="100000" kx="0" ky="0" algn="b" rotWithShape="0" blurRad="38100" dist="38100" dir="2700000">
                    <a:srgbClr val="000000"/>
                  </a:outerShdw>
                </a:effectLst>
              </a:defRPr>
            </a:pPr>
            <a:r>
              <a:t>Independent (Explanatory) Variable </a:t>
            </a:r>
            <a:br/>
            <a:r>
              <a:t>(e.g., Years as customer, Usage)</a:t>
            </a:r>
          </a:p>
        </p:txBody>
      </p:sp>
      <p:sp>
        <p:nvSpPr>
          <p:cNvPr id="289" name="Rectangle 19"/>
          <p:cNvSpPr txBox="1"/>
          <p:nvPr/>
        </p:nvSpPr>
        <p:spPr>
          <a:xfrm>
            <a:off x="4083050" y="4345299"/>
            <a:ext cx="1704975" cy="261716"/>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spcBef>
                <a:spcPts val="700"/>
              </a:spcBef>
              <a:defRPr b="1" sz="1200">
                <a:solidFill>
                  <a:srgbClr val="0070C0"/>
                </a:solidFill>
                <a:effectLst>
                  <a:outerShdw sx="100000" sy="100000" kx="0" ky="0" algn="b" rotWithShape="0" blurRad="38100" dist="38100" dir="2700000">
                    <a:srgbClr val="000000"/>
                  </a:outerShdw>
                </a:effectLst>
              </a:defRPr>
            </a:lvl1pPr>
          </a:lstStyle>
          <a:p>
            <a:pPr/>
            <a:r>
              <a:t>Population Slope</a:t>
            </a:r>
          </a:p>
        </p:txBody>
      </p:sp>
      <p:sp>
        <p:nvSpPr>
          <p:cNvPr id="290" name="Rectangle 20"/>
          <p:cNvSpPr txBox="1"/>
          <p:nvPr/>
        </p:nvSpPr>
        <p:spPr>
          <a:xfrm>
            <a:off x="2330451" y="4267199"/>
            <a:ext cx="2114550" cy="439516"/>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p>
            <a:pPr algn="ctr">
              <a:spcBef>
                <a:spcPts val="700"/>
              </a:spcBef>
              <a:defRPr b="1" sz="1200">
                <a:solidFill>
                  <a:srgbClr val="0070C0"/>
                </a:solidFill>
                <a:effectLst>
                  <a:outerShdw sx="100000" sy="100000" kx="0" ky="0" algn="b" rotWithShape="0" blurRad="38100" dist="38100" dir="2700000">
                    <a:srgbClr val="000000"/>
                  </a:outerShdw>
                </a:effectLst>
              </a:defRPr>
            </a:pPr>
            <a:r>
              <a:t>Population </a:t>
            </a:r>
            <a:br/>
            <a:r>
              <a:t>Y-Intercept</a:t>
            </a:r>
          </a:p>
        </p:txBody>
      </p:sp>
      <p:sp>
        <p:nvSpPr>
          <p:cNvPr id="291" name="Rectangle 21"/>
          <p:cNvSpPr txBox="1"/>
          <p:nvPr/>
        </p:nvSpPr>
        <p:spPr>
          <a:xfrm>
            <a:off x="5835650" y="5183499"/>
            <a:ext cx="1500187" cy="261716"/>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spcBef>
                <a:spcPts val="700"/>
              </a:spcBef>
              <a:defRPr b="1" sz="1200">
                <a:solidFill>
                  <a:srgbClr val="0070C0"/>
                </a:solidFill>
                <a:effectLst>
                  <a:outerShdw sx="100000" sy="100000" kx="0" ky="0" algn="b" rotWithShape="0" blurRad="38100" dist="38100" dir="2700000">
                    <a:srgbClr val="000000"/>
                  </a:outerShdw>
                </a:effectLst>
              </a:defRPr>
            </a:lvl1pPr>
          </a:lstStyle>
          <a:p>
            <a:pPr/>
            <a:r>
              <a:t>Random Error</a:t>
            </a:r>
          </a:p>
        </p:txBody>
      </p:sp>
      <p:sp>
        <p:nvSpPr>
          <p:cNvPr id="292" name="Line 22"/>
          <p:cNvSpPr/>
          <p:nvPr/>
        </p:nvSpPr>
        <p:spPr>
          <a:xfrm flipV="1">
            <a:off x="3432173" y="5366304"/>
            <a:ext cx="444501" cy="393702"/>
          </a:xfrm>
          <a:prstGeom prst="line">
            <a:avLst/>
          </a:prstGeom>
          <a:ln w="12700">
            <a:solidFill>
              <a:srgbClr val="621F95"/>
            </a:solidFill>
            <a:tailEnd type="triangle"/>
          </a:ln>
        </p:spPr>
        <p:txBody>
          <a:bodyPr lIns="45719" rIns="45719"/>
          <a:lstStyle/>
          <a:p>
            <a:pPr/>
          </a:p>
        </p:txBody>
      </p:sp>
      <p:sp>
        <p:nvSpPr>
          <p:cNvPr id="293" name="Line 23"/>
          <p:cNvSpPr/>
          <p:nvPr/>
        </p:nvSpPr>
        <p:spPr>
          <a:xfrm flipH="1" flipV="1">
            <a:off x="4570412" y="5183499"/>
            <a:ext cx="457201" cy="685801"/>
          </a:xfrm>
          <a:prstGeom prst="line">
            <a:avLst/>
          </a:prstGeom>
          <a:ln w="12700">
            <a:solidFill>
              <a:srgbClr val="621F95"/>
            </a:solidFill>
            <a:tailEnd type="triangle"/>
          </a:ln>
        </p:spPr>
        <p:txBody>
          <a:bodyPr lIns="45719" rIns="45719"/>
          <a:lstStyle/>
          <a:p>
            <a:pPr/>
          </a:p>
        </p:txBody>
      </p:sp>
      <p:sp>
        <p:nvSpPr>
          <p:cNvPr id="294" name="Line 24"/>
          <p:cNvSpPr/>
          <p:nvPr/>
        </p:nvSpPr>
        <p:spPr>
          <a:xfrm>
            <a:off x="3351212" y="4726299"/>
            <a:ext cx="1" cy="228601"/>
          </a:xfrm>
          <a:prstGeom prst="line">
            <a:avLst/>
          </a:prstGeom>
          <a:ln w="12700">
            <a:solidFill>
              <a:srgbClr val="621F95"/>
            </a:solidFill>
            <a:tailEnd type="triangle"/>
          </a:ln>
        </p:spPr>
        <p:txBody>
          <a:bodyPr lIns="45719" rIns="45719"/>
          <a:lstStyle/>
          <a:p>
            <a:pPr/>
          </a:p>
        </p:txBody>
      </p:sp>
      <p:sp>
        <p:nvSpPr>
          <p:cNvPr id="295" name="Line 25"/>
          <p:cNvSpPr/>
          <p:nvPr/>
        </p:nvSpPr>
        <p:spPr>
          <a:xfrm flipH="1">
            <a:off x="4341812" y="4573899"/>
            <a:ext cx="88901" cy="368301"/>
          </a:xfrm>
          <a:prstGeom prst="line">
            <a:avLst/>
          </a:prstGeom>
          <a:ln w="12700">
            <a:solidFill>
              <a:srgbClr val="621F95"/>
            </a:solidFill>
            <a:tailEnd type="triangle"/>
          </a:ln>
        </p:spPr>
        <p:txBody>
          <a:bodyPr lIns="45719" rIns="45719"/>
          <a:lstStyle/>
          <a:p>
            <a:pPr/>
          </a:p>
        </p:txBody>
      </p:sp>
      <p:sp>
        <p:nvSpPr>
          <p:cNvPr id="296" name="Line 26"/>
          <p:cNvSpPr/>
          <p:nvPr/>
        </p:nvSpPr>
        <p:spPr>
          <a:xfrm flipH="1" flipV="1">
            <a:off x="5637212" y="4985303"/>
            <a:ext cx="381001" cy="198197"/>
          </a:xfrm>
          <a:prstGeom prst="line">
            <a:avLst/>
          </a:prstGeom>
          <a:ln w="12700">
            <a:solidFill>
              <a:srgbClr val="621F95"/>
            </a:solidFill>
            <a:tailEnd type="triangle"/>
          </a:ln>
        </p:spPr>
        <p:txBody>
          <a:bodyPr lIns="45719" rIns="45719"/>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lide Number Placeholder 5"/>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Rectangle 2"/>
          <p:cNvSpPr txBox="1"/>
          <p:nvPr>
            <p:ph type="title"/>
          </p:nvPr>
        </p:nvSpPr>
        <p:spPr>
          <a:xfrm>
            <a:off x="373063" y="288088"/>
            <a:ext cx="10291764" cy="428679"/>
          </a:xfrm>
          <a:prstGeom prst="rect">
            <a:avLst/>
          </a:prstGeom>
        </p:spPr>
        <p:txBody>
          <a:bodyPr lIns="44450" tIns="44450" rIns="44450" bIns="44450"/>
          <a:lstStyle/>
          <a:p>
            <a:pPr defTabSz="256031">
              <a:defRPr sz="1176"/>
            </a:pPr>
            <a:r>
              <a:t>Types of </a:t>
            </a:r>
            <a:br/>
            <a:r>
              <a:t>Regression Models</a:t>
            </a:r>
          </a:p>
        </p:txBody>
      </p:sp>
      <p:pic>
        <p:nvPicPr>
          <p:cNvPr id="300" name="Object 3" descr="Object 3"/>
          <p:cNvPicPr>
            <a:picLocks noChangeAspect="1"/>
          </p:cNvPicPr>
          <p:nvPr/>
        </p:nvPicPr>
        <p:blipFill>
          <a:blip r:embed="rId2">
            <a:extLst/>
          </a:blip>
          <a:stretch>
            <a:fillRect/>
          </a:stretch>
        </p:blipFill>
        <p:spPr>
          <a:xfrm>
            <a:off x="2276475" y="1730375"/>
            <a:ext cx="7597776" cy="4229100"/>
          </a:xfrm>
          <a:prstGeom prst="rect">
            <a:avLst/>
          </a:prstGeom>
          <a:ln w="12700">
            <a:miter lim="400000"/>
          </a:ln>
          <a:effectLst>
            <a:outerShdw sx="100000" sy="100000" kx="0" ky="0" algn="b" rotWithShape="0" blurRad="12700" dist="35921" dir="2700000">
              <a:srgbClr val="D0D0D0"/>
            </a:outerShdw>
          </a:effectLst>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lide Number Placeholder 5"/>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Rectangle 2"/>
          <p:cNvSpPr/>
          <p:nvPr/>
        </p:nvSpPr>
        <p:spPr>
          <a:xfrm>
            <a:off x="3309937" y="3235325"/>
            <a:ext cx="5657851" cy="2911476"/>
          </a:xfrm>
          <a:prstGeom prst="rect">
            <a:avLst/>
          </a:prstGeom>
          <a:solidFill>
            <a:srgbClr val="D0D0D0"/>
          </a:solidFill>
          <a:ln w="12700">
            <a:solidFill>
              <a:srgbClr val="FFFFFF"/>
            </a:solidFill>
            <a:miter/>
          </a:ln>
          <a:effectLst>
            <a:outerShdw sx="100000" sy="100000" kx="0" ky="0" algn="b" rotWithShape="0" blurRad="0" dist="17961" dir="2700000">
              <a:srgbClr val="999999"/>
            </a:outerShdw>
          </a:effectLst>
        </p:spPr>
        <p:txBody>
          <a:bodyPr lIns="45719" rIns="45719" anchor="ctr"/>
          <a:lstStyle/>
          <a:p>
            <a:pPr/>
          </a:p>
        </p:txBody>
      </p:sp>
      <p:sp>
        <p:nvSpPr>
          <p:cNvPr id="304" name="Line 3"/>
          <p:cNvSpPr/>
          <p:nvPr/>
        </p:nvSpPr>
        <p:spPr>
          <a:xfrm>
            <a:off x="4094162" y="3894137"/>
            <a:ext cx="1" cy="1377951"/>
          </a:xfrm>
          <a:prstGeom prst="line">
            <a:avLst/>
          </a:prstGeom>
          <a:ln w="25400">
            <a:solidFill>
              <a:srgbClr val="FFFFFF"/>
            </a:solidFill>
          </a:ln>
        </p:spPr>
        <p:txBody>
          <a:bodyPr lIns="45719" rIns="45719"/>
          <a:lstStyle/>
          <a:p>
            <a:pPr/>
          </a:p>
        </p:txBody>
      </p:sp>
      <p:sp>
        <p:nvSpPr>
          <p:cNvPr id="305" name="Line 4"/>
          <p:cNvSpPr/>
          <p:nvPr/>
        </p:nvSpPr>
        <p:spPr>
          <a:xfrm>
            <a:off x="3997326" y="5284787"/>
            <a:ext cx="193676" cy="1"/>
          </a:xfrm>
          <a:prstGeom prst="line">
            <a:avLst/>
          </a:prstGeom>
          <a:ln w="25400">
            <a:solidFill>
              <a:srgbClr val="FFFFFF"/>
            </a:solidFill>
          </a:ln>
        </p:spPr>
        <p:txBody>
          <a:bodyPr lIns="45719" rIns="45719"/>
          <a:lstStyle/>
          <a:p>
            <a:pPr/>
          </a:p>
        </p:txBody>
      </p:sp>
      <p:sp>
        <p:nvSpPr>
          <p:cNvPr id="306" name="Line 5"/>
          <p:cNvSpPr/>
          <p:nvPr/>
        </p:nvSpPr>
        <p:spPr>
          <a:xfrm>
            <a:off x="3997326" y="4818062"/>
            <a:ext cx="193676" cy="1"/>
          </a:xfrm>
          <a:prstGeom prst="line">
            <a:avLst/>
          </a:prstGeom>
          <a:ln w="25400">
            <a:solidFill>
              <a:srgbClr val="FFFFFF"/>
            </a:solidFill>
          </a:ln>
        </p:spPr>
        <p:txBody>
          <a:bodyPr lIns="45719" rIns="45719"/>
          <a:lstStyle/>
          <a:p>
            <a:pPr/>
          </a:p>
        </p:txBody>
      </p:sp>
      <p:sp>
        <p:nvSpPr>
          <p:cNvPr id="307" name="Line 6"/>
          <p:cNvSpPr/>
          <p:nvPr/>
        </p:nvSpPr>
        <p:spPr>
          <a:xfrm>
            <a:off x="3997326" y="4348162"/>
            <a:ext cx="193676" cy="1"/>
          </a:xfrm>
          <a:prstGeom prst="line">
            <a:avLst/>
          </a:prstGeom>
          <a:ln w="25400">
            <a:solidFill>
              <a:srgbClr val="FFFFFF"/>
            </a:solidFill>
          </a:ln>
        </p:spPr>
        <p:txBody>
          <a:bodyPr lIns="45719" rIns="45719"/>
          <a:lstStyle/>
          <a:p>
            <a:pPr/>
          </a:p>
        </p:txBody>
      </p:sp>
      <p:sp>
        <p:nvSpPr>
          <p:cNvPr id="308" name="Line 7"/>
          <p:cNvSpPr/>
          <p:nvPr/>
        </p:nvSpPr>
        <p:spPr>
          <a:xfrm>
            <a:off x="3997326" y="3881437"/>
            <a:ext cx="193676" cy="1"/>
          </a:xfrm>
          <a:prstGeom prst="line">
            <a:avLst/>
          </a:prstGeom>
          <a:ln w="25400">
            <a:solidFill>
              <a:srgbClr val="FFFFFF"/>
            </a:solidFill>
          </a:ln>
        </p:spPr>
        <p:txBody>
          <a:bodyPr lIns="45719" rIns="45719"/>
          <a:lstStyle/>
          <a:p>
            <a:pPr/>
          </a:p>
        </p:txBody>
      </p:sp>
      <p:sp>
        <p:nvSpPr>
          <p:cNvPr id="309" name="Line 8"/>
          <p:cNvSpPr/>
          <p:nvPr/>
        </p:nvSpPr>
        <p:spPr>
          <a:xfrm>
            <a:off x="4106862" y="5284787"/>
            <a:ext cx="4435476" cy="1"/>
          </a:xfrm>
          <a:prstGeom prst="line">
            <a:avLst/>
          </a:prstGeom>
          <a:ln w="25400">
            <a:solidFill>
              <a:srgbClr val="FFFFFF"/>
            </a:solidFill>
          </a:ln>
        </p:spPr>
        <p:txBody>
          <a:bodyPr lIns="45719" rIns="45719"/>
          <a:lstStyle/>
          <a:p>
            <a:pPr/>
          </a:p>
        </p:txBody>
      </p:sp>
      <p:sp>
        <p:nvSpPr>
          <p:cNvPr id="310" name="Line 9"/>
          <p:cNvSpPr/>
          <p:nvPr/>
        </p:nvSpPr>
        <p:spPr>
          <a:xfrm flipV="1">
            <a:off x="4094162" y="5189537"/>
            <a:ext cx="1" cy="190501"/>
          </a:xfrm>
          <a:prstGeom prst="line">
            <a:avLst/>
          </a:prstGeom>
          <a:ln w="25400">
            <a:solidFill>
              <a:srgbClr val="FFFFFF"/>
            </a:solidFill>
          </a:ln>
        </p:spPr>
        <p:txBody>
          <a:bodyPr lIns="45719" rIns="45719"/>
          <a:lstStyle/>
          <a:p>
            <a:pPr/>
          </a:p>
        </p:txBody>
      </p:sp>
      <p:sp>
        <p:nvSpPr>
          <p:cNvPr id="311" name="Line 10"/>
          <p:cNvSpPr/>
          <p:nvPr/>
        </p:nvSpPr>
        <p:spPr>
          <a:xfrm flipV="1">
            <a:off x="4840287" y="5189537"/>
            <a:ext cx="1" cy="190501"/>
          </a:xfrm>
          <a:prstGeom prst="line">
            <a:avLst/>
          </a:prstGeom>
          <a:ln w="25400">
            <a:solidFill>
              <a:srgbClr val="FFFFFF"/>
            </a:solidFill>
          </a:ln>
        </p:spPr>
        <p:txBody>
          <a:bodyPr lIns="45719" rIns="45719"/>
          <a:lstStyle/>
          <a:p>
            <a:pPr/>
          </a:p>
        </p:txBody>
      </p:sp>
      <p:sp>
        <p:nvSpPr>
          <p:cNvPr id="312" name="Line 11"/>
          <p:cNvSpPr/>
          <p:nvPr/>
        </p:nvSpPr>
        <p:spPr>
          <a:xfrm flipV="1">
            <a:off x="5580062" y="5189537"/>
            <a:ext cx="1" cy="190501"/>
          </a:xfrm>
          <a:prstGeom prst="line">
            <a:avLst/>
          </a:prstGeom>
          <a:ln w="25400">
            <a:solidFill>
              <a:srgbClr val="FFFFFF"/>
            </a:solidFill>
          </a:ln>
        </p:spPr>
        <p:txBody>
          <a:bodyPr lIns="45719" rIns="45719"/>
          <a:lstStyle/>
          <a:p>
            <a:pPr/>
          </a:p>
        </p:txBody>
      </p:sp>
      <p:sp>
        <p:nvSpPr>
          <p:cNvPr id="313" name="Line 12"/>
          <p:cNvSpPr/>
          <p:nvPr/>
        </p:nvSpPr>
        <p:spPr>
          <a:xfrm flipV="1">
            <a:off x="6324600" y="5189537"/>
            <a:ext cx="0" cy="190501"/>
          </a:xfrm>
          <a:prstGeom prst="line">
            <a:avLst/>
          </a:prstGeom>
          <a:ln w="25400">
            <a:solidFill>
              <a:srgbClr val="FFFFFF"/>
            </a:solidFill>
          </a:ln>
        </p:spPr>
        <p:txBody>
          <a:bodyPr lIns="45719" rIns="45719"/>
          <a:lstStyle/>
          <a:p>
            <a:pPr/>
          </a:p>
        </p:txBody>
      </p:sp>
      <p:sp>
        <p:nvSpPr>
          <p:cNvPr id="314" name="Line 13"/>
          <p:cNvSpPr/>
          <p:nvPr/>
        </p:nvSpPr>
        <p:spPr>
          <a:xfrm flipV="1">
            <a:off x="7070725" y="5189537"/>
            <a:ext cx="0" cy="190501"/>
          </a:xfrm>
          <a:prstGeom prst="line">
            <a:avLst/>
          </a:prstGeom>
          <a:ln w="25400">
            <a:solidFill>
              <a:srgbClr val="FFFFFF"/>
            </a:solidFill>
          </a:ln>
        </p:spPr>
        <p:txBody>
          <a:bodyPr lIns="45719" rIns="45719"/>
          <a:lstStyle/>
          <a:p>
            <a:pPr/>
          </a:p>
        </p:txBody>
      </p:sp>
      <p:sp>
        <p:nvSpPr>
          <p:cNvPr id="315" name="Line 14"/>
          <p:cNvSpPr/>
          <p:nvPr/>
        </p:nvSpPr>
        <p:spPr>
          <a:xfrm flipV="1">
            <a:off x="7810500" y="5189537"/>
            <a:ext cx="0" cy="190501"/>
          </a:xfrm>
          <a:prstGeom prst="line">
            <a:avLst/>
          </a:prstGeom>
          <a:ln w="25400">
            <a:solidFill>
              <a:srgbClr val="FFFFFF"/>
            </a:solidFill>
          </a:ln>
        </p:spPr>
        <p:txBody>
          <a:bodyPr lIns="45719" rIns="45719"/>
          <a:lstStyle/>
          <a:p>
            <a:pPr/>
          </a:p>
        </p:txBody>
      </p:sp>
      <p:sp>
        <p:nvSpPr>
          <p:cNvPr id="316" name="Line 15"/>
          <p:cNvSpPr/>
          <p:nvPr/>
        </p:nvSpPr>
        <p:spPr>
          <a:xfrm flipV="1">
            <a:off x="8555036" y="5189537"/>
            <a:ext cx="1" cy="190501"/>
          </a:xfrm>
          <a:prstGeom prst="line">
            <a:avLst/>
          </a:prstGeom>
          <a:ln w="25400">
            <a:solidFill>
              <a:srgbClr val="FFFFFF"/>
            </a:solidFill>
          </a:ln>
        </p:spPr>
        <p:txBody>
          <a:bodyPr lIns="45719" rIns="45719"/>
          <a:lstStyle/>
          <a:p>
            <a:pPr/>
          </a:p>
        </p:txBody>
      </p:sp>
      <p:sp>
        <p:nvSpPr>
          <p:cNvPr id="317" name="Line 16"/>
          <p:cNvSpPr/>
          <p:nvPr/>
        </p:nvSpPr>
        <p:spPr>
          <a:xfrm flipV="1">
            <a:off x="4094162" y="5162551"/>
            <a:ext cx="1" cy="244476"/>
          </a:xfrm>
          <a:prstGeom prst="line">
            <a:avLst/>
          </a:prstGeom>
          <a:ln w="25400">
            <a:solidFill>
              <a:srgbClr val="FFFFFF"/>
            </a:solidFill>
          </a:ln>
        </p:spPr>
        <p:txBody>
          <a:bodyPr lIns="45719" rIns="45719"/>
          <a:lstStyle/>
          <a:p>
            <a:pPr/>
          </a:p>
        </p:txBody>
      </p:sp>
      <p:sp>
        <p:nvSpPr>
          <p:cNvPr id="318" name="Line 17"/>
          <p:cNvSpPr/>
          <p:nvPr/>
        </p:nvSpPr>
        <p:spPr>
          <a:xfrm flipV="1">
            <a:off x="5580062" y="5162551"/>
            <a:ext cx="1" cy="244476"/>
          </a:xfrm>
          <a:prstGeom prst="line">
            <a:avLst/>
          </a:prstGeom>
          <a:ln w="25400">
            <a:solidFill>
              <a:srgbClr val="FFFFFF"/>
            </a:solidFill>
          </a:ln>
        </p:spPr>
        <p:txBody>
          <a:bodyPr lIns="45719" rIns="45719"/>
          <a:lstStyle/>
          <a:p>
            <a:pPr/>
          </a:p>
        </p:txBody>
      </p:sp>
      <p:sp>
        <p:nvSpPr>
          <p:cNvPr id="319" name="Line 18"/>
          <p:cNvSpPr/>
          <p:nvPr/>
        </p:nvSpPr>
        <p:spPr>
          <a:xfrm flipV="1">
            <a:off x="7070725" y="5162551"/>
            <a:ext cx="0" cy="244476"/>
          </a:xfrm>
          <a:prstGeom prst="line">
            <a:avLst/>
          </a:prstGeom>
          <a:ln w="25400">
            <a:solidFill>
              <a:srgbClr val="FFFFFF"/>
            </a:solidFill>
          </a:ln>
        </p:spPr>
        <p:txBody>
          <a:bodyPr lIns="45719" rIns="45719"/>
          <a:lstStyle/>
          <a:p>
            <a:pPr/>
          </a:p>
        </p:txBody>
      </p:sp>
      <p:sp>
        <p:nvSpPr>
          <p:cNvPr id="320" name="Line 19"/>
          <p:cNvSpPr/>
          <p:nvPr/>
        </p:nvSpPr>
        <p:spPr>
          <a:xfrm flipV="1">
            <a:off x="8555036" y="5162551"/>
            <a:ext cx="1" cy="244476"/>
          </a:xfrm>
          <a:prstGeom prst="line">
            <a:avLst/>
          </a:prstGeom>
          <a:ln w="25400">
            <a:solidFill>
              <a:srgbClr val="FFFFFF"/>
            </a:solidFill>
          </a:ln>
        </p:spPr>
        <p:txBody>
          <a:bodyPr lIns="45719" rIns="45719"/>
          <a:lstStyle/>
          <a:p>
            <a:pPr/>
          </a:p>
        </p:txBody>
      </p:sp>
      <p:sp>
        <p:nvSpPr>
          <p:cNvPr id="321" name="Oval 20"/>
          <p:cNvSpPr/>
          <p:nvPr/>
        </p:nvSpPr>
        <p:spPr>
          <a:xfrm>
            <a:off x="6731000" y="4775200"/>
            <a:ext cx="74612" cy="76200"/>
          </a:xfrm>
          <a:prstGeom prst="ellipse">
            <a:avLst/>
          </a:prstGeom>
          <a:solidFill>
            <a:srgbClr val="FFFF80"/>
          </a:solidFill>
          <a:ln w="25400">
            <a:solidFill>
              <a:srgbClr val="FFFF80"/>
            </a:solidFill>
          </a:ln>
        </p:spPr>
        <p:txBody>
          <a:bodyPr lIns="45719" rIns="45719" anchor="ctr"/>
          <a:lstStyle/>
          <a:p>
            <a:pPr/>
          </a:p>
        </p:txBody>
      </p:sp>
      <p:sp>
        <p:nvSpPr>
          <p:cNvPr id="322" name="Oval 21"/>
          <p:cNvSpPr/>
          <p:nvPr/>
        </p:nvSpPr>
        <p:spPr>
          <a:xfrm>
            <a:off x="5984875" y="5008562"/>
            <a:ext cx="76200" cy="76201"/>
          </a:xfrm>
          <a:prstGeom prst="ellipse">
            <a:avLst/>
          </a:prstGeom>
          <a:solidFill>
            <a:srgbClr val="FFFF80"/>
          </a:solidFill>
          <a:ln w="25400">
            <a:solidFill>
              <a:srgbClr val="FFFF80"/>
            </a:solidFill>
          </a:ln>
        </p:spPr>
        <p:txBody>
          <a:bodyPr lIns="45719" rIns="45719" anchor="ctr"/>
          <a:lstStyle/>
          <a:p>
            <a:pPr/>
          </a:p>
        </p:txBody>
      </p:sp>
      <p:sp>
        <p:nvSpPr>
          <p:cNvPr id="323" name="Oval 22"/>
          <p:cNvSpPr/>
          <p:nvPr/>
        </p:nvSpPr>
        <p:spPr>
          <a:xfrm>
            <a:off x="4943475" y="4725987"/>
            <a:ext cx="76200" cy="74613"/>
          </a:xfrm>
          <a:prstGeom prst="ellipse">
            <a:avLst/>
          </a:prstGeom>
          <a:solidFill>
            <a:srgbClr val="FFFF80"/>
          </a:solidFill>
          <a:ln w="25400">
            <a:solidFill>
              <a:srgbClr val="FFFF80"/>
            </a:solidFill>
          </a:ln>
        </p:spPr>
        <p:txBody>
          <a:bodyPr lIns="45719" rIns="45719" anchor="ctr"/>
          <a:lstStyle/>
          <a:p>
            <a:pPr/>
          </a:p>
        </p:txBody>
      </p:sp>
      <p:sp>
        <p:nvSpPr>
          <p:cNvPr id="324" name="Oval 23"/>
          <p:cNvSpPr/>
          <p:nvPr/>
        </p:nvSpPr>
        <p:spPr>
          <a:xfrm>
            <a:off x="7027863" y="3884612"/>
            <a:ext cx="74615" cy="76201"/>
          </a:xfrm>
          <a:prstGeom prst="ellipse">
            <a:avLst/>
          </a:prstGeom>
          <a:solidFill>
            <a:srgbClr val="FFFF80"/>
          </a:solidFill>
          <a:ln w="25400">
            <a:solidFill>
              <a:srgbClr val="FFFF80"/>
            </a:solidFill>
          </a:ln>
        </p:spPr>
        <p:txBody>
          <a:bodyPr lIns="45719" rIns="45719" anchor="ctr"/>
          <a:lstStyle/>
          <a:p>
            <a:pPr/>
          </a:p>
        </p:txBody>
      </p:sp>
      <p:sp>
        <p:nvSpPr>
          <p:cNvPr id="325" name="Oval 24"/>
          <p:cNvSpPr/>
          <p:nvPr/>
        </p:nvSpPr>
        <p:spPr>
          <a:xfrm>
            <a:off x="7767636" y="3838575"/>
            <a:ext cx="76201" cy="76200"/>
          </a:xfrm>
          <a:prstGeom prst="ellipse">
            <a:avLst/>
          </a:prstGeom>
          <a:solidFill>
            <a:srgbClr val="FFFF80"/>
          </a:solidFill>
          <a:ln w="25400">
            <a:solidFill>
              <a:srgbClr val="FFFF80"/>
            </a:solidFill>
          </a:ln>
        </p:spPr>
        <p:txBody>
          <a:bodyPr lIns="45719" rIns="45719" anchor="ctr"/>
          <a:lstStyle/>
          <a:p>
            <a:pPr/>
          </a:p>
        </p:txBody>
      </p:sp>
      <p:sp>
        <p:nvSpPr>
          <p:cNvPr id="326" name="Oval 25"/>
          <p:cNvSpPr/>
          <p:nvPr/>
        </p:nvSpPr>
        <p:spPr>
          <a:xfrm>
            <a:off x="5537200" y="4305301"/>
            <a:ext cx="76200" cy="74615"/>
          </a:xfrm>
          <a:prstGeom prst="ellipse">
            <a:avLst/>
          </a:prstGeom>
          <a:solidFill>
            <a:srgbClr val="FFFF80"/>
          </a:solidFill>
          <a:ln w="25400">
            <a:solidFill>
              <a:srgbClr val="FFFF80"/>
            </a:solidFill>
          </a:ln>
        </p:spPr>
        <p:txBody>
          <a:bodyPr lIns="45719" rIns="45719" anchor="ctr"/>
          <a:lstStyle/>
          <a:p>
            <a:pPr/>
          </a:p>
        </p:txBody>
      </p:sp>
      <p:sp>
        <p:nvSpPr>
          <p:cNvPr id="327" name="Rectangle 26"/>
          <p:cNvSpPr txBox="1"/>
          <p:nvPr/>
        </p:nvSpPr>
        <p:spPr>
          <a:xfrm>
            <a:off x="3589338" y="5045076"/>
            <a:ext cx="292305"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0</a:t>
            </a:r>
          </a:p>
        </p:txBody>
      </p:sp>
      <p:sp>
        <p:nvSpPr>
          <p:cNvPr id="328" name="Rectangle 27"/>
          <p:cNvSpPr txBox="1"/>
          <p:nvPr/>
        </p:nvSpPr>
        <p:spPr>
          <a:xfrm>
            <a:off x="3397250" y="4579939"/>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20</a:t>
            </a:r>
          </a:p>
        </p:txBody>
      </p:sp>
      <p:sp>
        <p:nvSpPr>
          <p:cNvPr id="329" name="Rectangle 28"/>
          <p:cNvSpPr txBox="1"/>
          <p:nvPr/>
        </p:nvSpPr>
        <p:spPr>
          <a:xfrm>
            <a:off x="3397250" y="4108451"/>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40</a:t>
            </a:r>
          </a:p>
        </p:txBody>
      </p:sp>
      <p:sp>
        <p:nvSpPr>
          <p:cNvPr id="330" name="Rectangle 29"/>
          <p:cNvSpPr txBox="1"/>
          <p:nvPr/>
        </p:nvSpPr>
        <p:spPr>
          <a:xfrm>
            <a:off x="3397250" y="3641726"/>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60</a:t>
            </a:r>
          </a:p>
        </p:txBody>
      </p:sp>
      <p:sp>
        <p:nvSpPr>
          <p:cNvPr id="331" name="Rectangle 30"/>
          <p:cNvSpPr txBox="1"/>
          <p:nvPr/>
        </p:nvSpPr>
        <p:spPr>
          <a:xfrm>
            <a:off x="3954463" y="5561014"/>
            <a:ext cx="292305"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0</a:t>
            </a:r>
          </a:p>
        </p:txBody>
      </p:sp>
      <p:sp>
        <p:nvSpPr>
          <p:cNvPr id="332" name="Rectangle 31"/>
          <p:cNvSpPr txBox="1"/>
          <p:nvPr/>
        </p:nvSpPr>
        <p:spPr>
          <a:xfrm>
            <a:off x="5343525" y="5561014"/>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20</a:t>
            </a:r>
          </a:p>
        </p:txBody>
      </p:sp>
      <p:sp>
        <p:nvSpPr>
          <p:cNvPr id="333" name="Rectangle 32"/>
          <p:cNvSpPr txBox="1"/>
          <p:nvPr/>
        </p:nvSpPr>
        <p:spPr>
          <a:xfrm>
            <a:off x="6834187" y="5561014"/>
            <a:ext cx="483011"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40</a:t>
            </a:r>
          </a:p>
        </p:txBody>
      </p:sp>
      <p:sp>
        <p:nvSpPr>
          <p:cNvPr id="334" name="Rectangle 33"/>
          <p:cNvSpPr txBox="1"/>
          <p:nvPr/>
        </p:nvSpPr>
        <p:spPr>
          <a:xfrm>
            <a:off x="8320087" y="5561014"/>
            <a:ext cx="483011"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60</a:t>
            </a:r>
          </a:p>
        </p:txBody>
      </p:sp>
      <p:sp>
        <p:nvSpPr>
          <p:cNvPr id="335" name="Rectangle 34"/>
          <p:cNvSpPr txBox="1"/>
          <p:nvPr/>
        </p:nvSpPr>
        <p:spPr>
          <a:xfrm>
            <a:off x="8624887" y="5054601"/>
            <a:ext cx="330313"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X</a:t>
            </a:r>
          </a:p>
        </p:txBody>
      </p:sp>
      <p:sp>
        <p:nvSpPr>
          <p:cNvPr id="336" name="Rectangle 35"/>
          <p:cNvSpPr txBox="1"/>
          <p:nvPr/>
        </p:nvSpPr>
        <p:spPr>
          <a:xfrm>
            <a:off x="3949700" y="3349626"/>
            <a:ext cx="330312"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Y</a:t>
            </a:r>
          </a:p>
        </p:txBody>
      </p:sp>
      <p:sp>
        <p:nvSpPr>
          <p:cNvPr id="337" name="Rectangle 36"/>
          <p:cNvSpPr txBox="1"/>
          <p:nvPr>
            <p:ph type="title"/>
          </p:nvPr>
        </p:nvSpPr>
        <p:spPr>
          <a:xfrm>
            <a:off x="373063" y="288088"/>
            <a:ext cx="10291764" cy="428679"/>
          </a:xfrm>
          <a:prstGeom prst="rect">
            <a:avLst/>
          </a:prstGeom>
        </p:spPr>
        <p:txBody>
          <a:bodyPr lIns="44450" tIns="44450" rIns="44450" bIns="44450"/>
          <a:lstStyle/>
          <a:p>
            <a:pPr/>
            <a:r>
              <a:t>Scatter plot</a:t>
            </a:r>
          </a:p>
        </p:txBody>
      </p:sp>
      <p:sp>
        <p:nvSpPr>
          <p:cNvPr id="338" name="Rectangle 37"/>
          <p:cNvSpPr txBox="1"/>
          <p:nvPr>
            <p:ph type="body" idx="1"/>
          </p:nvPr>
        </p:nvSpPr>
        <p:spPr>
          <a:xfrm>
            <a:off x="373063" y="1054849"/>
            <a:ext cx="10291764" cy="5212080"/>
          </a:xfrm>
          <a:prstGeom prst="rect">
            <a:avLst/>
          </a:prstGeom>
        </p:spPr>
        <p:txBody>
          <a:bodyPr lIns="44450" tIns="44450" rIns="44450" bIns="44450"/>
          <a:lstStyle/>
          <a:p>
            <a:pPr/>
            <a:r>
              <a:t>1.	Plot of All (</a:t>
            </a:r>
            <a:r>
              <a:rPr i="1"/>
              <a:t>X</a:t>
            </a:r>
            <a:r>
              <a:rPr baseline="-25000" i="1"/>
              <a:t>i</a:t>
            </a:r>
            <a:r>
              <a:t>, </a:t>
            </a:r>
            <a:r>
              <a:rPr i="1"/>
              <a:t>Y</a:t>
            </a:r>
            <a:r>
              <a:rPr baseline="-25000" i="1"/>
              <a:t>i</a:t>
            </a:r>
            <a:r>
              <a:t>) Pairs</a:t>
            </a:r>
          </a:p>
          <a:p>
            <a:pPr/>
            <a:r>
              <a:t>2.	Suggests How Well Model Will Fit</a:t>
            </a:r>
          </a:p>
        </p:txBody>
      </p:sp>
      <p:sp>
        <p:nvSpPr>
          <p:cNvPr id="339" name="Oval 38"/>
          <p:cNvSpPr/>
          <p:nvPr/>
        </p:nvSpPr>
        <p:spPr>
          <a:xfrm>
            <a:off x="5872162" y="4956175"/>
            <a:ext cx="215901" cy="215900"/>
          </a:xfrm>
          <a:prstGeom prst="ellipse">
            <a:avLst/>
          </a:prstGeom>
          <a:solidFill>
            <a:srgbClr val="F0F28D"/>
          </a:solidFill>
          <a:ln w="12700">
            <a:solidFill>
              <a:srgbClr val="000000"/>
            </a:solidFill>
          </a:ln>
        </p:spPr>
        <p:txBody>
          <a:bodyPr lIns="45719" rIns="45719" anchor="ctr"/>
          <a:lstStyle/>
          <a:p>
            <a:pPr/>
          </a:p>
        </p:txBody>
      </p:sp>
      <p:sp>
        <p:nvSpPr>
          <p:cNvPr id="340" name="Oval 39"/>
          <p:cNvSpPr/>
          <p:nvPr/>
        </p:nvSpPr>
        <p:spPr>
          <a:xfrm>
            <a:off x="7700961" y="3736975"/>
            <a:ext cx="215901" cy="215900"/>
          </a:xfrm>
          <a:prstGeom prst="ellipse">
            <a:avLst/>
          </a:prstGeom>
          <a:solidFill>
            <a:srgbClr val="F0F28D"/>
          </a:solidFill>
          <a:ln w="12700">
            <a:solidFill>
              <a:srgbClr val="000000"/>
            </a:solidFill>
          </a:ln>
        </p:spPr>
        <p:txBody>
          <a:bodyPr lIns="45719" rIns="45719" anchor="ctr"/>
          <a:lstStyle/>
          <a:p>
            <a:pPr/>
          </a:p>
        </p:txBody>
      </p:sp>
      <p:sp>
        <p:nvSpPr>
          <p:cNvPr id="341" name="Oval 40"/>
          <p:cNvSpPr/>
          <p:nvPr/>
        </p:nvSpPr>
        <p:spPr>
          <a:xfrm>
            <a:off x="5491162" y="4270375"/>
            <a:ext cx="215901" cy="215900"/>
          </a:xfrm>
          <a:prstGeom prst="ellipse">
            <a:avLst/>
          </a:prstGeom>
          <a:solidFill>
            <a:srgbClr val="F0F28D"/>
          </a:solidFill>
          <a:ln w="12700">
            <a:solidFill>
              <a:srgbClr val="000000"/>
            </a:solidFill>
          </a:ln>
        </p:spPr>
        <p:txBody>
          <a:bodyPr lIns="45719" rIns="45719" anchor="ctr"/>
          <a:lstStyle/>
          <a:p>
            <a:pPr/>
          </a:p>
        </p:txBody>
      </p:sp>
      <p:sp>
        <p:nvSpPr>
          <p:cNvPr id="342" name="Oval 41"/>
          <p:cNvSpPr/>
          <p:nvPr/>
        </p:nvSpPr>
        <p:spPr>
          <a:xfrm>
            <a:off x="6938961" y="3813175"/>
            <a:ext cx="215901" cy="215900"/>
          </a:xfrm>
          <a:prstGeom prst="ellipse">
            <a:avLst/>
          </a:prstGeom>
          <a:solidFill>
            <a:srgbClr val="F0F28D"/>
          </a:solidFill>
          <a:ln w="12700">
            <a:solidFill>
              <a:srgbClr val="000000"/>
            </a:solidFill>
          </a:ln>
        </p:spPr>
        <p:txBody>
          <a:bodyPr lIns="45719" rIns="45719" anchor="ctr"/>
          <a:lstStyle/>
          <a:p>
            <a:pPr/>
          </a:p>
        </p:txBody>
      </p:sp>
      <p:sp>
        <p:nvSpPr>
          <p:cNvPr id="343" name="Oval 42"/>
          <p:cNvSpPr/>
          <p:nvPr/>
        </p:nvSpPr>
        <p:spPr>
          <a:xfrm>
            <a:off x="6634161" y="4727575"/>
            <a:ext cx="215901" cy="215900"/>
          </a:xfrm>
          <a:prstGeom prst="ellipse">
            <a:avLst/>
          </a:prstGeom>
          <a:solidFill>
            <a:srgbClr val="F0F28D"/>
          </a:solidFill>
          <a:ln w="12700">
            <a:solidFill>
              <a:srgbClr val="000000"/>
            </a:solidFill>
          </a:ln>
        </p:spPr>
        <p:txBody>
          <a:bodyPr lIns="45719" rIns="45719" anchor="ctr"/>
          <a:lstStyle/>
          <a:p>
            <a:pPr/>
          </a:p>
        </p:txBody>
      </p:sp>
      <p:sp>
        <p:nvSpPr>
          <p:cNvPr id="344" name="Oval 43"/>
          <p:cNvSpPr/>
          <p:nvPr/>
        </p:nvSpPr>
        <p:spPr>
          <a:xfrm>
            <a:off x="4881562" y="4651375"/>
            <a:ext cx="215901" cy="215900"/>
          </a:xfrm>
          <a:prstGeom prst="ellipse">
            <a:avLst/>
          </a:prstGeom>
          <a:solidFill>
            <a:srgbClr val="F0F28D"/>
          </a:solidFill>
          <a:ln w="12700">
            <a:solidFill>
              <a:srgbClr val="000000"/>
            </a:solidFill>
          </a:ln>
        </p:spPr>
        <p:txBody>
          <a:bodyPr lIns="45719" rIns="45719"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0" advTm="1000" p14:dur="1000">
        <p:wipe dir="r"/>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lide Number Placeholder 5"/>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7" name="Rectangle 4"/>
          <p:cNvSpPr txBox="1"/>
          <p:nvPr>
            <p:ph type="title"/>
          </p:nvPr>
        </p:nvSpPr>
        <p:spPr>
          <a:xfrm>
            <a:off x="759757" y="171450"/>
            <a:ext cx="9601856" cy="1123950"/>
          </a:xfrm>
          <a:prstGeom prst="rect">
            <a:avLst/>
          </a:prstGeom>
        </p:spPr>
        <p:txBody>
          <a:bodyPr lIns="44450" tIns="44450" rIns="44450" bIns="44450"/>
          <a:lstStyle/>
          <a:p>
            <a:pPr/>
            <a:r>
              <a:t>Thinking Challenge</a:t>
            </a:r>
          </a:p>
        </p:txBody>
      </p:sp>
      <p:sp>
        <p:nvSpPr>
          <p:cNvPr id="348" name="Rectangle 5"/>
          <p:cNvSpPr txBox="1"/>
          <p:nvPr/>
        </p:nvSpPr>
        <p:spPr>
          <a:xfrm>
            <a:off x="2148354" y="1739259"/>
            <a:ext cx="8273116" cy="975412"/>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p>
            <a:pPr>
              <a:spcBef>
                <a:spcPts val="600"/>
              </a:spcBef>
              <a:defRPr b="1" sz="2800">
                <a:effectLst>
                  <a:outerShdw sx="100000" sy="100000" kx="0" ky="0" algn="b" rotWithShape="0" blurRad="38100" dist="38100" dir="2700000">
                    <a:srgbClr val="000000"/>
                  </a:outerShdw>
                </a:effectLst>
              </a:defRPr>
            </a:pPr>
            <a:r>
              <a:t>How would you draw a line through the points?   </a:t>
            </a:r>
          </a:p>
          <a:p>
            <a:pPr>
              <a:spcBef>
                <a:spcPts val="600"/>
              </a:spcBef>
              <a:defRPr b="1" sz="2800">
                <a:effectLst>
                  <a:outerShdw sx="100000" sy="100000" kx="0" ky="0" algn="b" rotWithShape="0" blurRad="38100" dist="38100" dir="2700000">
                    <a:srgbClr val="000000"/>
                  </a:outerShdw>
                </a:effectLst>
              </a:defRPr>
            </a:pPr>
            <a:r>
              <a:t>How do you determine which line ‘fits best’? </a:t>
            </a:r>
          </a:p>
        </p:txBody>
      </p:sp>
      <p:sp>
        <p:nvSpPr>
          <p:cNvPr id="349" name="Rectangle 15"/>
          <p:cNvSpPr/>
          <p:nvPr/>
        </p:nvSpPr>
        <p:spPr>
          <a:xfrm>
            <a:off x="3309937" y="3235325"/>
            <a:ext cx="5657851" cy="2911476"/>
          </a:xfrm>
          <a:prstGeom prst="rect">
            <a:avLst/>
          </a:prstGeom>
          <a:solidFill>
            <a:srgbClr val="D0D0D0"/>
          </a:solidFill>
          <a:ln w="12700">
            <a:solidFill>
              <a:srgbClr val="FFFFFF"/>
            </a:solidFill>
            <a:miter/>
          </a:ln>
          <a:effectLst>
            <a:outerShdw sx="100000" sy="100000" kx="0" ky="0" algn="b" rotWithShape="0" blurRad="0" dist="17961" dir="2700000">
              <a:srgbClr val="999999"/>
            </a:outerShdw>
          </a:effectLst>
        </p:spPr>
        <p:txBody>
          <a:bodyPr lIns="45719" rIns="45719" anchor="ctr"/>
          <a:lstStyle/>
          <a:p>
            <a:pPr/>
          </a:p>
        </p:txBody>
      </p:sp>
      <p:sp>
        <p:nvSpPr>
          <p:cNvPr id="350" name="Line 16"/>
          <p:cNvSpPr/>
          <p:nvPr/>
        </p:nvSpPr>
        <p:spPr>
          <a:xfrm>
            <a:off x="4094162" y="3894137"/>
            <a:ext cx="1" cy="1377951"/>
          </a:xfrm>
          <a:prstGeom prst="line">
            <a:avLst/>
          </a:prstGeom>
          <a:ln w="25400">
            <a:solidFill>
              <a:srgbClr val="FFFFFF"/>
            </a:solidFill>
          </a:ln>
        </p:spPr>
        <p:txBody>
          <a:bodyPr lIns="45719" rIns="45719"/>
          <a:lstStyle/>
          <a:p>
            <a:pPr/>
          </a:p>
        </p:txBody>
      </p:sp>
      <p:sp>
        <p:nvSpPr>
          <p:cNvPr id="351" name="Line 17"/>
          <p:cNvSpPr/>
          <p:nvPr/>
        </p:nvSpPr>
        <p:spPr>
          <a:xfrm>
            <a:off x="3997326" y="5284787"/>
            <a:ext cx="193676" cy="1"/>
          </a:xfrm>
          <a:prstGeom prst="line">
            <a:avLst/>
          </a:prstGeom>
          <a:ln w="25400">
            <a:solidFill>
              <a:srgbClr val="FFFFFF"/>
            </a:solidFill>
          </a:ln>
        </p:spPr>
        <p:txBody>
          <a:bodyPr lIns="45719" rIns="45719"/>
          <a:lstStyle/>
          <a:p>
            <a:pPr/>
          </a:p>
        </p:txBody>
      </p:sp>
      <p:sp>
        <p:nvSpPr>
          <p:cNvPr id="352" name="Line 18"/>
          <p:cNvSpPr/>
          <p:nvPr/>
        </p:nvSpPr>
        <p:spPr>
          <a:xfrm>
            <a:off x="3997326" y="4818062"/>
            <a:ext cx="193676" cy="1"/>
          </a:xfrm>
          <a:prstGeom prst="line">
            <a:avLst/>
          </a:prstGeom>
          <a:ln w="25400">
            <a:solidFill>
              <a:srgbClr val="FFFFFF"/>
            </a:solidFill>
          </a:ln>
        </p:spPr>
        <p:txBody>
          <a:bodyPr lIns="45719" rIns="45719"/>
          <a:lstStyle/>
          <a:p>
            <a:pPr/>
          </a:p>
        </p:txBody>
      </p:sp>
      <p:sp>
        <p:nvSpPr>
          <p:cNvPr id="353" name="Line 19"/>
          <p:cNvSpPr/>
          <p:nvPr/>
        </p:nvSpPr>
        <p:spPr>
          <a:xfrm>
            <a:off x="3997326" y="4348162"/>
            <a:ext cx="193676" cy="1"/>
          </a:xfrm>
          <a:prstGeom prst="line">
            <a:avLst/>
          </a:prstGeom>
          <a:ln w="25400">
            <a:solidFill>
              <a:srgbClr val="FFFFFF"/>
            </a:solidFill>
          </a:ln>
        </p:spPr>
        <p:txBody>
          <a:bodyPr lIns="45719" rIns="45719"/>
          <a:lstStyle/>
          <a:p>
            <a:pPr/>
          </a:p>
        </p:txBody>
      </p:sp>
      <p:sp>
        <p:nvSpPr>
          <p:cNvPr id="354" name="Line 20"/>
          <p:cNvSpPr/>
          <p:nvPr/>
        </p:nvSpPr>
        <p:spPr>
          <a:xfrm>
            <a:off x="3997326" y="3881437"/>
            <a:ext cx="193676" cy="1"/>
          </a:xfrm>
          <a:prstGeom prst="line">
            <a:avLst/>
          </a:prstGeom>
          <a:ln w="25400">
            <a:solidFill>
              <a:srgbClr val="FFFFFF"/>
            </a:solidFill>
          </a:ln>
        </p:spPr>
        <p:txBody>
          <a:bodyPr lIns="45719" rIns="45719"/>
          <a:lstStyle/>
          <a:p>
            <a:pPr/>
          </a:p>
        </p:txBody>
      </p:sp>
      <p:sp>
        <p:nvSpPr>
          <p:cNvPr id="355" name="Line 21"/>
          <p:cNvSpPr/>
          <p:nvPr/>
        </p:nvSpPr>
        <p:spPr>
          <a:xfrm>
            <a:off x="4106862" y="5284787"/>
            <a:ext cx="4435476" cy="1"/>
          </a:xfrm>
          <a:prstGeom prst="line">
            <a:avLst/>
          </a:prstGeom>
          <a:ln w="25400">
            <a:solidFill>
              <a:srgbClr val="FFFFFF"/>
            </a:solidFill>
          </a:ln>
        </p:spPr>
        <p:txBody>
          <a:bodyPr lIns="45719" rIns="45719"/>
          <a:lstStyle/>
          <a:p>
            <a:pPr/>
          </a:p>
        </p:txBody>
      </p:sp>
      <p:sp>
        <p:nvSpPr>
          <p:cNvPr id="356" name="Line 22"/>
          <p:cNvSpPr/>
          <p:nvPr/>
        </p:nvSpPr>
        <p:spPr>
          <a:xfrm flipV="1">
            <a:off x="4094162" y="5189537"/>
            <a:ext cx="1" cy="190501"/>
          </a:xfrm>
          <a:prstGeom prst="line">
            <a:avLst/>
          </a:prstGeom>
          <a:ln w="25400">
            <a:solidFill>
              <a:srgbClr val="FFFFFF"/>
            </a:solidFill>
          </a:ln>
        </p:spPr>
        <p:txBody>
          <a:bodyPr lIns="45719" rIns="45719"/>
          <a:lstStyle/>
          <a:p>
            <a:pPr/>
          </a:p>
        </p:txBody>
      </p:sp>
      <p:sp>
        <p:nvSpPr>
          <p:cNvPr id="357" name="Line 23"/>
          <p:cNvSpPr/>
          <p:nvPr/>
        </p:nvSpPr>
        <p:spPr>
          <a:xfrm flipV="1">
            <a:off x="4840287" y="5189537"/>
            <a:ext cx="1" cy="190501"/>
          </a:xfrm>
          <a:prstGeom prst="line">
            <a:avLst/>
          </a:prstGeom>
          <a:ln w="25400">
            <a:solidFill>
              <a:srgbClr val="FFFFFF"/>
            </a:solidFill>
          </a:ln>
        </p:spPr>
        <p:txBody>
          <a:bodyPr lIns="45719" rIns="45719"/>
          <a:lstStyle/>
          <a:p>
            <a:pPr/>
          </a:p>
        </p:txBody>
      </p:sp>
      <p:sp>
        <p:nvSpPr>
          <p:cNvPr id="358" name="Line 24"/>
          <p:cNvSpPr/>
          <p:nvPr/>
        </p:nvSpPr>
        <p:spPr>
          <a:xfrm flipV="1">
            <a:off x="5580062" y="5189537"/>
            <a:ext cx="1" cy="190501"/>
          </a:xfrm>
          <a:prstGeom prst="line">
            <a:avLst/>
          </a:prstGeom>
          <a:ln w="25400">
            <a:solidFill>
              <a:srgbClr val="FFFFFF"/>
            </a:solidFill>
          </a:ln>
        </p:spPr>
        <p:txBody>
          <a:bodyPr lIns="45719" rIns="45719"/>
          <a:lstStyle/>
          <a:p>
            <a:pPr/>
          </a:p>
        </p:txBody>
      </p:sp>
      <p:sp>
        <p:nvSpPr>
          <p:cNvPr id="359" name="Line 25"/>
          <p:cNvSpPr/>
          <p:nvPr/>
        </p:nvSpPr>
        <p:spPr>
          <a:xfrm flipV="1">
            <a:off x="6324600" y="5189537"/>
            <a:ext cx="0" cy="190501"/>
          </a:xfrm>
          <a:prstGeom prst="line">
            <a:avLst/>
          </a:prstGeom>
          <a:ln w="25400">
            <a:solidFill>
              <a:srgbClr val="FFFFFF"/>
            </a:solidFill>
          </a:ln>
        </p:spPr>
        <p:txBody>
          <a:bodyPr lIns="45719" rIns="45719"/>
          <a:lstStyle/>
          <a:p>
            <a:pPr/>
          </a:p>
        </p:txBody>
      </p:sp>
      <p:sp>
        <p:nvSpPr>
          <p:cNvPr id="360" name="Line 26"/>
          <p:cNvSpPr/>
          <p:nvPr/>
        </p:nvSpPr>
        <p:spPr>
          <a:xfrm flipV="1">
            <a:off x="7070725" y="5189537"/>
            <a:ext cx="0" cy="190501"/>
          </a:xfrm>
          <a:prstGeom prst="line">
            <a:avLst/>
          </a:prstGeom>
          <a:ln w="25400">
            <a:solidFill>
              <a:srgbClr val="FFFFFF"/>
            </a:solidFill>
          </a:ln>
        </p:spPr>
        <p:txBody>
          <a:bodyPr lIns="45719" rIns="45719"/>
          <a:lstStyle/>
          <a:p>
            <a:pPr/>
          </a:p>
        </p:txBody>
      </p:sp>
      <p:sp>
        <p:nvSpPr>
          <p:cNvPr id="361" name="Line 27"/>
          <p:cNvSpPr/>
          <p:nvPr/>
        </p:nvSpPr>
        <p:spPr>
          <a:xfrm flipV="1">
            <a:off x="7810500" y="5189537"/>
            <a:ext cx="0" cy="190501"/>
          </a:xfrm>
          <a:prstGeom prst="line">
            <a:avLst/>
          </a:prstGeom>
          <a:ln w="25400">
            <a:solidFill>
              <a:srgbClr val="FFFFFF"/>
            </a:solidFill>
          </a:ln>
        </p:spPr>
        <p:txBody>
          <a:bodyPr lIns="45719" rIns="45719"/>
          <a:lstStyle/>
          <a:p>
            <a:pPr/>
          </a:p>
        </p:txBody>
      </p:sp>
      <p:sp>
        <p:nvSpPr>
          <p:cNvPr id="362" name="Line 28"/>
          <p:cNvSpPr/>
          <p:nvPr/>
        </p:nvSpPr>
        <p:spPr>
          <a:xfrm flipV="1">
            <a:off x="8555036" y="5189537"/>
            <a:ext cx="1" cy="190501"/>
          </a:xfrm>
          <a:prstGeom prst="line">
            <a:avLst/>
          </a:prstGeom>
          <a:ln w="25400">
            <a:solidFill>
              <a:srgbClr val="FFFFFF"/>
            </a:solidFill>
          </a:ln>
        </p:spPr>
        <p:txBody>
          <a:bodyPr lIns="45719" rIns="45719"/>
          <a:lstStyle/>
          <a:p>
            <a:pPr/>
          </a:p>
        </p:txBody>
      </p:sp>
      <p:sp>
        <p:nvSpPr>
          <p:cNvPr id="363" name="Line 29"/>
          <p:cNvSpPr/>
          <p:nvPr/>
        </p:nvSpPr>
        <p:spPr>
          <a:xfrm flipV="1">
            <a:off x="4094162" y="5162551"/>
            <a:ext cx="1" cy="244476"/>
          </a:xfrm>
          <a:prstGeom prst="line">
            <a:avLst/>
          </a:prstGeom>
          <a:ln w="25400">
            <a:solidFill>
              <a:srgbClr val="FFFFFF"/>
            </a:solidFill>
          </a:ln>
        </p:spPr>
        <p:txBody>
          <a:bodyPr lIns="45719" rIns="45719"/>
          <a:lstStyle/>
          <a:p>
            <a:pPr/>
          </a:p>
        </p:txBody>
      </p:sp>
      <p:sp>
        <p:nvSpPr>
          <p:cNvPr id="364" name="Line 30"/>
          <p:cNvSpPr/>
          <p:nvPr/>
        </p:nvSpPr>
        <p:spPr>
          <a:xfrm flipV="1">
            <a:off x="5580062" y="5162551"/>
            <a:ext cx="1" cy="244476"/>
          </a:xfrm>
          <a:prstGeom prst="line">
            <a:avLst/>
          </a:prstGeom>
          <a:ln w="25400">
            <a:solidFill>
              <a:srgbClr val="FFFFFF"/>
            </a:solidFill>
          </a:ln>
        </p:spPr>
        <p:txBody>
          <a:bodyPr lIns="45719" rIns="45719"/>
          <a:lstStyle/>
          <a:p>
            <a:pPr/>
          </a:p>
        </p:txBody>
      </p:sp>
      <p:sp>
        <p:nvSpPr>
          <p:cNvPr id="365" name="Line 31"/>
          <p:cNvSpPr/>
          <p:nvPr/>
        </p:nvSpPr>
        <p:spPr>
          <a:xfrm flipV="1">
            <a:off x="7070725" y="5162551"/>
            <a:ext cx="0" cy="244476"/>
          </a:xfrm>
          <a:prstGeom prst="line">
            <a:avLst/>
          </a:prstGeom>
          <a:ln w="25400">
            <a:solidFill>
              <a:srgbClr val="FFFFFF"/>
            </a:solidFill>
          </a:ln>
        </p:spPr>
        <p:txBody>
          <a:bodyPr lIns="45719" rIns="45719"/>
          <a:lstStyle/>
          <a:p>
            <a:pPr/>
          </a:p>
        </p:txBody>
      </p:sp>
      <p:sp>
        <p:nvSpPr>
          <p:cNvPr id="366" name="Line 32"/>
          <p:cNvSpPr/>
          <p:nvPr/>
        </p:nvSpPr>
        <p:spPr>
          <a:xfrm flipV="1">
            <a:off x="8555036" y="5162551"/>
            <a:ext cx="1" cy="244476"/>
          </a:xfrm>
          <a:prstGeom prst="line">
            <a:avLst/>
          </a:prstGeom>
          <a:ln w="25400">
            <a:solidFill>
              <a:srgbClr val="FFFFFF"/>
            </a:solidFill>
          </a:ln>
        </p:spPr>
        <p:txBody>
          <a:bodyPr lIns="45719" rIns="45719"/>
          <a:lstStyle/>
          <a:p>
            <a:pPr/>
          </a:p>
        </p:txBody>
      </p:sp>
      <p:sp>
        <p:nvSpPr>
          <p:cNvPr id="367" name="Oval 33"/>
          <p:cNvSpPr/>
          <p:nvPr/>
        </p:nvSpPr>
        <p:spPr>
          <a:xfrm>
            <a:off x="6731000" y="4775200"/>
            <a:ext cx="74612" cy="76200"/>
          </a:xfrm>
          <a:prstGeom prst="ellipse">
            <a:avLst/>
          </a:prstGeom>
          <a:solidFill>
            <a:srgbClr val="FFFF80"/>
          </a:solidFill>
          <a:ln w="25400">
            <a:solidFill>
              <a:srgbClr val="FFFF80"/>
            </a:solidFill>
          </a:ln>
        </p:spPr>
        <p:txBody>
          <a:bodyPr lIns="45719" rIns="45719" anchor="ctr"/>
          <a:lstStyle/>
          <a:p>
            <a:pPr/>
          </a:p>
        </p:txBody>
      </p:sp>
      <p:sp>
        <p:nvSpPr>
          <p:cNvPr id="368" name="Oval 34"/>
          <p:cNvSpPr/>
          <p:nvPr/>
        </p:nvSpPr>
        <p:spPr>
          <a:xfrm>
            <a:off x="5984875" y="5008562"/>
            <a:ext cx="76200" cy="76201"/>
          </a:xfrm>
          <a:prstGeom prst="ellipse">
            <a:avLst/>
          </a:prstGeom>
          <a:solidFill>
            <a:srgbClr val="FFFF80"/>
          </a:solidFill>
          <a:ln w="25400">
            <a:solidFill>
              <a:srgbClr val="FFFF80"/>
            </a:solidFill>
          </a:ln>
        </p:spPr>
        <p:txBody>
          <a:bodyPr lIns="45719" rIns="45719" anchor="ctr"/>
          <a:lstStyle/>
          <a:p>
            <a:pPr/>
          </a:p>
        </p:txBody>
      </p:sp>
      <p:sp>
        <p:nvSpPr>
          <p:cNvPr id="369" name="Oval 35"/>
          <p:cNvSpPr/>
          <p:nvPr/>
        </p:nvSpPr>
        <p:spPr>
          <a:xfrm>
            <a:off x="4943475" y="4725987"/>
            <a:ext cx="76200" cy="74613"/>
          </a:xfrm>
          <a:prstGeom prst="ellipse">
            <a:avLst/>
          </a:prstGeom>
          <a:solidFill>
            <a:srgbClr val="FFFF80"/>
          </a:solidFill>
          <a:ln w="25400">
            <a:solidFill>
              <a:srgbClr val="FFFF80"/>
            </a:solidFill>
          </a:ln>
        </p:spPr>
        <p:txBody>
          <a:bodyPr lIns="45719" rIns="45719" anchor="ctr"/>
          <a:lstStyle/>
          <a:p>
            <a:pPr/>
          </a:p>
        </p:txBody>
      </p:sp>
      <p:sp>
        <p:nvSpPr>
          <p:cNvPr id="370" name="Oval 36"/>
          <p:cNvSpPr/>
          <p:nvPr/>
        </p:nvSpPr>
        <p:spPr>
          <a:xfrm>
            <a:off x="7027863" y="3884612"/>
            <a:ext cx="74615" cy="76201"/>
          </a:xfrm>
          <a:prstGeom prst="ellipse">
            <a:avLst/>
          </a:prstGeom>
          <a:solidFill>
            <a:srgbClr val="FFFF80"/>
          </a:solidFill>
          <a:ln w="25400">
            <a:solidFill>
              <a:srgbClr val="FFFF80"/>
            </a:solidFill>
          </a:ln>
        </p:spPr>
        <p:txBody>
          <a:bodyPr lIns="45719" rIns="45719" anchor="ctr"/>
          <a:lstStyle/>
          <a:p>
            <a:pPr/>
          </a:p>
        </p:txBody>
      </p:sp>
      <p:sp>
        <p:nvSpPr>
          <p:cNvPr id="371" name="Oval 37"/>
          <p:cNvSpPr/>
          <p:nvPr/>
        </p:nvSpPr>
        <p:spPr>
          <a:xfrm>
            <a:off x="7767636" y="3838575"/>
            <a:ext cx="76201" cy="76200"/>
          </a:xfrm>
          <a:prstGeom prst="ellipse">
            <a:avLst/>
          </a:prstGeom>
          <a:solidFill>
            <a:srgbClr val="FFFF80"/>
          </a:solidFill>
          <a:ln w="25400">
            <a:solidFill>
              <a:srgbClr val="FFFF80"/>
            </a:solidFill>
          </a:ln>
        </p:spPr>
        <p:txBody>
          <a:bodyPr lIns="45719" rIns="45719" anchor="ctr"/>
          <a:lstStyle/>
          <a:p>
            <a:pPr/>
          </a:p>
        </p:txBody>
      </p:sp>
      <p:sp>
        <p:nvSpPr>
          <p:cNvPr id="372" name="Oval 38"/>
          <p:cNvSpPr/>
          <p:nvPr/>
        </p:nvSpPr>
        <p:spPr>
          <a:xfrm>
            <a:off x="5537200" y="4305301"/>
            <a:ext cx="76200" cy="74615"/>
          </a:xfrm>
          <a:prstGeom prst="ellipse">
            <a:avLst/>
          </a:prstGeom>
          <a:solidFill>
            <a:srgbClr val="FFFF80"/>
          </a:solidFill>
          <a:ln w="25400">
            <a:solidFill>
              <a:srgbClr val="FFFF80"/>
            </a:solidFill>
          </a:ln>
        </p:spPr>
        <p:txBody>
          <a:bodyPr lIns="45719" rIns="45719" anchor="ctr"/>
          <a:lstStyle/>
          <a:p>
            <a:pPr/>
          </a:p>
        </p:txBody>
      </p:sp>
      <p:sp>
        <p:nvSpPr>
          <p:cNvPr id="373" name="Rectangle 39"/>
          <p:cNvSpPr txBox="1"/>
          <p:nvPr/>
        </p:nvSpPr>
        <p:spPr>
          <a:xfrm>
            <a:off x="3589338" y="5045076"/>
            <a:ext cx="292305"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0</a:t>
            </a:r>
          </a:p>
        </p:txBody>
      </p:sp>
      <p:sp>
        <p:nvSpPr>
          <p:cNvPr id="374" name="Rectangle 40"/>
          <p:cNvSpPr txBox="1"/>
          <p:nvPr/>
        </p:nvSpPr>
        <p:spPr>
          <a:xfrm>
            <a:off x="3397250" y="4579939"/>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20</a:t>
            </a:r>
          </a:p>
        </p:txBody>
      </p:sp>
      <p:sp>
        <p:nvSpPr>
          <p:cNvPr id="375" name="Rectangle 41"/>
          <p:cNvSpPr txBox="1"/>
          <p:nvPr/>
        </p:nvSpPr>
        <p:spPr>
          <a:xfrm>
            <a:off x="3397250" y="4108451"/>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40</a:t>
            </a:r>
          </a:p>
        </p:txBody>
      </p:sp>
      <p:sp>
        <p:nvSpPr>
          <p:cNvPr id="376" name="Rectangle 42"/>
          <p:cNvSpPr txBox="1"/>
          <p:nvPr/>
        </p:nvSpPr>
        <p:spPr>
          <a:xfrm>
            <a:off x="3397250" y="3641726"/>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60</a:t>
            </a:r>
          </a:p>
        </p:txBody>
      </p:sp>
      <p:sp>
        <p:nvSpPr>
          <p:cNvPr id="377" name="Rectangle 43"/>
          <p:cNvSpPr txBox="1"/>
          <p:nvPr/>
        </p:nvSpPr>
        <p:spPr>
          <a:xfrm>
            <a:off x="3954463" y="5561014"/>
            <a:ext cx="292305"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0</a:t>
            </a:r>
          </a:p>
        </p:txBody>
      </p:sp>
      <p:sp>
        <p:nvSpPr>
          <p:cNvPr id="378" name="Rectangle 44"/>
          <p:cNvSpPr txBox="1"/>
          <p:nvPr/>
        </p:nvSpPr>
        <p:spPr>
          <a:xfrm>
            <a:off x="5343525" y="5561014"/>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20</a:t>
            </a:r>
          </a:p>
        </p:txBody>
      </p:sp>
      <p:sp>
        <p:nvSpPr>
          <p:cNvPr id="379" name="Rectangle 45"/>
          <p:cNvSpPr txBox="1"/>
          <p:nvPr/>
        </p:nvSpPr>
        <p:spPr>
          <a:xfrm>
            <a:off x="6834187" y="5561014"/>
            <a:ext cx="483011"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40</a:t>
            </a:r>
          </a:p>
        </p:txBody>
      </p:sp>
      <p:sp>
        <p:nvSpPr>
          <p:cNvPr id="380" name="Rectangle 46"/>
          <p:cNvSpPr txBox="1"/>
          <p:nvPr/>
        </p:nvSpPr>
        <p:spPr>
          <a:xfrm>
            <a:off x="8320087" y="5561014"/>
            <a:ext cx="483011"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60</a:t>
            </a:r>
          </a:p>
        </p:txBody>
      </p:sp>
      <p:sp>
        <p:nvSpPr>
          <p:cNvPr id="381" name="Rectangle 47"/>
          <p:cNvSpPr txBox="1"/>
          <p:nvPr/>
        </p:nvSpPr>
        <p:spPr>
          <a:xfrm>
            <a:off x="8624887" y="5054601"/>
            <a:ext cx="330313"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X</a:t>
            </a:r>
          </a:p>
        </p:txBody>
      </p:sp>
      <p:sp>
        <p:nvSpPr>
          <p:cNvPr id="382" name="Rectangle 48"/>
          <p:cNvSpPr txBox="1"/>
          <p:nvPr/>
        </p:nvSpPr>
        <p:spPr>
          <a:xfrm>
            <a:off x="3949700" y="3349626"/>
            <a:ext cx="330312"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Y</a:t>
            </a:r>
          </a:p>
        </p:txBody>
      </p:sp>
      <p:sp>
        <p:nvSpPr>
          <p:cNvPr id="383" name="Oval 49"/>
          <p:cNvSpPr/>
          <p:nvPr/>
        </p:nvSpPr>
        <p:spPr>
          <a:xfrm>
            <a:off x="5872162" y="4956175"/>
            <a:ext cx="215901" cy="215900"/>
          </a:xfrm>
          <a:prstGeom prst="ellipse">
            <a:avLst/>
          </a:prstGeom>
          <a:solidFill>
            <a:srgbClr val="F0F28D"/>
          </a:solidFill>
          <a:ln w="12700">
            <a:solidFill>
              <a:srgbClr val="000000"/>
            </a:solidFill>
          </a:ln>
        </p:spPr>
        <p:txBody>
          <a:bodyPr lIns="45719" rIns="45719" anchor="ctr"/>
          <a:lstStyle/>
          <a:p>
            <a:pPr/>
          </a:p>
        </p:txBody>
      </p:sp>
      <p:sp>
        <p:nvSpPr>
          <p:cNvPr id="384" name="Oval 50"/>
          <p:cNvSpPr/>
          <p:nvPr/>
        </p:nvSpPr>
        <p:spPr>
          <a:xfrm>
            <a:off x="7700961" y="3736975"/>
            <a:ext cx="215901" cy="215900"/>
          </a:xfrm>
          <a:prstGeom prst="ellipse">
            <a:avLst/>
          </a:prstGeom>
          <a:solidFill>
            <a:srgbClr val="F0F28D"/>
          </a:solidFill>
          <a:ln w="12700">
            <a:solidFill>
              <a:srgbClr val="000000"/>
            </a:solidFill>
          </a:ln>
        </p:spPr>
        <p:txBody>
          <a:bodyPr lIns="45719" rIns="45719" anchor="ctr"/>
          <a:lstStyle/>
          <a:p>
            <a:pPr/>
          </a:p>
        </p:txBody>
      </p:sp>
      <p:sp>
        <p:nvSpPr>
          <p:cNvPr id="385" name="Oval 51"/>
          <p:cNvSpPr/>
          <p:nvPr/>
        </p:nvSpPr>
        <p:spPr>
          <a:xfrm>
            <a:off x="5491162" y="4270375"/>
            <a:ext cx="215901" cy="215900"/>
          </a:xfrm>
          <a:prstGeom prst="ellipse">
            <a:avLst/>
          </a:prstGeom>
          <a:solidFill>
            <a:srgbClr val="F0F28D"/>
          </a:solidFill>
          <a:ln w="12700">
            <a:solidFill>
              <a:srgbClr val="000000"/>
            </a:solidFill>
          </a:ln>
        </p:spPr>
        <p:txBody>
          <a:bodyPr lIns="45719" rIns="45719" anchor="ctr"/>
          <a:lstStyle/>
          <a:p>
            <a:pPr/>
          </a:p>
        </p:txBody>
      </p:sp>
      <p:sp>
        <p:nvSpPr>
          <p:cNvPr id="386" name="Oval 52"/>
          <p:cNvSpPr/>
          <p:nvPr/>
        </p:nvSpPr>
        <p:spPr>
          <a:xfrm>
            <a:off x="6938961" y="3813175"/>
            <a:ext cx="215901" cy="215900"/>
          </a:xfrm>
          <a:prstGeom prst="ellipse">
            <a:avLst/>
          </a:prstGeom>
          <a:solidFill>
            <a:srgbClr val="F0F28D"/>
          </a:solidFill>
          <a:ln w="12700">
            <a:solidFill>
              <a:srgbClr val="000000"/>
            </a:solidFill>
          </a:ln>
        </p:spPr>
        <p:txBody>
          <a:bodyPr lIns="45719" rIns="45719" anchor="ctr"/>
          <a:lstStyle/>
          <a:p>
            <a:pPr/>
          </a:p>
        </p:txBody>
      </p:sp>
      <p:sp>
        <p:nvSpPr>
          <p:cNvPr id="387" name="Oval 53"/>
          <p:cNvSpPr/>
          <p:nvPr/>
        </p:nvSpPr>
        <p:spPr>
          <a:xfrm>
            <a:off x="6634161" y="4727575"/>
            <a:ext cx="215901" cy="215900"/>
          </a:xfrm>
          <a:prstGeom prst="ellipse">
            <a:avLst/>
          </a:prstGeom>
          <a:solidFill>
            <a:srgbClr val="F0F28D"/>
          </a:solidFill>
          <a:ln w="12700">
            <a:solidFill>
              <a:srgbClr val="000000"/>
            </a:solidFill>
          </a:ln>
        </p:spPr>
        <p:txBody>
          <a:bodyPr lIns="45719" rIns="45719" anchor="ctr"/>
          <a:lstStyle/>
          <a:p>
            <a:pPr/>
          </a:p>
        </p:txBody>
      </p:sp>
      <p:sp>
        <p:nvSpPr>
          <p:cNvPr id="388" name="Oval 54"/>
          <p:cNvSpPr/>
          <p:nvPr/>
        </p:nvSpPr>
        <p:spPr>
          <a:xfrm>
            <a:off x="4881562" y="4651375"/>
            <a:ext cx="215901" cy="215900"/>
          </a:xfrm>
          <a:prstGeom prst="ellipse">
            <a:avLst/>
          </a:prstGeom>
          <a:solidFill>
            <a:srgbClr val="F0F28D"/>
          </a:solidFill>
          <a:ln w="12700">
            <a:solidFill>
              <a:srgbClr val="000000"/>
            </a:solidFill>
          </a:ln>
        </p:spPr>
        <p:txBody>
          <a:bodyPr lIns="45719" rIns="45719" anchor="ctr"/>
          <a:lstStyle/>
          <a:p>
            <a:pPr/>
          </a:p>
        </p:txBody>
      </p:sp>
      <p:sp>
        <p:nvSpPr>
          <p:cNvPr id="389" name="Line 55"/>
          <p:cNvSpPr/>
          <p:nvPr/>
        </p:nvSpPr>
        <p:spPr>
          <a:xfrm flipV="1">
            <a:off x="4113212" y="3733799"/>
            <a:ext cx="4343401" cy="1447802"/>
          </a:xfrm>
          <a:prstGeom prst="line">
            <a:avLst/>
          </a:prstGeom>
          <a:ln w="50800">
            <a:solidFill>
              <a:srgbClr val="FC0128"/>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0" advTm="1000" p14:dur="1000">
        <p:wipe dir="r"/>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Slide Number Placeholder 5"/>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2" name="Rectangle 4"/>
          <p:cNvSpPr txBox="1"/>
          <p:nvPr>
            <p:ph type="title"/>
          </p:nvPr>
        </p:nvSpPr>
        <p:spPr>
          <a:xfrm>
            <a:off x="3275012" y="171450"/>
            <a:ext cx="7086601" cy="1123950"/>
          </a:xfrm>
          <a:prstGeom prst="rect">
            <a:avLst/>
          </a:prstGeom>
        </p:spPr>
        <p:txBody>
          <a:bodyPr lIns="44450" tIns="44450" rIns="44450" bIns="44450"/>
          <a:lstStyle/>
          <a:p>
            <a:pPr/>
            <a:r>
              <a:t>Thinking Challenge</a:t>
            </a:r>
          </a:p>
        </p:txBody>
      </p:sp>
      <p:sp>
        <p:nvSpPr>
          <p:cNvPr id="393" name="Rectangle 5"/>
          <p:cNvSpPr txBox="1"/>
          <p:nvPr/>
        </p:nvSpPr>
        <p:spPr>
          <a:xfrm>
            <a:off x="2178051" y="1219200"/>
            <a:ext cx="8491536" cy="890068"/>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spcBef>
                <a:spcPts val="600"/>
              </a:spcBef>
              <a:defRPr b="1" sz="2800">
                <a:effectLst>
                  <a:outerShdw sx="100000" sy="100000" kx="0" ky="0" algn="b" rotWithShape="0" blurRad="38100" dist="38100" dir="2700000">
                    <a:srgbClr val="000000"/>
                  </a:outerShdw>
                </a:effectLst>
              </a:defRPr>
            </a:lvl1pPr>
          </a:lstStyle>
          <a:p>
            <a:pPr/>
            <a:r>
              <a:t>How would you draw a line through the points?   How do you determine which line ‘fits best’?</a:t>
            </a:r>
          </a:p>
        </p:txBody>
      </p:sp>
      <p:sp>
        <p:nvSpPr>
          <p:cNvPr id="394" name="Rectangle 14"/>
          <p:cNvSpPr/>
          <p:nvPr/>
        </p:nvSpPr>
        <p:spPr>
          <a:xfrm>
            <a:off x="3351212" y="3124200"/>
            <a:ext cx="5657851" cy="2911476"/>
          </a:xfrm>
          <a:prstGeom prst="rect">
            <a:avLst/>
          </a:prstGeom>
          <a:solidFill>
            <a:srgbClr val="D0D0D0"/>
          </a:solidFill>
          <a:ln w="12700">
            <a:solidFill>
              <a:srgbClr val="FFFFFF"/>
            </a:solidFill>
            <a:miter/>
          </a:ln>
          <a:effectLst>
            <a:outerShdw sx="100000" sy="100000" kx="0" ky="0" algn="b" rotWithShape="0" blurRad="0" dist="17961" dir="2700000">
              <a:srgbClr val="999999"/>
            </a:outerShdw>
          </a:effectLst>
        </p:spPr>
        <p:txBody>
          <a:bodyPr lIns="45719" rIns="45719" anchor="ctr"/>
          <a:lstStyle/>
          <a:p>
            <a:pPr algn="ctr"/>
          </a:p>
        </p:txBody>
      </p:sp>
      <p:sp>
        <p:nvSpPr>
          <p:cNvPr id="395" name="Line 15"/>
          <p:cNvSpPr/>
          <p:nvPr/>
        </p:nvSpPr>
        <p:spPr>
          <a:xfrm>
            <a:off x="4094162" y="3894137"/>
            <a:ext cx="1" cy="1377951"/>
          </a:xfrm>
          <a:prstGeom prst="line">
            <a:avLst/>
          </a:prstGeom>
          <a:ln w="25400">
            <a:solidFill>
              <a:srgbClr val="FFFFFF"/>
            </a:solidFill>
          </a:ln>
        </p:spPr>
        <p:txBody>
          <a:bodyPr lIns="45719" rIns="45719"/>
          <a:lstStyle/>
          <a:p>
            <a:pPr/>
          </a:p>
        </p:txBody>
      </p:sp>
      <p:sp>
        <p:nvSpPr>
          <p:cNvPr id="396" name="Line 16"/>
          <p:cNvSpPr/>
          <p:nvPr/>
        </p:nvSpPr>
        <p:spPr>
          <a:xfrm>
            <a:off x="3997326" y="5284787"/>
            <a:ext cx="193676" cy="1"/>
          </a:xfrm>
          <a:prstGeom prst="line">
            <a:avLst/>
          </a:prstGeom>
          <a:ln w="25400">
            <a:solidFill>
              <a:srgbClr val="FFFFFF"/>
            </a:solidFill>
          </a:ln>
        </p:spPr>
        <p:txBody>
          <a:bodyPr lIns="45719" rIns="45719"/>
          <a:lstStyle/>
          <a:p>
            <a:pPr/>
          </a:p>
        </p:txBody>
      </p:sp>
      <p:sp>
        <p:nvSpPr>
          <p:cNvPr id="397" name="Line 17"/>
          <p:cNvSpPr/>
          <p:nvPr/>
        </p:nvSpPr>
        <p:spPr>
          <a:xfrm>
            <a:off x="3997326" y="4818062"/>
            <a:ext cx="193676" cy="1"/>
          </a:xfrm>
          <a:prstGeom prst="line">
            <a:avLst/>
          </a:prstGeom>
          <a:ln w="25400">
            <a:solidFill>
              <a:srgbClr val="FFFFFF"/>
            </a:solidFill>
          </a:ln>
        </p:spPr>
        <p:txBody>
          <a:bodyPr lIns="45719" rIns="45719"/>
          <a:lstStyle/>
          <a:p>
            <a:pPr/>
          </a:p>
        </p:txBody>
      </p:sp>
      <p:sp>
        <p:nvSpPr>
          <p:cNvPr id="398" name="Line 18"/>
          <p:cNvSpPr/>
          <p:nvPr/>
        </p:nvSpPr>
        <p:spPr>
          <a:xfrm>
            <a:off x="3997326" y="4348162"/>
            <a:ext cx="193676" cy="1"/>
          </a:xfrm>
          <a:prstGeom prst="line">
            <a:avLst/>
          </a:prstGeom>
          <a:ln w="25400">
            <a:solidFill>
              <a:srgbClr val="FFFFFF"/>
            </a:solidFill>
          </a:ln>
        </p:spPr>
        <p:txBody>
          <a:bodyPr lIns="45719" rIns="45719"/>
          <a:lstStyle/>
          <a:p>
            <a:pPr/>
          </a:p>
        </p:txBody>
      </p:sp>
      <p:sp>
        <p:nvSpPr>
          <p:cNvPr id="399" name="Line 19"/>
          <p:cNvSpPr/>
          <p:nvPr/>
        </p:nvSpPr>
        <p:spPr>
          <a:xfrm>
            <a:off x="3997326" y="3881437"/>
            <a:ext cx="193676" cy="1"/>
          </a:xfrm>
          <a:prstGeom prst="line">
            <a:avLst/>
          </a:prstGeom>
          <a:ln w="25400">
            <a:solidFill>
              <a:srgbClr val="FFFFFF"/>
            </a:solidFill>
          </a:ln>
        </p:spPr>
        <p:txBody>
          <a:bodyPr lIns="45719" rIns="45719"/>
          <a:lstStyle/>
          <a:p>
            <a:pPr/>
          </a:p>
        </p:txBody>
      </p:sp>
      <p:sp>
        <p:nvSpPr>
          <p:cNvPr id="400" name="Line 20"/>
          <p:cNvSpPr/>
          <p:nvPr/>
        </p:nvSpPr>
        <p:spPr>
          <a:xfrm>
            <a:off x="4106862" y="5284787"/>
            <a:ext cx="4435476" cy="1"/>
          </a:xfrm>
          <a:prstGeom prst="line">
            <a:avLst/>
          </a:prstGeom>
          <a:ln w="25400">
            <a:solidFill>
              <a:srgbClr val="FFFFFF"/>
            </a:solidFill>
          </a:ln>
        </p:spPr>
        <p:txBody>
          <a:bodyPr lIns="45719" rIns="45719"/>
          <a:lstStyle/>
          <a:p>
            <a:pPr/>
          </a:p>
        </p:txBody>
      </p:sp>
      <p:sp>
        <p:nvSpPr>
          <p:cNvPr id="401" name="Line 21"/>
          <p:cNvSpPr/>
          <p:nvPr/>
        </p:nvSpPr>
        <p:spPr>
          <a:xfrm flipV="1">
            <a:off x="4094162" y="5189537"/>
            <a:ext cx="1" cy="190501"/>
          </a:xfrm>
          <a:prstGeom prst="line">
            <a:avLst/>
          </a:prstGeom>
          <a:ln w="25400">
            <a:solidFill>
              <a:srgbClr val="FFFFFF"/>
            </a:solidFill>
          </a:ln>
        </p:spPr>
        <p:txBody>
          <a:bodyPr lIns="45719" rIns="45719"/>
          <a:lstStyle/>
          <a:p>
            <a:pPr/>
          </a:p>
        </p:txBody>
      </p:sp>
      <p:sp>
        <p:nvSpPr>
          <p:cNvPr id="402" name="Line 22"/>
          <p:cNvSpPr/>
          <p:nvPr/>
        </p:nvSpPr>
        <p:spPr>
          <a:xfrm flipV="1">
            <a:off x="4840287" y="5189537"/>
            <a:ext cx="1" cy="190501"/>
          </a:xfrm>
          <a:prstGeom prst="line">
            <a:avLst/>
          </a:prstGeom>
          <a:ln w="25400">
            <a:solidFill>
              <a:srgbClr val="FFFFFF"/>
            </a:solidFill>
          </a:ln>
        </p:spPr>
        <p:txBody>
          <a:bodyPr lIns="45719" rIns="45719"/>
          <a:lstStyle/>
          <a:p>
            <a:pPr/>
          </a:p>
        </p:txBody>
      </p:sp>
      <p:sp>
        <p:nvSpPr>
          <p:cNvPr id="403" name="Line 23"/>
          <p:cNvSpPr/>
          <p:nvPr/>
        </p:nvSpPr>
        <p:spPr>
          <a:xfrm flipV="1">
            <a:off x="5580062" y="5189537"/>
            <a:ext cx="1" cy="190501"/>
          </a:xfrm>
          <a:prstGeom prst="line">
            <a:avLst/>
          </a:prstGeom>
          <a:ln w="25400">
            <a:solidFill>
              <a:srgbClr val="FFFFFF"/>
            </a:solidFill>
          </a:ln>
        </p:spPr>
        <p:txBody>
          <a:bodyPr lIns="45719" rIns="45719"/>
          <a:lstStyle/>
          <a:p>
            <a:pPr/>
          </a:p>
        </p:txBody>
      </p:sp>
      <p:sp>
        <p:nvSpPr>
          <p:cNvPr id="404" name="Line 24"/>
          <p:cNvSpPr/>
          <p:nvPr/>
        </p:nvSpPr>
        <p:spPr>
          <a:xfrm flipV="1">
            <a:off x="6324600" y="5189537"/>
            <a:ext cx="0" cy="190501"/>
          </a:xfrm>
          <a:prstGeom prst="line">
            <a:avLst/>
          </a:prstGeom>
          <a:ln w="25400">
            <a:solidFill>
              <a:srgbClr val="FFFFFF"/>
            </a:solidFill>
          </a:ln>
        </p:spPr>
        <p:txBody>
          <a:bodyPr lIns="45719" rIns="45719"/>
          <a:lstStyle/>
          <a:p>
            <a:pPr/>
          </a:p>
        </p:txBody>
      </p:sp>
      <p:sp>
        <p:nvSpPr>
          <p:cNvPr id="405" name="Line 25"/>
          <p:cNvSpPr/>
          <p:nvPr/>
        </p:nvSpPr>
        <p:spPr>
          <a:xfrm flipV="1">
            <a:off x="7070725" y="5189537"/>
            <a:ext cx="0" cy="190501"/>
          </a:xfrm>
          <a:prstGeom prst="line">
            <a:avLst/>
          </a:prstGeom>
          <a:ln w="25400">
            <a:solidFill>
              <a:srgbClr val="FFFFFF"/>
            </a:solidFill>
          </a:ln>
        </p:spPr>
        <p:txBody>
          <a:bodyPr lIns="45719" rIns="45719"/>
          <a:lstStyle/>
          <a:p>
            <a:pPr/>
          </a:p>
        </p:txBody>
      </p:sp>
      <p:sp>
        <p:nvSpPr>
          <p:cNvPr id="406" name="Line 26"/>
          <p:cNvSpPr/>
          <p:nvPr/>
        </p:nvSpPr>
        <p:spPr>
          <a:xfrm flipV="1">
            <a:off x="7810500" y="5189537"/>
            <a:ext cx="0" cy="190501"/>
          </a:xfrm>
          <a:prstGeom prst="line">
            <a:avLst/>
          </a:prstGeom>
          <a:ln w="25400">
            <a:solidFill>
              <a:srgbClr val="FFFFFF"/>
            </a:solidFill>
          </a:ln>
        </p:spPr>
        <p:txBody>
          <a:bodyPr lIns="45719" rIns="45719"/>
          <a:lstStyle/>
          <a:p>
            <a:pPr/>
          </a:p>
        </p:txBody>
      </p:sp>
      <p:sp>
        <p:nvSpPr>
          <p:cNvPr id="407" name="Line 27"/>
          <p:cNvSpPr/>
          <p:nvPr/>
        </p:nvSpPr>
        <p:spPr>
          <a:xfrm flipV="1">
            <a:off x="8555036" y="5189537"/>
            <a:ext cx="1" cy="190501"/>
          </a:xfrm>
          <a:prstGeom prst="line">
            <a:avLst/>
          </a:prstGeom>
          <a:ln w="25400">
            <a:solidFill>
              <a:srgbClr val="FFFFFF"/>
            </a:solidFill>
          </a:ln>
        </p:spPr>
        <p:txBody>
          <a:bodyPr lIns="45719" rIns="45719"/>
          <a:lstStyle/>
          <a:p>
            <a:pPr/>
          </a:p>
        </p:txBody>
      </p:sp>
      <p:sp>
        <p:nvSpPr>
          <p:cNvPr id="408" name="Line 28"/>
          <p:cNvSpPr/>
          <p:nvPr/>
        </p:nvSpPr>
        <p:spPr>
          <a:xfrm flipV="1">
            <a:off x="4094162" y="5162551"/>
            <a:ext cx="1" cy="244476"/>
          </a:xfrm>
          <a:prstGeom prst="line">
            <a:avLst/>
          </a:prstGeom>
          <a:ln w="25400">
            <a:solidFill>
              <a:srgbClr val="FFFFFF"/>
            </a:solidFill>
          </a:ln>
        </p:spPr>
        <p:txBody>
          <a:bodyPr lIns="45719" rIns="45719"/>
          <a:lstStyle/>
          <a:p>
            <a:pPr/>
          </a:p>
        </p:txBody>
      </p:sp>
      <p:sp>
        <p:nvSpPr>
          <p:cNvPr id="409" name="Line 29"/>
          <p:cNvSpPr/>
          <p:nvPr/>
        </p:nvSpPr>
        <p:spPr>
          <a:xfrm flipV="1">
            <a:off x="5580062" y="5162551"/>
            <a:ext cx="1" cy="244476"/>
          </a:xfrm>
          <a:prstGeom prst="line">
            <a:avLst/>
          </a:prstGeom>
          <a:ln w="25400">
            <a:solidFill>
              <a:srgbClr val="FFFFFF"/>
            </a:solidFill>
          </a:ln>
        </p:spPr>
        <p:txBody>
          <a:bodyPr lIns="45719" rIns="45719"/>
          <a:lstStyle/>
          <a:p>
            <a:pPr/>
          </a:p>
        </p:txBody>
      </p:sp>
      <p:sp>
        <p:nvSpPr>
          <p:cNvPr id="410" name="Line 30"/>
          <p:cNvSpPr/>
          <p:nvPr/>
        </p:nvSpPr>
        <p:spPr>
          <a:xfrm flipV="1">
            <a:off x="7070725" y="5162551"/>
            <a:ext cx="0" cy="244476"/>
          </a:xfrm>
          <a:prstGeom prst="line">
            <a:avLst/>
          </a:prstGeom>
          <a:ln w="25400">
            <a:solidFill>
              <a:srgbClr val="FFFFFF"/>
            </a:solidFill>
          </a:ln>
        </p:spPr>
        <p:txBody>
          <a:bodyPr lIns="45719" rIns="45719"/>
          <a:lstStyle/>
          <a:p>
            <a:pPr/>
          </a:p>
        </p:txBody>
      </p:sp>
      <p:sp>
        <p:nvSpPr>
          <p:cNvPr id="411" name="Line 31"/>
          <p:cNvSpPr/>
          <p:nvPr/>
        </p:nvSpPr>
        <p:spPr>
          <a:xfrm flipV="1">
            <a:off x="8555036" y="5162551"/>
            <a:ext cx="1" cy="244476"/>
          </a:xfrm>
          <a:prstGeom prst="line">
            <a:avLst/>
          </a:prstGeom>
          <a:ln w="25400">
            <a:solidFill>
              <a:srgbClr val="FFFFFF"/>
            </a:solidFill>
          </a:ln>
        </p:spPr>
        <p:txBody>
          <a:bodyPr lIns="45719" rIns="45719"/>
          <a:lstStyle/>
          <a:p>
            <a:pPr/>
          </a:p>
        </p:txBody>
      </p:sp>
      <p:sp>
        <p:nvSpPr>
          <p:cNvPr id="412" name="Oval 32"/>
          <p:cNvSpPr/>
          <p:nvPr/>
        </p:nvSpPr>
        <p:spPr>
          <a:xfrm>
            <a:off x="6731000" y="4775200"/>
            <a:ext cx="74612" cy="76200"/>
          </a:xfrm>
          <a:prstGeom prst="ellipse">
            <a:avLst/>
          </a:prstGeom>
          <a:solidFill>
            <a:srgbClr val="FFFF80"/>
          </a:solidFill>
          <a:ln w="25400">
            <a:solidFill>
              <a:srgbClr val="FFFF80"/>
            </a:solidFill>
          </a:ln>
        </p:spPr>
        <p:txBody>
          <a:bodyPr lIns="45719" rIns="45719" anchor="ctr"/>
          <a:lstStyle/>
          <a:p>
            <a:pPr/>
          </a:p>
        </p:txBody>
      </p:sp>
      <p:sp>
        <p:nvSpPr>
          <p:cNvPr id="413" name="Oval 33"/>
          <p:cNvSpPr/>
          <p:nvPr/>
        </p:nvSpPr>
        <p:spPr>
          <a:xfrm>
            <a:off x="5984875" y="5008562"/>
            <a:ext cx="76200" cy="76201"/>
          </a:xfrm>
          <a:prstGeom prst="ellipse">
            <a:avLst/>
          </a:prstGeom>
          <a:solidFill>
            <a:srgbClr val="FFFF80"/>
          </a:solidFill>
          <a:ln w="25400">
            <a:solidFill>
              <a:srgbClr val="FFFF80"/>
            </a:solidFill>
          </a:ln>
        </p:spPr>
        <p:txBody>
          <a:bodyPr lIns="45719" rIns="45719" anchor="ctr"/>
          <a:lstStyle/>
          <a:p>
            <a:pPr/>
          </a:p>
        </p:txBody>
      </p:sp>
      <p:sp>
        <p:nvSpPr>
          <p:cNvPr id="414" name="Oval 34"/>
          <p:cNvSpPr/>
          <p:nvPr/>
        </p:nvSpPr>
        <p:spPr>
          <a:xfrm>
            <a:off x="4943475" y="4725987"/>
            <a:ext cx="76200" cy="74613"/>
          </a:xfrm>
          <a:prstGeom prst="ellipse">
            <a:avLst/>
          </a:prstGeom>
          <a:solidFill>
            <a:srgbClr val="FFFF80"/>
          </a:solidFill>
          <a:ln w="25400">
            <a:solidFill>
              <a:srgbClr val="FFFF80"/>
            </a:solidFill>
          </a:ln>
        </p:spPr>
        <p:txBody>
          <a:bodyPr lIns="45719" rIns="45719" anchor="ctr"/>
          <a:lstStyle/>
          <a:p>
            <a:pPr/>
          </a:p>
        </p:txBody>
      </p:sp>
      <p:sp>
        <p:nvSpPr>
          <p:cNvPr id="415" name="Oval 35"/>
          <p:cNvSpPr/>
          <p:nvPr/>
        </p:nvSpPr>
        <p:spPr>
          <a:xfrm>
            <a:off x="7027863" y="3884612"/>
            <a:ext cx="74615" cy="76201"/>
          </a:xfrm>
          <a:prstGeom prst="ellipse">
            <a:avLst/>
          </a:prstGeom>
          <a:solidFill>
            <a:srgbClr val="FFFF80"/>
          </a:solidFill>
          <a:ln w="25400">
            <a:solidFill>
              <a:srgbClr val="FFFF80"/>
            </a:solidFill>
          </a:ln>
        </p:spPr>
        <p:txBody>
          <a:bodyPr lIns="45719" rIns="45719" anchor="ctr"/>
          <a:lstStyle/>
          <a:p>
            <a:pPr/>
          </a:p>
        </p:txBody>
      </p:sp>
      <p:sp>
        <p:nvSpPr>
          <p:cNvPr id="416" name="Oval 36"/>
          <p:cNvSpPr/>
          <p:nvPr/>
        </p:nvSpPr>
        <p:spPr>
          <a:xfrm>
            <a:off x="7767636" y="3838575"/>
            <a:ext cx="76201" cy="76200"/>
          </a:xfrm>
          <a:prstGeom prst="ellipse">
            <a:avLst/>
          </a:prstGeom>
          <a:solidFill>
            <a:srgbClr val="FFFF80"/>
          </a:solidFill>
          <a:ln w="25400">
            <a:solidFill>
              <a:srgbClr val="FFFF80"/>
            </a:solidFill>
          </a:ln>
        </p:spPr>
        <p:txBody>
          <a:bodyPr lIns="45719" rIns="45719" anchor="ctr"/>
          <a:lstStyle/>
          <a:p>
            <a:pPr/>
          </a:p>
        </p:txBody>
      </p:sp>
      <p:sp>
        <p:nvSpPr>
          <p:cNvPr id="417" name="Oval 37"/>
          <p:cNvSpPr/>
          <p:nvPr/>
        </p:nvSpPr>
        <p:spPr>
          <a:xfrm>
            <a:off x="5537200" y="4305301"/>
            <a:ext cx="76200" cy="74615"/>
          </a:xfrm>
          <a:prstGeom prst="ellipse">
            <a:avLst/>
          </a:prstGeom>
          <a:solidFill>
            <a:srgbClr val="FFFF80"/>
          </a:solidFill>
          <a:ln w="25400">
            <a:solidFill>
              <a:srgbClr val="FFFF80"/>
            </a:solidFill>
          </a:ln>
        </p:spPr>
        <p:txBody>
          <a:bodyPr lIns="45719" rIns="45719" anchor="ctr"/>
          <a:lstStyle/>
          <a:p>
            <a:pPr/>
          </a:p>
        </p:txBody>
      </p:sp>
      <p:sp>
        <p:nvSpPr>
          <p:cNvPr id="418" name="Rectangle 38"/>
          <p:cNvSpPr txBox="1"/>
          <p:nvPr/>
        </p:nvSpPr>
        <p:spPr>
          <a:xfrm>
            <a:off x="3589338" y="5045076"/>
            <a:ext cx="292305"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0</a:t>
            </a:r>
          </a:p>
        </p:txBody>
      </p:sp>
      <p:sp>
        <p:nvSpPr>
          <p:cNvPr id="419" name="Rectangle 39"/>
          <p:cNvSpPr txBox="1"/>
          <p:nvPr/>
        </p:nvSpPr>
        <p:spPr>
          <a:xfrm>
            <a:off x="3397250" y="4579939"/>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20</a:t>
            </a:r>
          </a:p>
        </p:txBody>
      </p:sp>
      <p:sp>
        <p:nvSpPr>
          <p:cNvPr id="420" name="Rectangle 40"/>
          <p:cNvSpPr txBox="1"/>
          <p:nvPr/>
        </p:nvSpPr>
        <p:spPr>
          <a:xfrm>
            <a:off x="3397250" y="4108451"/>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40</a:t>
            </a:r>
          </a:p>
        </p:txBody>
      </p:sp>
      <p:sp>
        <p:nvSpPr>
          <p:cNvPr id="421" name="Rectangle 41"/>
          <p:cNvSpPr txBox="1"/>
          <p:nvPr/>
        </p:nvSpPr>
        <p:spPr>
          <a:xfrm>
            <a:off x="3397250" y="3641726"/>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60</a:t>
            </a:r>
          </a:p>
        </p:txBody>
      </p:sp>
      <p:sp>
        <p:nvSpPr>
          <p:cNvPr id="422" name="Rectangle 42"/>
          <p:cNvSpPr txBox="1"/>
          <p:nvPr/>
        </p:nvSpPr>
        <p:spPr>
          <a:xfrm>
            <a:off x="3954463" y="5561014"/>
            <a:ext cx="292305"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0</a:t>
            </a:r>
          </a:p>
        </p:txBody>
      </p:sp>
      <p:sp>
        <p:nvSpPr>
          <p:cNvPr id="423" name="Rectangle 43"/>
          <p:cNvSpPr txBox="1"/>
          <p:nvPr/>
        </p:nvSpPr>
        <p:spPr>
          <a:xfrm>
            <a:off x="5343525" y="5561014"/>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20</a:t>
            </a:r>
          </a:p>
        </p:txBody>
      </p:sp>
      <p:sp>
        <p:nvSpPr>
          <p:cNvPr id="424" name="Rectangle 44"/>
          <p:cNvSpPr txBox="1"/>
          <p:nvPr/>
        </p:nvSpPr>
        <p:spPr>
          <a:xfrm>
            <a:off x="6834187" y="5561014"/>
            <a:ext cx="483011"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40</a:t>
            </a:r>
          </a:p>
        </p:txBody>
      </p:sp>
      <p:sp>
        <p:nvSpPr>
          <p:cNvPr id="425" name="Rectangle 45"/>
          <p:cNvSpPr txBox="1"/>
          <p:nvPr/>
        </p:nvSpPr>
        <p:spPr>
          <a:xfrm>
            <a:off x="8320087" y="5561014"/>
            <a:ext cx="483011"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60</a:t>
            </a:r>
          </a:p>
        </p:txBody>
      </p:sp>
      <p:sp>
        <p:nvSpPr>
          <p:cNvPr id="426" name="Rectangle 46"/>
          <p:cNvSpPr txBox="1"/>
          <p:nvPr/>
        </p:nvSpPr>
        <p:spPr>
          <a:xfrm>
            <a:off x="8624887" y="5054601"/>
            <a:ext cx="330313"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X</a:t>
            </a:r>
          </a:p>
        </p:txBody>
      </p:sp>
      <p:sp>
        <p:nvSpPr>
          <p:cNvPr id="427" name="Rectangle 47"/>
          <p:cNvSpPr txBox="1"/>
          <p:nvPr/>
        </p:nvSpPr>
        <p:spPr>
          <a:xfrm>
            <a:off x="3949700" y="3349626"/>
            <a:ext cx="330312"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Y</a:t>
            </a:r>
          </a:p>
        </p:txBody>
      </p:sp>
      <p:sp>
        <p:nvSpPr>
          <p:cNvPr id="428" name="Oval 48"/>
          <p:cNvSpPr/>
          <p:nvPr/>
        </p:nvSpPr>
        <p:spPr>
          <a:xfrm>
            <a:off x="5872162" y="4956175"/>
            <a:ext cx="215901" cy="215900"/>
          </a:xfrm>
          <a:prstGeom prst="ellipse">
            <a:avLst/>
          </a:prstGeom>
          <a:solidFill>
            <a:srgbClr val="F0F28D"/>
          </a:solidFill>
          <a:ln w="12700">
            <a:solidFill>
              <a:srgbClr val="000000"/>
            </a:solidFill>
          </a:ln>
        </p:spPr>
        <p:txBody>
          <a:bodyPr lIns="45719" rIns="45719" anchor="ctr"/>
          <a:lstStyle/>
          <a:p>
            <a:pPr/>
          </a:p>
        </p:txBody>
      </p:sp>
      <p:sp>
        <p:nvSpPr>
          <p:cNvPr id="429" name="Oval 49"/>
          <p:cNvSpPr/>
          <p:nvPr/>
        </p:nvSpPr>
        <p:spPr>
          <a:xfrm>
            <a:off x="7700961" y="3736975"/>
            <a:ext cx="215901" cy="215900"/>
          </a:xfrm>
          <a:prstGeom prst="ellipse">
            <a:avLst/>
          </a:prstGeom>
          <a:solidFill>
            <a:srgbClr val="F0F28D"/>
          </a:solidFill>
          <a:ln w="12700">
            <a:solidFill>
              <a:srgbClr val="000000"/>
            </a:solidFill>
          </a:ln>
        </p:spPr>
        <p:txBody>
          <a:bodyPr lIns="45719" rIns="45719" anchor="ctr"/>
          <a:lstStyle/>
          <a:p>
            <a:pPr/>
          </a:p>
        </p:txBody>
      </p:sp>
      <p:sp>
        <p:nvSpPr>
          <p:cNvPr id="430" name="Oval 50"/>
          <p:cNvSpPr/>
          <p:nvPr/>
        </p:nvSpPr>
        <p:spPr>
          <a:xfrm>
            <a:off x="5491162" y="4270375"/>
            <a:ext cx="215901" cy="215900"/>
          </a:xfrm>
          <a:prstGeom prst="ellipse">
            <a:avLst/>
          </a:prstGeom>
          <a:solidFill>
            <a:srgbClr val="F0F28D"/>
          </a:solidFill>
          <a:ln w="12700">
            <a:solidFill>
              <a:srgbClr val="000000"/>
            </a:solidFill>
          </a:ln>
        </p:spPr>
        <p:txBody>
          <a:bodyPr lIns="45719" rIns="45719" anchor="ctr"/>
          <a:lstStyle/>
          <a:p>
            <a:pPr/>
          </a:p>
        </p:txBody>
      </p:sp>
      <p:sp>
        <p:nvSpPr>
          <p:cNvPr id="431" name="Oval 51"/>
          <p:cNvSpPr/>
          <p:nvPr/>
        </p:nvSpPr>
        <p:spPr>
          <a:xfrm>
            <a:off x="6938961" y="3813175"/>
            <a:ext cx="215901" cy="215900"/>
          </a:xfrm>
          <a:prstGeom prst="ellipse">
            <a:avLst/>
          </a:prstGeom>
          <a:solidFill>
            <a:srgbClr val="F0F28D"/>
          </a:solidFill>
          <a:ln w="12700">
            <a:solidFill>
              <a:srgbClr val="000000"/>
            </a:solidFill>
          </a:ln>
        </p:spPr>
        <p:txBody>
          <a:bodyPr lIns="45719" rIns="45719" anchor="ctr"/>
          <a:lstStyle/>
          <a:p>
            <a:pPr/>
          </a:p>
        </p:txBody>
      </p:sp>
      <p:sp>
        <p:nvSpPr>
          <p:cNvPr id="432" name="Oval 52"/>
          <p:cNvSpPr/>
          <p:nvPr/>
        </p:nvSpPr>
        <p:spPr>
          <a:xfrm>
            <a:off x="6634161" y="4727575"/>
            <a:ext cx="215901" cy="215900"/>
          </a:xfrm>
          <a:prstGeom prst="ellipse">
            <a:avLst/>
          </a:prstGeom>
          <a:solidFill>
            <a:srgbClr val="F0F28D"/>
          </a:solidFill>
          <a:ln w="12700">
            <a:solidFill>
              <a:srgbClr val="000000"/>
            </a:solidFill>
          </a:ln>
        </p:spPr>
        <p:txBody>
          <a:bodyPr lIns="45719" rIns="45719" anchor="ctr"/>
          <a:lstStyle/>
          <a:p>
            <a:pPr/>
          </a:p>
        </p:txBody>
      </p:sp>
      <p:sp>
        <p:nvSpPr>
          <p:cNvPr id="433" name="Oval 53"/>
          <p:cNvSpPr/>
          <p:nvPr/>
        </p:nvSpPr>
        <p:spPr>
          <a:xfrm>
            <a:off x="4881562" y="4651375"/>
            <a:ext cx="215901" cy="215900"/>
          </a:xfrm>
          <a:prstGeom prst="ellipse">
            <a:avLst/>
          </a:prstGeom>
          <a:solidFill>
            <a:srgbClr val="F0F28D"/>
          </a:solidFill>
          <a:ln w="12700">
            <a:solidFill>
              <a:srgbClr val="000000"/>
            </a:solidFill>
          </a:ln>
        </p:spPr>
        <p:txBody>
          <a:bodyPr lIns="45719" rIns="45719" anchor="ctr"/>
          <a:lstStyle/>
          <a:p>
            <a:pPr/>
          </a:p>
        </p:txBody>
      </p:sp>
      <p:sp>
        <p:nvSpPr>
          <p:cNvPr id="434" name="Line 55"/>
          <p:cNvSpPr/>
          <p:nvPr/>
        </p:nvSpPr>
        <p:spPr>
          <a:xfrm flipV="1">
            <a:off x="4113212" y="4190999"/>
            <a:ext cx="4419601" cy="990601"/>
          </a:xfrm>
          <a:prstGeom prst="line">
            <a:avLst/>
          </a:prstGeom>
          <a:ln w="50800">
            <a:solidFill>
              <a:srgbClr val="A2C1FE"/>
            </a:solidFill>
          </a:ln>
        </p:spPr>
        <p:txBody>
          <a:bodyPr lIns="45719" rIns="45719"/>
          <a:lstStyle/>
          <a:p>
            <a:pPr/>
          </a:p>
        </p:txBody>
      </p:sp>
      <p:sp>
        <p:nvSpPr>
          <p:cNvPr id="435" name="Line 56"/>
          <p:cNvSpPr/>
          <p:nvPr/>
        </p:nvSpPr>
        <p:spPr>
          <a:xfrm>
            <a:off x="7999411" y="3429000"/>
            <a:ext cx="304801" cy="762001"/>
          </a:xfrm>
          <a:prstGeom prst="line">
            <a:avLst/>
          </a:prstGeom>
          <a:ln w="38100">
            <a:solidFill>
              <a:schemeClr val="accent2"/>
            </a:solidFill>
            <a:tailEnd type="triangle"/>
          </a:ln>
        </p:spPr>
        <p:txBody>
          <a:bodyPr lIns="45719" rIns="45719"/>
          <a:lstStyle/>
          <a:p>
            <a:pPr/>
          </a:p>
        </p:txBody>
      </p:sp>
      <p:sp>
        <p:nvSpPr>
          <p:cNvPr id="436" name="Text Box 58"/>
          <p:cNvSpPr txBox="1"/>
          <p:nvPr/>
        </p:nvSpPr>
        <p:spPr>
          <a:xfrm>
            <a:off x="7206931" y="3048000"/>
            <a:ext cx="1629443"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Slope changed</a:t>
            </a:r>
          </a:p>
        </p:txBody>
      </p:sp>
      <p:sp>
        <p:nvSpPr>
          <p:cNvPr id="437" name="Text Box 59"/>
          <p:cNvSpPr txBox="1"/>
          <p:nvPr/>
        </p:nvSpPr>
        <p:spPr>
          <a:xfrm>
            <a:off x="2577781" y="5957887"/>
            <a:ext cx="218855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Intercept unchanged</a:t>
            </a:r>
          </a:p>
        </p:txBody>
      </p:sp>
      <p:sp>
        <p:nvSpPr>
          <p:cNvPr id="438" name="Line 62"/>
          <p:cNvSpPr/>
          <p:nvPr/>
        </p:nvSpPr>
        <p:spPr>
          <a:xfrm flipV="1">
            <a:off x="3351212" y="5257799"/>
            <a:ext cx="685801" cy="685801"/>
          </a:xfrm>
          <a:prstGeom prst="line">
            <a:avLst/>
          </a:prstGeom>
          <a:ln w="38100">
            <a:solidFill>
              <a:schemeClr val="accent2"/>
            </a:solidFill>
            <a:tailEnd type="triangle"/>
          </a:ln>
        </p:spPr>
        <p:txBody>
          <a:bodyPr lIns="45719" rIns="45719"/>
          <a:lstStyle/>
          <a:p>
            <a:pPr/>
          </a:p>
        </p:txBody>
      </p:sp>
      <p:sp>
        <p:nvSpPr>
          <p:cNvPr id="439" name="Line 63"/>
          <p:cNvSpPr/>
          <p:nvPr/>
        </p:nvSpPr>
        <p:spPr>
          <a:xfrm flipV="1">
            <a:off x="4113212" y="3733799"/>
            <a:ext cx="4343401" cy="1447802"/>
          </a:xfrm>
          <a:prstGeom prst="line">
            <a:avLst/>
          </a:prstGeom>
          <a:ln w="50800">
            <a:solidFill>
              <a:srgbClr val="FC0128"/>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0" advTm="1000" p14:dur="1000">
        <p:wipe dir="r"/>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Slide Number Placeholder 5"/>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2" name="Rectangle 4"/>
          <p:cNvSpPr txBox="1"/>
          <p:nvPr>
            <p:ph type="title"/>
          </p:nvPr>
        </p:nvSpPr>
        <p:spPr>
          <a:xfrm>
            <a:off x="3275012" y="171450"/>
            <a:ext cx="7086601" cy="1123950"/>
          </a:xfrm>
          <a:prstGeom prst="rect">
            <a:avLst/>
          </a:prstGeom>
        </p:spPr>
        <p:txBody>
          <a:bodyPr lIns="44450" tIns="44450" rIns="44450" bIns="44450"/>
          <a:lstStyle/>
          <a:p>
            <a:pPr/>
            <a:r>
              <a:t>Thinking Challenge</a:t>
            </a:r>
          </a:p>
        </p:txBody>
      </p:sp>
      <p:sp>
        <p:nvSpPr>
          <p:cNvPr id="443" name="Rectangle 5"/>
          <p:cNvSpPr txBox="1"/>
          <p:nvPr/>
        </p:nvSpPr>
        <p:spPr>
          <a:xfrm>
            <a:off x="2254251" y="1371600"/>
            <a:ext cx="8186736" cy="890068"/>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spcBef>
                <a:spcPts val="600"/>
              </a:spcBef>
              <a:defRPr b="1" sz="2800">
                <a:effectLst>
                  <a:outerShdw sx="100000" sy="100000" kx="0" ky="0" algn="b" rotWithShape="0" blurRad="38100" dist="38100" dir="2700000">
                    <a:srgbClr val="000000"/>
                  </a:outerShdw>
                </a:effectLst>
              </a:defRPr>
            </a:lvl1pPr>
          </a:lstStyle>
          <a:p>
            <a:pPr/>
            <a:r>
              <a:t>How would you draw a line through the points?   How do you determine which line ‘fits best’?</a:t>
            </a:r>
          </a:p>
        </p:txBody>
      </p:sp>
      <p:sp>
        <p:nvSpPr>
          <p:cNvPr id="444" name="Rectangle 55"/>
          <p:cNvSpPr/>
          <p:nvPr/>
        </p:nvSpPr>
        <p:spPr>
          <a:xfrm>
            <a:off x="3351212" y="3124200"/>
            <a:ext cx="5657851" cy="2911476"/>
          </a:xfrm>
          <a:prstGeom prst="rect">
            <a:avLst/>
          </a:prstGeom>
          <a:solidFill>
            <a:srgbClr val="D0D0D0"/>
          </a:solidFill>
          <a:ln w="12700">
            <a:solidFill>
              <a:srgbClr val="FFFFFF"/>
            </a:solidFill>
            <a:miter/>
          </a:ln>
          <a:effectLst>
            <a:outerShdw sx="100000" sy="100000" kx="0" ky="0" algn="b" rotWithShape="0" blurRad="0" dist="17961" dir="2700000">
              <a:srgbClr val="999999"/>
            </a:outerShdw>
          </a:effectLst>
        </p:spPr>
        <p:txBody>
          <a:bodyPr lIns="45719" rIns="45719" anchor="ctr"/>
          <a:lstStyle/>
          <a:p>
            <a:pPr algn="ctr"/>
          </a:p>
        </p:txBody>
      </p:sp>
      <p:sp>
        <p:nvSpPr>
          <p:cNvPr id="445" name="Line 56"/>
          <p:cNvSpPr/>
          <p:nvPr/>
        </p:nvSpPr>
        <p:spPr>
          <a:xfrm>
            <a:off x="4094162" y="3894137"/>
            <a:ext cx="1" cy="1377951"/>
          </a:xfrm>
          <a:prstGeom prst="line">
            <a:avLst/>
          </a:prstGeom>
          <a:ln w="25400">
            <a:solidFill>
              <a:srgbClr val="FFFFFF"/>
            </a:solidFill>
          </a:ln>
        </p:spPr>
        <p:txBody>
          <a:bodyPr lIns="45719" rIns="45719"/>
          <a:lstStyle/>
          <a:p>
            <a:pPr/>
          </a:p>
        </p:txBody>
      </p:sp>
      <p:sp>
        <p:nvSpPr>
          <p:cNvPr id="446" name="Line 57"/>
          <p:cNvSpPr/>
          <p:nvPr/>
        </p:nvSpPr>
        <p:spPr>
          <a:xfrm>
            <a:off x="3997326" y="5284787"/>
            <a:ext cx="193676" cy="1"/>
          </a:xfrm>
          <a:prstGeom prst="line">
            <a:avLst/>
          </a:prstGeom>
          <a:ln w="25400">
            <a:solidFill>
              <a:srgbClr val="FFFFFF"/>
            </a:solidFill>
          </a:ln>
        </p:spPr>
        <p:txBody>
          <a:bodyPr lIns="45719" rIns="45719"/>
          <a:lstStyle/>
          <a:p>
            <a:pPr/>
          </a:p>
        </p:txBody>
      </p:sp>
      <p:sp>
        <p:nvSpPr>
          <p:cNvPr id="447" name="Line 58"/>
          <p:cNvSpPr/>
          <p:nvPr/>
        </p:nvSpPr>
        <p:spPr>
          <a:xfrm>
            <a:off x="3997326" y="4818062"/>
            <a:ext cx="193676" cy="1"/>
          </a:xfrm>
          <a:prstGeom prst="line">
            <a:avLst/>
          </a:prstGeom>
          <a:ln w="25400">
            <a:solidFill>
              <a:srgbClr val="FFFFFF"/>
            </a:solidFill>
          </a:ln>
        </p:spPr>
        <p:txBody>
          <a:bodyPr lIns="45719" rIns="45719"/>
          <a:lstStyle/>
          <a:p>
            <a:pPr/>
          </a:p>
        </p:txBody>
      </p:sp>
      <p:sp>
        <p:nvSpPr>
          <p:cNvPr id="448" name="Line 59"/>
          <p:cNvSpPr/>
          <p:nvPr/>
        </p:nvSpPr>
        <p:spPr>
          <a:xfrm>
            <a:off x="3997326" y="4348162"/>
            <a:ext cx="193676" cy="1"/>
          </a:xfrm>
          <a:prstGeom prst="line">
            <a:avLst/>
          </a:prstGeom>
          <a:ln w="25400">
            <a:solidFill>
              <a:srgbClr val="FFFFFF"/>
            </a:solidFill>
          </a:ln>
        </p:spPr>
        <p:txBody>
          <a:bodyPr lIns="45719" rIns="45719"/>
          <a:lstStyle/>
          <a:p>
            <a:pPr/>
          </a:p>
        </p:txBody>
      </p:sp>
      <p:sp>
        <p:nvSpPr>
          <p:cNvPr id="449" name="Line 60"/>
          <p:cNvSpPr/>
          <p:nvPr/>
        </p:nvSpPr>
        <p:spPr>
          <a:xfrm>
            <a:off x="3997326" y="3881437"/>
            <a:ext cx="193676" cy="1"/>
          </a:xfrm>
          <a:prstGeom prst="line">
            <a:avLst/>
          </a:prstGeom>
          <a:ln w="25400">
            <a:solidFill>
              <a:srgbClr val="FFFFFF"/>
            </a:solidFill>
          </a:ln>
        </p:spPr>
        <p:txBody>
          <a:bodyPr lIns="45719" rIns="45719"/>
          <a:lstStyle/>
          <a:p>
            <a:pPr/>
          </a:p>
        </p:txBody>
      </p:sp>
      <p:sp>
        <p:nvSpPr>
          <p:cNvPr id="450" name="Line 61"/>
          <p:cNvSpPr/>
          <p:nvPr/>
        </p:nvSpPr>
        <p:spPr>
          <a:xfrm>
            <a:off x="4106862" y="5284787"/>
            <a:ext cx="4435476" cy="1"/>
          </a:xfrm>
          <a:prstGeom prst="line">
            <a:avLst/>
          </a:prstGeom>
          <a:ln w="25400">
            <a:solidFill>
              <a:srgbClr val="FFFFFF"/>
            </a:solidFill>
          </a:ln>
        </p:spPr>
        <p:txBody>
          <a:bodyPr lIns="45719" rIns="45719"/>
          <a:lstStyle/>
          <a:p>
            <a:pPr/>
          </a:p>
        </p:txBody>
      </p:sp>
      <p:sp>
        <p:nvSpPr>
          <p:cNvPr id="451" name="Line 62"/>
          <p:cNvSpPr/>
          <p:nvPr/>
        </p:nvSpPr>
        <p:spPr>
          <a:xfrm flipV="1">
            <a:off x="4094162" y="5189537"/>
            <a:ext cx="1" cy="190501"/>
          </a:xfrm>
          <a:prstGeom prst="line">
            <a:avLst/>
          </a:prstGeom>
          <a:ln w="25400">
            <a:solidFill>
              <a:srgbClr val="FFFFFF"/>
            </a:solidFill>
          </a:ln>
        </p:spPr>
        <p:txBody>
          <a:bodyPr lIns="45719" rIns="45719"/>
          <a:lstStyle/>
          <a:p>
            <a:pPr/>
          </a:p>
        </p:txBody>
      </p:sp>
      <p:sp>
        <p:nvSpPr>
          <p:cNvPr id="452" name="Line 63"/>
          <p:cNvSpPr/>
          <p:nvPr/>
        </p:nvSpPr>
        <p:spPr>
          <a:xfrm flipV="1">
            <a:off x="4840287" y="5189537"/>
            <a:ext cx="1" cy="190501"/>
          </a:xfrm>
          <a:prstGeom prst="line">
            <a:avLst/>
          </a:prstGeom>
          <a:ln w="25400">
            <a:solidFill>
              <a:srgbClr val="FFFFFF"/>
            </a:solidFill>
          </a:ln>
        </p:spPr>
        <p:txBody>
          <a:bodyPr lIns="45719" rIns="45719"/>
          <a:lstStyle/>
          <a:p>
            <a:pPr/>
          </a:p>
        </p:txBody>
      </p:sp>
      <p:sp>
        <p:nvSpPr>
          <p:cNvPr id="453" name="Line 64"/>
          <p:cNvSpPr/>
          <p:nvPr/>
        </p:nvSpPr>
        <p:spPr>
          <a:xfrm flipV="1">
            <a:off x="5580062" y="5189537"/>
            <a:ext cx="1" cy="190501"/>
          </a:xfrm>
          <a:prstGeom prst="line">
            <a:avLst/>
          </a:prstGeom>
          <a:ln w="25400">
            <a:solidFill>
              <a:srgbClr val="FFFFFF"/>
            </a:solidFill>
          </a:ln>
        </p:spPr>
        <p:txBody>
          <a:bodyPr lIns="45719" rIns="45719"/>
          <a:lstStyle/>
          <a:p>
            <a:pPr/>
          </a:p>
        </p:txBody>
      </p:sp>
      <p:sp>
        <p:nvSpPr>
          <p:cNvPr id="454" name="Line 65"/>
          <p:cNvSpPr/>
          <p:nvPr/>
        </p:nvSpPr>
        <p:spPr>
          <a:xfrm flipV="1">
            <a:off x="6324600" y="5189537"/>
            <a:ext cx="0" cy="190501"/>
          </a:xfrm>
          <a:prstGeom prst="line">
            <a:avLst/>
          </a:prstGeom>
          <a:ln w="25400">
            <a:solidFill>
              <a:srgbClr val="FFFFFF"/>
            </a:solidFill>
          </a:ln>
        </p:spPr>
        <p:txBody>
          <a:bodyPr lIns="45719" rIns="45719"/>
          <a:lstStyle/>
          <a:p>
            <a:pPr/>
          </a:p>
        </p:txBody>
      </p:sp>
      <p:sp>
        <p:nvSpPr>
          <p:cNvPr id="455" name="Line 66"/>
          <p:cNvSpPr/>
          <p:nvPr/>
        </p:nvSpPr>
        <p:spPr>
          <a:xfrm flipV="1">
            <a:off x="7070725" y="5189537"/>
            <a:ext cx="0" cy="190501"/>
          </a:xfrm>
          <a:prstGeom prst="line">
            <a:avLst/>
          </a:prstGeom>
          <a:ln w="25400">
            <a:solidFill>
              <a:srgbClr val="FFFFFF"/>
            </a:solidFill>
          </a:ln>
        </p:spPr>
        <p:txBody>
          <a:bodyPr lIns="45719" rIns="45719"/>
          <a:lstStyle/>
          <a:p>
            <a:pPr/>
          </a:p>
        </p:txBody>
      </p:sp>
      <p:sp>
        <p:nvSpPr>
          <p:cNvPr id="456" name="Line 67"/>
          <p:cNvSpPr/>
          <p:nvPr/>
        </p:nvSpPr>
        <p:spPr>
          <a:xfrm flipV="1">
            <a:off x="7810500" y="5189537"/>
            <a:ext cx="0" cy="190501"/>
          </a:xfrm>
          <a:prstGeom prst="line">
            <a:avLst/>
          </a:prstGeom>
          <a:ln w="25400">
            <a:solidFill>
              <a:srgbClr val="FFFFFF"/>
            </a:solidFill>
          </a:ln>
        </p:spPr>
        <p:txBody>
          <a:bodyPr lIns="45719" rIns="45719"/>
          <a:lstStyle/>
          <a:p>
            <a:pPr/>
          </a:p>
        </p:txBody>
      </p:sp>
      <p:sp>
        <p:nvSpPr>
          <p:cNvPr id="457" name="Line 68"/>
          <p:cNvSpPr/>
          <p:nvPr/>
        </p:nvSpPr>
        <p:spPr>
          <a:xfrm flipV="1">
            <a:off x="8555036" y="5189537"/>
            <a:ext cx="1" cy="190501"/>
          </a:xfrm>
          <a:prstGeom prst="line">
            <a:avLst/>
          </a:prstGeom>
          <a:ln w="25400">
            <a:solidFill>
              <a:srgbClr val="FFFFFF"/>
            </a:solidFill>
          </a:ln>
        </p:spPr>
        <p:txBody>
          <a:bodyPr lIns="45719" rIns="45719"/>
          <a:lstStyle/>
          <a:p>
            <a:pPr/>
          </a:p>
        </p:txBody>
      </p:sp>
      <p:sp>
        <p:nvSpPr>
          <p:cNvPr id="458" name="Line 69"/>
          <p:cNvSpPr/>
          <p:nvPr/>
        </p:nvSpPr>
        <p:spPr>
          <a:xfrm flipV="1">
            <a:off x="4094162" y="5162551"/>
            <a:ext cx="1" cy="244476"/>
          </a:xfrm>
          <a:prstGeom prst="line">
            <a:avLst/>
          </a:prstGeom>
          <a:ln w="25400">
            <a:solidFill>
              <a:srgbClr val="FFFFFF"/>
            </a:solidFill>
          </a:ln>
        </p:spPr>
        <p:txBody>
          <a:bodyPr lIns="45719" rIns="45719"/>
          <a:lstStyle/>
          <a:p>
            <a:pPr/>
          </a:p>
        </p:txBody>
      </p:sp>
      <p:sp>
        <p:nvSpPr>
          <p:cNvPr id="459" name="Line 70"/>
          <p:cNvSpPr/>
          <p:nvPr/>
        </p:nvSpPr>
        <p:spPr>
          <a:xfrm flipV="1">
            <a:off x="5580062" y="5162551"/>
            <a:ext cx="1" cy="244476"/>
          </a:xfrm>
          <a:prstGeom prst="line">
            <a:avLst/>
          </a:prstGeom>
          <a:ln w="25400">
            <a:solidFill>
              <a:srgbClr val="FFFFFF"/>
            </a:solidFill>
          </a:ln>
        </p:spPr>
        <p:txBody>
          <a:bodyPr lIns="45719" rIns="45719"/>
          <a:lstStyle/>
          <a:p>
            <a:pPr/>
          </a:p>
        </p:txBody>
      </p:sp>
      <p:sp>
        <p:nvSpPr>
          <p:cNvPr id="460" name="Line 71"/>
          <p:cNvSpPr/>
          <p:nvPr/>
        </p:nvSpPr>
        <p:spPr>
          <a:xfrm flipV="1">
            <a:off x="7070725" y="5162551"/>
            <a:ext cx="0" cy="244476"/>
          </a:xfrm>
          <a:prstGeom prst="line">
            <a:avLst/>
          </a:prstGeom>
          <a:ln w="25400">
            <a:solidFill>
              <a:srgbClr val="FFFFFF"/>
            </a:solidFill>
          </a:ln>
        </p:spPr>
        <p:txBody>
          <a:bodyPr lIns="45719" rIns="45719"/>
          <a:lstStyle/>
          <a:p>
            <a:pPr/>
          </a:p>
        </p:txBody>
      </p:sp>
      <p:sp>
        <p:nvSpPr>
          <p:cNvPr id="461" name="Line 72"/>
          <p:cNvSpPr/>
          <p:nvPr/>
        </p:nvSpPr>
        <p:spPr>
          <a:xfrm flipV="1">
            <a:off x="8555036" y="5162551"/>
            <a:ext cx="1" cy="244476"/>
          </a:xfrm>
          <a:prstGeom prst="line">
            <a:avLst/>
          </a:prstGeom>
          <a:ln w="25400">
            <a:solidFill>
              <a:srgbClr val="FFFFFF"/>
            </a:solidFill>
          </a:ln>
        </p:spPr>
        <p:txBody>
          <a:bodyPr lIns="45719" rIns="45719"/>
          <a:lstStyle/>
          <a:p>
            <a:pPr/>
          </a:p>
        </p:txBody>
      </p:sp>
      <p:sp>
        <p:nvSpPr>
          <p:cNvPr id="462" name="Oval 73"/>
          <p:cNvSpPr/>
          <p:nvPr/>
        </p:nvSpPr>
        <p:spPr>
          <a:xfrm>
            <a:off x="6731000" y="4775200"/>
            <a:ext cx="74612" cy="76200"/>
          </a:xfrm>
          <a:prstGeom prst="ellipse">
            <a:avLst/>
          </a:prstGeom>
          <a:solidFill>
            <a:srgbClr val="FFFF80"/>
          </a:solidFill>
          <a:ln w="25400">
            <a:solidFill>
              <a:srgbClr val="FFFF80"/>
            </a:solidFill>
          </a:ln>
        </p:spPr>
        <p:txBody>
          <a:bodyPr lIns="45719" rIns="45719" anchor="ctr"/>
          <a:lstStyle/>
          <a:p>
            <a:pPr/>
          </a:p>
        </p:txBody>
      </p:sp>
      <p:sp>
        <p:nvSpPr>
          <p:cNvPr id="463" name="Oval 74"/>
          <p:cNvSpPr/>
          <p:nvPr/>
        </p:nvSpPr>
        <p:spPr>
          <a:xfrm>
            <a:off x="5984875" y="5008562"/>
            <a:ext cx="76200" cy="76201"/>
          </a:xfrm>
          <a:prstGeom prst="ellipse">
            <a:avLst/>
          </a:prstGeom>
          <a:solidFill>
            <a:srgbClr val="FFFF80"/>
          </a:solidFill>
          <a:ln w="25400">
            <a:solidFill>
              <a:srgbClr val="FFFF80"/>
            </a:solidFill>
          </a:ln>
        </p:spPr>
        <p:txBody>
          <a:bodyPr lIns="45719" rIns="45719" anchor="ctr"/>
          <a:lstStyle/>
          <a:p>
            <a:pPr/>
          </a:p>
        </p:txBody>
      </p:sp>
      <p:sp>
        <p:nvSpPr>
          <p:cNvPr id="464" name="Oval 75"/>
          <p:cNvSpPr/>
          <p:nvPr/>
        </p:nvSpPr>
        <p:spPr>
          <a:xfrm>
            <a:off x="4943475" y="4725987"/>
            <a:ext cx="76200" cy="74613"/>
          </a:xfrm>
          <a:prstGeom prst="ellipse">
            <a:avLst/>
          </a:prstGeom>
          <a:solidFill>
            <a:srgbClr val="FFFF80"/>
          </a:solidFill>
          <a:ln w="25400">
            <a:solidFill>
              <a:srgbClr val="FFFF80"/>
            </a:solidFill>
          </a:ln>
        </p:spPr>
        <p:txBody>
          <a:bodyPr lIns="45719" rIns="45719" anchor="ctr"/>
          <a:lstStyle/>
          <a:p>
            <a:pPr/>
          </a:p>
        </p:txBody>
      </p:sp>
      <p:sp>
        <p:nvSpPr>
          <p:cNvPr id="465" name="Oval 76"/>
          <p:cNvSpPr/>
          <p:nvPr/>
        </p:nvSpPr>
        <p:spPr>
          <a:xfrm>
            <a:off x="7027863" y="3884612"/>
            <a:ext cx="74615" cy="76201"/>
          </a:xfrm>
          <a:prstGeom prst="ellipse">
            <a:avLst/>
          </a:prstGeom>
          <a:solidFill>
            <a:srgbClr val="FFFF80"/>
          </a:solidFill>
          <a:ln w="25400">
            <a:solidFill>
              <a:srgbClr val="FFFF80"/>
            </a:solidFill>
          </a:ln>
        </p:spPr>
        <p:txBody>
          <a:bodyPr lIns="45719" rIns="45719" anchor="ctr"/>
          <a:lstStyle/>
          <a:p>
            <a:pPr/>
          </a:p>
        </p:txBody>
      </p:sp>
      <p:sp>
        <p:nvSpPr>
          <p:cNvPr id="466" name="Oval 77"/>
          <p:cNvSpPr/>
          <p:nvPr/>
        </p:nvSpPr>
        <p:spPr>
          <a:xfrm>
            <a:off x="7767636" y="3838575"/>
            <a:ext cx="76201" cy="76200"/>
          </a:xfrm>
          <a:prstGeom prst="ellipse">
            <a:avLst/>
          </a:prstGeom>
          <a:solidFill>
            <a:srgbClr val="FFFF80"/>
          </a:solidFill>
          <a:ln w="25400">
            <a:solidFill>
              <a:srgbClr val="FFFF80"/>
            </a:solidFill>
          </a:ln>
        </p:spPr>
        <p:txBody>
          <a:bodyPr lIns="45719" rIns="45719" anchor="ctr"/>
          <a:lstStyle/>
          <a:p>
            <a:pPr/>
          </a:p>
        </p:txBody>
      </p:sp>
      <p:sp>
        <p:nvSpPr>
          <p:cNvPr id="467" name="Oval 78"/>
          <p:cNvSpPr/>
          <p:nvPr/>
        </p:nvSpPr>
        <p:spPr>
          <a:xfrm>
            <a:off x="5537200" y="4305301"/>
            <a:ext cx="76200" cy="74615"/>
          </a:xfrm>
          <a:prstGeom prst="ellipse">
            <a:avLst/>
          </a:prstGeom>
          <a:solidFill>
            <a:srgbClr val="FFFF80"/>
          </a:solidFill>
          <a:ln w="25400">
            <a:solidFill>
              <a:srgbClr val="FFFF80"/>
            </a:solidFill>
          </a:ln>
        </p:spPr>
        <p:txBody>
          <a:bodyPr lIns="45719" rIns="45719" anchor="ctr"/>
          <a:lstStyle/>
          <a:p>
            <a:pPr/>
          </a:p>
        </p:txBody>
      </p:sp>
      <p:sp>
        <p:nvSpPr>
          <p:cNvPr id="468" name="Rectangle 79"/>
          <p:cNvSpPr txBox="1"/>
          <p:nvPr/>
        </p:nvSpPr>
        <p:spPr>
          <a:xfrm>
            <a:off x="3589338" y="5045076"/>
            <a:ext cx="292305"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0</a:t>
            </a:r>
          </a:p>
        </p:txBody>
      </p:sp>
      <p:sp>
        <p:nvSpPr>
          <p:cNvPr id="469" name="Rectangle 80"/>
          <p:cNvSpPr txBox="1"/>
          <p:nvPr/>
        </p:nvSpPr>
        <p:spPr>
          <a:xfrm>
            <a:off x="3397250" y="4579939"/>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20</a:t>
            </a:r>
          </a:p>
        </p:txBody>
      </p:sp>
      <p:sp>
        <p:nvSpPr>
          <p:cNvPr id="470" name="Rectangle 81"/>
          <p:cNvSpPr txBox="1"/>
          <p:nvPr/>
        </p:nvSpPr>
        <p:spPr>
          <a:xfrm>
            <a:off x="3397250" y="4108451"/>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40</a:t>
            </a:r>
          </a:p>
        </p:txBody>
      </p:sp>
      <p:sp>
        <p:nvSpPr>
          <p:cNvPr id="471" name="Rectangle 82"/>
          <p:cNvSpPr txBox="1"/>
          <p:nvPr/>
        </p:nvSpPr>
        <p:spPr>
          <a:xfrm>
            <a:off x="3397250" y="3641726"/>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60</a:t>
            </a:r>
          </a:p>
        </p:txBody>
      </p:sp>
      <p:sp>
        <p:nvSpPr>
          <p:cNvPr id="472" name="Rectangle 83"/>
          <p:cNvSpPr txBox="1"/>
          <p:nvPr/>
        </p:nvSpPr>
        <p:spPr>
          <a:xfrm>
            <a:off x="3954463" y="5561014"/>
            <a:ext cx="292305"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0</a:t>
            </a:r>
          </a:p>
        </p:txBody>
      </p:sp>
      <p:sp>
        <p:nvSpPr>
          <p:cNvPr id="473" name="Rectangle 84"/>
          <p:cNvSpPr txBox="1"/>
          <p:nvPr/>
        </p:nvSpPr>
        <p:spPr>
          <a:xfrm>
            <a:off x="5343525" y="5561014"/>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20</a:t>
            </a:r>
          </a:p>
        </p:txBody>
      </p:sp>
      <p:sp>
        <p:nvSpPr>
          <p:cNvPr id="474" name="Rectangle 85"/>
          <p:cNvSpPr txBox="1"/>
          <p:nvPr/>
        </p:nvSpPr>
        <p:spPr>
          <a:xfrm>
            <a:off x="6834187" y="5561014"/>
            <a:ext cx="483011"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40</a:t>
            </a:r>
          </a:p>
        </p:txBody>
      </p:sp>
      <p:sp>
        <p:nvSpPr>
          <p:cNvPr id="475" name="Rectangle 86"/>
          <p:cNvSpPr txBox="1"/>
          <p:nvPr/>
        </p:nvSpPr>
        <p:spPr>
          <a:xfrm>
            <a:off x="8320087" y="5561014"/>
            <a:ext cx="483011"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60</a:t>
            </a:r>
          </a:p>
        </p:txBody>
      </p:sp>
      <p:sp>
        <p:nvSpPr>
          <p:cNvPr id="476" name="Rectangle 87"/>
          <p:cNvSpPr txBox="1"/>
          <p:nvPr/>
        </p:nvSpPr>
        <p:spPr>
          <a:xfrm>
            <a:off x="8624887" y="5054601"/>
            <a:ext cx="330313"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X</a:t>
            </a:r>
          </a:p>
        </p:txBody>
      </p:sp>
      <p:sp>
        <p:nvSpPr>
          <p:cNvPr id="477" name="Rectangle 88"/>
          <p:cNvSpPr txBox="1"/>
          <p:nvPr/>
        </p:nvSpPr>
        <p:spPr>
          <a:xfrm>
            <a:off x="3949700" y="3349626"/>
            <a:ext cx="330312"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Y</a:t>
            </a:r>
          </a:p>
        </p:txBody>
      </p:sp>
      <p:sp>
        <p:nvSpPr>
          <p:cNvPr id="478" name="Oval 89"/>
          <p:cNvSpPr/>
          <p:nvPr/>
        </p:nvSpPr>
        <p:spPr>
          <a:xfrm>
            <a:off x="5872162" y="4956175"/>
            <a:ext cx="215901" cy="215900"/>
          </a:xfrm>
          <a:prstGeom prst="ellipse">
            <a:avLst/>
          </a:prstGeom>
          <a:solidFill>
            <a:srgbClr val="F0F28D"/>
          </a:solidFill>
          <a:ln w="12700">
            <a:solidFill>
              <a:srgbClr val="000000"/>
            </a:solidFill>
          </a:ln>
        </p:spPr>
        <p:txBody>
          <a:bodyPr lIns="45719" rIns="45719" anchor="ctr"/>
          <a:lstStyle/>
          <a:p>
            <a:pPr/>
          </a:p>
        </p:txBody>
      </p:sp>
      <p:sp>
        <p:nvSpPr>
          <p:cNvPr id="479" name="Oval 90"/>
          <p:cNvSpPr/>
          <p:nvPr/>
        </p:nvSpPr>
        <p:spPr>
          <a:xfrm>
            <a:off x="7700961" y="3736975"/>
            <a:ext cx="215901" cy="215900"/>
          </a:xfrm>
          <a:prstGeom prst="ellipse">
            <a:avLst/>
          </a:prstGeom>
          <a:solidFill>
            <a:srgbClr val="F0F28D"/>
          </a:solidFill>
          <a:ln w="12700">
            <a:solidFill>
              <a:srgbClr val="000000"/>
            </a:solidFill>
          </a:ln>
        </p:spPr>
        <p:txBody>
          <a:bodyPr lIns="45719" rIns="45719" anchor="ctr"/>
          <a:lstStyle/>
          <a:p>
            <a:pPr/>
          </a:p>
        </p:txBody>
      </p:sp>
      <p:sp>
        <p:nvSpPr>
          <p:cNvPr id="480" name="Oval 91"/>
          <p:cNvSpPr/>
          <p:nvPr/>
        </p:nvSpPr>
        <p:spPr>
          <a:xfrm>
            <a:off x="5491162" y="4270375"/>
            <a:ext cx="215901" cy="215900"/>
          </a:xfrm>
          <a:prstGeom prst="ellipse">
            <a:avLst/>
          </a:prstGeom>
          <a:solidFill>
            <a:srgbClr val="F0F28D"/>
          </a:solidFill>
          <a:ln w="12700">
            <a:solidFill>
              <a:srgbClr val="000000"/>
            </a:solidFill>
          </a:ln>
        </p:spPr>
        <p:txBody>
          <a:bodyPr lIns="45719" rIns="45719" anchor="ctr"/>
          <a:lstStyle/>
          <a:p>
            <a:pPr/>
          </a:p>
        </p:txBody>
      </p:sp>
      <p:sp>
        <p:nvSpPr>
          <p:cNvPr id="481" name="Oval 92"/>
          <p:cNvSpPr/>
          <p:nvPr/>
        </p:nvSpPr>
        <p:spPr>
          <a:xfrm>
            <a:off x="6938961" y="3813175"/>
            <a:ext cx="215901" cy="215900"/>
          </a:xfrm>
          <a:prstGeom prst="ellipse">
            <a:avLst/>
          </a:prstGeom>
          <a:solidFill>
            <a:srgbClr val="F0F28D"/>
          </a:solidFill>
          <a:ln w="12700">
            <a:solidFill>
              <a:srgbClr val="000000"/>
            </a:solidFill>
          </a:ln>
        </p:spPr>
        <p:txBody>
          <a:bodyPr lIns="45719" rIns="45719" anchor="ctr"/>
          <a:lstStyle/>
          <a:p>
            <a:pPr/>
          </a:p>
        </p:txBody>
      </p:sp>
      <p:sp>
        <p:nvSpPr>
          <p:cNvPr id="482" name="Oval 93"/>
          <p:cNvSpPr/>
          <p:nvPr/>
        </p:nvSpPr>
        <p:spPr>
          <a:xfrm>
            <a:off x="6634161" y="4727575"/>
            <a:ext cx="215901" cy="215900"/>
          </a:xfrm>
          <a:prstGeom prst="ellipse">
            <a:avLst/>
          </a:prstGeom>
          <a:solidFill>
            <a:srgbClr val="F0F28D"/>
          </a:solidFill>
          <a:ln w="12700">
            <a:solidFill>
              <a:srgbClr val="000000"/>
            </a:solidFill>
          </a:ln>
        </p:spPr>
        <p:txBody>
          <a:bodyPr lIns="45719" rIns="45719" anchor="ctr"/>
          <a:lstStyle/>
          <a:p>
            <a:pPr/>
          </a:p>
        </p:txBody>
      </p:sp>
      <p:sp>
        <p:nvSpPr>
          <p:cNvPr id="483" name="Oval 94"/>
          <p:cNvSpPr/>
          <p:nvPr/>
        </p:nvSpPr>
        <p:spPr>
          <a:xfrm>
            <a:off x="4881562" y="4651375"/>
            <a:ext cx="215901" cy="215900"/>
          </a:xfrm>
          <a:prstGeom prst="ellipse">
            <a:avLst/>
          </a:prstGeom>
          <a:solidFill>
            <a:srgbClr val="F0F28D"/>
          </a:solidFill>
          <a:ln w="12700">
            <a:solidFill>
              <a:srgbClr val="000000"/>
            </a:solidFill>
          </a:ln>
        </p:spPr>
        <p:txBody>
          <a:bodyPr lIns="45719" rIns="45719" anchor="ctr"/>
          <a:lstStyle/>
          <a:p>
            <a:pPr/>
          </a:p>
        </p:txBody>
      </p:sp>
      <p:sp>
        <p:nvSpPr>
          <p:cNvPr id="484" name="Line 96"/>
          <p:cNvSpPr/>
          <p:nvPr/>
        </p:nvSpPr>
        <p:spPr>
          <a:xfrm>
            <a:off x="7770811" y="3048000"/>
            <a:ext cx="152401" cy="609601"/>
          </a:xfrm>
          <a:prstGeom prst="line">
            <a:avLst/>
          </a:prstGeom>
          <a:ln w="38100">
            <a:solidFill>
              <a:schemeClr val="accent2"/>
            </a:solidFill>
            <a:tailEnd type="triangle"/>
          </a:ln>
        </p:spPr>
        <p:txBody>
          <a:bodyPr lIns="45719" rIns="45719"/>
          <a:lstStyle/>
          <a:p>
            <a:pPr/>
          </a:p>
        </p:txBody>
      </p:sp>
      <p:sp>
        <p:nvSpPr>
          <p:cNvPr id="485" name="Text Box 97"/>
          <p:cNvSpPr txBox="1"/>
          <p:nvPr/>
        </p:nvSpPr>
        <p:spPr>
          <a:xfrm>
            <a:off x="6902131" y="2681288"/>
            <a:ext cx="188371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Slope unchanged</a:t>
            </a:r>
          </a:p>
        </p:txBody>
      </p:sp>
      <p:sp>
        <p:nvSpPr>
          <p:cNvPr id="486" name="Text Box 98"/>
          <p:cNvSpPr txBox="1"/>
          <p:nvPr/>
        </p:nvSpPr>
        <p:spPr>
          <a:xfrm>
            <a:off x="2577781" y="5957887"/>
            <a:ext cx="193428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Intercept changed</a:t>
            </a:r>
          </a:p>
        </p:txBody>
      </p:sp>
      <p:sp>
        <p:nvSpPr>
          <p:cNvPr id="487" name="Line 100"/>
          <p:cNvSpPr/>
          <p:nvPr/>
        </p:nvSpPr>
        <p:spPr>
          <a:xfrm flipV="1">
            <a:off x="3732212" y="4952999"/>
            <a:ext cx="381001" cy="990601"/>
          </a:xfrm>
          <a:prstGeom prst="line">
            <a:avLst/>
          </a:prstGeom>
          <a:ln w="38100">
            <a:solidFill>
              <a:schemeClr val="accent2"/>
            </a:solidFill>
            <a:tailEnd type="triangle"/>
          </a:ln>
        </p:spPr>
        <p:txBody>
          <a:bodyPr lIns="45719" rIns="45719"/>
          <a:lstStyle/>
          <a:p>
            <a:pPr/>
          </a:p>
        </p:txBody>
      </p:sp>
      <p:sp>
        <p:nvSpPr>
          <p:cNvPr id="488" name="Line 101"/>
          <p:cNvSpPr/>
          <p:nvPr/>
        </p:nvSpPr>
        <p:spPr>
          <a:xfrm flipV="1">
            <a:off x="4113212" y="3505199"/>
            <a:ext cx="4343401" cy="1447802"/>
          </a:xfrm>
          <a:prstGeom prst="line">
            <a:avLst/>
          </a:prstGeom>
          <a:ln w="50800">
            <a:solidFill>
              <a:srgbClr val="A2C1FE"/>
            </a:solidFill>
          </a:ln>
        </p:spPr>
        <p:txBody>
          <a:bodyPr lIns="45719" rIns="45719"/>
          <a:lstStyle/>
          <a:p>
            <a:pPr/>
          </a:p>
        </p:txBody>
      </p:sp>
      <p:sp>
        <p:nvSpPr>
          <p:cNvPr id="489" name="Line 102"/>
          <p:cNvSpPr/>
          <p:nvPr/>
        </p:nvSpPr>
        <p:spPr>
          <a:xfrm flipV="1">
            <a:off x="4113212" y="3733799"/>
            <a:ext cx="4343401" cy="1447802"/>
          </a:xfrm>
          <a:prstGeom prst="line">
            <a:avLst/>
          </a:prstGeom>
          <a:ln w="50800">
            <a:solidFill>
              <a:srgbClr val="FC0128"/>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0" advTm="1000" p14:dur="1000">
        <p:wipe dir="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1" name="Slide Number Placeholder 5"/>
          <p:cNvSpPr txBox="1"/>
          <p:nvPr>
            <p:ph type="sldNum" sz="quarter" idx="2"/>
          </p:nvPr>
        </p:nvSpPr>
        <p:spPr>
          <a:xfrm>
            <a:off x="373063" y="6553200"/>
            <a:ext cx="127001"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2" name="Rectangle 4"/>
          <p:cNvSpPr txBox="1"/>
          <p:nvPr>
            <p:ph type="title"/>
          </p:nvPr>
        </p:nvSpPr>
        <p:spPr>
          <a:xfrm>
            <a:off x="3275012" y="171450"/>
            <a:ext cx="7086601" cy="1123950"/>
          </a:xfrm>
          <a:prstGeom prst="rect">
            <a:avLst/>
          </a:prstGeom>
        </p:spPr>
        <p:txBody>
          <a:bodyPr lIns="44450" tIns="44450" rIns="44450" bIns="44450"/>
          <a:lstStyle/>
          <a:p>
            <a:pPr/>
            <a:r>
              <a:t>Thinking Challenge</a:t>
            </a:r>
          </a:p>
        </p:txBody>
      </p:sp>
      <p:sp>
        <p:nvSpPr>
          <p:cNvPr id="493" name="Rectangle 5"/>
          <p:cNvSpPr txBox="1"/>
          <p:nvPr/>
        </p:nvSpPr>
        <p:spPr>
          <a:xfrm>
            <a:off x="2254251" y="1295400"/>
            <a:ext cx="8320086" cy="890068"/>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a:spcBef>
                <a:spcPts val="600"/>
              </a:spcBef>
              <a:defRPr b="1" sz="2800">
                <a:effectLst>
                  <a:outerShdw sx="100000" sy="100000" kx="0" ky="0" algn="b" rotWithShape="0" blurRad="38100" dist="38100" dir="2700000">
                    <a:srgbClr val="000000"/>
                  </a:outerShdw>
                </a:effectLst>
              </a:defRPr>
            </a:lvl1pPr>
          </a:lstStyle>
          <a:p>
            <a:pPr/>
            <a:r>
              <a:t>How would you draw a line through the points?   How do you determine which line ‘fits best’?</a:t>
            </a:r>
          </a:p>
        </p:txBody>
      </p:sp>
      <p:sp>
        <p:nvSpPr>
          <p:cNvPr id="494" name="Rectangle 14"/>
          <p:cNvSpPr/>
          <p:nvPr/>
        </p:nvSpPr>
        <p:spPr>
          <a:xfrm>
            <a:off x="3351212" y="3124200"/>
            <a:ext cx="5657851" cy="2911476"/>
          </a:xfrm>
          <a:prstGeom prst="rect">
            <a:avLst/>
          </a:prstGeom>
          <a:solidFill>
            <a:srgbClr val="D0D0D0"/>
          </a:solidFill>
          <a:ln w="12700">
            <a:solidFill>
              <a:srgbClr val="FFFFFF"/>
            </a:solidFill>
            <a:miter/>
          </a:ln>
          <a:effectLst>
            <a:outerShdw sx="100000" sy="100000" kx="0" ky="0" algn="b" rotWithShape="0" blurRad="0" dist="17961" dir="2700000">
              <a:srgbClr val="999999"/>
            </a:outerShdw>
          </a:effectLst>
        </p:spPr>
        <p:txBody>
          <a:bodyPr lIns="45719" rIns="45719" anchor="ctr"/>
          <a:lstStyle/>
          <a:p>
            <a:pPr algn="ctr"/>
          </a:p>
        </p:txBody>
      </p:sp>
      <p:sp>
        <p:nvSpPr>
          <p:cNvPr id="495" name="Line 15"/>
          <p:cNvSpPr/>
          <p:nvPr/>
        </p:nvSpPr>
        <p:spPr>
          <a:xfrm>
            <a:off x="4094162" y="3894137"/>
            <a:ext cx="1" cy="1377951"/>
          </a:xfrm>
          <a:prstGeom prst="line">
            <a:avLst/>
          </a:prstGeom>
          <a:ln w="25400">
            <a:solidFill>
              <a:srgbClr val="FFFFFF"/>
            </a:solidFill>
          </a:ln>
        </p:spPr>
        <p:txBody>
          <a:bodyPr lIns="45719" rIns="45719"/>
          <a:lstStyle/>
          <a:p>
            <a:pPr/>
          </a:p>
        </p:txBody>
      </p:sp>
      <p:sp>
        <p:nvSpPr>
          <p:cNvPr id="496" name="Line 16"/>
          <p:cNvSpPr/>
          <p:nvPr/>
        </p:nvSpPr>
        <p:spPr>
          <a:xfrm>
            <a:off x="3997326" y="5284787"/>
            <a:ext cx="193676" cy="1"/>
          </a:xfrm>
          <a:prstGeom prst="line">
            <a:avLst/>
          </a:prstGeom>
          <a:ln w="25400">
            <a:solidFill>
              <a:srgbClr val="FFFFFF"/>
            </a:solidFill>
          </a:ln>
        </p:spPr>
        <p:txBody>
          <a:bodyPr lIns="45719" rIns="45719"/>
          <a:lstStyle/>
          <a:p>
            <a:pPr/>
          </a:p>
        </p:txBody>
      </p:sp>
      <p:sp>
        <p:nvSpPr>
          <p:cNvPr id="497" name="Line 17"/>
          <p:cNvSpPr/>
          <p:nvPr/>
        </p:nvSpPr>
        <p:spPr>
          <a:xfrm>
            <a:off x="3997326" y="4818062"/>
            <a:ext cx="193676" cy="1"/>
          </a:xfrm>
          <a:prstGeom prst="line">
            <a:avLst/>
          </a:prstGeom>
          <a:ln w="25400">
            <a:solidFill>
              <a:srgbClr val="FFFFFF"/>
            </a:solidFill>
          </a:ln>
        </p:spPr>
        <p:txBody>
          <a:bodyPr lIns="45719" rIns="45719"/>
          <a:lstStyle/>
          <a:p>
            <a:pPr/>
          </a:p>
        </p:txBody>
      </p:sp>
      <p:sp>
        <p:nvSpPr>
          <p:cNvPr id="498" name="Line 18"/>
          <p:cNvSpPr/>
          <p:nvPr/>
        </p:nvSpPr>
        <p:spPr>
          <a:xfrm>
            <a:off x="3997326" y="4348162"/>
            <a:ext cx="193676" cy="1"/>
          </a:xfrm>
          <a:prstGeom prst="line">
            <a:avLst/>
          </a:prstGeom>
          <a:ln w="25400">
            <a:solidFill>
              <a:srgbClr val="FFFFFF"/>
            </a:solidFill>
          </a:ln>
        </p:spPr>
        <p:txBody>
          <a:bodyPr lIns="45719" rIns="45719"/>
          <a:lstStyle/>
          <a:p>
            <a:pPr/>
          </a:p>
        </p:txBody>
      </p:sp>
      <p:sp>
        <p:nvSpPr>
          <p:cNvPr id="499" name="Line 19"/>
          <p:cNvSpPr/>
          <p:nvPr/>
        </p:nvSpPr>
        <p:spPr>
          <a:xfrm>
            <a:off x="3997326" y="3881437"/>
            <a:ext cx="193676" cy="1"/>
          </a:xfrm>
          <a:prstGeom prst="line">
            <a:avLst/>
          </a:prstGeom>
          <a:ln w="25400">
            <a:solidFill>
              <a:srgbClr val="FFFFFF"/>
            </a:solidFill>
          </a:ln>
        </p:spPr>
        <p:txBody>
          <a:bodyPr lIns="45719" rIns="45719"/>
          <a:lstStyle/>
          <a:p>
            <a:pPr/>
          </a:p>
        </p:txBody>
      </p:sp>
      <p:sp>
        <p:nvSpPr>
          <p:cNvPr id="500" name="Line 20"/>
          <p:cNvSpPr/>
          <p:nvPr/>
        </p:nvSpPr>
        <p:spPr>
          <a:xfrm>
            <a:off x="4106862" y="5284787"/>
            <a:ext cx="4435476" cy="1"/>
          </a:xfrm>
          <a:prstGeom prst="line">
            <a:avLst/>
          </a:prstGeom>
          <a:ln w="25400">
            <a:solidFill>
              <a:srgbClr val="FFFFFF"/>
            </a:solidFill>
          </a:ln>
        </p:spPr>
        <p:txBody>
          <a:bodyPr lIns="45719" rIns="45719"/>
          <a:lstStyle/>
          <a:p>
            <a:pPr/>
          </a:p>
        </p:txBody>
      </p:sp>
      <p:sp>
        <p:nvSpPr>
          <p:cNvPr id="501" name="Line 21"/>
          <p:cNvSpPr/>
          <p:nvPr/>
        </p:nvSpPr>
        <p:spPr>
          <a:xfrm flipV="1">
            <a:off x="4094162" y="5189537"/>
            <a:ext cx="1" cy="190501"/>
          </a:xfrm>
          <a:prstGeom prst="line">
            <a:avLst/>
          </a:prstGeom>
          <a:ln w="25400">
            <a:solidFill>
              <a:srgbClr val="FFFFFF"/>
            </a:solidFill>
          </a:ln>
        </p:spPr>
        <p:txBody>
          <a:bodyPr lIns="45719" rIns="45719"/>
          <a:lstStyle/>
          <a:p>
            <a:pPr/>
          </a:p>
        </p:txBody>
      </p:sp>
      <p:sp>
        <p:nvSpPr>
          <p:cNvPr id="502" name="Line 22"/>
          <p:cNvSpPr/>
          <p:nvPr/>
        </p:nvSpPr>
        <p:spPr>
          <a:xfrm flipV="1">
            <a:off x="4840287" y="5189537"/>
            <a:ext cx="1" cy="190501"/>
          </a:xfrm>
          <a:prstGeom prst="line">
            <a:avLst/>
          </a:prstGeom>
          <a:ln w="25400">
            <a:solidFill>
              <a:srgbClr val="FFFFFF"/>
            </a:solidFill>
          </a:ln>
        </p:spPr>
        <p:txBody>
          <a:bodyPr lIns="45719" rIns="45719"/>
          <a:lstStyle/>
          <a:p>
            <a:pPr/>
          </a:p>
        </p:txBody>
      </p:sp>
      <p:sp>
        <p:nvSpPr>
          <p:cNvPr id="503" name="Line 23"/>
          <p:cNvSpPr/>
          <p:nvPr/>
        </p:nvSpPr>
        <p:spPr>
          <a:xfrm flipV="1">
            <a:off x="5580062" y="5189537"/>
            <a:ext cx="1" cy="190501"/>
          </a:xfrm>
          <a:prstGeom prst="line">
            <a:avLst/>
          </a:prstGeom>
          <a:ln w="25400">
            <a:solidFill>
              <a:srgbClr val="FFFFFF"/>
            </a:solidFill>
          </a:ln>
        </p:spPr>
        <p:txBody>
          <a:bodyPr lIns="45719" rIns="45719"/>
          <a:lstStyle/>
          <a:p>
            <a:pPr/>
          </a:p>
        </p:txBody>
      </p:sp>
      <p:sp>
        <p:nvSpPr>
          <p:cNvPr id="504" name="Line 24"/>
          <p:cNvSpPr/>
          <p:nvPr/>
        </p:nvSpPr>
        <p:spPr>
          <a:xfrm flipV="1">
            <a:off x="6324600" y="5189537"/>
            <a:ext cx="0" cy="190501"/>
          </a:xfrm>
          <a:prstGeom prst="line">
            <a:avLst/>
          </a:prstGeom>
          <a:ln w="25400">
            <a:solidFill>
              <a:srgbClr val="FFFFFF"/>
            </a:solidFill>
          </a:ln>
        </p:spPr>
        <p:txBody>
          <a:bodyPr lIns="45719" rIns="45719"/>
          <a:lstStyle/>
          <a:p>
            <a:pPr/>
          </a:p>
        </p:txBody>
      </p:sp>
      <p:sp>
        <p:nvSpPr>
          <p:cNvPr id="505" name="Line 25"/>
          <p:cNvSpPr/>
          <p:nvPr/>
        </p:nvSpPr>
        <p:spPr>
          <a:xfrm flipV="1">
            <a:off x="7070725" y="5189537"/>
            <a:ext cx="0" cy="190501"/>
          </a:xfrm>
          <a:prstGeom prst="line">
            <a:avLst/>
          </a:prstGeom>
          <a:ln w="25400">
            <a:solidFill>
              <a:srgbClr val="FFFFFF"/>
            </a:solidFill>
          </a:ln>
        </p:spPr>
        <p:txBody>
          <a:bodyPr lIns="45719" rIns="45719"/>
          <a:lstStyle/>
          <a:p>
            <a:pPr/>
          </a:p>
        </p:txBody>
      </p:sp>
      <p:sp>
        <p:nvSpPr>
          <p:cNvPr id="506" name="Line 26"/>
          <p:cNvSpPr/>
          <p:nvPr/>
        </p:nvSpPr>
        <p:spPr>
          <a:xfrm flipV="1">
            <a:off x="7810500" y="5189537"/>
            <a:ext cx="0" cy="190501"/>
          </a:xfrm>
          <a:prstGeom prst="line">
            <a:avLst/>
          </a:prstGeom>
          <a:ln w="25400">
            <a:solidFill>
              <a:srgbClr val="FFFFFF"/>
            </a:solidFill>
          </a:ln>
        </p:spPr>
        <p:txBody>
          <a:bodyPr lIns="45719" rIns="45719"/>
          <a:lstStyle/>
          <a:p>
            <a:pPr/>
          </a:p>
        </p:txBody>
      </p:sp>
      <p:sp>
        <p:nvSpPr>
          <p:cNvPr id="507" name="Line 27"/>
          <p:cNvSpPr/>
          <p:nvPr/>
        </p:nvSpPr>
        <p:spPr>
          <a:xfrm flipV="1">
            <a:off x="8555036" y="5189537"/>
            <a:ext cx="1" cy="190501"/>
          </a:xfrm>
          <a:prstGeom prst="line">
            <a:avLst/>
          </a:prstGeom>
          <a:ln w="25400">
            <a:solidFill>
              <a:srgbClr val="FFFFFF"/>
            </a:solidFill>
          </a:ln>
        </p:spPr>
        <p:txBody>
          <a:bodyPr lIns="45719" rIns="45719"/>
          <a:lstStyle/>
          <a:p>
            <a:pPr/>
          </a:p>
        </p:txBody>
      </p:sp>
      <p:sp>
        <p:nvSpPr>
          <p:cNvPr id="508" name="Line 28"/>
          <p:cNvSpPr/>
          <p:nvPr/>
        </p:nvSpPr>
        <p:spPr>
          <a:xfrm flipV="1">
            <a:off x="4094162" y="5162551"/>
            <a:ext cx="1" cy="244476"/>
          </a:xfrm>
          <a:prstGeom prst="line">
            <a:avLst/>
          </a:prstGeom>
          <a:ln w="25400">
            <a:solidFill>
              <a:srgbClr val="FFFFFF"/>
            </a:solidFill>
          </a:ln>
        </p:spPr>
        <p:txBody>
          <a:bodyPr lIns="45719" rIns="45719"/>
          <a:lstStyle/>
          <a:p>
            <a:pPr/>
          </a:p>
        </p:txBody>
      </p:sp>
      <p:sp>
        <p:nvSpPr>
          <p:cNvPr id="509" name="Line 29"/>
          <p:cNvSpPr/>
          <p:nvPr/>
        </p:nvSpPr>
        <p:spPr>
          <a:xfrm flipV="1">
            <a:off x="5580062" y="5162551"/>
            <a:ext cx="1" cy="244476"/>
          </a:xfrm>
          <a:prstGeom prst="line">
            <a:avLst/>
          </a:prstGeom>
          <a:ln w="25400">
            <a:solidFill>
              <a:srgbClr val="FFFFFF"/>
            </a:solidFill>
          </a:ln>
        </p:spPr>
        <p:txBody>
          <a:bodyPr lIns="45719" rIns="45719"/>
          <a:lstStyle/>
          <a:p>
            <a:pPr/>
          </a:p>
        </p:txBody>
      </p:sp>
      <p:sp>
        <p:nvSpPr>
          <p:cNvPr id="510" name="Line 30"/>
          <p:cNvSpPr/>
          <p:nvPr/>
        </p:nvSpPr>
        <p:spPr>
          <a:xfrm flipV="1">
            <a:off x="7070725" y="5162551"/>
            <a:ext cx="0" cy="244476"/>
          </a:xfrm>
          <a:prstGeom prst="line">
            <a:avLst/>
          </a:prstGeom>
          <a:ln w="25400">
            <a:solidFill>
              <a:srgbClr val="FFFFFF"/>
            </a:solidFill>
          </a:ln>
        </p:spPr>
        <p:txBody>
          <a:bodyPr lIns="45719" rIns="45719"/>
          <a:lstStyle/>
          <a:p>
            <a:pPr/>
          </a:p>
        </p:txBody>
      </p:sp>
      <p:sp>
        <p:nvSpPr>
          <p:cNvPr id="511" name="Line 31"/>
          <p:cNvSpPr/>
          <p:nvPr/>
        </p:nvSpPr>
        <p:spPr>
          <a:xfrm flipV="1">
            <a:off x="8555036" y="5162551"/>
            <a:ext cx="1" cy="244476"/>
          </a:xfrm>
          <a:prstGeom prst="line">
            <a:avLst/>
          </a:prstGeom>
          <a:ln w="25400">
            <a:solidFill>
              <a:srgbClr val="FFFFFF"/>
            </a:solidFill>
          </a:ln>
        </p:spPr>
        <p:txBody>
          <a:bodyPr lIns="45719" rIns="45719"/>
          <a:lstStyle/>
          <a:p>
            <a:pPr/>
          </a:p>
        </p:txBody>
      </p:sp>
      <p:sp>
        <p:nvSpPr>
          <p:cNvPr id="512" name="Oval 32"/>
          <p:cNvSpPr/>
          <p:nvPr/>
        </p:nvSpPr>
        <p:spPr>
          <a:xfrm>
            <a:off x="6731000" y="4775200"/>
            <a:ext cx="74612" cy="76200"/>
          </a:xfrm>
          <a:prstGeom prst="ellipse">
            <a:avLst/>
          </a:prstGeom>
          <a:solidFill>
            <a:srgbClr val="FFFF80"/>
          </a:solidFill>
          <a:ln w="25400">
            <a:solidFill>
              <a:srgbClr val="FFFF80"/>
            </a:solidFill>
          </a:ln>
        </p:spPr>
        <p:txBody>
          <a:bodyPr lIns="45719" rIns="45719" anchor="ctr"/>
          <a:lstStyle/>
          <a:p>
            <a:pPr/>
          </a:p>
        </p:txBody>
      </p:sp>
      <p:sp>
        <p:nvSpPr>
          <p:cNvPr id="513" name="Oval 33"/>
          <p:cNvSpPr/>
          <p:nvPr/>
        </p:nvSpPr>
        <p:spPr>
          <a:xfrm>
            <a:off x="5984875" y="5008562"/>
            <a:ext cx="76200" cy="76201"/>
          </a:xfrm>
          <a:prstGeom prst="ellipse">
            <a:avLst/>
          </a:prstGeom>
          <a:solidFill>
            <a:srgbClr val="FFFF80"/>
          </a:solidFill>
          <a:ln w="25400">
            <a:solidFill>
              <a:srgbClr val="FFFF80"/>
            </a:solidFill>
          </a:ln>
        </p:spPr>
        <p:txBody>
          <a:bodyPr lIns="45719" rIns="45719" anchor="ctr"/>
          <a:lstStyle/>
          <a:p>
            <a:pPr/>
          </a:p>
        </p:txBody>
      </p:sp>
      <p:sp>
        <p:nvSpPr>
          <p:cNvPr id="514" name="Oval 34"/>
          <p:cNvSpPr/>
          <p:nvPr/>
        </p:nvSpPr>
        <p:spPr>
          <a:xfrm>
            <a:off x="4943475" y="4725987"/>
            <a:ext cx="76200" cy="74613"/>
          </a:xfrm>
          <a:prstGeom prst="ellipse">
            <a:avLst/>
          </a:prstGeom>
          <a:solidFill>
            <a:srgbClr val="FFFF80"/>
          </a:solidFill>
          <a:ln w="25400">
            <a:solidFill>
              <a:srgbClr val="FFFF80"/>
            </a:solidFill>
          </a:ln>
        </p:spPr>
        <p:txBody>
          <a:bodyPr lIns="45719" rIns="45719" anchor="ctr"/>
          <a:lstStyle/>
          <a:p>
            <a:pPr/>
          </a:p>
        </p:txBody>
      </p:sp>
      <p:sp>
        <p:nvSpPr>
          <p:cNvPr id="515" name="Oval 35"/>
          <p:cNvSpPr/>
          <p:nvPr/>
        </p:nvSpPr>
        <p:spPr>
          <a:xfrm>
            <a:off x="7027863" y="3884612"/>
            <a:ext cx="74615" cy="76201"/>
          </a:xfrm>
          <a:prstGeom prst="ellipse">
            <a:avLst/>
          </a:prstGeom>
          <a:solidFill>
            <a:srgbClr val="FFFF80"/>
          </a:solidFill>
          <a:ln w="25400">
            <a:solidFill>
              <a:srgbClr val="FFFF80"/>
            </a:solidFill>
          </a:ln>
        </p:spPr>
        <p:txBody>
          <a:bodyPr lIns="45719" rIns="45719" anchor="ctr"/>
          <a:lstStyle/>
          <a:p>
            <a:pPr/>
          </a:p>
        </p:txBody>
      </p:sp>
      <p:sp>
        <p:nvSpPr>
          <p:cNvPr id="516" name="Oval 36"/>
          <p:cNvSpPr/>
          <p:nvPr/>
        </p:nvSpPr>
        <p:spPr>
          <a:xfrm>
            <a:off x="7767636" y="3838575"/>
            <a:ext cx="76201" cy="76200"/>
          </a:xfrm>
          <a:prstGeom prst="ellipse">
            <a:avLst/>
          </a:prstGeom>
          <a:solidFill>
            <a:srgbClr val="FFFF80"/>
          </a:solidFill>
          <a:ln w="25400">
            <a:solidFill>
              <a:srgbClr val="FFFF80"/>
            </a:solidFill>
          </a:ln>
        </p:spPr>
        <p:txBody>
          <a:bodyPr lIns="45719" rIns="45719" anchor="ctr"/>
          <a:lstStyle/>
          <a:p>
            <a:pPr/>
          </a:p>
        </p:txBody>
      </p:sp>
      <p:sp>
        <p:nvSpPr>
          <p:cNvPr id="517" name="Oval 37"/>
          <p:cNvSpPr/>
          <p:nvPr/>
        </p:nvSpPr>
        <p:spPr>
          <a:xfrm>
            <a:off x="5537200" y="4305301"/>
            <a:ext cx="76200" cy="74615"/>
          </a:xfrm>
          <a:prstGeom prst="ellipse">
            <a:avLst/>
          </a:prstGeom>
          <a:solidFill>
            <a:srgbClr val="FFFF80"/>
          </a:solidFill>
          <a:ln w="25400">
            <a:solidFill>
              <a:srgbClr val="FFFF80"/>
            </a:solidFill>
          </a:ln>
        </p:spPr>
        <p:txBody>
          <a:bodyPr lIns="45719" rIns="45719" anchor="ctr"/>
          <a:lstStyle/>
          <a:p>
            <a:pPr/>
          </a:p>
        </p:txBody>
      </p:sp>
      <p:sp>
        <p:nvSpPr>
          <p:cNvPr id="518" name="Rectangle 38"/>
          <p:cNvSpPr txBox="1"/>
          <p:nvPr/>
        </p:nvSpPr>
        <p:spPr>
          <a:xfrm>
            <a:off x="3589338" y="5045076"/>
            <a:ext cx="292305"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0</a:t>
            </a:r>
          </a:p>
        </p:txBody>
      </p:sp>
      <p:sp>
        <p:nvSpPr>
          <p:cNvPr id="519" name="Rectangle 39"/>
          <p:cNvSpPr txBox="1"/>
          <p:nvPr/>
        </p:nvSpPr>
        <p:spPr>
          <a:xfrm>
            <a:off x="3397250" y="4579939"/>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20</a:t>
            </a:r>
          </a:p>
        </p:txBody>
      </p:sp>
      <p:sp>
        <p:nvSpPr>
          <p:cNvPr id="520" name="Rectangle 40"/>
          <p:cNvSpPr txBox="1"/>
          <p:nvPr/>
        </p:nvSpPr>
        <p:spPr>
          <a:xfrm>
            <a:off x="3397250" y="4108451"/>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40</a:t>
            </a:r>
          </a:p>
        </p:txBody>
      </p:sp>
      <p:sp>
        <p:nvSpPr>
          <p:cNvPr id="521" name="Rectangle 41"/>
          <p:cNvSpPr txBox="1"/>
          <p:nvPr/>
        </p:nvSpPr>
        <p:spPr>
          <a:xfrm>
            <a:off x="3397250" y="3641726"/>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60</a:t>
            </a:r>
          </a:p>
        </p:txBody>
      </p:sp>
      <p:sp>
        <p:nvSpPr>
          <p:cNvPr id="522" name="Rectangle 42"/>
          <p:cNvSpPr txBox="1"/>
          <p:nvPr/>
        </p:nvSpPr>
        <p:spPr>
          <a:xfrm>
            <a:off x="3954463" y="5561014"/>
            <a:ext cx="292305"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0</a:t>
            </a:r>
          </a:p>
        </p:txBody>
      </p:sp>
      <p:sp>
        <p:nvSpPr>
          <p:cNvPr id="523" name="Rectangle 43"/>
          <p:cNvSpPr txBox="1"/>
          <p:nvPr/>
        </p:nvSpPr>
        <p:spPr>
          <a:xfrm>
            <a:off x="5343525" y="5561014"/>
            <a:ext cx="483010"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20</a:t>
            </a:r>
          </a:p>
        </p:txBody>
      </p:sp>
      <p:sp>
        <p:nvSpPr>
          <p:cNvPr id="524" name="Rectangle 44"/>
          <p:cNvSpPr txBox="1"/>
          <p:nvPr/>
        </p:nvSpPr>
        <p:spPr>
          <a:xfrm>
            <a:off x="6834187" y="5561014"/>
            <a:ext cx="483011"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40</a:t>
            </a:r>
          </a:p>
        </p:txBody>
      </p:sp>
      <p:sp>
        <p:nvSpPr>
          <p:cNvPr id="525" name="Rectangle 45"/>
          <p:cNvSpPr txBox="1"/>
          <p:nvPr/>
        </p:nvSpPr>
        <p:spPr>
          <a:xfrm>
            <a:off x="8320087" y="5561014"/>
            <a:ext cx="483011"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60</a:t>
            </a:r>
          </a:p>
        </p:txBody>
      </p:sp>
      <p:sp>
        <p:nvSpPr>
          <p:cNvPr id="526" name="Rectangle 46"/>
          <p:cNvSpPr txBox="1"/>
          <p:nvPr/>
        </p:nvSpPr>
        <p:spPr>
          <a:xfrm>
            <a:off x="8624887" y="5054601"/>
            <a:ext cx="330313"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X</a:t>
            </a:r>
          </a:p>
        </p:txBody>
      </p:sp>
      <p:sp>
        <p:nvSpPr>
          <p:cNvPr id="527" name="Rectangle 47"/>
          <p:cNvSpPr txBox="1"/>
          <p:nvPr/>
        </p:nvSpPr>
        <p:spPr>
          <a:xfrm>
            <a:off x="3949700" y="3349626"/>
            <a:ext cx="330312" cy="471383"/>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700">
                <a:solidFill>
                  <a:srgbClr val="FFFFFF"/>
                </a:solidFill>
              </a:defRPr>
            </a:lvl1pPr>
          </a:lstStyle>
          <a:p>
            <a:pPr/>
            <a:r>
              <a:t>Y</a:t>
            </a:r>
          </a:p>
        </p:txBody>
      </p:sp>
      <p:sp>
        <p:nvSpPr>
          <p:cNvPr id="528" name="Oval 48"/>
          <p:cNvSpPr/>
          <p:nvPr/>
        </p:nvSpPr>
        <p:spPr>
          <a:xfrm>
            <a:off x="5872162" y="4956175"/>
            <a:ext cx="215901" cy="215900"/>
          </a:xfrm>
          <a:prstGeom prst="ellipse">
            <a:avLst/>
          </a:prstGeom>
          <a:solidFill>
            <a:srgbClr val="F0F28D"/>
          </a:solidFill>
          <a:ln w="12700">
            <a:solidFill>
              <a:srgbClr val="000000"/>
            </a:solidFill>
          </a:ln>
        </p:spPr>
        <p:txBody>
          <a:bodyPr lIns="45719" rIns="45719" anchor="ctr"/>
          <a:lstStyle/>
          <a:p>
            <a:pPr/>
          </a:p>
        </p:txBody>
      </p:sp>
      <p:sp>
        <p:nvSpPr>
          <p:cNvPr id="529" name="Oval 49"/>
          <p:cNvSpPr/>
          <p:nvPr/>
        </p:nvSpPr>
        <p:spPr>
          <a:xfrm>
            <a:off x="7700961" y="3736975"/>
            <a:ext cx="215901" cy="215900"/>
          </a:xfrm>
          <a:prstGeom prst="ellipse">
            <a:avLst/>
          </a:prstGeom>
          <a:solidFill>
            <a:srgbClr val="F0F28D"/>
          </a:solidFill>
          <a:ln w="12700">
            <a:solidFill>
              <a:srgbClr val="000000"/>
            </a:solidFill>
          </a:ln>
        </p:spPr>
        <p:txBody>
          <a:bodyPr lIns="45719" rIns="45719" anchor="ctr"/>
          <a:lstStyle/>
          <a:p>
            <a:pPr/>
          </a:p>
        </p:txBody>
      </p:sp>
      <p:sp>
        <p:nvSpPr>
          <p:cNvPr id="530" name="Oval 50"/>
          <p:cNvSpPr/>
          <p:nvPr/>
        </p:nvSpPr>
        <p:spPr>
          <a:xfrm>
            <a:off x="5491162" y="4270375"/>
            <a:ext cx="215901" cy="215900"/>
          </a:xfrm>
          <a:prstGeom prst="ellipse">
            <a:avLst/>
          </a:prstGeom>
          <a:solidFill>
            <a:srgbClr val="F0F28D"/>
          </a:solidFill>
          <a:ln w="12700">
            <a:solidFill>
              <a:srgbClr val="000000"/>
            </a:solidFill>
          </a:ln>
        </p:spPr>
        <p:txBody>
          <a:bodyPr lIns="45719" rIns="45719" anchor="ctr"/>
          <a:lstStyle/>
          <a:p>
            <a:pPr/>
          </a:p>
        </p:txBody>
      </p:sp>
      <p:sp>
        <p:nvSpPr>
          <p:cNvPr id="531" name="Oval 51"/>
          <p:cNvSpPr/>
          <p:nvPr/>
        </p:nvSpPr>
        <p:spPr>
          <a:xfrm>
            <a:off x="6938961" y="3813175"/>
            <a:ext cx="215901" cy="215900"/>
          </a:xfrm>
          <a:prstGeom prst="ellipse">
            <a:avLst/>
          </a:prstGeom>
          <a:solidFill>
            <a:srgbClr val="F0F28D"/>
          </a:solidFill>
          <a:ln w="12700">
            <a:solidFill>
              <a:srgbClr val="000000"/>
            </a:solidFill>
          </a:ln>
        </p:spPr>
        <p:txBody>
          <a:bodyPr lIns="45719" rIns="45719" anchor="ctr"/>
          <a:lstStyle/>
          <a:p>
            <a:pPr/>
          </a:p>
        </p:txBody>
      </p:sp>
      <p:sp>
        <p:nvSpPr>
          <p:cNvPr id="532" name="Oval 52"/>
          <p:cNvSpPr/>
          <p:nvPr/>
        </p:nvSpPr>
        <p:spPr>
          <a:xfrm>
            <a:off x="6634161" y="4727575"/>
            <a:ext cx="215901" cy="215900"/>
          </a:xfrm>
          <a:prstGeom prst="ellipse">
            <a:avLst/>
          </a:prstGeom>
          <a:solidFill>
            <a:srgbClr val="F0F28D"/>
          </a:solidFill>
          <a:ln w="12700">
            <a:solidFill>
              <a:srgbClr val="000000"/>
            </a:solidFill>
          </a:ln>
        </p:spPr>
        <p:txBody>
          <a:bodyPr lIns="45719" rIns="45719" anchor="ctr"/>
          <a:lstStyle/>
          <a:p>
            <a:pPr/>
          </a:p>
        </p:txBody>
      </p:sp>
      <p:sp>
        <p:nvSpPr>
          <p:cNvPr id="533" name="Oval 53"/>
          <p:cNvSpPr/>
          <p:nvPr/>
        </p:nvSpPr>
        <p:spPr>
          <a:xfrm>
            <a:off x="4881562" y="4651375"/>
            <a:ext cx="215901" cy="215900"/>
          </a:xfrm>
          <a:prstGeom prst="ellipse">
            <a:avLst/>
          </a:prstGeom>
          <a:solidFill>
            <a:srgbClr val="F0F28D"/>
          </a:solidFill>
          <a:ln w="12700">
            <a:solidFill>
              <a:srgbClr val="000000"/>
            </a:solidFill>
          </a:ln>
        </p:spPr>
        <p:txBody>
          <a:bodyPr lIns="45719" rIns="45719" anchor="ctr"/>
          <a:lstStyle/>
          <a:p>
            <a:pPr/>
          </a:p>
        </p:txBody>
      </p:sp>
      <p:sp>
        <p:nvSpPr>
          <p:cNvPr id="534" name="Line 54"/>
          <p:cNvSpPr/>
          <p:nvPr/>
        </p:nvSpPr>
        <p:spPr>
          <a:xfrm flipV="1">
            <a:off x="4113212" y="4190999"/>
            <a:ext cx="4419601" cy="609602"/>
          </a:xfrm>
          <a:prstGeom prst="line">
            <a:avLst/>
          </a:prstGeom>
          <a:ln w="50800">
            <a:solidFill>
              <a:srgbClr val="A2C1FE"/>
            </a:solidFill>
          </a:ln>
        </p:spPr>
        <p:txBody>
          <a:bodyPr lIns="45719" rIns="45719"/>
          <a:lstStyle/>
          <a:p>
            <a:pPr/>
          </a:p>
        </p:txBody>
      </p:sp>
      <p:sp>
        <p:nvSpPr>
          <p:cNvPr id="535" name="Line 55"/>
          <p:cNvSpPr/>
          <p:nvPr/>
        </p:nvSpPr>
        <p:spPr>
          <a:xfrm>
            <a:off x="7999411" y="3429000"/>
            <a:ext cx="304801" cy="762001"/>
          </a:xfrm>
          <a:prstGeom prst="line">
            <a:avLst/>
          </a:prstGeom>
          <a:ln w="38100">
            <a:solidFill>
              <a:schemeClr val="accent2"/>
            </a:solidFill>
            <a:tailEnd type="triangle"/>
          </a:ln>
        </p:spPr>
        <p:txBody>
          <a:bodyPr lIns="45719" rIns="45719"/>
          <a:lstStyle/>
          <a:p>
            <a:pPr/>
          </a:p>
        </p:txBody>
      </p:sp>
      <p:sp>
        <p:nvSpPr>
          <p:cNvPr id="536" name="Text Box 56"/>
          <p:cNvSpPr txBox="1"/>
          <p:nvPr/>
        </p:nvSpPr>
        <p:spPr>
          <a:xfrm>
            <a:off x="7206931" y="3048000"/>
            <a:ext cx="1629443"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Slope changed</a:t>
            </a:r>
          </a:p>
        </p:txBody>
      </p:sp>
      <p:sp>
        <p:nvSpPr>
          <p:cNvPr id="537" name="Text Box 57"/>
          <p:cNvSpPr txBox="1"/>
          <p:nvPr/>
        </p:nvSpPr>
        <p:spPr>
          <a:xfrm>
            <a:off x="2577781" y="5957887"/>
            <a:ext cx="193428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Intercept changed</a:t>
            </a:r>
          </a:p>
        </p:txBody>
      </p:sp>
      <p:sp>
        <p:nvSpPr>
          <p:cNvPr id="538" name="Line 59"/>
          <p:cNvSpPr/>
          <p:nvPr/>
        </p:nvSpPr>
        <p:spPr>
          <a:xfrm flipV="1">
            <a:off x="3732212" y="4800599"/>
            <a:ext cx="381001" cy="1219201"/>
          </a:xfrm>
          <a:prstGeom prst="line">
            <a:avLst/>
          </a:prstGeom>
          <a:ln w="38100">
            <a:solidFill>
              <a:schemeClr val="accent2"/>
            </a:solidFill>
            <a:tailEnd type="triangle"/>
          </a:ln>
        </p:spPr>
        <p:txBody>
          <a:bodyPr lIns="45719" rIns="45719"/>
          <a:lstStyle/>
          <a:p>
            <a:pPr/>
          </a:p>
        </p:txBody>
      </p:sp>
      <p:sp>
        <p:nvSpPr>
          <p:cNvPr id="539" name="Line 60"/>
          <p:cNvSpPr/>
          <p:nvPr/>
        </p:nvSpPr>
        <p:spPr>
          <a:xfrm flipV="1">
            <a:off x="4113212" y="3733799"/>
            <a:ext cx="4343401" cy="1447802"/>
          </a:xfrm>
          <a:prstGeom prst="line">
            <a:avLst/>
          </a:prstGeom>
          <a:ln w="50800">
            <a:solidFill>
              <a:srgbClr val="FC0128"/>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TR">
  <a:themeElements>
    <a:clrScheme name="TR">
      <a:dk1>
        <a:srgbClr val="4D4D4D"/>
      </a:dk1>
      <a:lt1>
        <a:srgbClr val="FFFFFF"/>
      </a:lt1>
      <a:dk2>
        <a:srgbClr val="A7A7A7"/>
      </a:dk2>
      <a:lt2>
        <a:srgbClr val="535353"/>
      </a:lt2>
      <a:accent1>
        <a:srgbClr val="FF8000"/>
      </a:accent1>
      <a:accent2>
        <a:srgbClr val="4D4D4D"/>
      </a:accent2>
      <a:accent3>
        <a:srgbClr val="FF5900"/>
      </a:accent3>
      <a:accent4>
        <a:srgbClr val="AFAFAF"/>
      </a:accent4>
      <a:accent5>
        <a:srgbClr val="FFA100"/>
      </a:accent5>
      <a:accent6>
        <a:srgbClr val="666666"/>
      </a:accent6>
      <a:hlink>
        <a:srgbClr val="0000FF"/>
      </a:hlink>
      <a:folHlink>
        <a:srgbClr val="FF00FF"/>
      </a:folHlink>
    </a:clrScheme>
    <a:fontScheme name="TR">
      <a:majorFont>
        <a:latin typeface="Helvetica"/>
        <a:ea typeface="Helvetica"/>
        <a:cs typeface="Helvetica"/>
      </a:majorFont>
      <a:minorFont>
        <a:latin typeface="Arial"/>
        <a:ea typeface="Arial"/>
        <a:cs typeface="Arial"/>
      </a:minorFont>
    </a:fontScheme>
    <a:fmtScheme name="T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R">
  <a:themeElements>
    <a:clrScheme name="TR">
      <a:dk1>
        <a:srgbClr val="000000"/>
      </a:dk1>
      <a:lt1>
        <a:srgbClr val="FFFFFF"/>
      </a:lt1>
      <a:dk2>
        <a:srgbClr val="A7A7A7"/>
      </a:dk2>
      <a:lt2>
        <a:srgbClr val="535353"/>
      </a:lt2>
      <a:accent1>
        <a:srgbClr val="FF8000"/>
      </a:accent1>
      <a:accent2>
        <a:srgbClr val="4D4D4D"/>
      </a:accent2>
      <a:accent3>
        <a:srgbClr val="FF5900"/>
      </a:accent3>
      <a:accent4>
        <a:srgbClr val="AFAFAF"/>
      </a:accent4>
      <a:accent5>
        <a:srgbClr val="FFA100"/>
      </a:accent5>
      <a:accent6>
        <a:srgbClr val="666666"/>
      </a:accent6>
      <a:hlink>
        <a:srgbClr val="0000FF"/>
      </a:hlink>
      <a:folHlink>
        <a:srgbClr val="FF00FF"/>
      </a:folHlink>
    </a:clrScheme>
    <a:fontScheme name="TR">
      <a:majorFont>
        <a:latin typeface="Helvetica"/>
        <a:ea typeface="Helvetica"/>
        <a:cs typeface="Helvetica"/>
      </a:majorFont>
      <a:minorFont>
        <a:latin typeface="Arial"/>
        <a:ea typeface="Arial"/>
        <a:cs typeface="Arial"/>
      </a:minorFont>
    </a:fontScheme>
    <a:fmtScheme name="T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2"/>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