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6" r:id="rId2"/>
    <p:sldId id="340" r:id="rId3"/>
    <p:sldId id="342" r:id="rId4"/>
  </p:sldIdLst>
  <p:sldSz cx="12161838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33"/>
    <a:srgbClr val="9933FF"/>
    <a:srgbClr val="FF9933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94646" autoAdjust="0"/>
  </p:normalViewPr>
  <p:slideViewPr>
    <p:cSldViewPr>
      <p:cViewPr varScale="1">
        <p:scale>
          <a:sx n="119" d="100"/>
          <a:sy n="119" d="100"/>
        </p:scale>
        <p:origin x="120" y="102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A4916C-1A6E-44CE-A04C-749052816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8938" y="685800"/>
            <a:ext cx="60801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27AAF-E5C4-4085-AC44-F888A3EE0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02697" y="3124200"/>
            <a:ext cx="760114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128323" y="4800600"/>
            <a:ext cx="983081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2286000"/>
            <a:ext cx="10337562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4278" y="4114800"/>
            <a:ext cx="8513287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2BACBE7A-AB2A-4317-A4D3-42D9A411A158}" type="slidenum">
              <a:rPr lang="en-US" smtClean="0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457200"/>
            <a:ext cx="2736414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457200"/>
            <a:ext cx="8006543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BE4B33F-0C38-4749-BFCF-63F59F94198E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092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2268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092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268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0F5238D-68D4-4339-B26D-5307C8DA216B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B9485896-772D-4199-8AC8-461193A2DCF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0" y="6134100"/>
            <a:ext cx="2527191" cy="68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8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A359B1A-3099-43FB-872C-AEC66D3F646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42C8110E-4F0B-4908-84A5-0A076C0197C5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7"/>
            <a:ext cx="53735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2" y="1535117"/>
            <a:ext cx="537570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2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7DA37DB1-F6CB-4B1A-82F7-86E04B543464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92576FE-B656-4DEB-8C91-64996BEC9DF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17F039C-4162-4760-842B-A5B0D32EDB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9" y="273054"/>
            <a:ext cx="400116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8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9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F7876CD0-A360-467F-98E9-7F6D4AC26BCA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5"/>
            <a:ext cx="729710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43"/>
            <a:ext cx="729710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277439C-2AB1-4F72-B543-880AD6D2B7C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8092" y="457208"/>
            <a:ext cx="10945654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371600"/>
            <a:ext cx="1094565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5854" y="6324600"/>
            <a:ext cx="8513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DCBF27C9-8594-43C4-84E4-07F7A13E4D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101351" y="60960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01351" y="12954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101351" y="4572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bakos@s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Heterogeneous and Reconfigurable Computing </a:t>
            </a:r>
            <a:r>
              <a:rPr lang="en-US" smtClean="0"/>
              <a:t>Lab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371600"/>
            <a:ext cx="4634627" cy="4648200"/>
          </a:xfrm>
        </p:spPr>
        <p:txBody>
          <a:bodyPr/>
          <a:lstStyle/>
          <a:p>
            <a:r>
              <a:rPr lang="en-US" sz="2000" smtClean="0"/>
              <a:t>Mission:  Develop practices and tools to harness </a:t>
            </a:r>
            <a:r>
              <a:rPr lang="en-US" sz="2000">
                <a:solidFill>
                  <a:srgbClr val="FF0000"/>
                </a:solidFill>
              </a:rPr>
              <a:t>emerging processing </a:t>
            </a:r>
            <a:r>
              <a:rPr lang="en-US" sz="2000" smtClean="0">
                <a:solidFill>
                  <a:srgbClr val="FF0000"/>
                </a:solidFill>
              </a:rPr>
              <a:t>technologies</a:t>
            </a:r>
          </a:p>
          <a:p>
            <a:pPr lvl="1"/>
            <a:endParaRPr lang="en-US" sz="2000">
              <a:solidFill>
                <a:srgbClr val="FF0000"/>
              </a:solidFill>
            </a:endParaRPr>
          </a:p>
          <a:p>
            <a:r>
              <a:rPr lang="en-US" sz="2000" smtClean="0"/>
              <a:t>Emerging </a:t>
            </a:r>
            <a:r>
              <a:rPr lang="en-US" sz="2000"/>
              <a:t>technologies </a:t>
            </a:r>
            <a:r>
              <a:rPr lang="en-US" sz="2000" smtClean="0"/>
              <a:t>address current limitations, e.g.:</a:t>
            </a:r>
            <a:endParaRPr lang="en-US" sz="2000" smtClean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smtClean="0">
                <a:solidFill>
                  <a:srgbClr val="FF0000"/>
                </a:solidFill>
              </a:rPr>
              <a:t>100 quadrillion ops/sec limit </a:t>
            </a:r>
            <a:r>
              <a:rPr lang="en-US" sz="1800" smtClean="0"/>
              <a:t>for large-scale computers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smtClean="0"/>
              <a:t>Mobile </a:t>
            </a:r>
            <a:r>
              <a:rPr lang="en-US" sz="1800"/>
              <a:t>processors </a:t>
            </a:r>
            <a:r>
              <a:rPr lang="en-US" sz="1800" smtClean="0"/>
              <a:t>can’t execute </a:t>
            </a:r>
            <a:r>
              <a:rPr lang="en-US" sz="1800" smtClean="0">
                <a:solidFill>
                  <a:srgbClr val="FF0000"/>
                </a:solidFill>
              </a:rPr>
              <a:t>computer vision </a:t>
            </a:r>
            <a:r>
              <a:rPr lang="en-US" sz="1800" smtClean="0"/>
              <a:t>and </a:t>
            </a:r>
            <a:r>
              <a:rPr lang="en-US" sz="1800" smtClean="0">
                <a:solidFill>
                  <a:srgbClr val="FF0000"/>
                </a:solidFill>
              </a:rPr>
              <a:t>machine learning </a:t>
            </a:r>
            <a:r>
              <a:rPr lang="en-US" sz="1800" smtClean="0"/>
              <a:t>tasks </a:t>
            </a:r>
            <a:r>
              <a:rPr lang="en-US" sz="1800"/>
              <a:t>in real </a:t>
            </a:r>
            <a:r>
              <a:rPr lang="en-US" sz="1800" smtClean="0"/>
              <a:t>time while maintaining acceptable power envelope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 descr="http://spectrum.ieee.org/img/08NIntelPhimaster-137424524526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19" y="1600200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ravecomputer.com/store/media/C207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753" y="1416142"/>
            <a:ext cx="281570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54305" y="1295400"/>
            <a:ext cx="471082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smtClean="0"/>
              <a:t>Manycore Processors:</a:t>
            </a:r>
            <a:endParaRPr lang="en-US" i="1" ker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8105" y="3695700"/>
            <a:ext cx="471082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smtClean="0"/>
              <a:t>Programmable Logic:</a:t>
            </a:r>
            <a:endParaRPr lang="en-US" i="1" kern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971" y="3738655"/>
            <a:ext cx="2879678" cy="170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246450" y="3649511"/>
            <a:ext cx="1837935" cy="7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smtClean="0"/>
              <a:t>Digital Signal Processors:</a:t>
            </a:r>
            <a:endParaRPr lang="en-US" i="1" kern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971" y="3356313"/>
            <a:ext cx="1790200" cy="20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67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Emerging Technologies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19" y="1371600"/>
            <a:ext cx="3872627" cy="457200"/>
          </a:xfrm>
        </p:spPr>
        <p:txBody>
          <a:bodyPr/>
          <a:lstStyle/>
          <a:p>
            <a:r>
              <a:rPr lang="en-US" smtClean="0"/>
              <a:t>Micron Automata Processor: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8992" y="6334125"/>
            <a:ext cx="8513287" cy="3048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6" name="Picture 2" descr="http://cdn3.mos.techradar.futurecdn.net/art/TRBC/automata_processor_chip-578-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46" y="1752600"/>
            <a:ext cx="3048000" cy="17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echenablement.com/wp-content/uploads/2014/04/Micron-AP-processor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46" y="35814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23719" y="1397719"/>
            <a:ext cx="4482227" cy="4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IBM Neurosynaptic Processor</a:t>
            </a:r>
            <a:endParaRPr lang="en-US" ker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19" y="1951029"/>
            <a:ext cx="5558283" cy="35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7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Information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9" y="1371600"/>
            <a:ext cx="3720227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Lab:</a:t>
            </a:r>
          </a:p>
          <a:p>
            <a:pPr lvl="1"/>
            <a:r>
              <a:rPr lang="en-US" sz="2000" smtClean="0"/>
              <a:t>Swearingen 3D15</a:t>
            </a:r>
          </a:p>
          <a:p>
            <a:pPr lvl="1"/>
            <a:endParaRPr lang="en-US" sz="2000" smtClean="0"/>
          </a:p>
          <a:p>
            <a:r>
              <a:rPr lang="en-US" sz="2400" smtClean="0">
                <a:solidFill>
                  <a:srgbClr val="FF0000"/>
                </a:solidFill>
              </a:rPr>
              <a:t>Jason D. Bakos:</a:t>
            </a:r>
          </a:p>
          <a:p>
            <a:pPr lvl="1"/>
            <a:r>
              <a:rPr lang="en-US" sz="2000" smtClean="0"/>
              <a:t>Swearingen 3A45</a:t>
            </a:r>
          </a:p>
          <a:p>
            <a:pPr lvl="1"/>
            <a:r>
              <a:rPr lang="en-US" sz="2000" smtClean="0">
                <a:hlinkClick r:id="rId2"/>
              </a:rPr>
              <a:t>jbakos@sc.edu</a:t>
            </a:r>
            <a:endParaRPr lang="en-US" sz="2000" smtClean="0"/>
          </a:p>
          <a:p>
            <a:pPr marL="457200" lvl="1" indent="0">
              <a:buNone/>
            </a:pP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18719" y="1359568"/>
            <a:ext cx="388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FF0000"/>
                </a:solidFill>
              </a:rPr>
              <a:t>Current Ph.D. students: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Zheming Jin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Fan Zhang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Yang Gao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Jordan Bradshaw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Konstantin Rubin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Ivan Panchencko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Rasha Karakchi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Subhendu Chakrabarti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376319" y="1359568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FF0000"/>
                </a:solidFill>
              </a:rPr>
              <a:t>Current undergraduate students: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Lacie Cochran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Daniel Clements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Jonathan Freed</a:t>
            </a:r>
          </a:p>
        </p:txBody>
      </p:sp>
    </p:spTree>
    <p:extLst>
      <p:ext uri="{BB962C8B-B14F-4D97-AF65-F5344CB8AC3E}">
        <p14:creationId xmlns:p14="http://schemas.microsoft.com/office/powerpoint/2010/main" val="547790142"/>
      </p:ext>
    </p:extLst>
  </p:cSld>
  <p:clrMapOvr>
    <a:masterClrMapping/>
  </p:clrMapOvr>
</p:sld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48040</TotalTime>
  <Words>116</Words>
  <Application>Microsoft Office PowerPoint</Application>
  <PresentationFormat>Custom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Verdana</vt:lpstr>
      <vt:lpstr>usc</vt:lpstr>
      <vt:lpstr>Heterogeneous and Reconfigurable Computing Lab</vt:lpstr>
      <vt:lpstr>Emerging Technologies</vt:lpstr>
      <vt:lpstr>Contact Information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Jason D. Bakos</cp:lastModifiedBy>
  <cp:revision>927</cp:revision>
  <dcterms:created xsi:type="dcterms:W3CDTF">2005-09-22T21:21:18Z</dcterms:created>
  <dcterms:modified xsi:type="dcterms:W3CDTF">2014-09-26T13:34:07Z</dcterms:modified>
</cp:coreProperties>
</file>