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3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8F53-FB58-4248-AF71-E2342706D7E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DB82-95D8-419E-829D-E1F1062A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9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Maciejczyk, Thomas</dc:creator>
  <cp:lastModifiedBy>Maciejczyk, Thomas</cp:lastModifiedBy>
  <cp:revision>1</cp:revision>
  <dcterms:created xsi:type="dcterms:W3CDTF">2018-07-20T19:23:22Z</dcterms:created>
  <dcterms:modified xsi:type="dcterms:W3CDTF">2018-07-20T19:23:29Z</dcterms:modified>
</cp:coreProperties>
</file>