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6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Tomm’s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Shymaaaa’s</a:t>
            </a:r>
            <a:r>
              <a:rPr lang="en-US" dirty="0" smtClean="0"/>
              <a:t> </a:t>
            </a:r>
            <a:r>
              <a:rPr lang="en-US" smtClean="0"/>
              <a:t>Stuff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 Number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Tomm’s Stuff</vt:lpstr>
      <vt:lpstr>Shymaaaa’s Stuff Test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Tom’s Stuff</dc:title>
  <dc:creator>Maciejczyk, Thomas</dc:creator>
  <cp:lastModifiedBy>Shyma Adams</cp:lastModifiedBy>
  <cp:revision>5</cp:revision>
  <dcterms:created xsi:type="dcterms:W3CDTF">2018-07-27T18:07:50Z</dcterms:created>
  <dcterms:modified xsi:type="dcterms:W3CDTF">2018-07-27T19:35:31Z</dcterms:modified>
</cp:coreProperties>
</file>