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A044-42A5-49E3-B320-4196347F57D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CA78-1671-4D5A-A7AF-E151BB81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Section</vt:lpstr>
      <vt:lpstr>Testing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Section</dc:title>
  <dc:creator>Maciejczyk, Thomas</dc:creator>
  <cp:lastModifiedBy>Shyma Adams</cp:lastModifiedBy>
  <cp:revision>2</cp:revision>
  <dcterms:created xsi:type="dcterms:W3CDTF">2018-07-27T19:33:15Z</dcterms:created>
  <dcterms:modified xsi:type="dcterms:W3CDTF">2018-07-27T19:36:58Z</dcterms:modified>
</cp:coreProperties>
</file>