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E-Document for Project Management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Ivan Tanu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14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6757237" y="2060848"/>
            <a:ext cx="1991227" cy="4248472"/>
            <a:chOff x="6167470" y="-173880"/>
            <a:chExt cx="1911789" cy="4637719"/>
          </a:xfrm>
        </p:grpSpPr>
        <p:sp>
          <p:nvSpPr>
            <p:cNvPr id="123" name="Rounded Rectangle 122"/>
            <p:cNvSpPr/>
            <p:nvPr/>
          </p:nvSpPr>
          <p:spPr>
            <a:xfrm>
              <a:off x="6167470" y="0"/>
              <a:ext cx="1911789" cy="446383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4" name="Rounded Rectangle 40"/>
            <p:cNvSpPr/>
            <p:nvPr/>
          </p:nvSpPr>
          <p:spPr>
            <a:xfrm>
              <a:off x="6167470" y="-173880"/>
              <a:ext cx="1911789" cy="1339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000" b="1" kern="1200" dirty="0" smtClean="0">
                  <a:solidFill>
                    <a:schemeClr val="accent5"/>
                  </a:solidFill>
                  <a:latin typeface="Whitney Book"/>
                  <a:cs typeface="Arial" pitchFamily="34" charset="0"/>
                </a:rPr>
                <a:t>Service</a:t>
              </a:r>
              <a:endParaRPr lang="en-AU" sz="2000" b="1" kern="1200" dirty="0">
                <a:solidFill>
                  <a:schemeClr val="accent5"/>
                </a:solidFill>
                <a:latin typeface="Whitney Book"/>
                <a:cs typeface="Arial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733022" y="2060848"/>
            <a:ext cx="1855202" cy="4248472"/>
            <a:chOff x="4112296" y="-173880"/>
            <a:chExt cx="1911789" cy="4637719"/>
          </a:xfrm>
        </p:grpSpPr>
        <p:sp>
          <p:nvSpPr>
            <p:cNvPr id="120" name="Rounded Rectangle 119"/>
            <p:cNvSpPr/>
            <p:nvPr/>
          </p:nvSpPr>
          <p:spPr>
            <a:xfrm>
              <a:off x="4112296" y="0"/>
              <a:ext cx="1911789" cy="446383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1" name="Rounded Rectangle 22"/>
            <p:cNvSpPr/>
            <p:nvPr/>
          </p:nvSpPr>
          <p:spPr>
            <a:xfrm>
              <a:off x="4112296" y="-173880"/>
              <a:ext cx="1911789" cy="1339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000" b="1" kern="1200" dirty="0" smtClean="0">
                  <a:solidFill>
                    <a:schemeClr val="accent5"/>
                  </a:solidFill>
                  <a:latin typeface="Whitney Book"/>
                  <a:cs typeface="Arial" pitchFamily="34" charset="0"/>
                </a:rPr>
                <a:t>Management</a:t>
              </a:r>
              <a:endParaRPr lang="en-AU" sz="2000" b="1" kern="1200" dirty="0">
                <a:solidFill>
                  <a:schemeClr val="accent5"/>
                </a:solidFill>
                <a:latin typeface="Whitney Book"/>
                <a:cs typeface="Arial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703588" y="2060848"/>
            <a:ext cx="1868412" cy="4248472"/>
            <a:chOff x="2057122" y="-173880"/>
            <a:chExt cx="1911789" cy="4637719"/>
          </a:xfrm>
        </p:grpSpPr>
        <p:sp>
          <p:nvSpPr>
            <p:cNvPr id="117" name="Rounded Rectangle 116"/>
            <p:cNvSpPr/>
            <p:nvPr/>
          </p:nvSpPr>
          <p:spPr>
            <a:xfrm>
              <a:off x="2057122" y="0"/>
              <a:ext cx="1911789" cy="446383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8" name="Rounded Rectangle 12"/>
            <p:cNvSpPr/>
            <p:nvPr/>
          </p:nvSpPr>
          <p:spPr>
            <a:xfrm>
              <a:off x="2057122" y="-173880"/>
              <a:ext cx="1911789" cy="1339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000" b="1" kern="1200" dirty="0" smtClean="0">
                  <a:solidFill>
                    <a:schemeClr val="accent5"/>
                  </a:solidFill>
                  <a:latin typeface="Whitney Book"/>
                  <a:cs typeface="Arial" pitchFamily="34" charset="0"/>
                </a:rPr>
                <a:t>Information</a:t>
              </a:r>
              <a:endParaRPr lang="en-AU" sz="2000" b="1" kern="1200" dirty="0">
                <a:solidFill>
                  <a:schemeClr val="accent5"/>
                </a:solidFill>
                <a:latin typeface="Whitney Book"/>
                <a:cs typeface="Arial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58657" y="2060848"/>
            <a:ext cx="1997119" cy="4248472"/>
            <a:chOff x="1948" y="-173880"/>
            <a:chExt cx="1911789" cy="4637719"/>
          </a:xfrm>
        </p:grpSpPr>
        <p:sp>
          <p:nvSpPr>
            <p:cNvPr id="114" name="Rounded Rectangle 113"/>
            <p:cNvSpPr/>
            <p:nvPr/>
          </p:nvSpPr>
          <p:spPr>
            <a:xfrm>
              <a:off x="1948" y="0"/>
              <a:ext cx="1911789" cy="446383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5" name="Rounded Rectangle 4"/>
            <p:cNvSpPr/>
            <p:nvPr/>
          </p:nvSpPr>
          <p:spPr>
            <a:xfrm>
              <a:off x="1948" y="-173880"/>
              <a:ext cx="1911789" cy="1339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000" b="1" kern="1200" dirty="0" smtClean="0">
                  <a:solidFill>
                    <a:schemeClr val="accent5"/>
                  </a:solidFill>
                  <a:latin typeface="Whitney Book"/>
                  <a:cs typeface="Arial" pitchFamily="34" charset="0"/>
                </a:rPr>
                <a:t>Online</a:t>
              </a:r>
              <a:endParaRPr lang="en-AU" sz="2000" b="1" kern="1200" dirty="0">
                <a:solidFill>
                  <a:schemeClr val="accent5"/>
                </a:solidFill>
                <a:latin typeface="Whitney Book"/>
                <a:cs typeface="Arial" pitchFamily="34" charset="0"/>
              </a:endParaRPr>
            </a:p>
          </p:txBody>
        </p:sp>
      </p:grpSp>
      <p:sp>
        <p:nvSpPr>
          <p:cNvPr id="57" name="Title 2"/>
          <p:cNvSpPr txBox="1">
            <a:spLocks/>
          </p:cNvSpPr>
          <p:nvPr/>
        </p:nvSpPr>
        <p:spPr>
          <a:xfrm>
            <a:off x="411480" y="228600"/>
            <a:ext cx="8510578" cy="7326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 smtClean="0"/>
              <a:t>What is EDOCPRO?</a:t>
            </a:r>
            <a:endParaRPr lang="en-AU" dirty="0"/>
          </a:p>
        </p:txBody>
      </p:sp>
      <p:sp>
        <p:nvSpPr>
          <p:cNvPr id="58" name="Content Placeholder 4"/>
          <p:cNvSpPr txBox="1">
            <a:spLocks/>
          </p:cNvSpPr>
          <p:nvPr/>
        </p:nvSpPr>
        <p:spPr>
          <a:xfrm>
            <a:off x="411480" y="1052736"/>
            <a:ext cx="8510578" cy="10457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SG" dirty="0" err="1" smtClean="0"/>
              <a:t>eDocPro</a:t>
            </a:r>
            <a:r>
              <a:rPr lang="en-SG" dirty="0" smtClean="0"/>
              <a:t> Streamlines &amp; Captures All Information Exchanges on a Project</a:t>
            </a:r>
            <a:endParaRPr lang="en-AU" dirty="0"/>
          </a:p>
        </p:txBody>
      </p:sp>
      <p:grpSp>
        <p:nvGrpSpPr>
          <p:cNvPr id="59" name="Group 58"/>
          <p:cNvGrpSpPr/>
          <p:nvPr/>
        </p:nvGrpSpPr>
        <p:grpSpPr>
          <a:xfrm>
            <a:off x="771319" y="3148242"/>
            <a:ext cx="1597695" cy="803360"/>
            <a:chOff x="193127" y="1339533"/>
            <a:chExt cx="1529431" cy="876965"/>
          </a:xfrm>
        </p:grpSpPr>
        <p:sp>
          <p:nvSpPr>
            <p:cNvPr id="60" name="Rounded Rectangle 59"/>
            <p:cNvSpPr/>
            <p:nvPr/>
          </p:nvSpPr>
          <p:spPr>
            <a:xfrm>
              <a:off x="193127" y="1339533"/>
              <a:ext cx="1529431" cy="87696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6"/>
            <p:cNvSpPr/>
            <p:nvPr/>
          </p:nvSpPr>
          <p:spPr>
            <a:xfrm>
              <a:off x="218812" y="1365218"/>
              <a:ext cx="1478061" cy="825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Whitney Book"/>
                  <a:cs typeface="Arial" pitchFamily="34" charset="0"/>
                </a:rPr>
                <a:t>No software to install</a:t>
              </a:r>
              <a:endParaRPr lang="en-AU" sz="1500" kern="1200" dirty="0">
                <a:latin typeface="Whitney Book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71319" y="4160125"/>
            <a:ext cx="1597695" cy="803360"/>
            <a:chOff x="193127" y="2351416"/>
            <a:chExt cx="1529431" cy="876965"/>
          </a:xfrm>
        </p:grpSpPr>
        <p:sp>
          <p:nvSpPr>
            <p:cNvPr id="63" name="Rounded Rectangle 62"/>
            <p:cNvSpPr/>
            <p:nvPr/>
          </p:nvSpPr>
          <p:spPr>
            <a:xfrm>
              <a:off x="193127" y="2351416"/>
              <a:ext cx="1529431" cy="87696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8"/>
            <p:cNvSpPr/>
            <p:nvPr/>
          </p:nvSpPr>
          <p:spPr>
            <a:xfrm>
              <a:off x="218812" y="2377101"/>
              <a:ext cx="1478061" cy="825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Secure Login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71319" y="5172008"/>
            <a:ext cx="1597695" cy="803360"/>
            <a:chOff x="193127" y="3363299"/>
            <a:chExt cx="1529431" cy="876965"/>
          </a:xfrm>
        </p:grpSpPr>
        <p:sp>
          <p:nvSpPr>
            <p:cNvPr id="66" name="Rounded Rectangle 65"/>
            <p:cNvSpPr/>
            <p:nvPr/>
          </p:nvSpPr>
          <p:spPr>
            <a:xfrm>
              <a:off x="193127" y="3363299"/>
              <a:ext cx="1529431" cy="87696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10"/>
            <p:cNvSpPr/>
            <p:nvPr/>
          </p:nvSpPr>
          <p:spPr>
            <a:xfrm>
              <a:off x="218812" y="3388984"/>
              <a:ext cx="1478061" cy="825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Accessible from anywhere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77299" y="3148242"/>
            <a:ext cx="1494729" cy="595707"/>
            <a:chOff x="2248301" y="1339260"/>
            <a:chExt cx="1529431" cy="650286"/>
          </a:xfrm>
        </p:grpSpPr>
        <p:sp>
          <p:nvSpPr>
            <p:cNvPr id="69" name="Rounded Rectangle 68"/>
            <p:cNvSpPr/>
            <p:nvPr/>
          </p:nvSpPr>
          <p:spPr>
            <a:xfrm>
              <a:off x="2248301" y="1339260"/>
              <a:ext cx="1529431" cy="65028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ounded Rectangle 14"/>
            <p:cNvSpPr/>
            <p:nvPr/>
          </p:nvSpPr>
          <p:spPr>
            <a:xfrm>
              <a:off x="2267347" y="1358306"/>
              <a:ext cx="1491339" cy="612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Communication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77299" y="3898573"/>
            <a:ext cx="1494729" cy="595707"/>
            <a:chOff x="2248301" y="2089591"/>
            <a:chExt cx="1529431" cy="650286"/>
          </a:xfrm>
        </p:grpSpPr>
        <p:sp>
          <p:nvSpPr>
            <p:cNvPr id="72" name="Rounded Rectangle 71"/>
            <p:cNvSpPr/>
            <p:nvPr/>
          </p:nvSpPr>
          <p:spPr>
            <a:xfrm>
              <a:off x="2248301" y="2089591"/>
              <a:ext cx="1529431" cy="65028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16"/>
            <p:cNvSpPr/>
            <p:nvPr/>
          </p:nvSpPr>
          <p:spPr>
            <a:xfrm>
              <a:off x="2267347" y="2108637"/>
              <a:ext cx="1491339" cy="612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Files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877299" y="4648903"/>
            <a:ext cx="1494729" cy="595707"/>
            <a:chOff x="2248301" y="2839921"/>
            <a:chExt cx="1529431" cy="650286"/>
          </a:xfrm>
        </p:grpSpPr>
        <p:sp>
          <p:nvSpPr>
            <p:cNvPr id="75" name="Rounded Rectangle 74"/>
            <p:cNvSpPr/>
            <p:nvPr/>
          </p:nvSpPr>
          <p:spPr>
            <a:xfrm>
              <a:off x="2248301" y="2839921"/>
              <a:ext cx="1529431" cy="65028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ounded Rectangle 18"/>
            <p:cNvSpPr/>
            <p:nvPr/>
          </p:nvSpPr>
          <p:spPr>
            <a:xfrm>
              <a:off x="2267347" y="2858967"/>
              <a:ext cx="1491339" cy="612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History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877299" y="5399233"/>
            <a:ext cx="1494729" cy="595707"/>
            <a:chOff x="2248301" y="3590251"/>
            <a:chExt cx="1529431" cy="650286"/>
          </a:xfrm>
        </p:grpSpPr>
        <p:sp>
          <p:nvSpPr>
            <p:cNvPr id="78" name="Rounded Rectangle 77"/>
            <p:cNvSpPr/>
            <p:nvPr/>
          </p:nvSpPr>
          <p:spPr>
            <a:xfrm>
              <a:off x="2248301" y="3590251"/>
              <a:ext cx="1529431" cy="65028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20"/>
            <p:cNvSpPr/>
            <p:nvPr/>
          </p:nvSpPr>
          <p:spPr>
            <a:xfrm>
              <a:off x="2267347" y="3609297"/>
              <a:ext cx="1491339" cy="612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Automated records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39791" y="3148242"/>
            <a:ext cx="1484161" cy="292662"/>
            <a:chOff x="4303475" y="1339969"/>
            <a:chExt cx="1529431" cy="319476"/>
          </a:xfrm>
        </p:grpSpPr>
        <p:sp>
          <p:nvSpPr>
            <p:cNvPr id="81" name="Rounded Rectangle 80"/>
            <p:cNvSpPr/>
            <p:nvPr/>
          </p:nvSpPr>
          <p:spPr>
            <a:xfrm>
              <a:off x="4303475" y="1339969"/>
              <a:ext cx="1529431" cy="31947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ounded Rectangle 24"/>
            <p:cNvSpPr/>
            <p:nvPr/>
          </p:nvSpPr>
          <p:spPr>
            <a:xfrm>
              <a:off x="4312832" y="1349326"/>
              <a:ext cx="1510717" cy="300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Creation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939791" y="3516868"/>
            <a:ext cx="1484161" cy="292662"/>
            <a:chOff x="4303475" y="1708595"/>
            <a:chExt cx="1529431" cy="319476"/>
          </a:xfrm>
        </p:grpSpPr>
        <p:sp>
          <p:nvSpPr>
            <p:cNvPr id="84" name="Rounded Rectangle 83"/>
            <p:cNvSpPr/>
            <p:nvPr/>
          </p:nvSpPr>
          <p:spPr>
            <a:xfrm>
              <a:off x="4303475" y="1708595"/>
              <a:ext cx="1529431" cy="31947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Rounded Rectangle 26"/>
            <p:cNvSpPr/>
            <p:nvPr/>
          </p:nvSpPr>
          <p:spPr>
            <a:xfrm>
              <a:off x="4312832" y="1717952"/>
              <a:ext cx="1510717" cy="300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Distribution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939791" y="3885494"/>
            <a:ext cx="1484161" cy="292662"/>
            <a:chOff x="4303475" y="2077221"/>
            <a:chExt cx="1529431" cy="319476"/>
          </a:xfrm>
        </p:grpSpPr>
        <p:sp>
          <p:nvSpPr>
            <p:cNvPr id="87" name="Rounded Rectangle 86"/>
            <p:cNvSpPr/>
            <p:nvPr/>
          </p:nvSpPr>
          <p:spPr>
            <a:xfrm>
              <a:off x="4303475" y="2077221"/>
              <a:ext cx="1529431" cy="31947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ounded Rectangle 28"/>
            <p:cNvSpPr/>
            <p:nvPr/>
          </p:nvSpPr>
          <p:spPr>
            <a:xfrm>
              <a:off x="4312832" y="2086578"/>
              <a:ext cx="1510717" cy="300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Logging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39791" y="4254121"/>
            <a:ext cx="1484161" cy="292662"/>
            <a:chOff x="4303475" y="2445848"/>
            <a:chExt cx="1529431" cy="319476"/>
          </a:xfrm>
        </p:grpSpPr>
        <p:sp>
          <p:nvSpPr>
            <p:cNvPr id="90" name="Rounded Rectangle 89"/>
            <p:cNvSpPr/>
            <p:nvPr/>
          </p:nvSpPr>
          <p:spPr>
            <a:xfrm>
              <a:off x="4303475" y="2445848"/>
              <a:ext cx="1529431" cy="31947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ounded Rectangle 30"/>
            <p:cNvSpPr/>
            <p:nvPr/>
          </p:nvSpPr>
          <p:spPr>
            <a:xfrm>
              <a:off x="4312832" y="2455205"/>
              <a:ext cx="1510717" cy="300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Tracking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939791" y="4622747"/>
            <a:ext cx="1484161" cy="292662"/>
            <a:chOff x="4303475" y="2814474"/>
            <a:chExt cx="1529431" cy="319476"/>
          </a:xfrm>
        </p:grpSpPr>
        <p:sp>
          <p:nvSpPr>
            <p:cNvPr id="93" name="Rounded Rectangle 92"/>
            <p:cNvSpPr/>
            <p:nvPr/>
          </p:nvSpPr>
          <p:spPr>
            <a:xfrm>
              <a:off x="4303475" y="2814474"/>
              <a:ext cx="1529431" cy="31947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ounded Rectangle 32"/>
            <p:cNvSpPr/>
            <p:nvPr/>
          </p:nvSpPr>
          <p:spPr>
            <a:xfrm>
              <a:off x="4312832" y="2823831"/>
              <a:ext cx="1510717" cy="300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Storage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939791" y="4991373"/>
            <a:ext cx="1484161" cy="292662"/>
            <a:chOff x="4303475" y="3183100"/>
            <a:chExt cx="1529431" cy="319476"/>
          </a:xfrm>
        </p:grpSpPr>
        <p:sp>
          <p:nvSpPr>
            <p:cNvPr id="96" name="Rounded Rectangle 95"/>
            <p:cNvSpPr/>
            <p:nvPr/>
          </p:nvSpPr>
          <p:spPr>
            <a:xfrm>
              <a:off x="4303475" y="3183100"/>
              <a:ext cx="1529431" cy="31947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ounded Rectangle 34"/>
            <p:cNvSpPr/>
            <p:nvPr/>
          </p:nvSpPr>
          <p:spPr>
            <a:xfrm>
              <a:off x="4312832" y="3192457"/>
              <a:ext cx="1510717" cy="300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Retrieval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939791" y="5360000"/>
            <a:ext cx="1484161" cy="292662"/>
            <a:chOff x="4303475" y="3551727"/>
            <a:chExt cx="1529431" cy="319476"/>
          </a:xfrm>
        </p:grpSpPr>
        <p:sp>
          <p:nvSpPr>
            <p:cNvPr id="99" name="Rounded Rectangle 98"/>
            <p:cNvSpPr/>
            <p:nvPr/>
          </p:nvSpPr>
          <p:spPr>
            <a:xfrm>
              <a:off x="4303475" y="3551727"/>
              <a:ext cx="1529431" cy="31947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ounded Rectangle 36"/>
            <p:cNvSpPr/>
            <p:nvPr/>
          </p:nvSpPr>
          <p:spPr>
            <a:xfrm>
              <a:off x="4312832" y="3561084"/>
              <a:ext cx="1510717" cy="300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Reporting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939791" y="5728626"/>
            <a:ext cx="1484161" cy="292662"/>
            <a:chOff x="4303475" y="3920353"/>
            <a:chExt cx="1529431" cy="319476"/>
          </a:xfrm>
        </p:grpSpPr>
        <p:sp>
          <p:nvSpPr>
            <p:cNvPr id="102" name="Rounded Rectangle 101"/>
            <p:cNvSpPr/>
            <p:nvPr/>
          </p:nvSpPr>
          <p:spPr>
            <a:xfrm>
              <a:off x="4303475" y="3920353"/>
              <a:ext cx="1529431" cy="31947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Rounded Rectangle 38"/>
            <p:cNvSpPr/>
            <p:nvPr/>
          </p:nvSpPr>
          <p:spPr>
            <a:xfrm>
              <a:off x="4312832" y="3929710"/>
              <a:ext cx="1510717" cy="300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Archiving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948264" y="3148242"/>
            <a:ext cx="1592981" cy="803360"/>
            <a:chOff x="6358649" y="1339533"/>
            <a:chExt cx="1529431" cy="876965"/>
          </a:xfrm>
        </p:grpSpPr>
        <p:sp>
          <p:nvSpPr>
            <p:cNvPr id="105" name="Rounded Rectangle 104"/>
            <p:cNvSpPr/>
            <p:nvPr/>
          </p:nvSpPr>
          <p:spPr>
            <a:xfrm>
              <a:off x="6358649" y="1339533"/>
              <a:ext cx="1529431" cy="87696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ounded Rectangle 42"/>
            <p:cNvSpPr/>
            <p:nvPr/>
          </p:nvSpPr>
          <p:spPr>
            <a:xfrm>
              <a:off x="6384334" y="1365218"/>
              <a:ext cx="1478061" cy="825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24/7 Support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948264" y="4160125"/>
            <a:ext cx="1592981" cy="803360"/>
            <a:chOff x="6358649" y="2351416"/>
            <a:chExt cx="1529431" cy="876965"/>
          </a:xfrm>
        </p:grpSpPr>
        <p:sp>
          <p:nvSpPr>
            <p:cNvPr id="108" name="Rounded Rectangle 107"/>
            <p:cNvSpPr/>
            <p:nvPr/>
          </p:nvSpPr>
          <p:spPr>
            <a:xfrm>
              <a:off x="6358649" y="2351416"/>
              <a:ext cx="1529431" cy="87696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ounded Rectangle 44"/>
            <p:cNvSpPr/>
            <p:nvPr/>
          </p:nvSpPr>
          <p:spPr>
            <a:xfrm>
              <a:off x="6384334" y="2377101"/>
              <a:ext cx="1478061" cy="825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Distribution 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948264" y="5172008"/>
            <a:ext cx="1592981" cy="803360"/>
            <a:chOff x="6358649" y="3363299"/>
            <a:chExt cx="1529431" cy="876965"/>
          </a:xfrm>
        </p:grpSpPr>
        <p:sp>
          <p:nvSpPr>
            <p:cNvPr id="111" name="Rounded Rectangle 110"/>
            <p:cNvSpPr/>
            <p:nvPr/>
          </p:nvSpPr>
          <p:spPr>
            <a:xfrm>
              <a:off x="6358649" y="3363299"/>
              <a:ext cx="1529431" cy="87696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ounded Rectangle 46"/>
            <p:cNvSpPr/>
            <p:nvPr/>
          </p:nvSpPr>
          <p:spPr>
            <a:xfrm>
              <a:off x="6384334" y="3388984"/>
              <a:ext cx="1478061" cy="825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 smtClean="0">
                  <a:latin typeface="Arial" pitchFamily="34" charset="0"/>
                  <a:cs typeface="Arial" pitchFamily="34" charset="0"/>
                </a:rPr>
                <a:t>Project health</a:t>
              </a:r>
              <a:endParaRPr lang="en-AU" sz="1500" kern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1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26892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009" y="4700973"/>
            <a:ext cx="35999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396677"/>
            <a:ext cx="36000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756757"/>
            <a:ext cx="35999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75675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19691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60"/>
          <p:cNvSpPr txBox="1">
            <a:spLocks/>
          </p:cNvSpPr>
          <p:nvPr/>
        </p:nvSpPr>
        <p:spPr>
          <a:xfrm>
            <a:off x="411480" y="228600"/>
            <a:ext cx="8510578" cy="7326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 smtClean="0"/>
              <a:t>Controlled Access to Centralized Information</a:t>
            </a:r>
            <a:endParaRPr lang="en-AU" dirty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475656" y="3336896"/>
            <a:ext cx="590465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lvl="1" algn="ctr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Centrally stored, selectively shared</a:t>
            </a:r>
            <a:endParaRPr lang="en-US" sz="2400" i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10" name="Group 82"/>
          <p:cNvGrpSpPr/>
          <p:nvPr/>
        </p:nvGrpSpPr>
        <p:grpSpPr>
          <a:xfrm>
            <a:off x="611560" y="1460573"/>
            <a:ext cx="8280920" cy="4776739"/>
            <a:chOff x="611560" y="1460573"/>
            <a:chExt cx="8280920" cy="4776739"/>
          </a:xfrm>
        </p:grpSpPr>
        <p:grpSp>
          <p:nvGrpSpPr>
            <p:cNvPr id="11" name="Group 47"/>
            <p:cNvGrpSpPr/>
            <p:nvPr/>
          </p:nvGrpSpPr>
          <p:grpSpPr>
            <a:xfrm>
              <a:off x="4160048" y="5305298"/>
              <a:ext cx="606841" cy="696131"/>
              <a:chOff x="4929397" y="3771593"/>
              <a:chExt cx="606841" cy="696131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929397" y="3913497"/>
                <a:ext cx="606841" cy="554227"/>
              </a:xfrm>
              <a:custGeom>
                <a:avLst/>
                <a:gdLst>
                  <a:gd name="connsiteX0" fmla="*/ 6697 w 9761"/>
                  <a:gd name="connsiteY0" fmla="*/ 10000 h 10000"/>
                  <a:gd name="connsiteX1" fmla="*/ 9356 w 9761"/>
                  <a:gd name="connsiteY1" fmla="*/ 8875 h 10000"/>
                  <a:gd name="connsiteX2" fmla="*/ 9385 w 9761"/>
                  <a:gd name="connsiteY2" fmla="*/ 4679 h 10000"/>
                  <a:gd name="connsiteX3" fmla="*/ 9291 w 9761"/>
                  <a:gd name="connsiteY3" fmla="*/ 4322 h 10000"/>
                  <a:gd name="connsiteX4" fmla="*/ 8688 w 9761"/>
                  <a:gd name="connsiteY4" fmla="*/ 3766 h 10000"/>
                  <a:gd name="connsiteX5" fmla="*/ 6799 w 9761"/>
                  <a:gd name="connsiteY5" fmla="*/ 3134 h 10000"/>
                  <a:gd name="connsiteX6" fmla="*/ 5868 w 9761"/>
                  <a:gd name="connsiteY6" fmla="*/ 2301 h 10000"/>
                  <a:gd name="connsiteX7" fmla="*/ 5863 w 9761"/>
                  <a:gd name="connsiteY7" fmla="*/ 2292 h 10000"/>
                  <a:gd name="connsiteX8" fmla="*/ 6158 w 9761"/>
                  <a:gd name="connsiteY8" fmla="*/ 1232 h 10000"/>
                  <a:gd name="connsiteX9" fmla="*/ 6179 w 9761"/>
                  <a:gd name="connsiteY9" fmla="*/ 1189 h 10000"/>
                  <a:gd name="connsiteX10" fmla="*/ 6526 w 9761"/>
                  <a:gd name="connsiteY10" fmla="*/ 323 h 10000"/>
                  <a:gd name="connsiteX11" fmla="*/ 6466 w 9761"/>
                  <a:gd name="connsiteY11" fmla="*/ 95 h 10000"/>
                  <a:gd name="connsiteX12" fmla="*/ 6201 w 9761"/>
                  <a:gd name="connsiteY12" fmla="*/ 162 h 10000"/>
                  <a:gd name="connsiteX13" fmla="*/ 6158 w 9761"/>
                  <a:gd name="connsiteY13" fmla="*/ 162 h 10000"/>
                  <a:gd name="connsiteX14" fmla="*/ 6120 w 9761"/>
                  <a:gd name="connsiteY14" fmla="*/ 114 h 10000"/>
                  <a:gd name="connsiteX15" fmla="*/ 6120 w 9761"/>
                  <a:gd name="connsiteY15" fmla="*/ 0 h 10000"/>
                  <a:gd name="connsiteX16" fmla="*/ 4739 w 9761"/>
                  <a:gd name="connsiteY16" fmla="*/ 185 h 10000"/>
                  <a:gd name="connsiteX17" fmla="*/ 3363 w 9761"/>
                  <a:gd name="connsiteY17" fmla="*/ 0 h 10000"/>
                  <a:gd name="connsiteX18" fmla="*/ 3363 w 9761"/>
                  <a:gd name="connsiteY18" fmla="*/ 114 h 10000"/>
                  <a:gd name="connsiteX19" fmla="*/ 3342 w 9761"/>
                  <a:gd name="connsiteY19" fmla="*/ 162 h 10000"/>
                  <a:gd name="connsiteX20" fmla="*/ 3299 w 9761"/>
                  <a:gd name="connsiteY20" fmla="*/ 162 h 10000"/>
                  <a:gd name="connsiteX21" fmla="*/ 3017 w 9761"/>
                  <a:gd name="connsiteY21" fmla="*/ 95 h 10000"/>
                  <a:gd name="connsiteX22" fmla="*/ 2953 w 9761"/>
                  <a:gd name="connsiteY22" fmla="*/ 323 h 10000"/>
                  <a:gd name="connsiteX23" fmla="*/ 3299 w 9761"/>
                  <a:gd name="connsiteY23" fmla="*/ 1189 h 10000"/>
                  <a:gd name="connsiteX24" fmla="*/ 3342 w 9761"/>
                  <a:gd name="connsiteY24" fmla="*/ 1232 h 10000"/>
                  <a:gd name="connsiteX25" fmla="*/ 3808 w 9761"/>
                  <a:gd name="connsiteY25" fmla="*/ 2587 h 10000"/>
                  <a:gd name="connsiteX26" fmla="*/ 3718 w 9761"/>
                  <a:gd name="connsiteY26" fmla="*/ 2972 h 10000"/>
                  <a:gd name="connsiteX27" fmla="*/ 2833 w 9761"/>
                  <a:gd name="connsiteY27" fmla="*/ 3571 h 10000"/>
                  <a:gd name="connsiteX28" fmla="*/ 1038 w 9761"/>
                  <a:gd name="connsiteY28" fmla="*/ 4451 h 10000"/>
                  <a:gd name="connsiteX29" fmla="*/ 808 w 9761"/>
                  <a:gd name="connsiteY29" fmla="*/ 4555 h 10000"/>
                  <a:gd name="connsiteX30" fmla="*/ 372 w 9761"/>
                  <a:gd name="connsiteY30" fmla="*/ 6705 h 10000"/>
                  <a:gd name="connsiteX31" fmla="*/ 184 w 9761"/>
                  <a:gd name="connsiteY31" fmla="*/ 8887 h 10000"/>
                  <a:gd name="connsiteX32" fmla="*/ 0 w 9761"/>
                  <a:gd name="connsiteY32" fmla="*/ 10000 h 10000"/>
                  <a:gd name="connsiteX33" fmla="*/ 3679 w 9761"/>
                  <a:gd name="connsiteY33" fmla="*/ 10000 h 10000"/>
                  <a:gd name="connsiteX34" fmla="*/ 6697 w 9761"/>
                  <a:gd name="connsiteY34" fmla="*/ 10000 h 10000"/>
                  <a:gd name="connsiteX0" fmla="*/ 7426 w 10565"/>
                  <a:gd name="connsiteY0" fmla="*/ 10000 h 10000"/>
                  <a:gd name="connsiteX1" fmla="*/ 10150 w 10565"/>
                  <a:gd name="connsiteY1" fmla="*/ 8875 h 10000"/>
                  <a:gd name="connsiteX2" fmla="*/ 10180 w 10565"/>
                  <a:gd name="connsiteY2" fmla="*/ 4679 h 10000"/>
                  <a:gd name="connsiteX3" fmla="*/ 10083 w 10565"/>
                  <a:gd name="connsiteY3" fmla="*/ 4322 h 10000"/>
                  <a:gd name="connsiteX4" fmla="*/ 9466 w 10565"/>
                  <a:gd name="connsiteY4" fmla="*/ 3766 h 10000"/>
                  <a:gd name="connsiteX5" fmla="*/ 7530 w 10565"/>
                  <a:gd name="connsiteY5" fmla="*/ 3134 h 10000"/>
                  <a:gd name="connsiteX6" fmla="*/ 6577 w 10565"/>
                  <a:gd name="connsiteY6" fmla="*/ 2301 h 10000"/>
                  <a:gd name="connsiteX7" fmla="*/ 6572 w 10565"/>
                  <a:gd name="connsiteY7" fmla="*/ 2292 h 10000"/>
                  <a:gd name="connsiteX8" fmla="*/ 6874 w 10565"/>
                  <a:gd name="connsiteY8" fmla="*/ 1232 h 10000"/>
                  <a:gd name="connsiteX9" fmla="*/ 6895 w 10565"/>
                  <a:gd name="connsiteY9" fmla="*/ 1189 h 10000"/>
                  <a:gd name="connsiteX10" fmla="*/ 7251 w 10565"/>
                  <a:gd name="connsiteY10" fmla="*/ 323 h 10000"/>
                  <a:gd name="connsiteX11" fmla="*/ 7189 w 10565"/>
                  <a:gd name="connsiteY11" fmla="*/ 95 h 10000"/>
                  <a:gd name="connsiteX12" fmla="*/ 6918 w 10565"/>
                  <a:gd name="connsiteY12" fmla="*/ 162 h 10000"/>
                  <a:gd name="connsiteX13" fmla="*/ 6874 w 10565"/>
                  <a:gd name="connsiteY13" fmla="*/ 162 h 10000"/>
                  <a:gd name="connsiteX14" fmla="*/ 6835 w 10565"/>
                  <a:gd name="connsiteY14" fmla="*/ 114 h 10000"/>
                  <a:gd name="connsiteX15" fmla="*/ 6835 w 10565"/>
                  <a:gd name="connsiteY15" fmla="*/ 0 h 10000"/>
                  <a:gd name="connsiteX16" fmla="*/ 5420 w 10565"/>
                  <a:gd name="connsiteY16" fmla="*/ 185 h 10000"/>
                  <a:gd name="connsiteX17" fmla="*/ 4010 w 10565"/>
                  <a:gd name="connsiteY17" fmla="*/ 0 h 10000"/>
                  <a:gd name="connsiteX18" fmla="*/ 4010 w 10565"/>
                  <a:gd name="connsiteY18" fmla="*/ 114 h 10000"/>
                  <a:gd name="connsiteX19" fmla="*/ 3989 w 10565"/>
                  <a:gd name="connsiteY19" fmla="*/ 162 h 10000"/>
                  <a:gd name="connsiteX20" fmla="*/ 3945 w 10565"/>
                  <a:gd name="connsiteY20" fmla="*/ 162 h 10000"/>
                  <a:gd name="connsiteX21" fmla="*/ 3656 w 10565"/>
                  <a:gd name="connsiteY21" fmla="*/ 95 h 10000"/>
                  <a:gd name="connsiteX22" fmla="*/ 3590 w 10565"/>
                  <a:gd name="connsiteY22" fmla="*/ 323 h 10000"/>
                  <a:gd name="connsiteX23" fmla="*/ 3945 w 10565"/>
                  <a:gd name="connsiteY23" fmla="*/ 1189 h 10000"/>
                  <a:gd name="connsiteX24" fmla="*/ 3989 w 10565"/>
                  <a:gd name="connsiteY24" fmla="*/ 1232 h 10000"/>
                  <a:gd name="connsiteX25" fmla="*/ 4466 w 10565"/>
                  <a:gd name="connsiteY25" fmla="*/ 2587 h 10000"/>
                  <a:gd name="connsiteX26" fmla="*/ 4374 w 10565"/>
                  <a:gd name="connsiteY26" fmla="*/ 2972 h 10000"/>
                  <a:gd name="connsiteX27" fmla="*/ 3467 w 10565"/>
                  <a:gd name="connsiteY27" fmla="*/ 3571 h 10000"/>
                  <a:gd name="connsiteX28" fmla="*/ 1628 w 10565"/>
                  <a:gd name="connsiteY28" fmla="*/ 4451 h 10000"/>
                  <a:gd name="connsiteX29" fmla="*/ 1393 w 10565"/>
                  <a:gd name="connsiteY29" fmla="*/ 4555 h 10000"/>
                  <a:gd name="connsiteX30" fmla="*/ 946 w 10565"/>
                  <a:gd name="connsiteY30" fmla="*/ 6705 h 10000"/>
                  <a:gd name="connsiteX31" fmla="*/ 565 w 10565"/>
                  <a:gd name="connsiteY31" fmla="*/ 10000 h 10000"/>
                  <a:gd name="connsiteX32" fmla="*/ 4334 w 10565"/>
                  <a:gd name="connsiteY32" fmla="*/ 10000 h 10000"/>
                  <a:gd name="connsiteX33" fmla="*/ 7426 w 10565"/>
                  <a:gd name="connsiteY33" fmla="*/ 10000 h 10000"/>
                  <a:gd name="connsiteX0" fmla="*/ 6618 w 9757"/>
                  <a:gd name="connsiteY0" fmla="*/ 10000 h 10000"/>
                  <a:gd name="connsiteX1" fmla="*/ 9342 w 9757"/>
                  <a:gd name="connsiteY1" fmla="*/ 8875 h 10000"/>
                  <a:gd name="connsiteX2" fmla="*/ 9372 w 9757"/>
                  <a:gd name="connsiteY2" fmla="*/ 4679 h 10000"/>
                  <a:gd name="connsiteX3" fmla="*/ 9275 w 9757"/>
                  <a:gd name="connsiteY3" fmla="*/ 4322 h 10000"/>
                  <a:gd name="connsiteX4" fmla="*/ 8658 w 9757"/>
                  <a:gd name="connsiteY4" fmla="*/ 3766 h 10000"/>
                  <a:gd name="connsiteX5" fmla="*/ 6722 w 9757"/>
                  <a:gd name="connsiteY5" fmla="*/ 3134 h 10000"/>
                  <a:gd name="connsiteX6" fmla="*/ 5769 w 9757"/>
                  <a:gd name="connsiteY6" fmla="*/ 2301 h 10000"/>
                  <a:gd name="connsiteX7" fmla="*/ 5764 w 9757"/>
                  <a:gd name="connsiteY7" fmla="*/ 2292 h 10000"/>
                  <a:gd name="connsiteX8" fmla="*/ 6066 w 9757"/>
                  <a:gd name="connsiteY8" fmla="*/ 1232 h 10000"/>
                  <a:gd name="connsiteX9" fmla="*/ 6087 w 9757"/>
                  <a:gd name="connsiteY9" fmla="*/ 1189 h 10000"/>
                  <a:gd name="connsiteX10" fmla="*/ 6443 w 9757"/>
                  <a:gd name="connsiteY10" fmla="*/ 323 h 10000"/>
                  <a:gd name="connsiteX11" fmla="*/ 6381 w 9757"/>
                  <a:gd name="connsiteY11" fmla="*/ 95 h 10000"/>
                  <a:gd name="connsiteX12" fmla="*/ 6110 w 9757"/>
                  <a:gd name="connsiteY12" fmla="*/ 162 h 10000"/>
                  <a:gd name="connsiteX13" fmla="*/ 6066 w 9757"/>
                  <a:gd name="connsiteY13" fmla="*/ 162 h 10000"/>
                  <a:gd name="connsiteX14" fmla="*/ 6027 w 9757"/>
                  <a:gd name="connsiteY14" fmla="*/ 114 h 10000"/>
                  <a:gd name="connsiteX15" fmla="*/ 6027 w 9757"/>
                  <a:gd name="connsiteY15" fmla="*/ 0 h 10000"/>
                  <a:gd name="connsiteX16" fmla="*/ 4612 w 9757"/>
                  <a:gd name="connsiteY16" fmla="*/ 185 h 10000"/>
                  <a:gd name="connsiteX17" fmla="*/ 3202 w 9757"/>
                  <a:gd name="connsiteY17" fmla="*/ 0 h 10000"/>
                  <a:gd name="connsiteX18" fmla="*/ 3202 w 9757"/>
                  <a:gd name="connsiteY18" fmla="*/ 114 h 10000"/>
                  <a:gd name="connsiteX19" fmla="*/ 3181 w 9757"/>
                  <a:gd name="connsiteY19" fmla="*/ 162 h 10000"/>
                  <a:gd name="connsiteX20" fmla="*/ 3137 w 9757"/>
                  <a:gd name="connsiteY20" fmla="*/ 162 h 10000"/>
                  <a:gd name="connsiteX21" fmla="*/ 2848 w 9757"/>
                  <a:gd name="connsiteY21" fmla="*/ 95 h 10000"/>
                  <a:gd name="connsiteX22" fmla="*/ 2782 w 9757"/>
                  <a:gd name="connsiteY22" fmla="*/ 323 h 10000"/>
                  <a:gd name="connsiteX23" fmla="*/ 3137 w 9757"/>
                  <a:gd name="connsiteY23" fmla="*/ 1189 h 10000"/>
                  <a:gd name="connsiteX24" fmla="*/ 3181 w 9757"/>
                  <a:gd name="connsiteY24" fmla="*/ 1232 h 10000"/>
                  <a:gd name="connsiteX25" fmla="*/ 3658 w 9757"/>
                  <a:gd name="connsiteY25" fmla="*/ 2587 h 10000"/>
                  <a:gd name="connsiteX26" fmla="*/ 3566 w 9757"/>
                  <a:gd name="connsiteY26" fmla="*/ 2972 h 10000"/>
                  <a:gd name="connsiteX27" fmla="*/ 2659 w 9757"/>
                  <a:gd name="connsiteY27" fmla="*/ 3571 h 10000"/>
                  <a:gd name="connsiteX28" fmla="*/ 820 w 9757"/>
                  <a:gd name="connsiteY28" fmla="*/ 4451 h 10000"/>
                  <a:gd name="connsiteX29" fmla="*/ 585 w 9757"/>
                  <a:gd name="connsiteY29" fmla="*/ 4555 h 10000"/>
                  <a:gd name="connsiteX30" fmla="*/ 138 w 9757"/>
                  <a:gd name="connsiteY30" fmla="*/ 6705 h 10000"/>
                  <a:gd name="connsiteX31" fmla="*/ 642 w 9757"/>
                  <a:gd name="connsiteY31" fmla="*/ 7903 h 10000"/>
                  <a:gd name="connsiteX32" fmla="*/ 3526 w 9757"/>
                  <a:gd name="connsiteY32" fmla="*/ 10000 h 10000"/>
                  <a:gd name="connsiteX33" fmla="*/ 6618 w 9757"/>
                  <a:gd name="connsiteY33" fmla="*/ 10000 h 10000"/>
                  <a:gd name="connsiteX0" fmla="*/ 7077 w 10294"/>
                  <a:gd name="connsiteY0" fmla="*/ 10000 h 10000"/>
                  <a:gd name="connsiteX1" fmla="*/ 9869 w 10294"/>
                  <a:gd name="connsiteY1" fmla="*/ 8875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294"/>
                  <a:gd name="connsiteY0" fmla="*/ 10000 h 10000"/>
                  <a:gd name="connsiteX1" fmla="*/ 9933 w 10294"/>
                  <a:gd name="connsiteY1" fmla="*/ 7807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505"/>
                  <a:gd name="connsiteY0" fmla="*/ 10000 h 10000"/>
                  <a:gd name="connsiteX1" fmla="*/ 10505 w 10505"/>
                  <a:gd name="connsiteY1" fmla="*/ 7091 h 10000"/>
                  <a:gd name="connsiteX2" fmla="*/ 9899 w 10505"/>
                  <a:gd name="connsiteY2" fmla="*/ 4679 h 10000"/>
                  <a:gd name="connsiteX3" fmla="*/ 9800 w 10505"/>
                  <a:gd name="connsiteY3" fmla="*/ 4322 h 10000"/>
                  <a:gd name="connsiteX4" fmla="*/ 9168 w 10505"/>
                  <a:gd name="connsiteY4" fmla="*/ 3766 h 10000"/>
                  <a:gd name="connsiteX5" fmla="*/ 7183 w 10505"/>
                  <a:gd name="connsiteY5" fmla="*/ 3134 h 10000"/>
                  <a:gd name="connsiteX6" fmla="*/ 6207 w 10505"/>
                  <a:gd name="connsiteY6" fmla="*/ 2301 h 10000"/>
                  <a:gd name="connsiteX7" fmla="*/ 6202 w 10505"/>
                  <a:gd name="connsiteY7" fmla="*/ 2292 h 10000"/>
                  <a:gd name="connsiteX8" fmla="*/ 6511 w 10505"/>
                  <a:gd name="connsiteY8" fmla="*/ 1232 h 10000"/>
                  <a:gd name="connsiteX9" fmla="*/ 6533 w 10505"/>
                  <a:gd name="connsiteY9" fmla="*/ 1189 h 10000"/>
                  <a:gd name="connsiteX10" fmla="*/ 6897 w 10505"/>
                  <a:gd name="connsiteY10" fmla="*/ 323 h 10000"/>
                  <a:gd name="connsiteX11" fmla="*/ 6834 w 10505"/>
                  <a:gd name="connsiteY11" fmla="*/ 95 h 10000"/>
                  <a:gd name="connsiteX12" fmla="*/ 6556 w 10505"/>
                  <a:gd name="connsiteY12" fmla="*/ 162 h 10000"/>
                  <a:gd name="connsiteX13" fmla="*/ 6511 w 10505"/>
                  <a:gd name="connsiteY13" fmla="*/ 162 h 10000"/>
                  <a:gd name="connsiteX14" fmla="*/ 6471 w 10505"/>
                  <a:gd name="connsiteY14" fmla="*/ 114 h 10000"/>
                  <a:gd name="connsiteX15" fmla="*/ 6471 w 10505"/>
                  <a:gd name="connsiteY15" fmla="*/ 0 h 10000"/>
                  <a:gd name="connsiteX16" fmla="*/ 5021 w 10505"/>
                  <a:gd name="connsiteY16" fmla="*/ 185 h 10000"/>
                  <a:gd name="connsiteX17" fmla="*/ 3576 w 10505"/>
                  <a:gd name="connsiteY17" fmla="*/ 0 h 10000"/>
                  <a:gd name="connsiteX18" fmla="*/ 3576 w 10505"/>
                  <a:gd name="connsiteY18" fmla="*/ 114 h 10000"/>
                  <a:gd name="connsiteX19" fmla="*/ 3554 w 10505"/>
                  <a:gd name="connsiteY19" fmla="*/ 162 h 10000"/>
                  <a:gd name="connsiteX20" fmla="*/ 3509 w 10505"/>
                  <a:gd name="connsiteY20" fmla="*/ 162 h 10000"/>
                  <a:gd name="connsiteX21" fmla="*/ 3213 w 10505"/>
                  <a:gd name="connsiteY21" fmla="*/ 95 h 10000"/>
                  <a:gd name="connsiteX22" fmla="*/ 3145 w 10505"/>
                  <a:gd name="connsiteY22" fmla="*/ 323 h 10000"/>
                  <a:gd name="connsiteX23" fmla="*/ 3509 w 10505"/>
                  <a:gd name="connsiteY23" fmla="*/ 1189 h 10000"/>
                  <a:gd name="connsiteX24" fmla="*/ 3554 w 10505"/>
                  <a:gd name="connsiteY24" fmla="*/ 1232 h 10000"/>
                  <a:gd name="connsiteX25" fmla="*/ 4043 w 10505"/>
                  <a:gd name="connsiteY25" fmla="*/ 2587 h 10000"/>
                  <a:gd name="connsiteX26" fmla="*/ 3949 w 10505"/>
                  <a:gd name="connsiteY26" fmla="*/ 2972 h 10000"/>
                  <a:gd name="connsiteX27" fmla="*/ 3019 w 10505"/>
                  <a:gd name="connsiteY27" fmla="*/ 3571 h 10000"/>
                  <a:gd name="connsiteX28" fmla="*/ 1134 w 10505"/>
                  <a:gd name="connsiteY28" fmla="*/ 4451 h 10000"/>
                  <a:gd name="connsiteX29" fmla="*/ 894 w 10505"/>
                  <a:gd name="connsiteY29" fmla="*/ 4555 h 10000"/>
                  <a:gd name="connsiteX30" fmla="*/ 435 w 10505"/>
                  <a:gd name="connsiteY30" fmla="*/ 6705 h 10000"/>
                  <a:gd name="connsiteX31" fmla="*/ 579 w 10505"/>
                  <a:gd name="connsiteY31" fmla="*/ 8317 h 10000"/>
                  <a:gd name="connsiteX32" fmla="*/ 3908 w 10505"/>
                  <a:gd name="connsiteY32" fmla="*/ 10000 h 10000"/>
                  <a:gd name="connsiteX33" fmla="*/ 7077 w 1050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1058"/>
                  <a:gd name="connsiteY0" fmla="*/ 10000 h 10000"/>
                  <a:gd name="connsiteX1" fmla="*/ 10505 w 11058"/>
                  <a:gd name="connsiteY1" fmla="*/ 7091 h 10000"/>
                  <a:gd name="connsiteX2" fmla="*/ 10420 w 11058"/>
                  <a:gd name="connsiteY2" fmla="*/ 5557 h 10000"/>
                  <a:gd name="connsiteX3" fmla="*/ 9800 w 11058"/>
                  <a:gd name="connsiteY3" fmla="*/ 4322 h 10000"/>
                  <a:gd name="connsiteX4" fmla="*/ 9168 w 11058"/>
                  <a:gd name="connsiteY4" fmla="*/ 3766 h 10000"/>
                  <a:gd name="connsiteX5" fmla="*/ 7183 w 11058"/>
                  <a:gd name="connsiteY5" fmla="*/ 3134 h 10000"/>
                  <a:gd name="connsiteX6" fmla="*/ 6207 w 11058"/>
                  <a:gd name="connsiteY6" fmla="*/ 2301 h 10000"/>
                  <a:gd name="connsiteX7" fmla="*/ 6202 w 11058"/>
                  <a:gd name="connsiteY7" fmla="*/ 2292 h 10000"/>
                  <a:gd name="connsiteX8" fmla="*/ 6511 w 11058"/>
                  <a:gd name="connsiteY8" fmla="*/ 1232 h 10000"/>
                  <a:gd name="connsiteX9" fmla="*/ 6533 w 11058"/>
                  <a:gd name="connsiteY9" fmla="*/ 1189 h 10000"/>
                  <a:gd name="connsiteX10" fmla="*/ 6897 w 11058"/>
                  <a:gd name="connsiteY10" fmla="*/ 323 h 10000"/>
                  <a:gd name="connsiteX11" fmla="*/ 6834 w 11058"/>
                  <a:gd name="connsiteY11" fmla="*/ 95 h 10000"/>
                  <a:gd name="connsiteX12" fmla="*/ 6556 w 11058"/>
                  <a:gd name="connsiteY12" fmla="*/ 162 h 10000"/>
                  <a:gd name="connsiteX13" fmla="*/ 6511 w 11058"/>
                  <a:gd name="connsiteY13" fmla="*/ 162 h 10000"/>
                  <a:gd name="connsiteX14" fmla="*/ 6471 w 11058"/>
                  <a:gd name="connsiteY14" fmla="*/ 114 h 10000"/>
                  <a:gd name="connsiteX15" fmla="*/ 6471 w 11058"/>
                  <a:gd name="connsiteY15" fmla="*/ 0 h 10000"/>
                  <a:gd name="connsiteX16" fmla="*/ 5021 w 11058"/>
                  <a:gd name="connsiteY16" fmla="*/ 185 h 10000"/>
                  <a:gd name="connsiteX17" fmla="*/ 3576 w 11058"/>
                  <a:gd name="connsiteY17" fmla="*/ 0 h 10000"/>
                  <a:gd name="connsiteX18" fmla="*/ 3576 w 11058"/>
                  <a:gd name="connsiteY18" fmla="*/ 114 h 10000"/>
                  <a:gd name="connsiteX19" fmla="*/ 3554 w 11058"/>
                  <a:gd name="connsiteY19" fmla="*/ 162 h 10000"/>
                  <a:gd name="connsiteX20" fmla="*/ 3509 w 11058"/>
                  <a:gd name="connsiteY20" fmla="*/ 162 h 10000"/>
                  <a:gd name="connsiteX21" fmla="*/ 3213 w 11058"/>
                  <a:gd name="connsiteY21" fmla="*/ 95 h 10000"/>
                  <a:gd name="connsiteX22" fmla="*/ 3145 w 11058"/>
                  <a:gd name="connsiteY22" fmla="*/ 323 h 10000"/>
                  <a:gd name="connsiteX23" fmla="*/ 3509 w 11058"/>
                  <a:gd name="connsiteY23" fmla="*/ 1189 h 10000"/>
                  <a:gd name="connsiteX24" fmla="*/ 3554 w 11058"/>
                  <a:gd name="connsiteY24" fmla="*/ 1232 h 10000"/>
                  <a:gd name="connsiteX25" fmla="*/ 4043 w 11058"/>
                  <a:gd name="connsiteY25" fmla="*/ 2587 h 10000"/>
                  <a:gd name="connsiteX26" fmla="*/ 3949 w 11058"/>
                  <a:gd name="connsiteY26" fmla="*/ 2972 h 10000"/>
                  <a:gd name="connsiteX27" fmla="*/ 3019 w 11058"/>
                  <a:gd name="connsiteY27" fmla="*/ 3571 h 10000"/>
                  <a:gd name="connsiteX28" fmla="*/ 1134 w 11058"/>
                  <a:gd name="connsiteY28" fmla="*/ 4451 h 10000"/>
                  <a:gd name="connsiteX29" fmla="*/ 894 w 11058"/>
                  <a:gd name="connsiteY29" fmla="*/ 4555 h 10000"/>
                  <a:gd name="connsiteX30" fmla="*/ 435 w 11058"/>
                  <a:gd name="connsiteY30" fmla="*/ 6705 h 10000"/>
                  <a:gd name="connsiteX31" fmla="*/ 579 w 11058"/>
                  <a:gd name="connsiteY31" fmla="*/ 8317 h 10000"/>
                  <a:gd name="connsiteX32" fmla="*/ 3908 w 11058"/>
                  <a:gd name="connsiteY32" fmla="*/ 10000 h 10000"/>
                  <a:gd name="connsiteX33" fmla="*/ 7077 w 11058"/>
                  <a:gd name="connsiteY33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058" h="10000">
                    <a:moveTo>
                      <a:pt x="7077" y="10000"/>
                    </a:moveTo>
                    <a:lnTo>
                      <a:pt x="10505" y="7091"/>
                    </a:lnTo>
                    <a:cubicBezTo>
                      <a:pt x="10415" y="5916"/>
                      <a:pt x="11058" y="6897"/>
                      <a:pt x="10420" y="5557"/>
                    </a:cubicBezTo>
                    <a:cubicBezTo>
                      <a:pt x="10388" y="5438"/>
                      <a:pt x="10111" y="4994"/>
                      <a:pt x="9800" y="4322"/>
                    </a:cubicBezTo>
                    <a:cubicBezTo>
                      <a:pt x="9800" y="4322"/>
                      <a:pt x="9845" y="3975"/>
                      <a:pt x="9168" y="3766"/>
                    </a:cubicBezTo>
                    <a:cubicBezTo>
                      <a:pt x="9168" y="3766"/>
                      <a:pt x="7664" y="3238"/>
                      <a:pt x="7183" y="3134"/>
                    </a:cubicBezTo>
                    <a:cubicBezTo>
                      <a:pt x="7183" y="3134"/>
                      <a:pt x="6466" y="2948"/>
                      <a:pt x="6207" y="2301"/>
                    </a:cubicBezTo>
                    <a:cubicBezTo>
                      <a:pt x="6202" y="2297"/>
                      <a:pt x="6202" y="2297"/>
                      <a:pt x="6202" y="2292"/>
                    </a:cubicBezTo>
                    <a:cubicBezTo>
                      <a:pt x="6475" y="1802"/>
                      <a:pt x="6511" y="1232"/>
                      <a:pt x="6511" y="1232"/>
                    </a:cubicBezTo>
                    <a:cubicBezTo>
                      <a:pt x="6511" y="1213"/>
                      <a:pt x="6533" y="1189"/>
                      <a:pt x="6533" y="1189"/>
                    </a:cubicBezTo>
                    <a:cubicBezTo>
                      <a:pt x="6704" y="1122"/>
                      <a:pt x="6879" y="804"/>
                      <a:pt x="6897" y="323"/>
                    </a:cubicBezTo>
                    <a:cubicBezTo>
                      <a:pt x="6897" y="233"/>
                      <a:pt x="6897" y="114"/>
                      <a:pt x="6834" y="95"/>
                    </a:cubicBezTo>
                    <a:cubicBezTo>
                      <a:pt x="6749" y="29"/>
                      <a:pt x="6601" y="114"/>
                      <a:pt x="6556" y="162"/>
                    </a:cubicBezTo>
                    <a:lnTo>
                      <a:pt x="6511" y="162"/>
                    </a:lnTo>
                    <a:cubicBezTo>
                      <a:pt x="6489" y="138"/>
                      <a:pt x="6471" y="138"/>
                      <a:pt x="6471" y="114"/>
                    </a:cubicBezTo>
                    <a:lnTo>
                      <a:pt x="6471" y="0"/>
                    </a:lnTo>
                    <a:cubicBezTo>
                      <a:pt x="6143" y="114"/>
                      <a:pt x="5496" y="185"/>
                      <a:pt x="5021" y="185"/>
                    </a:cubicBezTo>
                    <a:cubicBezTo>
                      <a:pt x="4550" y="185"/>
                      <a:pt x="3904" y="114"/>
                      <a:pt x="3576" y="0"/>
                    </a:cubicBezTo>
                    <a:lnTo>
                      <a:pt x="3576" y="114"/>
                    </a:lnTo>
                    <a:cubicBezTo>
                      <a:pt x="3576" y="138"/>
                      <a:pt x="3576" y="138"/>
                      <a:pt x="3554" y="162"/>
                    </a:cubicBezTo>
                    <a:lnTo>
                      <a:pt x="3509" y="162"/>
                    </a:lnTo>
                    <a:cubicBezTo>
                      <a:pt x="3469" y="114"/>
                      <a:pt x="3298" y="29"/>
                      <a:pt x="3213" y="95"/>
                    </a:cubicBezTo>
                    <a:cubicBezTo>
                      <a:pt x="3168" y="114"/>
                      <a:pt x="3145" y="233"/>
                      <a:pt x="3145" y="323"/>
                    </a:cubicBezTo>
                    <a:cubicBezTo>
                      <a:pt x="3168" y="804"/>
                      <a:pt x="3361" y="1122"/>
                      <a:pt x="3509" y="1189"/>
                    </a:cubicBezTo>
                    <a:cubicBezTo>
                      <a:pt x="3536" y="1189"/>
                      <a:pt x="3554" y="1213"/>
                      <a:pt x="3554" y="1232"/>
                    </a:cubicBezTo>
                    <a:cubicBezTo>
                      <a:pt x="3554" y="1279"/>
                      <a:pt x="3594" y="2083"/>
                      <a:pt x="4043" y="2587"/>
                    </a:cubicBezTo>
                    <a:cubicBezTo>
                      <a:pt x="4034" y="2691"/>
                      <a:pt x="4007" y="2943"/>
                      <a:pt x="3949" y="2972"/>
                    </a:cubicBezTo>
                    <a:cubicBezTo>
                      <a:pt x="3872" y="3019"/>
                      <a:pt x="3402" y="3466"/>
                      <a:pt x="3019" y="3571"/>
                    </a:cubicBezTo>
                    <a:cubicBezTo>
                      <a:pt x="2638" y="3666"/>
                      <a:pt x="1134" y="4451"/>
                      <a:pt x="1134" y="4451"/>
                    </a:cubicBezTo>
                    <a:cubicBezTo>
                      <a:pt x="1134" y="4451"/>
                      <a:pt x="938" y="4555"/>
                      <a:pt x="894" y="4555"/>
                    </a:cubicBezTo>
                    <a:cubicBezTo>
                      <a:pt x="839" y="4555"/>
                      <a:pt x="511" y="6415"/>
                      <a:pt x="435" y="6705"/>
                    </a:cubicBezTo>
                    <a:cubicBezTo>
                      <a:pt x="294" y="7613"/>
                      <a:pt x="0" y="7768"/>
                      <a:pt x="579" y="8317"/>
                    </a:cubicBezTo>
                    <a:lnTo>
                      <a:pt x="3908" y="10000"/>
                    </a:lnTo>
                    <a:lnTo>
                      <a:pt x="7077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34" name="Freeform 20"/>
              <p:cNvSpPr>
                <a:spLocks noEditPoints="1"/>
              </p:cNvSpPr>
              <p:nvPr/>
            </p:nvSpPr>
            <p:spPr bwMode="auto">
              <a:xfrm>
                <a:off x="5093131" y="3771593"/>
                <a:ext cx="226954" cy="166316"/>
              </a:xfrm>
              <a:custGeom>
                <a:avLst/>
                <a:gdLst/>
                <a:ahLst/>
                <a:cxnLst>
                  <a:cxn ang="0">
                    <a:pos x="6" y="535"/>
                  </a:cxn>
                  <a:cxn ang="0">
                    <a:pos x="0" y="550"/>
                  </a:cxn>
                  <a:cxn ang="0">
                    <a:pos x="10" y="555"/>
                  </a:cxn>
                  <a:cxn ang="0">
                    <a:pos x="15" y="555"/>
                  </a:cxn>
                  <a:cxn ang="0">
                    <a:pos x="110" y="578"/>
                  </a:cxn>
                  <a:cxn ang="0">
                    <a:pos x="115" y="583"/>
                  </a:cxn>
                  <a:cxn ang="0">
                    <a:pos x="120" y="583"/>
                  </a:cxn>
                  <a:cxn ang="0">
                    <a:pos x="139" y="593"/>
                  </a:cxn>
                  <a:cxn ang="0">
                    <a:pos x="459" y="631"/>
                  </a:cxn>
                  <a:cxn ang="0">
                    <a:pos x="779" y="593"/>
                  </a:cxn>
                  <a:cxn ang="0">
                    <a:pos x="798" y="583"/>
                  </a:cxn>
                  <a:cxn ang="0">
                    <a:pos x="826" y="555"/>
                  </a:cxn>
                  <a:cxn ang="0">
                    <a:pos x="913" y="555"/>
                  </a:cxn>
                  <a:cxn ang="0">
                    <a:pos x="917" y="550"/>
                  </a:cxn>
                  <a:cxn ang="0">
                    <a:pos x="917" y="535"/>
                  </a:cxn>
                  <a:cxn ang="0">
                    <a:pos x="860" y="473"/>
                  </a:cxn>
                  <a:cxn ang="0">
                    <a:pos x="846" y="435"/>
                  </a:cxn>
                  <a:cxn ang="0">
                    <a:pos x="841" y="392"/>
                  </a:cxn>
                  <a:cxn ang="0">
                    <a:pos x="645" y="58"/>
                  </a:cxn>
                  <a:cxn ang="0">
                    <a:pos x="597" y="14"/>
                  </a:cxn>
                  <a:cxn ang="0">
                    <a:pos x="554" y="39"/>
                  </a:cxn>
                  <a:cxn ang="0">
                    <a:pos x="507" y="34"/>
                  </a:cxn>
                  <a:cxn ang="0">
                    <a:pos x="459" y="0"/>
                  </a:cxn>
                  <a:cxn ang="0">
                    <a:pos x="416" y="29"/>
                  </a:cxn>
                  <a:cxn ang="0">
                    <a:pos x="359" y="39"/>
                  </a:cxn>
                  <a:cxn ang="0">
                    <a:pos x="325" y="20"/>
                  </a:cxn>
                  <a:cxn ang="0">
                    <a:pos x="278" y="58"/>
                  </a:cxn>
                  <a:cxn ang="0">
                    <a:pos x="77" y="392"/>
                  </a:cxn>
                  <a:cxn ang="0">
                    <a:pos x="77" y="435"/>
                  </a:cxn>
                  <a:cxn ang="0">
                    <a:pos x="62" y="473"/>
                  </a:cxn>
                  <a:cxn ang="0">
                    <a:pos x="6" y="535"/>
                  </a:cxn>
                  <a:cxn ang="0">
                    <a:pos x="459" y="526"/>
                  </a:cxn>
                  <a:cxn ang="0">
                    <a:pos x="273" y="502"/>
                  </a:cxn>
                  <a:cxn ang="0">
                    <a:pos x="273" y="497"/>
                  </a:cxn>
                  <a:cxn ang="0">
                    <a:pos x="268" y="497"/>
                  </a:cxn>
                  <a:cxn ang="0">
                    <a:pos x="459" y="512"/>
                  </a:cxn>
                  <a:cxn ang="0">
                    <a:pos x="650" y="497"/>
                  </a:cxn>
                  <a:cxn ang="0">
                    <a:pos x="459" y="526"/>
                  </a:cxn>
                </a:cxnLst>
                <a:rect l="0" t="0" r="r" b="b"/>
                <a:pathLst>
                  <a:path w="922" h="631">
                    <a:moveTo>
                      <a:pt x="6" y="535"/>
                    </a:moveTo>
                    <a:cubicBezTo>
                      <a:pt x="0" y="540"/>
                      <a:pt x="0" y="545"/>
                      <a:pt x="0" y="550"/>
                    </a:cubicBezTo>
                    <a:cubicBezTo>
                      <a:pt x="0" y="550"/>
                      <a:pt x="6" y="555"/>
                      <a:pt x="10" y="555"/>
                    </a:cubicBezTo>
                    <a:cubicBezTo>
                      <a:pt x="15" y="555"/>
                      <a:pt x="15" y="555"/>
                      <a:pt x="15" y="555"/>
                    </a:cubicBezTo>
                    <a:cubicBezTo>
                      <a:pt x="34" y="555"/>
                      <a:pt x="91" y="559"/>
                      <a:pt x="110" y="578"/>
                    </a:cubicBezTo>
                    <a:cubicBezTo>
                      <a:pt x="115" y="578"/>
                      <a:pt x="115" y="578"/>
                      <a:pt x="115" y="583"/>
                    </a:cubicBezTo>
                    <a:cubicBezTo>
                      <a:pt x="120" y="583"/>
                      <a:pt x="120" y="583"/>
                      <a:pt x="120" y="583"/>
                    </a:cubicBezTo>
                    <a:cubicBezTo>
                      <a:pt x="125" y="588"/>
                      <a:pt x="134" y="588"/>
                      <a:pt x="139" y="593"/>
                    </a:cubicBezTo>
                    <a:cubicBezTo>
                      <a:pt x="211" y="617"/>
                      <a:pt x="354" y="631"/>
                      <a:pt x="459" y="631"/>
                    </a:cubicBezTo>
                    <a:cubicBezTo>
                      <a:pt x="564" y="631"/>
                      <a:pt x="707" y="617"/>
                      <a:pt x="779" y="593"/>
                    </a:cubicBezTo>
                    <a:cubicBezTo>
                      <a:pt x="788" y="588"/>
                      <a:pt x="793" y="588"/>
                      <a:pt x="798" y="583"/>
                    </a:cubicBezTo>
                    <a:cubicBezTo>
                      <a:pt x="817" y="574"/>
                      <a:pt x="826" y="564"/>
                      <a:pt x="826" y="555"/>
                    </a:cubicBezTo>
                    <a:cubicBezTo>
                      <a:pt x="913" y="555"/>
                      <a:pt x="913" y="555"/>
                      <a:pt x="913" y="555"/>
                    </a:cubicBezTo>
                    <a:cubicBezTo>
                      <a:pt x="917" y="550"/>
                      <a:pt x="917" y="550"/>
                      <a:pt x="917" y="550"/>
                    </a:cubicBezTo>
                    <a:cubicBezTo>
                      <a:pt x="922" y="545"/>
                      <a:pt x="917" y="540"/>
                      <a:pt x="917" y="535"/>
                    </a:cubicBezTo>
                    <a:cubicBezTo>
                      <a:pt x="917" y="535"/>
                      <a:pt x="884" y="516"/>
                      <a:pt x="860" y="473"/>
                    </a:cubicBezTo>
                    <a:cubicBezTo>
                      <a:pt x="855" y="464"/>
                      <a:pt x="851" y="449"/>
                      <a:pt x="846" y="435"/>
                    </a:cubicBezTo>
                    <a:cubicBezTo>
                      <a:pt x="846" y="425"/>
                      <a:pt x="846" y="412"/>
                      <a:pt x="841" y="392"/>
                    </a:cubicBezTo>
                    <a:cubicBezTo>
                      <a:pt x="841" y="296"/>
                      <a:pt x="841" y="124"/>
                      <a:pt x="645" y="58"/>
                    </a:cubicBezTo>
                    <a:cubicBezTo>
                      <a:pt x="641" y="34"/>
                      <a:pt x="622" y="14"/>
                      <a:pt x="597" y="14"/>
                    </a:cubicBezTo>
                    <a:cubicBezTo>
                      <a:pt x="579" y="14"/>
                      <a:pt x="564" y="24"/>
                      <a:pt x="554" y="39"/>
                    </a:cubicBezTo>
                    <a:cubicBezTo>
                      <a:pt x="540" y="34"/>
                      <a:pt x="526" y="34"/>
                      <a:pt x="507" y="34"/>
                    </a:cubicBezTo>
                    <a:cubicBezTo>
                      <a:pt x="497" y="14"/>
                      <a:pt x="478" y="0"/>
                      <a:pt x="459" y="0"/>
                    </a:cubicBezTo>
                    <a:cubicBezTo>
                      <a:pt x="440" y="0"/>
                      <a:pt x="425" y="14"/>
                      <a:pt x="416" y="29"/>
                    </a:cubicBezTo>
                    <a:cubicBezTo>
                      <a:pt x="397" y="34"/>
                      <a:pt x="378" y="34"/>
                      <a:pt x="359" y="39"/>
                    </a:cubicBezTo>
                    <a:cubicBezTo>
                      <a:pt x="349" y="24"/>
                      <a:pt x="340" y="20"/>
                      <a:pt x="325" y="20"/>
                    </a:cubicBezTo>
                    <a:cubicBezTo>
                      <a:pt x="301" y="20"/>
                      <a:pt x="287" y="34"/>
                      <a:pt x="278" y="58"/>
                    </a:cubicBezTo>
                    <a:cubicBezTo>
                      <a:pt x="82" y="124"/>
                      <a:pt x="77" y="296"/>
                      <a:pt x="77" y="392"/>
                    </a:cubicBezTo>
                    <a:cubicBezTo>
                      <a:pt x="77" y="412"/>
                      <a:pt x="77" y="425"/>
                      <a:pt x="77" y="435"/>
                    </a:cubicBezTo>
                    <a:cubicBezTo>
                      <a:pt x="72" y="449"/>
                      <a:pt x="68" y="464"/>
                      <a:pt x="62" y="473"/>
                    </a:cubicBezTo>
                    <a:cubicBezTo>
                      <a:pt x="39" y="516"/>
                      <a:pt x="6" y="535"/>
                      <a:pt x="6" y="535"/>
                    </a:cubicBezTo>
                    <a:close/>
                    <a:moveTo>
                      <a:pt x="459" y="526"/>
                    </a:moveTo>
                    <a:cubicBezTo>
                      <a:pt x="397" y="526"/>
                      <a:pt x="306" y="516"/>
                      <a:pt x="273" y="502"/>
                    </a:cubicBezTo>
                    <a:cubicBezTo>
                      <a:pt x="273" y="497"/>
                      <a:pt x="273" y="497"/>
                      <a:pt x="273" y="497"/>
                    </a:cubicBezTo>
                    <a:cubicBezTo>
                      <a:pt x="268" y="497"/>
                      <a:pt x="268" y="497"/>
                      <a:pt x="268" y="497"/>
                    </a:cubicBezTo>
                    <a:cubicBezTo>
                      <a:pt x="325" y="507"/>
                      <a:pt x="402" y="512"/>
                      <a:pt x="459" y="512"/>
                    </a:cubicBezTo>
                    <a:cubicBezTo>
                      <a:pt x="521" y="512"/>
                      <a:pt x="597" y="507"/>
                      <a:pt x="650" y="497"/>
                    </a:cubicBezTo>
                    <a:cubicBezTo>
                      <a:pt x="622" y="516"/>
                      <a:pt x="526" y="526"/>
                      <a:pt x="459" y="526"/>
                    </a:cubicBezTo>
                    <a:close/>
                  </a:path>
                </a:pathLst>
              </a:custGeom>
              <a:solidFill>
                <a:srgbClr val="FFCA0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4860032" y="1460573"/>
              <a:ext cx="129614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AU" sz="2400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Client 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11560" y="5047229"/>
              <a:ext cx="1789474" cy="661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algn="r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Engineer</a:t>
              </a:r>
              <a:endPara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1054332" y="1878877"/>
              <a:ext cx="1357428" cy="589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algn="r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Architect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grpSp>
          <p:nvGrpSpPr>
            <p:cNvPr id="15" name="Group 44"/>
            <p:cNvGrpSpPr/>
            <p:nvPr/>
          </p:nvGrpSpPr>
          <p:grpSpPr>
            <a:xfrm>
              <a:off x="1814843" y="2406290"/>
              <a:ext cx="587833" cy="695439"/>
              <a:chOff x="1814843" y="2406290"/>
              <a:chExt cx="587833" cy="695439"/>
            </a:xfrm>
          </p:grpSpPr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1814843" y="2406290"/>
                <a:ext cx="587833" cy="695439"/>
              </a:xfrm>
              <a:custGeom>
                <a:avLst/>
                <a:gdLst>
                  <a:gd name="connsiteX0" fmla="*/ 9385 w 9761"/>
                  <a:gd name="connsiteY0" fmla="*/ 5734 h 10000"/>
                  <a:gd name="connsiteX1" fmla="*/ 9291 w 9761"/>
                  <a:gd name="connsiteY1" fmla="*/ 5448 h 10000"/>
                  <a:gd name="connsiteX2" fmla="*/ 8688 w 9761"/>
                  <a:gd name="connsiteY2" fmla="*/ 5002 h 10000"/>
                  <a:gd name="connsiteX3" fmla="*/ 6799 w 9761"/>
                  <a:gd name="connsiteY3" fmla="*/ 4495 h 10000"/>
                  <a:gd name="connsiteX4" fmla="*/ 5868 w 9761"/>
                  <a:gd name="connsiteY4" fmla="*/ 3828 h 10000"/>
                  <a:gd name="connsiteX5" fmla="*/ 5846 w 9761"/>
                  <a:gd name="connsiteY5" fmla="*/ 3679 h 10000"/>
                  <a:gd name="connsiteX6" fmla="*/ 5919 w 9761"/>
                  <a:gd name="connsiteY6" fmla="*/ 3622 h 10000"/>
                  <a:gd name="connsiteX7" fmla="*/ 5970 w 9761"/>
                  <a:gd name="connsiteY7" fmla="*/ 3328 h 10000"/>
                  <a:gd name="connsiteX8" fmla="*/ 6064 w 9761"/>
                  <a:gd name="connsiteY8" fmla="*/ 3263 h 10000"/>
                  <a:gd name="connsiteX9" fmla="*/ 5957 w 9761"/>
                  <a:gd name="connsiteY9" fmla="*/ 3180 h 10000"/>
                  <a:gd name="connsiteX10" fmla="*/ 5940 w 9761"/>
                  <a:gd name="connsiteY10" fmla="*/ 3050 h 10000"/>
                  <a:gd name="connsiteX11" fmla="*/ 6393 w 9761"/>
                  <a:gd name="connsiteY11" fmla="*/ 2280 h 10000"/>
                  <a:gd name="connsiteX12" fmla="*/ 6303 w 9761"/>
                  <a:gd name="connsiteY12" fmla="*/ 1994 h 10000"/>
                  <a:gd name="connsiteX13" fmla="*/ 6321 w 9761"/>
                  <a:gd name="connsiteY13" fmla="*/ 1159 h 10000"/>
                  <a:gd name="connsiteX14" fmla="*/ 5722 w 9761"/>
                  <a:gd name="connsiteY14" fmla="*/ 518 h 10000"/>
                  <a:gd name="connsiteX15" fmla="*/ 4650 w 9761"/>
                  <a:gd name="connsiteY15" fmla="*/ 84 h 10000"/>
                  <a:gd name="connsiteX16" fmla="*/ 4081 w 9761"/>
                  <a:gd name="connsiteY16" fmla="*/ 206 h 10000"/>
                  <a:gd name="connsiteX17" fmla="*/ 3654 w 9761"/>
                  <a:gd name="connsiteY17" fmla="*/ 465 h 10000"/>
                  <a:gd name="connsiteX18" fmla="*/ 3218 w 9761"/>
                  <a:gd name="connsiteY18" fmla="*/ 1010 h 10000"/>
                  <a:gd name="connsiteX19" fmla="*/ 3030 w 9761"/>
                  <a:gd name="connsiteY19" fmla="*/ 1624 h 10000"/>
                  <a:gd name="connsiteX20" fmla="*/ 2957 w 9761"/>
                  <a:gd name="connsiteY20" fmla="*/ 2028 h 10000"/>
                  <a:gd name="connsiteX21" fmla="*/ 3030 w 9761"/>
                  <a:gd name="connsiteY21" fmla="*/ 2345 h 10000"/>
                  <a:gd name="connsiteX22" fmla="*/ 3415 w 9761"/>
                  <a:gd name="connsiteY22" fmla="*/ 3050 h 10000"/>
                  <a:gd name="connsiteX23" fmla="*/ 3675 w 9761"/>
                  <a:gd name="connsiteY23" fmla="*/ 3770 h 10000"/>
                  <a:gd name="connsiteX24" fmla="*/ 3808 w 9761"/>
                  <a:gd name="connsiteY24" fmla="*/ 4022 h 10000"/>
                  <a:gd name="connsiteX25" fmla="*/ 3718 w 9761"/>
                  <a:gd name="connsiteY25" fmla="*/ 4365 h 10000"/>
                  <a:gd name="connsiteX26" fmla="*/ 2833 w 9761"/>
                  <a:gd name="connsiteY26" fmla="*/ 4846 h 10000"/>
                  <a:gd name="connsiteX27" fmla="*/ 1038 w 9761"/>
                  <a:gd name="connsiteY27" fmla="*/ 5551 h 10000"/>
                  <a:gd name="connsiteX28" fmla="*/ 808 w 9761"/>
                  <a:gd name="connsiteY28" fmla="*/ 5635 h 10000"/>
                  <a:gd name="connsiteX29" fmla="*/ 372 w 9761"/>
                  <a:gd name="connsiteY29" fmla="*/ 7358 h 10000"/>
                  <a:gd name="connsiteX30" fmla="*/ 184 w 9761"/>
                  <a:gd name="connsiteY30" fmla="*/ 9108 h 10000"/>
                  <a:gd name="connsiteX31" fmla="*/ 0 w 9761"/>
                  <a:gd name="connsiteY31" fmla="*/ 10000 h 10000"/>
                  <a:gd name="connsiteX32" fmla="*/ 2389 w 9761"/>
                  <a:gd name="connsiteY32" fmla="*/ 10000 h 10000"/>
                  <a:gd name="connsiteX33" fmla="*/ 3679 w 9761"/>
                  <a:gd name="connsiteY33" fmla="*/ 10000 h 10000"/>
                  <a:gd name="connsiteX34" fmla="*/ 4795 w 9761"/>
                  <a:gd name="connsiteY34" fmla="*/ 10000 h 10000"/>
                  <a:gd name="connsiteX35" fmla="*/ 6697 w 9761"/>
                  <a:gd name="connsiteY35" fmla="*/ 10000 h 10000"/>
                  <a:gd name="connsiteX36" fmla="*/ 9726 w 9761"/>
                  <a:gd name="connsiteY36" fmla="*/ 8357 h 10000"/>
                  <a:gd name="connsiteX37" fmla="*/ 9385 w 9761"/>
                  <a:gd name="connsiteY37" fmla="*/ 5734 h 10000"/>
                  <a:gd name="connsiteX0" fmla="*/ 9497 w 9882"/>
                  <a:gd name="connsiteY0" fmla="*/ 5734 h 10000"/>
                  <a:gd name="connsiteX1" fmla="*/ 9400 w 9882"/>
                  <a:gd name="connsiteY1" fmla="*/ 5448 h 10000"/>
                  <a:gd name="connsiteX2" fmla="*/ 8783 w 9882"/>
                  <a:gd name="connsiteY2" fmla="*/ 5002 h 10000"/>
                  <a:gd name="connsiteX3" fmla="*/ 6847 w 9882"/>
                  <a:gd name="connsiteY3" fmla="*/ 4495 h 10000"/>
                  <a:gd name="connsiteX4" fmla="*/ 5894 w 9882"/>
                  <a:gd name="connsiteY4" fmla="*/ 3828 h 10000"/>
                  <a:gd name="connsiteX5" fmla="*/ 5871 w 9882"/>
                  <a:gd name="connsiteY5" fmla="*/ 3679 h 10000"/>
                  <a:gd name="connsiteX6" fmla="*/ 5946 w 9882"/>
                  <a:gd name="connsiteY6" fmla="*/ 3622 h 10000"/>
                  <a:gd name="connsiteX7" fmla="*/ 5998 w 9882"/>
                  <a:gd name="connsiteY7" fmla="*/ 3328 h 10000"/>
                  <a:gd name="connsiteX8" fmla="*/ 6094 w 9882"/>
                  <a:gd name="connsiteY8" fmla="*/ 3263 h 10000"/>
                  <a:gd name="connsiteX9" fmla="*/ 5985 w 9882"/>
                  <a:gd name="connsiteY9" fmla="*/ 3180 h 10000"/>
                  <a:gd name="connsiteX10" fmla="*/ 5967 w 9882"/>
                  <a:gd name="connsiteY10" fmla="*/ 3050 h 10000"/>
                  <a:gd name="connsiteX11" fmla="*/ 6432 w 9882"/>
                  <a:gd name="connsiteY11" fmla="*/ 2280 h 10000"/>
                  <a:gd name="connsiteX12" fmla="*/ 6339 w 9882"/>
                  <a:gd name="connsiteY12" fmla="*/ 1994 h 10000"/>
                  <a:gd name="connsiteX13" fmla="*/ 6358 w 9882"/>
                  <a:gd name="connsiteY13" fmla="*/ 1159 h 10000"/>
                  <a:gd name="connsiteX14" fmla="*/ 5744 w 9882"/>
                  <a:gd name="connsiteY14" fmla="*/ 518 h 10000"/>
                  <a:gd name="connsiteX15" fmla="*/ 4646 w 9882"/>
                  <a:gd name="connsiteY15" fmla="*/ 84 h 10000"/>
                  <a:gd name="connsiteX16" fmla="*/ 4063 w 9882"/>
                  <a:gd name="connsiteY16" fmla="*/ 206 h 10000"/>
                  <a:gd name="connsiteX17" fmla="*/ 3625 w 9882"/>
                  <a:gd name="connsiteY17" fmla="*/ 465 h 10000"/>
                  <a:gd name="connsiteX18" fmla="*/ 3179 w 9882"/>
                  <a:gd name="connsiteY18" fmla="*/ 1010 h 10000"/>
                  <a:gd name="connsiteX19" fmla="*/ 2986 w 9882"/>
                  <a:gd name="connsiteY19" fmla="*/ 1624 h 10000"/>
                  <a:gd name="connsiteX20" fmla="*/ 2911 w 9882"/>
                  <a:gd name="connsiteY20" fmla="*/ 2028 h 10000"/>
                  <a:gd name="connsiteX21" fmla="*/ 2986 w 9882"/>
                  <a:gd name="connsiteY21" fmla="*/ 2345 h 10000"/>
                  <a:gd name="connsiteX22" fmla="*/ 3381 w 9882"/>
                  <a:gd name="connsiteY22" fmla="*/ 3050 h 10000"/>
                  <a:gd name="connsiteX23" fmla="*/ 3647 w 9882"/>
                  <a:gd name="connsiteY23" fmla="*/ 3770 h 10000"/>
                  <a:gd name="connsiteX24" fmla="*/ 3783 w 9882"/>
                  <a:gd name="connsiteY24" fmla="*/ 4022 h 10000"/>
                  <a:gd name="connsiteX25" fmla="*/ 3691 w 9882"/>
                  <a:gd name="connsiteY25" fmla="*/ 4365 h 10000"/>
                  <a:gd name="connsiteX26" fmla="*/ 2784 w 9882"/>
                  <a:gd name="connsiteY26" fmla="*/ 4846 h 10000"/>
                  <a:gd name="connsiteX27" fmla="*/ 945 w 9882"/>
                  <a:gd name="connsiteY27" fmla="*/ 5551 h 10000"/>
                  <a:gd name="connsiteX28" fmla="*/ 710 w 9882"/>
                  <a:gd name="connsiteY28" fmla="*/ 5635 h 10000"/>
                  <a:gd name="connsiteX29" fmla="*/ 263 w 9882"/>
                  <a:gd name="connsiteY29" fmla="*/ 7358 h 10000"/>
                  <a:gd name="connsiteX30" fmla="*/ 71 w 9882"/>
                  <a:gd name="connsiteY30" fmla="*/ 9108 h 10000"/>
                  <a:gd name="connsiteX31" fmla="*/ 734 w 9882"/>
                  <a:gd name="connsiteY31" fmla="*/ 8914 h 10000"/>
                  <a:gd name="connsiteX32" fmla="*/ 2329 w 9882"/>
                  <a:gd name="connsiteY32" fmla="*/ 10000 h 10000"/>
                  <a:gd name="connsiteX33" fmla="*/ 3651 w 9882"/>
                  <a:gd name="connsiteY33" fmla="*/ 10000 h 10000"/>
                  <a:gd name="connsiteX34" fmla="*/ 4794 w 9882"/>
                  <a:gd name="connsiteY34" fmla="*/ 10000 h 10000"/>
                  <a:gd name="connsiteX35" fmla="*/ 6743 w 9882"/>
                  <a:gd name="connsiteY35" fmla="*/ 10000 h 10000"/>
                  <a:gd name="connsiteX36" fmla="*/ 9846 w 9882"/>
                  <a:gd name="connsiteY36" fmla="*/ 8357 h 10000"/>
                  <a:gd name="connsiteX37" fmla="*/ 9497 w 9882"/>
                  <a:gd name="connsiteY37" fmla="*/ 5734 h 10000"/>
                  <a:gd name="connsiteX0" fmla="*/ 9420 w 9810"/>
                  <a:gd name="connsiteY0" fmla="*/ 5734 h 10000"/>
                  <a:gd name="connsiteX1" fmla="*/ 9322 w 9810"/>
                  <a:gd name="connsiteY1" fmla="*/ 5448 h 10000"/>
                  <a:gd name="connsiteX2" fmla="*/ 8698 w 9810"/>
                  <a:gd name="connsiteY2" fmla="*/ 5002 h 10000"/>
                  <a:gd name="connsiteX3" fmla="*/ 6739 w 9810"/>
                  <a:gd name="connsiteY3" fmla="*/ 4495 h 10000"/>
                  <a:gd name="connsiteX4" fmla="*/ 5774 w 9810"/>
                  <a:gd name="connsiteY4" fmla="*/ 3828 h 10000"/>
                  <a:gd name="connsiteX5" fmla="*/ 5751 w 9810"/>
                  <a:gd name="connsiteY5" fmla="*/ 3679 h 10000"/>
                  <a:gd name="connsiteX6" fmla="*/ 5827 w 9810"/>
                  <a:gd name="connsiteY6" fmla="*/ 3622 h 10000"/>
                  <a:gd name="connsiteX7" fmla="*/ 5880 w 9810"/>
                  <a:gd name="connsiteY7" fmla="*/ 3328 h 10000"/>
                  <a:gd name="connsiteX8" fmla="*/ 5977 w 9810"/>
                  <a:gd name="connsiteY8" fmla="*/ 3263 h 10000"/>
                  <a:gd name="connsiteX9" fmla="*/ 5866 w 9810"/>
                  <a:gd name="connsiteY9" fmla="*/ 3180 h 10000"/>
                  <a:gd name="connsiteX10" fmla="*/ 5848 w 9810"/>
                  <a:gd name="connsiteY10" fmla="*/ 3050 h 10000"/>
                  <a:gd name="connsiteX11" fmla="*/ 6319 w 9810"/>
                  <a:gd name="connsiteY11" fmla="*/ 2280 h 10000"/>
                  <a:gd name="connsiteX12" fmla="*/ 6225 w 9810"/>
                  <a:gd name="connsiteY12" fmla="*/ 1994 h 10000"/>
                  <a:gd name="connsiteX13" fmla="*/ 6244 w 9810"/>
                  <a:gd name="connsiteY13" fmla="*/ 1159 h 10000"/>
                  <a:gd name="connsiteX14" fmla="*/ 5623 w 9810"/>
                  <a:gd name="connsiteY14" fmla="*/ 518 h 10000"/>
                  <a:gd name="connsiteX15" fmla="*/ 4511 w 9810"/>
                  <a:gd name="connsiteY15" fmla="*/ 84 h 10000"/>
                  <a:gd name="connsiteX16" fmla="*/ 3922 w 9810"/>
                  <a:gd name="connsiteY16" fmla="*/ 206 h 10000"/>
                  <a:gd name="connsiteX17" fmla="*/ 3478 w 9810"/>
                  <a:gd name="connsiteY17" fmla="*/ 465 h 10000"/>
                  <a:gd name="connsiteX18" fmla="*/ 3027 w 9810"/>
                  <a:gd name="connsiteY18" fmla="*/ 1010 h 10000"/>
                  <a:gd name="connsiteX19" fmla="*/ 2832 w 9810"/>
                  <a:gd name="connsiteY19" fmla="*/ 1624 h 10000"/>
                  <a:gd name="connsiteX20" fmla="*/ 2756 w 9810"/>
                  <a:gd name="connsiteY20" fmla="*/ 2028 h 10000"/>
                  <a:gd name="connsiteX21" fmla="*/ 2832 w 9810"/>
                  <a:gd name="connsiteY21" fmla="*/ 2345 h 10000"/>
                  <a:gd name="connsiteX22" fmla="*/ 3231 w 9810"/>
                  <a:gd name="connsiteY22" fmla="*/ 3050 h 10000"/>
                  <a:gd name="connsiteX23" fmla="*/ 3501 w 9810"/>
                  <a:gd name="connsiteY23" fmla="*/ 3770 h 10000"/>
                  <a:gd name="connsiteX24" fmla="*/ 3638 w 9810"/>
                  <a:gd name="connsiteY24" fmla="*/ 4022 h 10000"/>
                  <a:gd name="connsiteX25" fmla="*/ 3545 w 9810"/>
                  <a:gd name="connsiteY25" fmla="*/ 4365 h 10000"/>
                  <a:gd name="connsiteX26" fmla="*/ 2627 w 9810"/>
                  <a:gd name="connsiteY26" fmla="*/ 4846 h 10000"/>
                  <a:gd name="connsiteX27" fmla="*/ 766 w 9810"/>
                  <a:gd name="connsiteY27" fmla="*/ 5551 h 10000"/>
                  <a:gd name="connsiteX28" fmla="*/ 528 w 9810"/>
                  <a:gd name="connsiteY28" fmla="*/ 5635 h 10000"/>
                  <a:gd name="connsiteX29" fmla="*/ 76 w 9810"/>
                  <a:gd name="connsiteY29" fmla="*/ 7358 h 10000"/>
                  <a:gd name="connsiteX30" fmla="*/ 725 w 9810"/>
                  <a:gd name="connsiteY30" fmla="*/ 8357 h 10000"/>
                  <a:gd name="connsiteX31" fmla="*/ 553 w 9810"/>
                  <a:gd name="connsiteY31" fmla="*/ 8914 h 10000"/>
                  <a:gd name="connsiteX32" fmla="*/ 2167 w 9810"/>
                  <a:gd name="connsiteY32" fmla="*/ 10000 h 10000"/>
                  <a:gd name="connsiteX33" fmla="*/ 3505 w 9810"/>
                  <a:gd name="connsiteY33" fmla="*/ 10000 h 10000"/>
                  <a:gd name="connsiteX34" fmla="*/ 4661 w 9810"/>
                  <a:gd name="connsiteY34" fmla="*/ 10000 h 10000"/>
                  <a:gd name="connsiteX35" fmla="*/ 6634 w 9810"/>
                  <a:gd name="connsiteY35" fmla="*/ 10000 h 10000"/>
                  <a:gd name="connsiteX36" fmla="*/ 9774 w 9810"/>
                  <a:gd name="connsiteY36" fmla="*/ 8357 h 10000"/>
                  <a:gd name="connsiteX37" fmla="*/ 9420 w 9810"/>
                  <a:gd name="connsiteY37" fmla="*/ 5734 h 10000"/>
                  <a:gd name="connsiteX0" fmla="*/ 9602 w 10000"/>
                  <a:gd name="connsiteY0" fmla="*/ 5734 h 10000"/>
                  <a:gd name="connsiteX1" fmla="*/ 9503 w 10000"/>
                  <a:gd name="connsiteY1" fmla="*/ 5448 h 10000"/>
                  <a:gd name="connsiteX2" fmla="*/ 8866 w 10000"/>
                  <a:gd name="connsiteY2" fmla="*/ 5002 h 10000"/>
                  <a:gd name="connsiteX3" fmla="*/ 6870 w 10000"/>
                  <a:gd name="connsiteY3" fmla="*/ 4495 h 10000"/>
                  <a:gd name="connsiteX4" fmla="*/ 5886 w 10000"/>
                  <a:gd name="connsiteY4" fmla="*/ 3828 h 10000"/>
                  <a:gd name="connsiteX5" fmla="*/ 5862 w 10000"/>
                  <a:gd name="connsiteY5" fmla="*/ 3679 h 10000"/>
                  <a:gd name="connsiteX6" fmla="*/ 5940 w 10000"/>
                  <a:gd name="connsiteY6" fmla="*/ 3622 h 10000"/>
                  <a:gd name="connsiteX7" fmla="*/ 5994 w 10000"/>
                  <a:gd name="connsiteY7" fmla="*/ 3328 h 10000"/>
                  <a:gd name="connsiteX8" fmla="*/ 6093 w 10000"/>
                  <a:gd name="connsiteY8" fmla="*/ 3263 h 10000"/>
                  <a:gd name="connsiteX9" fmla="*/ 5980 w 10000"/>
                  <a:gd name="connsiteY9" fmla="*/ 3180 h 10000"/>
                  <a:gd name="connsiteX10" fmla="*/ 5961 w 10000"/>
                  <a:gd name="connsiteY10" fmla="*/ 3050 h 10000"/>
                  <a:gd name="connsiteX11" fmla="*/ 6441 w 10000"/>
                  <a:gd name="connsiteY11" fmla="*/ 2280 h 10000"/>
                  <a:gd name="connsiteX12" fmla="*/ 6346 w 10000"/>
                  <a:gd name="connsiteY12" fmla="*/ 1994 h 10000"/>
                  <a:gd name="connsiteX13" fmla="*/ 6365 w 10000"/>
                  <a:gd name="connsiteY13" fmla="*/ 1159 h 10000"/>
                  <a:gd name="connsiteX14" fmla="*/ 5732 w 10000"/>
                  <a:gd name="connsiteY14" fmla="*/ 518 h 10000"/>
                  <a:gd name="connsiteX15" fmla="*/ 4598 w 10000"/>
                  <a:gd name="connsiteY15" fmla="*/ 84 h 10000"/>
                  <a:gd name="connsiteX16" fmla="*/ 3998 w 10000"/>
                  <a:gd name="connsiteY16" fmla="*/ 206 h 10000"/>
                  <a:gd name="connsiteX17" fmla="*/ 3545 w 10000"/>
                  <a:gd name="connsiteY17" fmla="*/ 465 h 10000"/>
                  <a:gd name="connsiteX18" fmla="*/ 3086 w 10000"/>
                  <a:gd name="connsiteY18" fmla="*/ 1010 h 10000"/>
                  <a:gd name="connsiteX19" fmla="*/ 2887 w 10000"/>
                  <a:gd name="connsiteY19" fmla="*/ 1624 h 10000"/>
                  <a:gd name="connsiteX20" fmla="*/ 2809 w 10000"/>
                  <a:gd name="connsiteY20" fmla="*/ 2028 h 10000"/>
                  <a:gd name="connsiteX21" fmla="*/ 2887 w 10000"/>
                  <a:gd name="connsiteY21" fmla="*/ 2345 h 10000"/>
                  <a:gd name="connsiteX22" fmla="*/ 3294 w 10000"/>
                  <a:gd name="connsiteY22" fmla="*/ 3050 h 10000"/>
                  <a:gd name="connsiteX23" fmla="*/ 3569 w 10000"/>
                  <a:gd name="connsiteY23" fmla="*/ 3770 h 10000"/>
                  <a:gd name="connsiteX24" fmla="*/ 3708 w 10000"/>
                  <a:gd name="connsiteY24" fmla="*/ 4022 h 10000"/>
                  <a:gd name="connsiteX25" fmla="*/ 3614 w 10000"/>
                  <a:gd name="connsiteY25" fmla="*/ 4365 h 10000"/>
                  <a:gd name="connsiteX26" fmla="*/ 2678 w 10000"/>
                  <a:gd name="connsiteY26" fmla="*/ 4846 h 10000"/>
                  <a:gd name="connsiteX27" fmla="*/ 781 w 10000"/>
                  <a:gd name="connsiteY27" fmla="*/ 5551 h 10000"/>
                  <a:gd name="connsiteX28" fmla="*/ 538 w 10000"/>
                  <a:gd name="connsiteY28" fmla="*/ 5635 h 10000"/>
                  <a:gd name="connsiteX29" fmla="*/ 77 w 10000"/>
                  <a:gd name="connsiteY29" fmla="*/ 7358 h 10000"/>
                  <a:gd name="connsiteX30" fmla="*/ 198 w 10000"/>
                  <a:gd name="connsiteY30" fmla="*/ 8357 h 10000"/>
                  <a:gd name="connsiteX31" fmla="*/ 564 w 10000"/>
                  <a:gd name="connsiteY31" fmla="*/ 8914 h 10000"/>
                  <a:gd name="connsiteX32" fmla="*/ 2209 w 10000"/>
                  <a:gd name="connsiteY32" fmla="*/ 10000 h 10000"/>
                  <a:gd name="connsiteX33" fmla="*/ 3573 w 10000"/>
                  <a:gd name="connsiteY33" fmla="*/ 10000 h 10000"/>
                  <a:gd name="connsiteX34" fmla="*/ 4751 w 10000"/>
                  <a:gd name="connsiteY34" fmla="*/ 10000 h 10000"/>
                  <a:gd name="connsiteX35" fmla="*/ 6762 w 10000"/>
                  <a:gd name="connsiteY35" fmla="*/ 10000 h 10000"/>
                  <a:gd name="connsiteX36" fmla="*/ 9963 w 10000"/>
                  <a:gd name="connsiteY36" fmla="*/ 8357 h 10000"/>
                  <a:gd name="connsiteX37" fmla="*/ 9602 w 10000"/>
                  <a:gd name="connsiteY37" fmla="*/ 5734 h 10000"/>
                  <a:gd name="connsiteX0" fmla="*/ 9602 w 10000"/>
                  <a:gd name="connsiteY0" fmla="*/ 5734 h 10000"/>
                  <a:gd name="connsiteX1" fmla="*/ 9503 w 10000"/>
                  <a:gd name="connsiteY1" fmla="*/ 5448 h 10000"/>
                  <a:gd name="connsiteX2" fmla="*/ 8866 w 10000"/>
                  <a:gd name="connsiteY2" fmla="*/ 5002 h 10000"/>
                  <a:gd name="connsiteX3" fmla="*/ 6870 w 10000"/>
                  <a:gd name="connsiteY3" fmla="*/ 4495 h 10000"/>
                  <a:gd name="connsiteX4" fmla="*/ 5886 w 10000"/>
                  <a:gd name="connsiteY4" fmla="*/ 3828 h 10000"/>
                  <a:gd name="connsiteX5" fmla="*/ 5862 w 10000"/>
                  <a:gd name="connsiteY5" fmla="*/ 3679 h 10000"/>
                  <a:gd name="connsiteX6" fmla="*/ 5940 w 10000"/>
                  <a:gd name="connsiteY6" fmla="*/ 3622 h 10000"/>
                  <a:gd name="connsiteX7" fmla="*/ 5994 w 10000"/>
                  <a:gd name="connsiteY7" fmla="*/ 3328 h 10000"/>
                  <a:gd name="connsiteX8" fmla="*/ 6093 w 10000"/>
                  <a:gd name="connsiteY8" fmla="*/ 3263 h 10000"/>
                  <a:gd name="connsiteX9" fmla="*/ 5980 w 10000"/>
                  <a:gd name="connsiteY9" fmla="*/ 3180 h 10000"/>
                  <a:gd name="connsiteX10" fmla="*/ 5961 w 10000"/>
                  <a:gd name="connsiteY10" fmla="*/ 3050 h 10000"/>
                  <a:gd name="connsiteX11" fmla="*/ 6441 w 10000"/>
                  <a:gd name="connsiteY11" fmla="*/ 2280 h 10000"/>
                  <a:gd name="connsiteX12" fmla="*/ 6346 w 10000"/>
                  <a:gd name="connsiteY12" fmla="*/ 1994 h 10000"/>
                  <a:gd name="connsiteX13" fmla="*/ 6365 w 10000"/>
                  <a:gd name="connsiteY13" fmla="*/ 1159 h 10000"/>
                  <a:gd name="connsiteX14" fmla="*/ 5732 w 10000"/>
                  <a:gd name="connsiteY14" fmla="*/ 518 h 10000"/>
                  <a:gd name="connsiteX15" fmla="*/ 4598 w 10000"/>
                  <a:gd name="connsiteY15" fmla="*/ 84 h 10000"/>
                  <a:gd name="connsiteX16" fmla="*/ 3998 w 10000"/>
                  <a:gd name="connsiteY16" fmla="*/ 206 h 10000"/>
                  <a:gd name="connsiteX17" fmla="*/ 3545 w 10000"/>
                  <a:gd name="connsiteY17" fmla="*/ 465 h 10000"/>
                  <a:gd name="connsiteX18" fmla="*/ 3086 w 10000"/>
                  <a:gd name="connsiteY18" fmla="*/ 1010 h 10000"/>
                  <a:gd name="connsiteX19" fmla="*/ 2887 w 10000"/>
                  <a:gd name="connsiteY19" fmla="*/ 1624 h 10000"/>
                  <a:gd name="connsiteX20" fmla="*/ 2809 w 10000"/>
                  <a:gd name="connsiteY20" fmla="*/ 2028 h 10000"/>
                  <a:gd name="connsiteX21" fmla="*/ 2887 w 10000"/>
                  <a:gd name="connsiteY21" fmla="*/ 2345 h 10000"/>
                  <a:gd name="connsiteX22" fmla="*/ 3294 w 10000"/>
                  <a:gd name="connsiteY22" fmla="*/ 3050 h 10000"/>
                  <a:gd name="connsiteX23" fmla="*/ 3569 w 10000"/>
                  <a:gd name="connsiteY23" fmla="*/ 3770 h 10000"/>
                  <a:gd name="connsiteX24" fmla="*/ 3708 w 10000"/>
                  <a:gd name="connsiteY24" fmla="*/ 4022 h 10000"/>
                  <a:gd name="connsiteX25" fmla="*/ 3614 w 10000"/>
                  <a:gd name="connsiteY25" fmla="*/ 4365 h 10000"/>
                  <a:gd name="connsiteX26" fmla="*/ 2678 w 10000"/>
                  <a:gd name="connsiteY26" fmla="*/ 4846 h 10000"/>
                  <a:gd name="connsiteX27" fmla="*/ 781 w 10000"/>
                  <a:gd name="connsiteY27" fmla="*/ 5551 h 10000"/>
                  <a:gd name="connsiteX28" fmla="*/ 538 w 10000"/>
                  <a:gd name="connsiteY28" fmla="*/ 5635 h 10000"/>
                  <a:gd name="connsiteX29" fmla="*/ 77 w 10000"/>
                  <a:gd name="connsiteY29" fmla="*/ 7358 h 10000"/>
                  <a:gd name="connsiteX30" fmla="*/ 198 w 10000"/>
                  <a:gd name="connsiteY30" fmla="*/ 8357 h 10000"/>
                  <a:gd name="connsiteX31" fmla="*/ 564 w 10000"/>
                  <a:gd name="connsiteY31" fmla="*/ 8914 h 10000"/>
                  <a:gd name="connsiteX32" fmla="*/ 2583 w 10000"/>
                  <a:gd name="connsiteY32" fmla="*/ 9607 h 10000"/>
                  <a:gd name="connsiteX33" fmla="*/ 3573 w 10000"/>
                  <a:gd name="connsiteY33" fmla="*/ 10000 h 10000"/>
                  <a:gd name="connsiteX34" fmla="*/ 4751 w 10000"/>
                  <a:gd name="connsiteY34" fmla="*/ 10000 h 10000"/>
                  <a:gd name="connsiteX35" fmla="*/ 6762 w 10000"/>
                  <a:gd name="connsiteY35" fmla="*/ 10000 h 10000"/>
                  <a:gd name="connsiteX36" fmla="*/ 9963 w 10000"/>
                  <a:gd name="connsiteY36" fmla="*/ 8357 h 10000"/>
                  <a:gd name="connsiteX37" fmla="*/ 9602 w 10000"/>
                  <a:gd name="connsiteY37" fmla="*/ 573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000" h="10000">
                    <a:moveTo>
                      <a:pt x="9602" y="5734"/>
                    </a:moveTo>
                    <a:cubicBezTo>
                      <a:pt x="9570" y="5639"/>
                      <a:pt x="9536" y="5543"/>
                      <a:pt x="9503" y="5448"/>
                    </a:cubicBezTo>
                    <a:cubicBezTo>
                      <a:pt x="9503" y="5448"/>
                      <a:pt x="9548" y="5170"/>
                      <a:pt x="8866" y="5002"/>
                    </a:cubicBezTo>
                    <a:cubicBezTo>
                      <a:pt x="8866" y="5002"/>
                      <a:pt x="7353" y="4579"/>
                      <a:pt x="6870" y="4495"/>
                    </a:cubicBezTo>
                    <a:cubicBezTo>
                      <a:pt x="6870" y="4495"/>
                      <a:pt x="6147" y="4346"/>
                      <a:pt x="5886" y="3828"/>
                    </a:cubicBezTo>
                    <a:cubicBezTo>
                      <a:pt x="5878" y="3778"/>
                      <a:pt x="5871" y="3729"/>
                      <a:pt x="5862" y="3679"/>
                    </a:cubicBezTo>
                    <a:lnTo>
                      <a:pt x="5940" y="3622"/>
                    </a:lnTo>
                    <a:cubicBezTo>
                      <a:pt x="5957" y="3524"/>
                      <a:pt x="5976" y="3426"/>
                      <a:pt x="5994" y="3328"/>
                    </a:cubicBezTo>
                    <a:cubicBezTo>
                      <a:pt x="6027" y="3306"/>
                      <a:pt x="6059" y="3285"/>
                      <a:pt x="6093" y="3263"/>
                    </a:cubicBezTo>
                    <a:lnTo>
                      <a:pt x="5980" y="3180"/>
                    </a:lnTo>
                    <a:cubicBezTo>
                      <a:pt x="5973" y="3137"/>
                      <a:pt x="5967" y="3093"/>
                      <a:pt x="5961" y="3050"/>
                    </a:cubicBezTo>
                    <a:cubicBezTo>
                      <a:pt x="5961" y="3050"/>
                      <a:pt x="6441" y="2985"/>
                      <a:pt x="6441" y="2280"/>
                    </a:cubicBezTo>
                    <a:cubicBezTo>
                      <a:pt x="6409" y="2185"/>
                      <a:pt x="6377" y="2089"/>
                      <a:pt x="6346" y="1994"/>
                    </a:cubicBezTo>
                    <a:cubicBezTo>
                      <a:pt x="6346" y="1994"/>
                      <a:pt x="6652" y="1334"/>
                      <a:pt x="6365" y="1159"/>
                    </a:cubicBezTo>
                    <a:cubicBezTo>
                      <a:pt x="6093" y="957"/>
                      <a:pt x="6115" y="648"/>
                      <a:pt x="5732" y="518"/>
                    </a:cubicBezTo>
                    <a:cubicBezTo>
                      <a:pt x="5732" y="518"/>
                      <a:pt x="5686" y="0"/>
                      <a:pt x="4598" y="84"/>
                    </a:cubicBezTo>
                    <a:cubicBezTo>
                      <a:pt x="4598" y="84"/>
                      <a:pt x="4150" y="0"/>
                      <a:pt x="3998" y="206"/>
                    </a:cubicBezTo>
                    <a:cubicBezTo>
                      <a:pt x="3862" y="400"/>
                      <a:pt x="3569" y="355"/>
                      <a:pt x="3545" y="465"/>
                    </a:cubicBezTo>
                    <a:cubicBezTo>
                      <a:pt x="3536" y="595"/>
                      <a:pt x="3262" y="713"/>
                      <a:pt x="3086" y="1010"/>
                    </a:cubicBezTo>
                    <a:cubicBezTo>
                      <a:pt x="3086" y="1010"/>
                      <a:pt x="2755" y="1548"/>
                      <a:pt x="2887" y="1624"/>
                    </a:cubicBezTo>
                    <a:cubicBezTo>
                      <a:pt x="2887" y="1624"/>
                      <a:pt x="2954" y="1819"/>
                      <a:pt x="2809" y="2028"/>
                    </a:cubicBezTo>
                    <a:cubicBezTo>
                      <a:pt x="2809" y="2028"/>
                      <a:pt x="2887" y="2307"/>
                      <a:pt x="2887" y="2345"/>
                    </a:cubicBezTo>
                    <a:cubicBezTo>
                      <a:pt x="2887" y="2371"/>
                      <a:pt x="3040" y="3050"/>
                      <a:pt x="3294" y="3050"/>
                    </a:cubicBezTo>
                    <a:cubicBezTo>
                      <a:pt x="3294" y="3050"/>
                      <a:pt x="3383" y="3622"/>
                      <a:pt x="3569" y="3770"/>
                    </a:cubicBezTo>
                    <a:cubicBezTo>
                      <a:pt x="3745" y="3900"/>
                      <a:pt x="3708" y="4022"/>
                      <a:pt x="3708" y="4022"/>
                    </a:cubicBezTo>
                    <a:cubicBezTo>
                      <a:pt x="3708" y="4022"/>
                      <a:pt x="3691" y="4335"/>
                      <a:pt x="3614" y="4365"/>
                    </a:cubicBezTo>
                    <a:cubicBezTo>
                      <a:pt x="3536" y="4403"/>
                      <a:pt x="3063" y="4762"/>
                      <a:pt x="2678" y="4846"/>
                    </a:cubicBezTo>
                    <a:cubicBezTo>
                      <a:pt x="2295" y="4922"/>
                      <a:pt x="781" y="5551"/>
                      <a:pt x="781" y="5551"/>
                    </a:cubicBezTo>
                    <a:cubicBezTo>
                      <a:pt x="781" y="5551"/>
                      <a:pt x="583" y="5635"/>
                      <a:pt x="538" y="5635"/>
                    </a:cubicBezTo>
                    <a:cubicBezTo>
                      <a:pt x="484" y="5635"/>
                      <a:pt x="154" y="7125"/>
                      <a:pt x="77" y="7358"/>
                    </a:cubicBezTo>
                    <a:cubicBezTo>
                      <a:pt x="0" y="7587"/>
                      <a:pt x="297" y="8208"/>
                      <a:pt x="198" y="8357"/>
                    </a:cubicBezTo>
                    <a:cubicBezTo>
                      <a:pt x="125" y="8464"/>
                      <a:pt x="641" y="8544"/>
                      <a:pt x="564" y="8914"/>
                    </a:cubicBezTo>
                    <a:lnTo>
                      <a:pt x="2583" y="9607"/>
                    </a:lnTo>
                    <a:lnTo>
                      <a:pt x="3573" y="10000"/>
                    </a:lnTo>
                    <a:lnTo>
                      <a:pt x="4751" y="10000"/>
                    </a:lnTo>
                    <a:lnTo>
                      <a:pt x="6762" y="10000"/>
                    </a:lnTo>
                    <a:lnTo>
                      <a:pt x="9963" y="8357"/>
                    </a:lnTo>
                    <a:cubicBezTo>
                      <a:pt x="9874" y="7415"/>
                      <a:pt x="10000" y="7369"/>
                      <a:pt x="9602" y="57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1834898" y="2875359"/>
                <a:ext cx="259027" cy="226370"/>
              </a:xfrm>
              <a:custGeom>
                <a:avLst/>
                <a:gdLst>
                  <a:gd name="connsiteX0" fmla="*/ 6223 w 10000"/>
                  <a:gd name="connsiteY0" fmla="*/ 1462 h 10000"/>
                  <a:gd name="connsiteX1" fmla="*/ 4514 w 10000"/>
                  <a:gd name="connsiteY1" fmla="*/ 1053 h 10000"/>
                  <a:gd name="connsiteX2" fmla="*/ 4637 w 10000"/>
                  <a:gd name="connsiteY2" fmla="*/ 1368 h 10000"/>
                  <a:gd name="connsiteX3" fmla="*/ 4411 w 10000"/>
                  <a:gd name="connsiteY3" fmla="*/ 1673 h 10000"/>
                  <a:gd name="connsiteX4" fmla="*/ 2508 w 10000"/>
                  <a:gd name="connsiteY4" fmla="*/ 1216 h 10000"/>
                  <a:gd name="connsiteX5" fmla="*/ 1955 w 10000"/>
                  <a:gd name="connsiteY5" fmla="*/ 725 h 10000"/>
                  <a:gd name="connsiteX6" fmla="*/ 1832 w 10000"/>
                  <a:gd name="connsiteY6" fmla="*/ 409 h 10000"/>
                  <a:gd name="connsiteX7" fmla="*/ 317 w 10000"/>
                  <a:gd name="connsiteY7" fmla="*/ 47 h 10000"/>
                  <a:gd name="connsiteX8" fmla="*/ 82 w 10000"/>
                  <a:gd name="connsiteY8" fmla="*/ 351 h 10000"/>
                  <a:gd name="connsiteX9" fmla="*/ 3767 w 10000"/>
                  <a:gd name="connsiteY9" fmla="*/ 9544 h 10000"/>
                  <a:gd name="connsiteX10" fmla="*/ 5546 w 10000"/>
                  <a:gd name="connsiteY10" fmla="*/ 8968 h 10000"/>
                  <a:gd name="connsiteX11" fmla="*/ 7329 w 10000"/>
                  <a:gd name="connsiteY11" fmla="*/ 10000 h 10000"/>
                  <a:gd name="connsiteX12" fmla="*/ 10000 w 10000"/>
                  <a:gd name="connsiteY12" fmla="*/ 10000 h 10000"/>
                  <a:gd name="connsiteX13" fmla="*/ 6776 w 10000"/>
                  <a:gd name="connsiteY13" fmla="*/ 1953 h 10000"/>
                  <a:gd name="connsiteX14" fmla="*/ 6223 w 10000"/>
                  <a:gd name="connsiteY14" fmla="*/ 1462 h 10000"/>
                  <a:gd name="connsiteX0" fmla="*/ 6223 w 10000"/>
                  <a:gd name="connsiteY0" fmla="*/ 1462 h 10000"/>
                  <a:gd name="connsiteX1" fmla="*/ 4514 w 10000"/>
                  <a:gd name="connsiteY1" fmla="*/ 1053 h 10000"/>
                  <a:gd name="connsiteX2" fmla="*/ 4637 w 10000"/>
                  <a:gd name="connsiteY2" fmla="*/ 1368 h 10000"/>
                  <a:gd name="connsiteX3" fmla="*/ 4411 w 10000"/>
                  <a:gd name="connsiteY3" fmla="*/ 1673 h 10000"/>
                  <a:gd name="connsiteX4" fmla="*/ 2508 w 10000"/>
                  <a:gd name="connsiteY4" fmla="*/ 1216 h 10000"/>
                  <a:gd name="connsiteX5" fmla="*/ 1955 w 10000"/>
                  <a:gd name="connsiteY5" fmla="*/ 725 h 10000"/>
                  <a:gd name="connsiteX6" fmla="*/ 1832 w 10000"/>
                  <a:gd name="connsiteY6" fmla="*/ 409 h 10000"/>
                  <a:gd name="connsiteX7" fmla="*/ 317 w 10000"/>
                  <a:gd name="connsiteY7" fmla="*/ 47 h 10000"/>
                  <a:gd name="connsiteX8" fmla="*/ 82 w 10000"/>
                  <a:gd name="connsiteY8" fmla="*/ 351 h 10000"/>
                  <a:gd name="connsiteX9" fmla="*/ 4155 w 10000"/>
                  <a:gd name="connsiteY9" fmla="*/ 7985 h 10000"/>
                  <a:gd name="connsiteX10" fmla="*/ 5546 w 10000"/>
                  <a:gd name="connsiteY10" fmla="*/ 8968 h 10000"/>
                  <a:gd name="connsiteX11" fmla="*/ 7329 w 10000"/>
                  <a:gd name="connsiteY11" fmla="*/ 10000 h 10000"/>
                  <a:gd name="connsiteX12" fmla="*/ 10000 w 10000"/>
                  <a:gd name="connsiteY12" fmla="*/ 10000 h 10000"/>
                  <a:gd name="connsiteX13" fmla="*/ 6776 w 10000"/>
                  <a:gd name="connsiteY13" fmla="*/ 1953 h 10000"/>
                  <a:gd name="connsiteX14" fmla="*/ 6223 w 10000"/>
                  <a:gd name="connsiteY14" fmla="*/ 146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00" h="10000">
                    <a:moveTo>
                      <a:pt x="6223" y="1462"/>
                    </a:moveTo>
                    <a:lnTo>
                      <a:pt x="4514" y="1053"/>
                    </a:lnTo>
                    <a:lnTo>
                      <a:pt x="4637" y="1368"/>
                    </a:lnTo>
                    <a:cubicBezTo>
                      <a:pt x="4729" y="1591"/>
                      <a:pt x="4626" y="1719"/>
                      <a:pt x="4411" y="1673"/>
                    </a:cubicBezTo>
                    <a:lnTo>
                      <a:pt x="2508" y="1216"/>
                    </a:lnTo>
                    <a:cubicBezTo>
                      <a:pt x="2282" y="1158"/>
                      <a:pt x="2047" y="947"/>
                      <a:pt x="1955" y="725"/>
                    </a:cubicBezTo>
                    <a:lnTo>
                      <a:pt x="1832" y="409"/>
                    </a:lnTo>
                    <a:lnTo>
                      <a:pt x="317" y="47"/>
                    </a:lnTo>
                    <a:cubicBezTo>
                      <a:pt x="102" y="0"/>
                      <a:pt x="0" y="129"/>
                      <a:pt x="82" y="351"/>
                    </a:cubicBezTo>
                    <a:lnTo>
                      <a:pt x="4155" y="7985"/>
                    </a:lnTo>
                    <a:cubicBezTo>
                      <a:pt x="4237" y="8172"/>
                      <a:pt x="5352" y="8886"/>
                      <a:pt x="5546" y="8968"/>
                    </a:cubicBezTo>
                    <a:lnTo>
                      <a:pt x="7329" y="10000"/>
                    </a:lnTo>
                    <a:lnTo>
                      <a:pt x="10000" y="10000"/>
                    </a:lnTo>
                    <a:lnTo>
                      <a:pt x="6776" y="1953"/>
                    </a:lnTo>
                    <a:cubicBezTo>
                      <a:pt x="6684" y="1743"/>
                      <a:pt x="6438" y="1520"/>
                      <a:pt x="6223" y="146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32" name="Freeform 27"/>
              <p:cNvSpPr>
                <a:spLocks noEditPoints="1"/>
              </p:cNvSpPr>
              <p:nvPr/>
            </p:nvSpPr>
            <p:spPr bwMode="auto">
              <a:xfrm>
                <a:off x="1875719" y="2855319"/>
                <a:ext cx="81642" cy="58633"/>
              </a:xfrm>
              <a:custGeom>
                <a:avLst/>
                <a:gdLst/>
                <a:ahLst/>
                <a:cxnLst>
                  <a:cxn ang="0">
                    <a:pos x="68" y="60"/>
                  </a:cxn>
                  <a:cxn ang="0">
                    <a:pos x="111" y="38"/>
                  </a:cxn>
                  <a:cxn ang="0">
                    <a:pos x="185" y="85"/>
                  </a:cxn>
                  <a:cxn ang="0">
                    <a:pos x="68" y="60"/>
                  </a:cxn>
                  <a:cxn ang="0">
                    <a:pos x="98" y="10"/>
                  </a:cxn>
                  <a:cxn ang="0">
                    <a:pos x="36" y="53"/>
                  </a:cxn>
                  <a:cxn ang="0">
                    <a:pos x="31" y="52"/>
                  </a:cxn>
                  <a:cxn ang="0">
                    <a:pos x="8" y="78"/>
                  </a:cxn>
                  <a:cxn ang="0">
                    <a:pos x="24" y="111"/>
                  </a:cxn>
                  <a:cxn ang="0">
                    <a:pos x="36" y="138"/>
                  </a:cxn>
                  <a:cxn ang="0">
                    <a:pos x="90" y="180"/>
                  </a:cxn>
                  <a:cxn ang="0">
                    <a:pos x="276" y="219"/>
                  </a:cxn>
                  <a:cxn ang="0">
                    <a:pos x="298" y="193"/>
                  </a:cxn>
                  <a:cxn ang="0">
                    <a:pos x="286" y="166"/>
                  </a:cxn>
                  <a:cxn ang="0">
                    <a:pos x="271" y="133"/>
                  </a:cxn>
                  <a:cxn ang="0">
                    <a:pos x="217" y="91"/>
                  </a:cxn>
                  <a:cxn ang="0">
                    <a:pos x="217" y="91"/>
                  </a:cxn>
                  <a:cxn ang="0">
                    <a:pos x="98" y="10"/>
                  </a:cxn>
                </a:cxnLst>
                <a:rect l="0" t="0" r="r" b="b"/>
                <a:pathLst>
                  <a:path w="307" h="223">
                    <a:moveTo>
                      <a:pt x="68" y="60"/>
                    </a:moveTo>
                    <a:cubicBezTo>
                      <a:pt x="61" y="41"/>
                      <a:pt x="80" y="31"/>
                      <a:pt x="111" y="38"/>
                    </a:cubicBezTo>
                    <a:cubicBezTo>
                      <a:pt x="141" y="44"/>
                      <a:pt x="174" y="65"/>
                      <a:pt x="185" y="85"/>
                    </a:cubicBezTo>
                    <a:cubicBezTo>
                      <a:pt x="68" y="60"/>
                      <a:pt x="68" y="60"/>
                      <a:pt x="68" y="60"/>
                    </a:cubicBezTo>
                    <a:moveTo>
                      <a:pt x="98" y="10"/>
                    </a:moveTo>
                    <a:cubicBezTo>
                      <a:pt x="49" y="0"/>
                      <a:pt x="22" y="19"/>
                      <a:pt x="36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10" y="48"/>
                      <a:pt x="0" y="59"/>
                      <a:pt x="8" y="78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36" y="138"/>
                      <a:pt x="36" y="138"/>
                      <a:pt x="36" y="138"/>
                    </a:cubicBezTo>
                    <a:cubicBezTo>
                      <a:pt x="45" y="157"/>
                      <a:pt x="68" y="175"/>
                      <a:pt x="90" y="180"/>
                    </a:cubicBezTo>
                    <a:cubicBezTo>
                      <a:pt x="276" y="219"/>
                      <a:pt x="276" y="219"/>
                      <a:pt x="276" y="219"/>
                    </a:cubicBezTo>
                    <a:cubicBezTo>
                      <a:pt x="297" y="223"/>
                      <a:pt x="307" y="212"/>
                      <a:pt x="298" y="193"/>
                    </a:cubicBezTo>
                    <a:cubicBezTo>
                      <a:pt x="286" y="166"/>
                      <a:pt x="286" y="166"/>
                      <a:pt x="286" y="166"/>
                    </a:cubicBezTo>
                    <a:cubicBezTo>
                      <a:pt x="271" y="133"/>
                      <a:pt x="271" y="133"/>
                      <a:pt x="271" y="133"/>
                    </a:cubicBezTo>
                    <a:cubicBezTo>
                      <a:pt x="262" y="114"/>
                      <a:pt x="238" y="96"/>
                      <a:pt x="217" y="91"/>
                    </a:cubicBezTo>
                    <a:cubicBezTo>
                      <a:pt x="217" y="91"/>
                      <a:pt x="217" y="91"/>
                      <a:pt x="217" y="91"/>
                    </a:cubicBezTo>
                    <a:cubicBezTo>
                      <a:pt x="199" y="56"/>
                      <a:pt x="147" y="20"/>
                      <a:pt x="98" y="10"/>
                    </a:cubicBezTo>
                  </a:path>
                </a:pathLst>
              </a:custGeom>
              <a:solidFill>
                <a:srgbClr val="FE7D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4158242" y="1601364"/>
              <a:ext cx="600697" cy="657322"/>
            </a:xfrm>
            <a:custGeom>
              <a:avLst/>
              <a:gdLst/>
              <a:ahLst/>
              <a:cxnLst>
                <a:cxn ang="0">
                  <a:pos x="27" y="282"/>
                </a:cxn>
                <a:cxn ang="0">
                  <a:pos x="27" y="283"/>
                </a:cxn>
                <a:cxn ang="0">
                  <a:pos x="227" y="154"/>
                </a:cxn>
                <a:cxn ang="0">
                  <a:pos x="164" y="127"/>
                </a:cxn>
                <a:cxn ang="0">
                  <a:pos x="140" y="104"/>
                </a:cxn>
                <a:cxn ang="0">
                  <a:pos x="143" y="94"/>
                </a:cxn>
                <a:cxn ang="0">
                  <a:pos x="143" y="90"/>
                </a:cxn>
                <a:cxn ang="0">
                  <a:pos x="154" y="64"/>
                </a:cxn>
                <a:cxn ang="0">
                  <a:pos x="152" y="33"/>
                </a:cxn>
                <a:cxn ang="0">
                  <a:pos x="117" y="2"/>
                </a:cxn>
                <a:cxn ang="0">
                  <a:pos x="96" y="6"/>
                </a:cxn>
                <a:cxn ang="0">
                  <a:pos x="74" y="29"/>
                </a:cxn>
                <a:cxn ang="0">
                  <a:pos x="67" y="57"/>
                </a:cxn>
                <a:cxn ang="0">
                  <a:pos x="79" y="86"/>
                </a:cxn>
                <a:cxn ang="0">
                  <a:pos x="89" y="113"/>
                </a:cxn>
                <a:cxn ang="0">
                  <a:pos x="64" y="137"/>
                </a:cxn>
                <a:cxn ang="0">
                  <a:pos x="19" y="157"/>
                </a:cxn>
                <a:cxn ang="0">
                  <a:pos x="2" y="208"/>
                </a:cxn>
                <a:cxn ang="0">
                  <a:pos x="27" y="258"/>
                </a:cxn>
                <a:cxn ang="0">
                  <a:pos x="86" y="261"/>
                </a:cxn>
                <a:cxn ang="0">
                  <a:pos x="84" y="142"/>
                </a:cxn>
                <a:cxn ang="0">
                  <a:pos x="97" y="170"/>
                </a:cxn>
                <a:cxn ang="0">
                  <a:pos x="110" y="165"/>
                </a:cxn>
                <a:cxn ang="0">
                  <a:pos x="103" y="230"/>
                </a:cxn>
                <a:cxn ang="0">
                  <a:pos x="117" y="282"/>
                </a:cxn>
                <a:cxn ang="0">
                  <a:pos x="134" y="282"/>
                </a:cxn>
                <a:cxn ang="0">
                  <a:pos x="139" y="281"/>
                </a:cxn>
                <a:cxn ang="0">
                  <a:pos x="127" y="156"/>
                </a:cxn>
                <a:cxn ang="0">
                  <a:pos x="137" y="167"/>
                </a:cxn>
                <a:cxn ang="0">
                  <a:pos x="156" y="242"/>
                </a:cxn>
                <a:cxn ang="0">
                  <a:pos x="185" y="264"/>
                </a:cxn>
                <a:cxn ang="0">
                  <a:pos x="214" y="242"/>
                </a:cxn>
                <a:cxn ang="0">
                  <a:pos x="230" y="162"/>
                </a:cxn>
                <a:cxn ang="0">
                  <a:pos x="84" y="139"/>
                </a:cxn>
                <a:cxn ang="0">
                  <a:pos x="88" y="122"/>
                </a:cxn>
                <a:cxn ang="0">
                  <a:pos x="97" y="167"/>
                </a:cxn>
                <a:cxn ang="0">
                  <a:pos x="120" y="142"/>
                </a:cxn>
                <a:cxn ang="0">
                  <a:pos x="142" y="113"/>
                </a:cxn>
                <a:cxn ang="0">
                  <a:pos x="135" y="165"/>
                </a:cxn>
              </a:cxnLst>
              <a:rect l="0" t="0" r="r" b="b"/>
              <a:pathLst>
                <a:path w="238" h="284">
                  <a:moveTo>
                    <a:pt x="27" y="283"/>
                  </a:moveTo>
                  <a:cubicBezTo>
                    <a:pt x="27" y="282"/>
                    <a:pt x="27" y="282"/>
                    <a:pt x="27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82"/>
                    <a:pt x="27" y="283"/>
                    <a:pt x="27" y="283"/>
                  </a:cubicBezTo>
                  <a:close/>
                  <a:moveTo>
                    <a:pt x="230" y="162"/>
                  </a:move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8" y="146"/>
                    <a:pt x="212" y="141"/>
                  </a:cubicBezTo>
                  <a:cubicBezTo>
                    <a:pt x="212" y="141"/>
                    <a:pt x="176" y="129"/>
                    <a:pt x="164" y="127"/>
                  </a:cubicBezTo>
                  <a:cubicBezTo>
                    <a:pt x="164" y="127"/>
                    <a:pt x="147" y="123"/>
                    <a:pt x="141" y="108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3" y="94"/>
                    <a:pt x="143" y="94"/>
                    <a:pt x="143" y="94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54" y="84"/>
                    <a:pt x="154" y="64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56"/>
                    <a:pt x="159" y="38"/>
                    <a:pt x="152" y="33"/>
                  </a:cubicBezTo>
                  <a:cubicBezTo>
                    <a:pt x="146" y="27"/>
                    <a:pt x="146" y="18"/>
                    <a:pt x="137" y="15"/>
                  </a:cubicBezTo>
                  <a:cubicBezTo>
                    <a:pt x="137" y="15"/>
                    <a:pt x="136" y="3"/>
                    <a:pt x="117" y="2"/>
                  </a:cubicBezTo>
                  <a:cubicBezTo>
                    <a:pt x="115" y="2"/>
                    <a:pt x="113" y="2"/>
                    <a:pt x="110" y="2"/>
                  </a:cubicBezTo>
                  <a:cubicBezTo>
                    <a:pt x="110" y="2"/>
                    <a:pt x="99" y="0"/>
                    <a:pt x="96" y="6"/>
                  </a:cubicBezTo>
                  <a:cubicBezTo>
                    <a:pt x="92" y="11"/>
                    <a:pt x="85" y="10"/>
                    <a:pt x="85" y="13"/>
                  </a:cubicBezTo>
                  <a:cubicBezTo>
                    <a:pt x="84" y="17"/>
                    <a:pt x="78" y="20"/>
                    <a:pt x="74" y="29"/>
                  </a:cubicBezTo>
                  <a:cubicBezTo>
                    <a:pt x="74" y="29"/>
                    <a:pt x="66" y="44"/>
                    <a:pt x="69" y="46"/>
                  </a:cubicBezTo>
                  <a:cubicBezTo>
                    <a:pt x="69" y="46"/>
                    <a:pt x="71" y="51"/>
                    <a:pt x="67" y="57"/>
                  </a:cubicBezTo>
                  <a:cubicBezTo>
                    <a:pt x="67" y="57"/>
                    <a:pt x="69" y="65"/>
                    <a:pt x="69" y="66"/>
                  </a:cubicBezTo>
                  <a:cubicBezTo>
                    <a:pt x="69" y="67"/>
                    <a:pt x="73" y="86"/>
                    <a:pt x="79" y="86"/>
                  </a:cubicBezTo>
                  <a:cubicBezTo>
                    <a:pt x="79" y="86"/>
                    <a:pt x="81" y="102"/>
                    <a:pt x="85" y="106"/>
                  </a:cubicBezTo>
                  <a:cubicBezTo>
                    <a:pt x="90" y="110"/>
                    <a:pt x="89" y="113"/>
                    <a:pt x="89" y="113"/>
                  </a:cubicBezTo>
                  <a:cubicBezTo>
                    <a:pt x="89" y="113"/>
                    <a:pt x="88" y="122"/>
                    <a:pt x="86" y="123"/>
                  </a:cubicBezTo>
                  <a:cubicBezTo>
                    <a:pt x="84" y="124"/>
                    <a:pt x="73" y="134"/>
                    <a:pt x="64" y="137"/>
                  </a:cubicBezTo>
                  <a:cubicBezTo>
                    <a:pt x="58" y="138"/>
                    <a:pt x="39" y="147"/>
                    <a:pt x="27" y="153"/>
                  </a:cubicBezTo>
                  <a:cubicBezTo>
                    <a:pt x="22" y="155"/>
                    <a:pt x="19" y="157"/>
                    <a:pt x="19" y="157"/>
                  </a:cubicBezTo>
                  <a:cubicBezTo>
                    <a:pt x="19" y="157"/>
                    <a:pt x="14" y="159"/>
                    <a:pt x="13" y="159"/>
                  </a:cubicBezTo>
                  <a:cubicBezTo>
                    <a:pt x="12" y="159"/>
                    <a:pt x="4" y="201"/>
                    <a:pt x="2" y="208"/>
                  </a:cubicBezTo>
                  <a:cubicBezTo>
                    <a:pt x="1" y="211"/>
                    <a:pt x="1" y="222"/>
                    <a:pt x="0" y="233"/>
                  </a:cubicBezTo>
                  <a:cubicBezTo>
                    <a:pt x="8" y="242"/>
                    <a:pt x="17" y="251"/>
                    <a:pt x="27" y="258"/>
                  </a:cubicBezTo>
                  <a:cubicBezTo>
                    <a:pt x="45" y="270"/>
                    <a:pt x="65" y="278"/>
                    <a:pt x="86" y="282"/>
                  </a:cubicBezTo>
                  <a:cubicBezTo>
                    <a:pt x="87" y="272"/>
                    <a:pt x="86" y="262"/>
                    <a:pt x="86" y="261"/>
                  </a:cubicBezTo>
                  <a:cubicBezTo>
                    <a:pt x="84" y="235"/>
                    <a:pt x="84" y="235"/>
                    <a:pt x="84" y="235"/>
                  </a:cubicBezTo>
                  <a:cubicBezTo>
                    <a:pt x="79" y="197"/>
                    <a:pt x="81" y="162"/>
                    <a:pt x="84" y="142"/>
                  </a:cubicBezTo>
                  <a:cubicBezTo>
                    <a:pt x="89" y="158"/>
                    <a:pt x="96" y="169"/>
                    <a:pt x="96" y="169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6" y="158"/>
                    <a:pt x="111" y="163"/>
                    <a:pt x="110" y="165"/>
                  </a:cubicBezTo>
                  <a:cubicBezTo>
                    <a:pt x="110" y="165"/>
                    <a:pt x="115" y="168"/>
                    <a:pt x="108" y="185"/>
                  </a:cubicBezTo>
                  <a:cubicBezTo>
                    <a:pt x="108" y="185"/>
                    <a:pt x="102" y="222"/>
                    <a:pt x="103" y="230"/>
                  </a:cubicBezTo>
                  <a:cubicBezTo>
                    <a:pt x="103" y="252"/>
                    <a:pt x="103" y="269"/>
                    <a:pt x="103" y="282"/>
                  </a:cubicBezTo>
                  <a:cubicBezTo>
                    <a:pt x="109" y="282"/>
                    <a:pt x="113" y="282"/>
                    <a:pt x="117" y="282"/>
                  </a:cubicBezTo>
                  <a:cubicBezTo>
                    <a:pt x="117" y="284"/>
                    <a:pt x="117" y="284"/>
                    <a:pt x="117" y="284"/>
                  </a:cubicBezTo>
                  <a:cubicBezTo>
                    <a:pt x="123" y="284"/>
                    <a:pt x="128" y="283"/>
                    <a:pt x="134" y="282"/>
                  </a:cubicBezTo>
                  <a:cubicBezTo>
                    <a:pt x="139" y="282"/>
                    <a:pt x="140" y="282"/>
                    <a:pt x="140" y="282"/>
                  </a:cubicBezTo>
                  <a:cubicBezTo>
                    <a:pt x="139" y="282"/>
                    <a:pt x="139" y="282"/>
                    <a:pt x="139" y="281"/>
                  </a:cubicBezTo>
                  <a:cubicBezTo>
                    <a:pt x="137" y="246"/>
                    <a:pt x="133" y="201"/>
                    <a:pt x="124" y="173"/>
                  </a:cubicBezTo>
                  <a:cubicBezTo>
                    <a:pt x="124" y="173"/>
                    <a:pt x="118" y="163"/>
                    <a:pt x="127" y="156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37" y="167"/>
                    <a:pt x="147" y="148"/>
                    <a:pt x="149" y="130"/>
                  </a:cubicBezTo>
                  <a:cubicBezTo>
                    <a:pt x="156" y="151"/>
                    <a:pt x="156" y="241"/>
                    <a:pt x="156" y="242"/>
                  </a:cubicBezTo>
                  <a:cubicBezTo>
                    <a:pt x="155" y="253"/>
                    <a:pt x="157" y="265"/>
                    <a:pt x="160" y="276"/>
                  </a:cubicBezTo>
                  <a:cubicBezTo>
                    <a:pt x="168" y="273"/>
                    <a:pt x="177" y="269"/>
                    <a:pt x="185" y="264"/>
                  </a:cubicBezTo>
                  <a:cubicBezTo>
                    <a:pt x="187" y="263"/>
                    <a:pt x="190" y="262"/>
                    <a:pt x="192" y="260"/>
                  </a:cubicBezTo>
                  <a:cubicBezTo>
                    <a:pt x="200" y="255"/>
                    <a:pt x="207" y="249"/>
                    <a:pt x="214" y="242"/>
                  </a:cubicBezTo>
                  <a:cubicBezTo>
                    <a:pt x="223" y="233"/>
                    <a:pt x="231" y="223"/>
                    <a:pt x="238" y="212"/>
                  </a:cubicBezTo>
                  <a:cubicBezTo>
                    <a:pt x="236" y="196"/>
                    <a:pt x="233" y="179"/>
                    <a:pt x="230" y="162"/>
                  </a:cubicBezTo>
                  <a:close/>
                  <a:moveTo>
                    <a:pt x="97" y="167"/>
                  </a:moveTo>
                  <a:cubicBezTo>
                    <a:pt x="95" y="164"/>
                    <a:pt x="89" y="153"/>
                    <a:pt x="84" y="139"/>
                  </a:cubicBezTo>
                  <a:cubicBezTo>
                    <a:pt x="86" y="130"/>
                    <a:pt x="87" y="124"/>
                    <a:pt x="87" y="124"/>
                  </a:cubicBezTo>
                  <a:cubicBezTo>
                    <a:pt x="87" y="123"/>
                    <a:pt x="88" y="122"/>
                    <a:pt x="88" y="122"/>
                  </a:cubicBezTo>
                  <a:cubicBezTo>
                    <a:pt x="91" y="125"/>
                    <a:pt x="101" y="139"/>
                    <a:pt x="110" y="143"/>
                  </a:cubicBezTo>
                  <a:cubicBezTo>
                    <a:pt x="97" y="167"/>
                    <a:pt x="97" y="167"/>
                    <a:pt x="97" y="167"/>
                  </a:cubicBezTo>
                  <a:close/>
                  <a:moveTo>
                    <a:pt x="135" y="165"/>
                  </a:moveTo>
                  <a:cubicBezTo>
                    <a:pt x="120" y="142"/>
                    <a:pt x="120" y="142"/>
                    <a:pt x="120" y="142"/>
                  </a:cubicBezTo>
                  <a:cubicBezTo>
                    <a:pt x="126" y="139"/>
                    <a:pt x="135" y="133"/>
                    <a:pt x="142" y="120"/>
                  </a:cubicBezTo>
                  <a:cubicBezTo>
                    <a:pt x="142" y="120"/>
                    <a:pt x="142" y="118"/>
                    <a:pt x="142" y="113"/>
                  </a:cubicBezTo>
                  <a:cubicBezTo>
                    <a:pt x="146" y="117"/>
                    <a:pt x="147" y="119"/>
                    <a:pt x="148" y="120"/>
                  </a:cubicBezTo>
                  <a:cubicBezTo>
                    <a:pt x="149" y="138"/>
                    <a:pt x="138" y="160"/>
                    <a:pt x="135" y="16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0"/>
              <a:tileRect/>
            </a:gradFill>
            <a:ln w="22225">
              <a:noFill/>
              <a:round/>
              <a:headEnd/>
              <a:tailEnd/>
            </a:ln>
            <a:effectLst/>
          </p:spPr>
          <p:txBody>
            <a:bodyPr wrap="square" tIns="72000" bIns="36000">
              <a:no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73736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grpSp>
          <p:nvGrpSpPr>
            <p:cNvPr id="17" name="Group 46"/>
            <p:cNvGrpSpPr/>
            <p:nvPr/>
          </p:nvGrpSpPr>
          <p:grpSpPr>
            <a:xfrm>
              <a:off x="6505242" y="4459060"/>
              <a:ext cx="606841" cy="696131"/>
              <a:chOff x="4929397" y="3771593"/>
              <a:chExt cx="606841" cy="696131"/>
            </a:xfrm>
          </p:grpSpPr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4929397" y="3913497"/>
                <a:ext cx="606841" cy="554227"/>
              </a:xfrm>
              <a:custGeom>
                <a:avLst/>
                <a:gdLst>
                  <a:gd name="connsiteX0" fmla="*/ 6697 w 9761"/>
                  <a:gd name="connsiteY0" fmla="*/ 10000 h 10000"/>
                  <a:gd name="connsiteX1" fmla="*/ 9356 w 9761"/>
                  <a:gd name="connsiteY1" fmla="*/ 8875 h 10000"/>
                  <a:gd name="connsiteX2" fmla="*/ 9385 w 9761"/>
                  <a:gd name="connsiteY2" fmla="*/ 4679 h 10000"/>
                  <a:gd name="connsiteX3" fmla="*/ 9291 w 9761"/>
                  <a:gd name="connsiteY3" fmla="*/ 4322 h 10000"/>
                  <a:gd name="connsiteX4" fmla="*/ 8688 w 9761"/>
                  <a:gd name="connsiteY4" fmla="*/ 3766 h 10000"/>
                  <a:gd name="connsiteX5" fmla="*/ 6799 w 9761"/>
                  <a:gd name="connsiteY5" fmla="*/ 3134 h 10000"/>
                  <a:gd name="connsiteX6" fmla="*/ 5868 w 9761"/>
                  <a:gd name="connsiteY6" fmla="*/ 2301 h 10000"/>
                  <a:gd name="connsiteX7" fmla="*/ 5863 w 9761"/>
                  <a:gd name="connsiteY7" fmla="*/ 2292 h 10000"/>
                  <a:gd name="connsiteX8" fmla="*/ 6158 w 9761"/>
                  <a:gd name="connsiteY8" fmla="*/ 1232 h 10000"/>
                  <a:gd name="connsiteX9" fmla="*/ 6179 w 9761"/>
                  <a:gd name="connsiteY9" fmla="*/ 1189 h 10000"/>
                  <a:gd name="connsiteX10" fmla="*/ 6526 w 9761"/>
                  <a:gd name="connsiteY10" fmla="*/ 323 h 10000"/>
                  <a:gd name="connsiteX11" fmla="*/ 6466 w 9761"/>
                  <a:gd name="connsiteY11" fmla="*/ 95 h 10000"/>
                  <a:gd name="connsiteX12" fmla="*/ 6201 w 9761"/>
                  <a:gd name="connsiteY12" fmla="*/ 162 h 10000"/>
                  <a:gd name="connsiteX13" fmla="*/ 6158 w 9761"/>
                  <a:gd name="connsiteY13" fmla="*/ 162 h 10000"/>
                  <a:gd name="connsiteX14" fmla="*/ 6120 w 9761"/>
                  <a:gd name="connsiteY14" fmla="*/ 114 h 10000"/>
                  <a:gd name="connsiteX15" fmla="*/ 6120 w 9761"/>
                  <a:gd name="connsiteY15" fmla="*/ 0 h 10000"/>
                  <a:gd name="connsiteX16" fmla="*/ 4739 w 9761"/>
                  <a:gd name="connsiteY16" fmla="*/ 185 h 10000"/>
                  <a:gd name="connsiteX17" fmla="*/ 3363 w 9761"/>
                  <a:gd name="connsiteY17" fmla="*/ 0 h 10000"/>
                  <a:gd name="connsiteX18" fmla="*/ 3363 w 9761"/>
                  <a:gd name="connsiteY18" fmla="*/ 114 h 10000"/>
                  <a:gd name="connsiteX19" fmla="*/ 3342 w 9761"/>
                  <a:gd name="connsiteY19" fmla="*/ 162 h 10000"/>
                  <a:gd name="connsiteX20" fmla="*/ 3299 w 9761"/>
                  <a:gd name="connsiteY20" fmla="*/ 162 h 10000"/>
                  <a:gd name="connsiteX21" fmla="*/ 3017 w 9761"/>
                  <a:gd name="connsiteY21" fmla="*/ 95 h 10000"/>
                  <a:gd name="connsiteX22" fmla="*/ 2953 w 9761"/>
                  <a:gd name="connsiteY22" fmla="*/ 323 h 10000"/>
                  <a:gd name="connsiteX23" fmla="*/ 3299 w 9761"/>
                  <a:gd name="connsiteY23" fmla="*/ 1189 h 10000"/>
                  <a:gd name="connsiteX24" fmla="*/ 3342 w 9761"/>
                  <a:gd name="connsiteY24" fmla="*/ 1232 h 10000"/>
                  <a:gd name="connsiteX25" fmla="*/ 3808 w 9761"/>
                  <a:gd name="connsiteY25" fmla="*/ 2587 h 10000"/>
                  <a:gd name="connsiteX26" fmla="*/ 3718 w 9761"/>
                  <a:gd name="connsiteY26" fmla="*/ 2972 h 10000"/>
                  <a:gd name="connsiteX27" fmla="*/ 2833 w 9761"/>
                  <a:gd name="connsiteY27" fmla="*/ 3571 h 10000"/>
                  <a:gd name="connsiteX28" fmla="*/ 1038 w 9761"/>
                  <a:gd name="connsiteY28" fmla="*/ 4451 h 10000"/>
                  <a:gd name="connsiteX29" fmla="*/ 808 w 9761"/>
                  <a:gd name="connsiteY29" fmla="*/ 4555 h 10000"/>
                  <a:gd name="connsiteX30" fmla="*/ 372 w 9761"/>
                  <a:gd name="connsiteY30" fmla="*/ 6705 h 10000"/>
                  <a:gd name="connsiteX31" fmla="*/ 184 w 9761"/>
                  <a:gd name="connsiteY31" fmla="*/ 8887 h 10000"/>
                  <a:gd name="connsiteX32" fmla="*/ 0 w 9761"/>
                  <a:gd name="connsiteY32" fmla="*/ 10000 h 10000"/>
                  <a:gd name="connsiteX33" fmla="*/ 3679 w 9761"/>
                  <a:gd name="connsiteY33" fmla="*/ 10000 h 10000"/>
                  <a:gd name="connsiteX34" fmla="*/ 6697 w 9761"/>
                  <a:gd name="connsiteY34" fmla="*/ 10000 h 10000"/>
                  <a:gd name="connsiteX0" fmla="*/ 7426 w 10565"/>
                  <a:gd name="connsiteY0" fmla="*/ 10000 h 10000"/>
                  <a:gd name="connsiteX1" fmla="*/ 10150 w 10565"/>
                  <a:gd name="connsiteY1" fmla="*/ 8875 h 10000"/>
                  <a:gd name="connsiteX2" fmla="*/ 10180 w 10565"/>
                  <a:gd name="connsiteY2" fmla="*/ 4679 h 10000"/>
                  <a:gd name="connsiteX3" fmla="*/ 10083 w 10565"/>
                  <a:gd name="connsiteY3" fmla="*/ 4322 h 10000"/>
                  <a:gd name="connsiteX4" fmla="*/ 9466 w 10565"/>
                  <a:gd name="connsiteY4" fmla="*/ 3766 h 10000"/>
                  <a:gd name="connsiteX5" fmla="*/ 7530 w 10565"/>
                  <a:gd name="connsiteY5" fmla="*/ 3134 h 10000"/>
                  <a:gd name="connsiteX6" fmla="*/ 6577 w 10565"/>
                  <a:gd name="connsiteY6" fmla="*/ 2301 h 10000"/>
                  <a:gd name="connsiteX7" fmla="*/ 6572 w 10565"/>
                  <a:gd name="connsiteY7" fmla="*/ 2292 h 10000"/>
                  <a:gd name="connsiteX8" fmla="*/ 6874 w 10565"/>
                  <a:gd name="connsiteY8" fmla="*/ 1232 h 10000"/>
                  <a:gd name="connsiteX9" fmla="*/ 6895 w 10565"/>
                  <a:gd name="connsiteY9" fmla="*/ 1189 h 10000"/>
                  <a:gd name="connsiteX10" fmla="*/ 7251 w 10565"/>
                  <a:gd name="connsiteY10" fmla="*/ 323 h 10000"/>
                  <a:gd name="connsiteX11" fmla="*/ 7189 w 10565"/>
                  <a:gd name="connsiteY11" fmla="*/ 95 h 10000"/>
                  <a:gd name="connsiteX12" fmla="*/ 6918 w 10565"/>
                  <a:gd name="connsiteY12" fmla="*/ 162 h 10000"/>
                  <a:gd name="connsiteX13" fmla="*/ 6874 w 10565"/>
                  <a:gd name="connsiteY13" fmla="*/ 162 h 10000"/>
                  <a:gd name="connsiteX14" fmla="*/ 6835 w 10565"/>
                  <a:gd name="connsiteY14" fmla="*/ 114 h 10000"/>
                  <a:gd name="connsiteX15" fmla="*/ 6835 w 10565"/>
                  <a:gd name="connsiteY15" fmla="*/ 0 h 10000"/>
                  <a:gd name="connsiteX16" fmla="*/ 5420 w 10565"/>
                  <a:gd name="connsiteY16" fmla="*/ 185 h 10000"/>
                  <a:gd name="connsiteX17" fmla="*/ 4010 w 10565"/>
                  <a:gd name="connsiteY17" fmla="*/ 0 h 10000"/>
                  <a:gd name="connsiteX18" fmla="*/ 4010 w 10565"/>
                  <a:gd name="connsiteY18" fmla="*/ 114 h 10000"/>
                  <a:gd name="connsiteX19" fmla="*/ 3989 w 10565"/>
                  <a:gd name="connsiteY19" fmla="*/ 162 h 10000"/>
                  <a:gd name="connsiteX20" fmla="*/ 3945 w 10565"/>
                  <a:gd name="connsiteY20" fmla="*/ 162 h 10000"/>
                  <a:gd name="connsiteX21" fmla="*/ 3656 w 10565"/>
                  <a:gd name="connsiteY21" fmla="*/ 95 h 10000"/>
                  <a:gd name="connsiteX22" fmla="*/ 3590 w 10565"/>
                  <a:gd name="connsiteY22" fmla="*/ 323 h 10000"/>
                  <a:gd name="connsiteX23" fmla="*/ 3945 w 10565"/>
                  <a:gd name="connsiteY23" fmla="*/ 1189 h 10000"/>
                  <a:gd name="connsiteX24" fmla="*/ 3989 w 10565"/>
                  <a:gd name="connsiteY24" fmla="*/ 1232 h 10000"/>
                  <a:gd name="connsiteX25" fmla="*/ 4466 w 10565"/>
                  <a:gd name="connsiteY25" fmla="*/ 2587 h 10000"/>
                  <a:gd name="connsiteX26" fmla="*/ 4374 w 10565"/>
                  <a:gd name="connsiteY26" fmla="*/ 2972 h 10000"/>
                  <a:gd name="connsiteX27" fmla="*/ 3467 w 10565"/>
                  <a:gd name="connsiteY27" fmla="*/ 3571 h 10000"/>
                  <a:gd name="connsiteX28" fmla="*/ 1628 w 10565"/>
                  <a:gd name="connsiteY28" fmla="*/ 4451 h 10000"/>
                  <a:gd name="connsiteX29" fmla="*/ 1393 w 10565"/>
                  <a:gd name="connsiteY29" fmla="*/ 4555 h 10000"/>
                  <a:gd name="connsiteX30" fmla="*/ 946 w 10565"/>
                  <a:gd name="connsiteY30" fmla="*/ 6705 h 10000"/>
                  <a:gd name="connsiteX31" fmla="*/ 565 w 10565"/>
                  <a:gd name="connsiteY31" fmla="*/ 10000 h 10000"/>
                  <a:gd name="connsiteX32" fmla="*/ 4334 w 10565"/>
                  <a:gd name="connsiteY32" fmla="*/ 10000 h 10000"/>
                  <a:gd name="connsiteX33" fmla="*/ 7426 w 10565"/>
                  <a:gd name="connsiteY33" fmla="*/ 10000 h 10000"/>
                  <a:gd name="connsiteX0" fmla="*/ 6618 w 9757"/>
                  <a:gd name="connsiteY0" fmla="*/ 10000 h 10000"/>
                  <a:gd name="connsiteX1" fmla="*/ 9342 w 9757"/>
                  <a:gd name="connsiteY1" fmla="*/ 8875 h 10000"/>
                  <a:gd name="connsiteX2" fmla="*/ 9372 w 9757"/>
                  <a:gd name="connsiteY2" fmla="*/ 4679 h 10000"/>
                  <a:gd name="connsiteX3" fmla="*/ 9275 w 9757"/>
                  <a:gd name="connsiteY3" fmla="*/ 4322 h 10000"/>
                  <a:gd name="connsiteX4" fmla="*/ 8658 w 9757"/>
                  <a:gd name="connsiteY4" fmla="*/ 3766 h 10000"/>
                  <a:gd name="connsiteX5" fmla="*/ 6722 w 9757"/>
                  <a:gd name="connsiteY5" fmla="*/ 3134 h 10000"/>
                  <a:gd name="connsiteX6" fmla="*/ 5769 w 9757"/>
                  <a:gd name="connsiteY6" fmla="*/ 2301 h 10000"/>
                  <a:gd name="connsiteX7" fmla="*/ 5764 w 9757"/>
                  <a:gd name="connsiteY7" fmla="*/ 2292 h 10000"/>
                  <a:gd name="connsiteX8" fmla="*/ 6066 w 9757"/>
                  <a:gd name="connsiteY8" fmla="*/ 1232 h 10000"/>
                  <a:gd name="connsiteX9" fmla="*/ 6087 w 9757"/>
                  <a:gd name="connsiteY9" fmla="*/ 1189 h 10000"/>
                  <a:gd name="connsiteX10" fmla="*/ 6443 w 9757"/>
                  <a:gd name="connsiteY10" fmla="*/ 323 h 10000"/>
                  <a:gd name="connsiteX11" fmla="*/ 6381 w 9757"/>
                  <a:gd name="connsiteY11" fmla="*/ 95 h 10000"/>
                  <a:gd name="connsiteX12" fmla="*/ 6110 w 9757"/>
                  <a:gd name="connsiteY12" fmla="*/ 162 h 10000"/>
                  <a:gd name="connsiteX13" fmla="*/ 6066 w 9757"/>
                  <a:gd name="connsiteY13" fmla="*/ 162 h 10000"/>
                  <a:gd name="connsiteX14" fmla="*/ 6027 w 9757"/>
                  <a:gd name="connsiteY14" fmla="*/ 114 h 10000"/>
                  <a:gd name="connsiteX15" fmla="*/ 6027 w 9757"/>
                  <a:gd name="connsiteY15" fmla="*/ 0 h 10000"/>
                  <a:gd name="connsiteX16" fmla="*/ 4612 w 9757"/>
                  <a:gd name="connsiteY16" fmla="*/ 185 h 10000"/>
                  <a:gd name="connsiteX17" fmla="*/ 3202 w 9757"/>
                  <a:gd name="connsiteY17" fmla="*/ 0 h 10000"/>
                  <a:gd name="connsiteX18" fmla="*/ 3202 w 9757"/>
                  <a:gd name="connsiteY18" fmla="*/ 114 h 10000"/>
                  <a:gd name="connsiteX19" fmla="*/ 3181 w 9757"/>
                  <a:gd name="connsiteY19" fmla="*/ 162 h 10000"/>
                  <a:gd name="connsiteX20" fmla="*/ 3137 w 9757"/>
                  <a:gd name="connsiteY20" fmla="*/ 162 h 10000"/>
                  <a:gd name="connsiteX21" fmla="*/ 2848 w 9757"/>
                  <a:gd name="connsiteY21" fmla="*/ 95 h 10000"/>
                  <a:gd name="connsiteX22" fmla="*/ 2782 w 9757"/>
                  <a:gd name="connsiteY22" fmla="*/ 323 h 10000"/>
                  <a:gd name="connsiteX23" fmla="*/ 3137 w 9757"/>
                  <a:gd name="connsiteY23" fmla="*/ 1189 h 10000"/>
                  <a:gd name="connsiteX24" fmla="*/ 3181 w 9757"/>
                  <a:gd name="connsiteY24" fmla="*/ 1232 h 10000"/>
                  <a:gd name="connsiteX25" fmla="*/ 3658 w 9757"/>
                  <a:gd name="connsiteY25" fmla="*/ 2587 h 10000"/>
                  <a:gd name="connsiteX26" fmla="*/ 3566 w 9757"/>
                  <a:gd name="connsiteY26" fmla="*/ 2972 h 10000"/>
                  <a:gd name="connsiteX27" fmla="*/ 2659 w 9757"/>
                  <a:gd name="connsiteY27" fmla="*/ 3571 h 10000"/>
                  <a:gd name="connsiteX28" fmla="*/ 820 w 9757"/>
                  <a:gd name="connsiteY28" fmla="*/ 4451 h 10000"/>
                  <a:gd name="connsiteX29" fmla="*/ 585 w 9757"/>
                  <a:gd name="connsiteY29" fmla="*/ 4555 h 10000"/>
                  <a:gd name="connsiteX30" fmla="*/ 138 w 9757"/>
                  <a:gd name="connsiteY30" fmla="*/ 6705 h 10000"/>
                  <a:gd name="connsiteX31" fmla="*/ 642 w 9757"/>
                  <a:gd name="connsiteY31" fmla="*/ 7903 h 10000"/>
                  <a:gd name="connsiteX32" fmla="*/ 3526 w 9757"/>
                  <a:gd name="connsiteY32" fmla="*/ 10000 h 10000"/>
                  <a:gd name="connsiteX33" fmla="*/ 6618 w 9757"/>
                  <a:gd name="connsiteY33" fmla="*/ 10000 h 10000"/>
                  <a:gd name="connsiteX0" fmla="*/ 7077 w 10294"/>
                  <a:gd name="connsiteY0" fmla="*/ 10000 h 10000"/>
                  <a:gd name="connsiteX1" fmla="*/ 9869 w 10294"/>
                  <a:gd name="connsiteY1" fmla="*/ 8875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294"/>
                  <a:gd name="connsiteY0" fmla="*/ 10000 h 10000"/>
                  <a:gd name="connsiteX1" fmla="*/ 9933 w 10294"/>
                  <a:gd name="connsiteY1" fmla="*/ 7807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505"/>
                  <a:gd name="connsiteY0" fmla="*/ 10000 h 10000"/>
                  <a:gd name="connsiteX1" fmla="*/ 10505 w 10505"/>
                  <a:gd name="connsiteY1" fmla="*/ 7091 h 10000"/>
                  <a:gd name="connsiteX2" fmla="*/ 9899 w 10505"/>
                  <a:gd name="connsiteY2" fmla="*/ 4679 h 10000"/>
                  <a:gd name="connsiteX3" fmla="*/ 9800 w 10505"/>
                  <a:gd name="connsiteY3" fmla="*/ 4322 h 10000"/>
                  <a:gd name="connsiteX4" fmla="*/ 9168 w 10505"/>
                  <a:gd name="connsiteY4" fmla="*/ 3766 h 10000"/>
                  <a:gd name="connsiteX5" fmla="*/ 7183 w 10505"/>
                  <a:gd name="connsiteY5" fmla="*/ 3134 h 10000"/>
                  <a:gd name="connsiteX6" fmla="*/ 6207 w 10505"/>
                  <a:gd name="connsiteY6" fmla="*/ 2301 h 10000"/>
                  <a:gd name="connsiteX7" fmla="*/ 6202 w 10505"/>
                  <a:gd name="connsiteY7" fmla="*/ 2292 h 10000"/>
                  <a:gd name="connsiteX8" fmla="*/ 6511 w 10505"/>
                  <a:gd name="connsiteY8" fmla="*/ 1232 h 10000"/>
                  <a:gd name="connsiteX9" fmla="*/ 6533 w 10505"/>
                  <a:gd name="connsiteY9" fmla="*/ 1189 h 10000"/>
                  <a:gd name="connsiteX10" fmla="*/ 6897 w 10505"/>
                  <a:gd name="connsiteY10" fmla="*/ 323 h 10000"/>
                  <a:gd name="connsiteX11" fmla="*/ 6834 w 10505"/>
                  <a:gd name="connsiteY11" fmla="*/ 95 h 10000"/>
                  <a:gd name="connsiteX12" fmla="*/ 6556 w 10505"/>
                  <a:gd name="connsiteY12" fmla="*/ 162 h 10000"/>
                  <a:gd name="connsiteX13" fmla="*/ 6511 w 10505"/>
                  <a:gd name="connsiteY13" fmla="*/ 162 h 10000"/>
                  <a:gd name="connsiteX14" fmla="*/ 6471 w 10505"/>
                  <a:gd name="connsiteY14" fmla="*/ 114 h 10000"/>
                  <a:gd name="connsiteX15" fmla="*/ 6471 w 10505"/>
                  <a:gd name="connsiteY15" fmla="*/ 0 h 10000"/>
                  <a:gd name="connsiteX16" fmla="*/ 5021 w 10505"/>
                  <a:gd name="connsiteY16" fmla="*/ 185 h 10000"/>
                  <a:gd name="connsiteX17" fmla="*/ 3576 w 10505"/>
                  <a:gd name="connsiteY17" fmla="*/ 0 h 10000"/>
                  <a:gd name="connsiteX18" fmla="*/ 3576 w 10505"/>
                  <a:gd name="connsiteY18" fmla="*/ 114 h 10000"/>
                  <a:gd name="connsiteX19" fmla="*/ 3554 w 10505"/>
                  <a:gd name="connsiteY19" fmla="*/ 162 h 10000"/>
                  <a:gd name="connsiteX20" fmla="*/ 3509 w 10505"/>
                  <a:gd name="connsiteY20" fmla="*/ 162 h 10000"/>
                  <a:gd name="connsiteX21" fmla="*/ 3213 w 10505"/>
                  <a:gd name="connsiteY21" fmla="*/ 95 h 10000"/>
                  <a:gd name="connsiteX22" fmla="*/ 3145 w 10505"/>
                  <a:gd name="connsiteY22" fmla="*/ 323 h 10000"/>
                  <a:gd name="connsiteX23" fmla="*/ 3509 w 10505"/>
                  <a:gd name="connsiteY23" fmla="*/ 1189 h 10000"/>
                  <a:gd name="connsiteX24" fmla="*/ 3554 w 10505"/>
                  <a:gd name="connsiteY24" fmla="*/ 1232 h 10000"/>
                  <a:gd name="connsiteX25" fmla="*/ 4043 w 10505"/>
                  <a:gd name="connsiteY25" fmla="*/ 2587 h 10000"/>
                  <a:gd name="connsiteX26" fmla="*/ 3949 w 10505"/>
                  <a:gd name="connsiteY26" fmla="*/ 2972 h 10000"/>
                  <a:gd name="connsiteX27" fmla="*/ 3019 w 10505"/>
                  <a:gd name="connsiteY27" fmla="*/ 3571 h 10000"/>
                  <a:gd name="connsiteX28" fmla="*/ 1134 w 10505"/>
                  <a:gd name="connsiteY28" fmla="*/ 4451 h 10000"/>
                  <a:gd name="connsiteX29" fmla="*/ 894 w 10505"/>
                  <a:gd name="connsiteY29" fmla="*/ 4555 h 10000"/>
                  <a:gd name="connsiteX30" fmla="*/ 435 w 10505"/>
                  <a:gd name="connsiteY30" fmla="*/ 6705 h 10000"/>
                  <a:gd name="connsiteX31" fmla="*/ 579 w 10505"/>
                  <a:gd name="connsiteY31" fmla="*/ 8317 h 10000"/>
                  <a:gd name="connsiteX32" fmla="*/ 3908 w 10505"/>
                  <a:gd name="connsiteY32" fmla="*/ 10000 h 10000"/>
                  <a:gd name="connsiteX33" fmla="*/ 7077 w 1050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1058"/>
                  <a:gd name="connsiteY0" fmla="*/ 10000 h 10000"/>
                  <a:gd name="connsiteX1" fmla="*/ 10505 w 11058"/>
                  <a:gd name="connsiteY1" fmla="*/ 7091 h 10000"/>
                  <a:gd name="connsiteX2" fmla="*/ 10420 w 11058"/>
                  <a:gd name="connsiteY2" fmla="*/ 5557 h 10000"/>
                  <a:gd name="connsiteX3" fmla="*/ 9800 w 11058"/>
                  <a:gd name="connsiteY3" fmla="*/ 4322 h 10000"/>
                  <a:gd name="connsiteX4" fmla="*/ 9168 w 11058"/>
                  <a:gd name="connsiteY4" fmla="*/ 3766 h 10000"/>
                  <a:gd name="connsiteX5" fmla="*/ 7183 w 11058"/>
                  <a:gd name="connsiteY5" fmla="*/ 3134 h 10000"/>
                  <a:gd name="connsiteX6" fmla="*/ 6207 w 11058"/>
                  <a:gd name="connsiteY6" fmla="*/ 2301 h 10000"/>
                  <a:gd name="connsiteX7" fmla="*/ 6202 w 11058"/>
                  <a:gd name="connsiteY7" fmla="*/ 2292 h 10000"/>
                  <a:gd name="connsiteX8" fmla="*/ 6511 w 11058"/>
                  <a:gd name="connsiteY8" fmla="*/ 1232 h 10000"/>
                  <a:gd name="connsiteX9" fmla="*/ 6533 w 11058"/>
                  <a:gd name="connsiteY9" fmla="*/ 1189 h 10000"/>
                  <a:gd name="connsiteX10" fmla="*/ 6897 w 11058"/>
                  <a:gd name="connsiteY10" fmla="*/ 323 h 10000"/>
                  <a:gd name="connsiteX11" fmla="*/ 6834 w 11058"/>
                  <a:gd name="connsiteY11" fmla="*/ 95 h 10000"/>
                  <a:gd name="connsiteX12" fmla="*/ 6556 w 11058"/>
                  <a:gd name="connsiteY12" fmla="*/ 162 h 10000"/>
                  <a:gd name="connsiteX13" fmla="*/ 6511 w 11058"/>
                  <a:gd name="connsiteY13" fmla="*/ 162 h 10000"/>
                  <a:gd name="connsiteX14" fmla="*/ 6471 w 11058"/>
                  <a:gd name="connsiteY14" fmla="*/ 114 h 10000"/>
                  <a:gd name="connsiteX15" fmla="*/ 6471 w 11058"/>
                  <a:gd name="connsiteY15" fmla="*/ 0 h 10000"/>
                  <a:gd name="connsiteX16" fmla="*/ 5021 w 11058"/>
                  <a:gd name="connsiteY16" fmla="*/ 185 h 10000"/>
                  <a:gd name="connsiteX17" fmla="*/ 3576 w 11058"/>
                  <a:gd name="connsiteY17" fmla="*/ 0 h 10000"/>
                  <a:gd name="connsiteX18" fmla="*/ 3576 w 11058"/>
                  <a:gd name="connsiteY18" fmla="*/ 114 h 10000"/>
                  <a:gd name="connsiteX19" fmla="*/ 3554 w 11058"/>
                  <a:gd name="connsiteY19" fmla="*/ 162 h 10000"/>
                  <a:gd name="connsiteX20" fmla="*/ 3509 w 11058"/>
                  <a:gd name="connsiteY20" fmla="*/ 162 h 10000"/>
                  <a:gd name="connsiteX21" fmla="*/ 3213 w 11058"/>
                  <a:gd name="connsiteY21" fmla="*/ 95 h 10000"/>
                  <a:gd name="connsiteX22" fmla="*/ 3145 w 11058"/>
                  <a:gd name="connsiteY22" fmla="*/ 323 h 10000"/>
                  <a:gd name="connsiteX23" fmla="*/ 3509 w 11058"/>
                  <a:gd name="connsiteY23" fmla="*/ 1189 h 10000"/>
                  <a:gd name="connsiteX24" fmla="*/ 3554 w 11058"/>
                  <a:gd name="connsiteY24" fmla="*/ 1232 h 10000"/>
                  <a:gd name="connsiteX25" fmla="*/ 4043 w 11058"/>
                  <a:gd name="connsiteY25" fmla="*/ 2587 h 10000"/>
                  <a:gd name="connsiteX26" fmla="*/ 3949 w 11058"/>
                  <a:gd name="connsiteY26" fmla="*/ 2972 h 10000"/>
                  <a:gd name="connsiteX27" fmla="*/ 3019 w 11058"/>
                  <a:gd name="connsiteY27" fmla="*/ 3571 h 10000"/>
                  <a:gd name="connsiteX28" fmla="*/ 1134 w 11058"/>
                  <a:gd name="connsiteY28" fmla="*/ 4451 h 10000"/>
                  <a:gd name="connsiteX29" fmla="*/ 894 w 11058"/>
                  <a:gd name="connsiteY29" fmla="*/ 4555 h 10000"/>
                  <a:gd name="connsiteX30" fmla="*/ 435 w 11058"/>
                  <a:gd name="connsiteY30" fmla="*/ 6705 h 10000"/>
                  <a:gd name="connsiteX31" fmla="*/ 579 w 11058"/>
                  <a:gd name="connsiteY31" fmla="*/ 8317 h 10000"/>
                  <a:gd name="connsiteX32" fmla="*/ 3908 w 11058"/>
                  <a:gd name="connsiteY32" fmla="*/ 10000 h 10000"/>
                  <a:gd name="connsiteX33" fmla="*/ 7077 w 11058"/>
                  <a:gd name="connsiteY33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058" h="10000">
                    <a:moveTo>
                      <a:pt x="7077" y="10000"/>
                    </a:moveTo>
                    <a:lnTo>
                      <a:pt x="10505" y="7091"/>
                    </a:lnTo>
                    <a:cubicBezTo>
                      <a:pt x="10415" y="5916"/>
                      <a:pt x="11058" y="6897"/>
                      <a:pt x="10420" y="5557"/>
                    </a:cubicBezTo>
                    <a:cubicBezTo>
                      <a:pt x="10388" y="5438"/>
                      <a:pt x="10111" y="4994"/>
                      <a:pt x="9800" y="4322"/>
                    </a:cubicBezTo>
                    <a:cubicBezTo>
                      <a:pt x="9800" y="4322"/>
                      <a:pt x="9845" y="3975"/>
                      <a:pt x="9168" y="3766"/>
                    </a:cubicBezTo>
                    <a:cubicBezTo>
                      <a:pt x="9168" y="3766"/>
                      <a:pt x="7664" y="3238"/>
                      <a:pt x="7183" y="3134"/>
                    </a:cubicBezTo>
                    <a:cubicBezTo>
                      <a:pt x="7183" y="3134"/>
                      <a:pt x="6466" y="2948"/>
                      <a:pt x="6207" y="2301"/>
                    </a:cubicBezTo>
                    <a:cubicBezTo>
                      <a:pt x="6202" y="2297"/>
                      <a:pt x="6202" y="2297"/>
                      <a:pt x="6202" y="2292"/>
                    </a:cubicBezTo>
                    <a:cubicBezTo>
                      <a:pt x="6475" y="1802"/>
                      <a:pt x="6511" y="1232"/>
                      <a:pt x="6511" y="1232"/>
                    </a:cubicBezTo>
                    <a:cubicBezTo>
                      <a:pt x="6511" y="1213"/>
                      <a:pt x="6533" y="1189"/>
                      <a:pt x="6533" y="1189"/>
                    </a:cubicBezTo>
                    <a:cubicBezTo>
                      <a:pt x="6704" y="1122"/>
                      <a:pt x="6879" y="804"/>
                      <a:pt x="6897" y="323"/>
                    </a:cubicBezTo>
                    <a:cubicBezTo>
                      <a:pt x="6897" y="233"/>
                      <a:pt x="6897" y="114"/>
                      <a:pt x="6834" y="95"/>
                    </a:cubicBezTo>
                    <a:cubicBezTo>
                      <a:pt x="6749" y="29"/>
                      <a:pt x="6601" y="114"/>
                      <a:pt x="6556" y="162"/>
                    </a:cubicBezTo>
                    <a:lnTo>
                      <a:pt x="6511" y="162"/>
                    </a:lnTo>
                    <a:cubicBezTo>
                      <a:pt x="6489" y="138"/>
                      <a:pt x="6471" y="138"/>
                      <a:pt x="6471" y="114"/>
                    </a:cubicBezTo>
                    <a:lnTo>
                      <a:pt x="6471" y="0"/>
                    </a:lnTo>
                    <a:cubicBezTo>
                      <a:pt x="6143" y="114"/>
                      <a:pt x="5496" y="185"/>
                      <a:pt x="5021" y="185"/>
                    </a:cubicBezTo>
                    <a:cubicBezTo>
                      <a:pt x="4550" y="185"/>
                      <a:pt x="3904" y="114"/>
                      <a:pt x="3576" y="0"/>
                    </a:cubicBezTo>
                    <a:lnTo>
                      <a:pt x="3576" y="114"/>
                    </a:lnTo>
                    <a:cubicBezTo>
                      <a:pt x="3576" y="138"/>
                      <a:pt x="3576" y="138"/>
                      <a:pt x="3554" y="162"/>
                    </a:cubicBezTo>
                    <a:lnTo>
                      <a:pt x="3509" y="162"/>
                    </a:lnTo>
                    <a:cubicBezTo>
                      <a:pt x="3469" y="114"/>
                      <a:pt x="3298" y="29"/>
                      <a:pt x="3213" y="95"/>
                    </a:cubicBezTo>
                    <a:cubicBezTo>
                      <a:pt x="3168" y="114"/>
                      <a:pt x="3145" y="233"/>
                      <a:pt x="3145" y="323"/>
                    </a:cubicBezTo>
                    <a:cubicBezTo>
                      <a:pt x="3168" y="804"/>
                      <a:pt x="3361" y="1122"/>
                      <a:pt x="3509" y="1189"/>
                    </a:cubicBezTo>
                    <a:cubicBezTo>
                      <a:pt x="3536" y="1189"/>
                      <a:pt x="3554" y="1213"/>
                      <a:pt x="3554" y="1232"/>
                    </a:cubicBezTo>
                    <a:cubicBezTo>
                      <a:pt x="3554" y="1279"/>
                      <a:pt x="3594" y="2083"/>
                      <a:pt x="4043" y="2587"/>
                    </a:cubicBezTo>
                    <a:cubicBezTo>
                      <a:pt x="4034" y="2691"/>
                      <a:pt x="4007" y="2943"/>
                      <a:pt x="3949" y="2972"/>
                    </a:cubicBezTo>
                    <a:cubicBezTo>
                      <a:pt x="3872" y="3019"/>
                      <a:pt x="3402" y="3466"/>
                      <a:pt x="3019" y="3571"/>
                    </a:cubicBezTo>
                    <a:cubicBezTo>
                      <a:pt x="2638" y="3666"/>
                      <a:pt x="1134" y="4451"/>
                      <a:pt x="1134" y="4451"/>
                    </a:cubicBezTo>
                    <a:cubicBezTo>
                      <a:pt x="1134" y="4451"/>
                      <a:pt x="938" y="4555"/>
                      <a:pt x="894" y="4555"/>
                    </a:cubicBezTo>
                    <a:cubicBezTo>
                      <a:pt x="839" y="4555"/>
                      <a:pt x="511" y="6415"/>
                      <a:pt x="435" y="6705"/>
                    </a:cubicBezTo>
                    <a:cubicBezTo>
                      <a:pt x="294" y="7613"/>
                      <a:pt x="0" y="7768"/>
                      <a:pt x="579" y="8317"/>
                    </a:cubicBezTo>
                    <a:lnTo>
                      <a:pt x="3908" y="10000"/>
                    </a:lnTo>
                    <a:lnTo>
                      <a:pt x="7077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9" name="Freeform 20"/>
              <p:cNvSpPr>
                <a:spLocks noEditPoints="1"/>
              </p:cNvSpPr>
              <p:nvPr/>
            </p:nvSpPr>
            <p:spPr bwMode="auto">
              <a:xfrm>
                <a:off x="5093131" y="3771593"/>
                <a:ext cx="226954" cy="166316"/>
              </a:xfrm>
              <a:custGeom>
                <a:avLst/>
                <a:gdLst/>
                <a:ahLst/>
                <a:cxnLst>
                  <a:cxn ang="0">
                    <a:pos x="6" y="535"/>
                  </a:cxn>
                  <a:cxn ang="0">
                    <a:pos x="0" y="550"/>
                  </a:cxn>
                  <a:cxn ang="0">
                    <a:pos x="10" y="555"/>
                  </a:cxn>
                  <a:cxn ang="0">
                    <a:pos x="15" y="555"/>
                  </a:cxn>
                  <a:cxn ang="0">
                    <a:pos x="110" y="578"/>
                  </a:cxn>
                  <a:cxn ang="0">
                    <a:pos x="115" y="583"/>
                  </a:cxn>
                  <a:cxn ang="0">
                    <a:pos x="120" y="583"/>
                  </a:cxn>
                  <a:cxn ang="0">
                    <a:pos x="139" y="593"/>
                  </a:cxn>
                  <a:cxn ang="0">
                    <a:pos x="459" y="631"/>
                  </a:cxn>
                  <a:cxn ang="0">
                    <a:pos x="779" y="593"/>
                  </a:cxn>
                  <a:cxn ang="0">
                    <a:pos x="798" y="583"/>
                  </a:cxn>
                  <a:cxn ang="0">
                    <a:pos x="826" y="555"/>
                  </a:cxn>
                  <a:cxn ang="0">
                    <a:pos x="913" y="555"/>
                  </a:cxn>
                  <a:cxn ang="0">
                    <a:pos x="917" y="550"/>
                  </a:cxn>
                  <a:cxn ang="0">
                    <a:pos x="917" y="535"/>
                  </a:cxn>
                  <a:cxn ang="0">
                    <a:pos x="860" y="473"/>
                  </a:cxn>
                  <a:cxn ang="0">
                    <a:pos x="846" y="435"/>
                  </a:cxn>
                  <a:cxn ang="0">
                    <a:pos x="841" y="392"/>
                  </a:cxn>
                  <a:cxn ang="0">
                    <a:pos x="645" y="58"/>
                  </a:cxn>
                  <a:cxn ang="0">
                    <a:pos x="597" y="14"/>
                  </a:cxn>
                  <a:cxn ang="0">
                    <a:pos x="554" y="39"/>
                  </a:cxn>
                  <a:cxn ang="0">
                    <a:pos x="507" y="34"/>
                  </a:cxn>
                  <a:cxn ang="0">
                    <a:pos x="459" y="0"/>
                  </a:cxn>
                  <a:cxn ang="0">
                    <a:pos x="416" y="29"/>
                  </a:cxn>
                  <a:cxn ang="0">
                    <a:pos x="359" y="39"/>
                  </a:cxn>
                  <a:cxn ang="0">
                    <a:pos x="325" y="20"/>
                  </a:cxn>
                  <a:cxn ang="0">
                    <a:pos x="278" y="58"/>
                  </a:cxn>
                  <a:cxn ang="0">
                    <a:pos x="77" y="392"/>
                  </a:cxn>
                  <a:cxn ang="0">
                    <a:pos x="77" y="435"/>
                  </a:cxn>
                  <a:cxn ang="0">
                    <a:pos x="62" y="473"/>
                  </a:cxn>
                  <a:cxn ang="0">
                    <a:pos x="6" y="535"/>
                  </a:cxn>
                  <a:cxn ang="0">
                    <a:pos x="459" y="526"/>
                  </a:cxn>
                  <a:cxn ang="0">
                    <a:pos x="273" y="502"/>
                  </a:cxn>
                  <a:cxn ang="0">
                    <a:pos x="273" y="497"/>
                  </a:cxn>
                  <a:cxn ang="0">
                    <a:pos x="268" y="497"/>
                  </a:cxn>
                  <a:cxn ang="0">
                    <a:pos x="459" y="512"/>
                  </a:cxn>
                  <a:cxn ang="0">
                    <a:pos x="650" y="497"/>
                  </a:cxn>
                  <a:cxn ang="0">
                    <a:pos x="459" y="526"/>
                  </a:cxn>
                </a:cxnLst>
                <a:rect l="0" t="0" r="r" b="b"/>
                <a:pathLst>
                  <a:path w="922" h="631">
                    <a:moveTo>
                      <a:pt x="6" y="535"/>
                    </a:moveTo>
                    <a:cubicBezTo>
                      <a:pt x="0" y="540"/>
                      <a:pt x="0" y="545"/>
                      <a:pt x="0" y="550"/>
                    </a:cubicBezTo>
                    <a:cubicBezTo>
                      <a:pt x="0" y="550"/>
                      <a:pt x="6" y="555"/>
                      <a:pt x="10" y="555"/>
                    </a:cubicBezTo>
                    <a:cubicBezTo>
                      <a:pt x="15" y="555"/>
                      <a:pt x="15" y="555"/>
                      <a:pt x="15" y="555"/>
                    </a:cubicBezTo>
                    <a:cubicBezTo>
                      <a:pt x="34" y="555"/>
                      <a:pt x="91" y="559"/>
                      <a:pt x="110" y="578"/>
                    </a:cubicBezTo>
                    <a:cubicBezTo>
                      <a:pt x="115" y="578"/>
                      <a:pt x="115" y="578"/>
                      <a:pt x="115" y="583"/>
                    </a:cubicBezTo>
                    <a:cubicBezTo>
                      <a:pt x="120" y="583"/>
                      <a:pt x="120" y="583"/>
                      <a:pt x="120" y="583"/>
                    </a:cubicBezTo>
                    <a:cubicBezTo>
                      <a:pt x="125" y="588"/>
                      <a:pt x="134" y="588"/>
                      <a:pt x="139" y="593"/>
                    </a:cubicBezTo>
                    <a:cubicBezTo>
                      <a:pt x="211" y="617"/>
                      <a:pt x="354" y="631"/>
                      <a:pt x="459" y="631"/>
                    </a:cubicBezTo>
                    <a:cubicBezTo>
                      <a:pt x="564" y="631"/>
                      <a:pt x="707" y="617"/>
                      <a:pt x="779" y="593"/>
                    </a:cubicBezTo>
                    <a:cubicBezTo>
                      <a:pt x="788" y="588"/>
                      <a:pt x="793" y="588"/>
                      <a:pt x="798" y="583"/>
                    </a:cubicBezTo>
                    <a:cubicBezTo>
                      <a:pt x="817" y="574"/>
                      <a:pt x="826" y="564"/>
                      <a:pt x="826" y="555"/>
                    </a:cubicBezTo>
                    <a:cubicBezTo>
                      <a:pt x="913" y="555"/>
                      <a:pt x="913" y="555"/>
                      <a:pt x="913" y="555"/>
                    </a:cubicBezTo>
                    <a:cubicBezTo>
                      <a:pt x="917" y="550"/>
                      <a:pt x="917" y="550"/>
                      <a:pt x="917" y="550"/>
                    </a:cubicBezTo>
                    <a:cubicBezTo>
                      <a:pt x="922" y="545"/>
                      <a:pt x="917" y="540"/>
                      <a:pt x="917" y="535"/>
                    </a:cubicBezTo>
                    <a:cubicBezTo>
                      <a:pt x="917" y="535"/>
                      <a:pt x="884" y="516"/>
                      <a:pt x="860" y="473"/>
                    </a:cubicBezTo>
                    <a:cubicBezTo>
                      <a:pt x="855" y="464"/>
                      <a:pt x="851" y="449"/>
                      <a:pt x="846" y="435"/>
                    </a:cubicBezTo>
                    <a:cubicBezTo>
                      <a:pt x="846" y="425"/>
                      <a:pt x="846" y="412"/>
                      <a:pt x="841" y="392"/>
                    </a:cubicBezTo>
                    <a:cubicBezTo>
                      <a:pt x="841" y="296"/>
                      <a:pt x="841" y="124"/>
                      <a:pt x="645" y="58"/>
                    </a:cubicBezTo>
                    <a:cubicBezTo>
                      <a:pt x="641" y="34"/>
                      <a:pt x="622" y="14"/>
                      <a:pt x="597" y="14"/>
                    </a:cubicBezTo>
                    <a:cubicBezTo>
                      <a:pt x="579" y="14"/>
                      <a:pt x="564" y="24"/>
                      <a:pt x="554" y="39"/>
                    </a:cubicBezTo>
                    <a:cubicBezTo>
                      <a:pt x="540" y="34"/>
                      <a:pt x="526" y="34"/>
                      <a:pt x="507" y="34"/>
                    </a:cubicBezTo>
                    <a:cubicBezTo>
                      <a:pt x="497" y="14"/>
                      <a:pt x="478" y="0"/>
                      <a:pt x="459" y="0"/>
                    </a:cubicBezTo>
                    <a:cubicBezTo>
                      <a:pt x="440" y="0"/>
                      <a:pt x="425" y="14"/>
                      <a:pt x="416" y="29"/>
                    </a:cubicBezTo>
                    <a:cubicBezTo>
                      <a:pt x="397" y="34"/>
                      <a:pt x="378" y="34"/>
                      <a:pt x="359" y="39"/>
                    </a:cubicBezTo>
                    <a:cubicBezTo>
                      <a:pt x="349" y="24"/>
                      <a:pt x="340" y="20"/>
                      <a:pt x="325" y="20"/>
                    </a:cubicBezTo>
                    <a:cubicBezTo>
                      <a:pt x="301" y="20"/>
                      <a:pt x="287" y="34"/>
                      <a:pt x="278" y="58"/>
                    </a:cubicBezTo>
                    <a:cubicBezTo>
                      <a:pt x="82" y="124"/>
                      <a:pt x="77" y="296"/>
                      <a:pt x="77" y="392"/>
                    </a:cubicBezTo>
                    <a:cubicBezTo>
                      <a:pt x="77" y="412"/>
                      <a:pt x="77" y="425"/>
                      <a:pt x="77" y="435"/>
                    </a:cubicBezTo>
                    <a:cubicBezTo>
                      <a:pt x="72" y="449"/>
                      <a:pt x="68" y="464"/>
                      <a:pt x="62" y="473"/>
                    </a:cubicBezTo>
                    <a:cubicBezTo>
                      <a:pt x="39" y="516"/>
                      <a:pt x="6" y="535"/>
                      <a:pt x="6" y="535"/>
                    </a:cubicBezTo>
                    <a:close/>
                    <a:moveTo>
                      <a:pt x="459" y="526"/>
                    </a:moveTo>
                    <a:cubicBezTo>
                      <a:pt x="397" y="526"/>
                      <a:pt x="306" y="516"/>
                      <a:pt x="273" y="502"/>
                    </a:cubicBezTo>
                    <a:cubicBezTo>
                      <a:pt x="273" y="497"/>
                      <a:pt x="273" y="497"/>
                      <a:pt x="273" y="497"/>
                    </a:cubicBezTo>
                    <a:cubicBezTo>
                      <a:pt x="268" y="497"/>
                      <a:pt x="268" y="497"/>
                      <a:pt x="268" y="497"/>
                    </a:cubicBezTo>
                    <a:cubicBezTo>
                      <a:pt x="325" y="507"/>
                      <a:pt x="402" y="512"/>
                      <a:pt x="459" y="512"/>
                    </a:cubicBezTo>
                    <a:cubicBezTo>
                      <a:pt x="521" y="512"/>
                      <a:pt x="597" y="507"/>
                      <a:pt x="650" y="497"/>
                    </a:cubicBezTo>
                    <a:cubicBezTo>
                      <a:pt x="622" y="516"/>
                      <a:pt x="526" y="526"/>
                      <a:pt x="459" y="526"/>
                    </a:cubicBezTo>
                    <a:close/>
                  </a:path>
                </a:pathLst>
              </a:custGeom>
              <a:solidFill>
                <a:srgbClr val="FFCA0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grpSp>
          <p:nvGrpSpPr>
            <p:cNvPr id="18" name="Group 45"/>
            <p:cNvGrpSpPr/>
            <p:nvPr/>
          </p:nvGrpSpPr>
          <p:grpSpPr>
            <a:xfrm>
              <a:off x="6486952" y="2438080"/>
              <a:ext cx="580822" cy="671100"/>
              <a:chOff x="4800440" y="2931052"/>
              <a:chExt cx="580822" cy="671100"/>
            </a:xfrm>
          </p:grpSpPr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4800440" y="3066339"/>
                <a:ext cx="580822" cy="535483"/>
              </a:xfrm>
              <a:custGeom>
                <a:avLst/>
                <a:gdLst>
                  <a:gd name="connsiteX0" fmla="*/ 6697 w 9924"/>
                  <a:gd name="connsiteY0" fmla="*/ 10000 h 10000"/>
                  <a:gd name="connsiteX1" fmla="*/ 9924 w 9924"/>
                  <a:gd name="connsiteY1" fmla="*/ 8747 h 10000"/>
                  <a:gd name="connsiteX2" fmla="*/ 9385 w 9924"/>
                  <a:gd name="connsiteY2" fmla="*/ 4679 h 10000"/>
                  <a:gd name="connsiteX3" fmla="*/ 9291 w 9924"/>
                  <a:gd name="connsiteY3" fmla="*/ 4322 h 10000"/>
                  <a:gd name="connsiteX4" fmla="*/ 8688 w 9924"/>
                  <a:gd name="connsiteY4" fmla="*/ 3766 h 10000"/>
                  <a:gd name="connsiteX5" fmla="*/ 6799 w 9924"/>
                  <a:gd name="connsiteY5" fmla="*/ 3134 h 10000"/>
                  <a:gd name="connsiteX6" fmla="*/ 5868 w 9924"/>
                  <a:gd name="connsiteY6" fmla="*/ 2301 h 10000"/>
                  <a:gd name="connsiteX7" fmla="*/ 5863 w 9924"/>
                  <a:gd name="connsiteY7" fmla="*/ 2292 h 10000"/>
                  <a:gd name="connsiteX8" fmla="*/ 6158 w 9924"/>
                  <a:gd name="connsiteY8" fmla="*/ 1232 h 10000"/>
                  <a:gd name="connsiteX9" fmla="*/ 6179 w 9924"/>
                  <a:gd name="connsiteY9" fmla="*/ 1189 h 10000"/>
                  <a:gd name="connsiteX10" fmla="*/ 6526 w 9924"/>
                  <a:gd name="connsiteY10" fmla="*/ 323 h 10000"/>
                  <a:gd name="connsiteX11" fmla="*/ 6466 w 9924"/>
                  <a:gd name="connsiteY11" fmla="*/ 95 h 10000"/>
                  <a:gd name="connsiteX12" fmla="*/ 6201 w 9924"/>
                  <a:gd name="connsiteY12" fmla="*/ 162 h 10000"/>
                  <a:gd name="connsiteX13" fmla="*/ 6158 w 9924"/>
                  <a:gd name="connsiteY13" fmla="*/ 162 h 10000"/>
                  <a:gd name="connsiteX14" fmla="*/ 6120 w 9924"/>
                  <a:gd name="connsiteY14" fmla="*/ 114 h 10000"/>
                  <a:gd name="connsiteX15" fmla="*/ 6120 w 9924"/>
                  <a:gd name="connsiteY15" fmla="*/ 0 h 10000"/>
                  <a:gd name="connsiteX16" fmla="*/ 4739 w 9924"/>
                  <a:gd name="connsiteY16" fmla="*/ 185 h 10000"/>
                  <a:gd name="connsiteX17" fmla="*/ 3363 w 9924"/>
                  <a:gd name="connsiteY17" fmla="*/ 0 h 10000"/>
                  <a:gd name="connsiteX18" fmla="*/ 3363 w 9924"/>
                  <a:gd name="connsiteY18" fmla="*/ 114 h 10000"/>
                  <a:gd name="connsiteX19" fmla="*/ 3342 w 9924"/>
                  <a:gd name="connsiteY19" fmla="*/ 162 h 10000"/>
                  <a:gd name="connsiteX20" fmla="*/ 3299 w 9924"/>
                  <a:gd name="connsiteY20" fmla="*/ 162 h 10000"/>
                  <a:gd name="connsiteX21" fmla="*/ 3017 w 9924"/>
                  <a:gd name="connsiteY21" fmla="*/ 95 h 10000"/>
                  <a:gd name="connsiteX22" fmla="*/ 2953 w 9924"/>
                  <a:gd name="connsiteY22" fmla="*/ 323 h 10000"/>
                  <a:gd name="connsiteX23" fmla="*/ 3299 w 9924"/>
                  <a:gd name="connsiteY23" fmla="*/ 1189 h 10000"/>
                  <a:gd name="connsiteX24" fmla="*/ 3342 w 9924"/>
                  <a:gd name="connsiteY24" fmla="*/ 1232 h 10000"/>
                  <a:gd name="connsiteX25" fmla="*/ 3808 w 9924"/>
                  <a:gd name="connsiteY25" fmla="*/ 2587 h 10000"/>
                  <a:gd name="connsiteX26" fmla="*/ 3718 w 9924"/>
                  <a:gd name="connsiteY26" fmla="*/ 2972 h 10000"/>
                  <a:gd name="connsiteX27" fmla="*/ 2833 w 9924"/>
                  <a:gd name="connsiteY27" fmla="*/ 3571 h 10000"/>
                  <a:gd name="connsiteX28" fmla="*/ 1038 w 9924"/>
                  <a:gd name="connsiteY28" fmla="*/ 4451 h 10000"/>
                  <a:gd name="connsiteX29" fmla="*/ 808 w 9924"/>
                  <a:gd name="connsiteY29" fmla="*/ 4555 h 10000"/>
                  <a:gd name="connsiteX30" fmla="*/ 372 w 9924"/>
                  <a:gd name="connsiteY30" fmla="*/ 6705 h 10000"/>
                  <a:gd name="connsiteX31" fmla="*/ 184 w 9924"/>
                  <a:gd name="connsiteY31" fmla="*/ 8887 h 10000"/>
                  <a:gd name="connsiteX32" fmla="*/ 0 w 9924"/>
                  <a:gd name="connsiteY32" fmla="*/ 10000 h 10000"/>
                  <a:gd name="connsiteX33" fmla="*/ 3679 w 9924"/>
                  <a:gd name="connsiteY33" fmla="*/ 10000 h 10000"/>
                  <a:gd name="connsiteX34" fmla="*/ 6697 w 9924"/>
                  <a:gd name="connsiteY34" fmla="*/ 10000 h 10000"/>
                  <a:gd name="connsiteX0" fmla="*/ 6748 w 9977"/>
                  <a:gd name="connsiteY0" fmla="*/ 10000 h 10000"/>
                  <a:gd name="connsiteX1" fmla="*/ 9977 w 9977"/>
                  <a:gd name="connsiteY1" fmla="*/ 8540 h 10000"/>
                  <a:gd name="connsiteX2" fmla="*/ 9457 w 9977"/>
                  <a:gd name="connsiteY2" fmla="*/ 4679 h 10000"/>
                  <a:gd name="connsiteX3" fmla="*/ 9362 w 9977"/>
                  <a:gd name="connsiteY3" fmla="*/ 4322 h 10000"/>
                  <a:gd name="connsiteX4" fmla="*/ 8755 w 9977"/>
                  <a:gd name="connsiteY4" fmla="*/ 3766 h 10000"/>
                  <a:gd name="connsiteX5" fmla="*/ 6851 w 9977"/>
                  <a:gd name="connsiteY5" fmla="*/ 3134 h 10000"/>
                  <a:gd name="connsiteX6" fmla="*/ 5913 w 9977"/>
                  <a:gd name="connsiteY6" fmla="*/ 2301 h 10000"/>
                  <a:gd name="connsiteX7" fmla="*/ 5908 w 9977"/>
                  <a:gd name="connsiteY7" fmla="*/ 2292 h 10000"/>
                  <a:gd name="connsiteX8" fmla="*/ 6205 w 9977"/>
                  <a:gd name="connsiteY8" fmla="*/ 1232 h 10000"/>
                  <a:gd name="connsiteX9" fmla="*/ 6226 w 9977"/>
                  <a:gd name="connsiteY9" fmla="*/ 1189 h 10000"/>
                  <a:gd name="connsiteX10" fmla="*/ 6576 w 9977"/>
                  <a:gd name="connsiteY10" fmla="*/ 323 h 10000"/>
                  <a:gd name="connsiteX11" fmla="*/ 6516 w 9977"/>
                  <a:gd name="connsiteY11" fmla="*/ 95 h 10000"/>
                  <a:gd name="connsiteX12" fmla="*/ 6248 w 9977"/>
                  <a:gd name="connsiteY12" fmla="*/ 162 h 10000"/>
                  <a:gd name="connsiteX13" fmla="*/ 6205 w 9977"/>
                  <a:gd name="connsiteY13" fmla="*/ 162 h 10000"/>
                  <a:gd name="connsiteX14" fmla="*/ 6167 w 9977"/>
                  <a:gd name="connsiteY14" fmla="*/ 114 h 10000"/>
                  <a:gd name="connsiteX15" fmla="*/ 6167 w 9977"/>
                  <a:gd name="connsiteY15" fmla="*/ 0 h 10000"/>
                  <a:gd name="connsiteX16" fmla="*/ 4775 w 9977"/>
                  <a:gd name="connsiteY16" fmla="*/ 185 h 10000"/>
                  <a:gd name="connsiteX17" fmla="*/ 3389 w 9977"/>
                  <a:gd name="connsiteY17" fmla="*/ 0 h 10000"/>
                  <a:gd name="connsiteX18" fmla="*/ 3389 w 9977"/>
                  <a:gd name="connsiteY18" fmla="*/ 114 h 10000"/>
                  <a:gd name="connsiteX19" fmla="*/ 3368 w 9977"/>
                  <a:gd name="connsiteY19" fmla="*/ 162 h 10000"/>
                  <a:gd name="connsiteX20" fmla="*/ 3324 w 9977"/>
                  <a:gd name="connsiteY20" fmla="*/ 162 h 10000"/>
                  <a:gd name="connsiteX21" fmla="*/ 3040 w 9977"/>
                  <a:gd name="connsiteY21" fmla="*/ 95 h 10000"/>
                  <a:gd name="connsiteX22" fmla="*/ 2976 w 9977"/>
                  <a:gd name="connsiteY22" fmla="*/ 323 h 10000"/>
                  <a:gd name="connsiteX23" fmla="*/ 3324 w 9977"/>
                  <a:gd name="connsiteY23" fmla="*/ 1189 h 10000"/>
                  <a:gd name="connsiteX24" fmla="*/ 3368 w 9977"/>
                  <a:gd name="connsiteY24" fmla="*/ 1232 h 10000"/>
                  <a:gd name="connsiteX25" fmla="*/ 3837 w 9977"/>
                  <a:gd name="connsiteY25" fmla="*/ 2587 h 10000"/>
                  <a:gd name="connsiteX26" fmla="*/ 3746 w 9977"/>
                  <a:gd name="connsiteY26" fmla="*/ 2972 h 10000"/>
                  <a:gd name="connsiteX27" fmla="*/ 2855 w 9977"/>
                  <a:gd name="connsiteY27" fmla="*/ 3571 h 10000"/>
                  <a:gd name="connsiteX28" fmla="*/ 1046 w 9977"/>
                  <a:gd name="connsiteY28" fmla="*/ 4451 h 10000"/>
                  <a:gd name="connsiteX29" fmla="*/ 814 w 9977"/>
                  <a:gd name="connsiteY29" fmla="*/ 4555 h 10000"/>
                  <a:gd name="connsiteX30" fmla="*/ 375 w 9977"/>
                  <a:gd name="connsiteY30" fmla="*/ 6705 h 10000"/>
                  <a:gd name="connsiteX31" fmla="*/ 185 w 9977"/>
                  <a:gd name="connsiteY31" fmla="*/ 8887 h 10000"/>
                  <a:gd name="connsiteX32" fmla="*/ 0 w 9977"/>
                  <a:gd name="connsiteY32" fmla="*/ 10000 h 10000"/>
                  <a:gd name="connsiteX33" fmla="*/ 3707 w 9977"/>
                  <a:gd name="connsiteY33" fmla="*/ 10000 h 10000"/>
                  <a:gd name="connsiteX34" fmla="*/ 6748 w 9977"/>
                  <a:gd name="connsiteY34" fmla="*/ 10000 h 10000"/>
                  <a:gd name="connsiteX0" fmla="*/ 6764 w 10000"/>
                  <a:gd name="connsiteY0" fmla="*/ 10000 h 10000"/>
                  <a:gd name="connsiteX1" fmla="*/ 10000 w 10000"/>
                  <a:gd name="connsiteY1" fmla="*/ 8540 h 10000"/>
                  <a:gd name="connsiteX2" fmla="*/ 9479 w 10000"/>
                  <a:gd name="connsiteY2" fmla="*/ 4679 h 10000"/>
                  <a:gd name="connsiteX3" fmla="*/ 9384 w 10000"/>
                  <a:gd name="connsiteY3" fmla="*/ 4322 h 10000"/>
                  <a:gd name="connsiteX4" fmla="*/ 8775 w 10000"/>
                  <a:gd name="connsiteY4" fmla="*/ 3766 h 10000"/>
                  <a:gd name="connsiteX5" fmla="*/ 6867 w 10000"/>
                  <a:gd name="connsiteY5" fmla="*/ 3134 h 10000"/>
                  <a:gd name="connsiteX6" fmla="*/ 5927 w 10000"/>
                  <a:gd name="connsiteY6" fmla="*/ 2301 h 10000"/>
                  <a:gd name="connsiteX7" fmla="*/ 5922 w 10000"/>
                  <a:gd name="connsiteY7" fmla="*/ 2292 h 10000"/>
                  <a:gd name="connsiteX8" fmla="*/ 6219 w 10000"/>
                  <a:gd name="connsiteY8" fmla="*/ 1232 h 10000"/>
                  <a:gd name="connsiteX9" fmla="*/ 6240 w 10000"/>
                  <a:gd name="connsiteY9" fmla="*/ 1189 h 10000"/>
                  <a:gd name="connsiteX10" fmla="*/ 6591 w 10000"/>
                  <a:gd name="connsiteY10" fmla="*/ 323 h 10000"/>
                  <a:gd name="connsiteX11" fmla="*/ 6531 w 10000"/>
                  <a:gd name="connsiteY11" fmla="*/ 95 h 10000"/>
                  <a:gd name="connsiteX12" fmla="*/ 6262 w 10000"/>
                  <a:gd name="connsiteY12" fmla="*/ 162 h 10000"/>
                  <a:gd name="connsiteX13" fmla="*/ 6219 w 10000"/>
                  <a:gd name="connsiteY13" fmla="*/ 162 h 10000"/>
                  <a:gd name="connsiteX14" fmla="*/ 6181 w 10000"/>
                  <a:gd name="connsiteY14" fmla="*/ 114 h 10000"/>
                  <a:gd name="connsiteX15" fmla="*/ 6181 w 10000"/>
                  <a:gd name="connsiteY15" fmla="*/ 0 h 10000"/>
                  <a:gd name="connsiteX16" fmla="*/ 4786 w 10000"/>
                  <a:gd name="connsiteY16" fmla="*/ 185 h 10000"/>
                  <a:gd name="connsiteX17" fmla="*/ 3397 w 10000"/>
                  <a:gd name="connsiteY17" fmla="*/ 0 h 10000"/>
                  <a:gd name="connsiteX18" fmla="*/ 3397 w 10000"/>
                  <a:gd name="connsiteY18" fmla="*/ 114 h 10000"/>
                  <a:gd name="connsiteX19" fmla="*/ 3376 w 10000"/>
                  <a:gd name="connsiteY19" fmla="*/ 162 h 10000"/>
                  <a:gd name="connsiteX20" fmla="*/ 3332 w 10000"/>
                  <a:gd name="connsiteY20" fmla="*/ 162 h 10000"/>
                  <a:gd name="connsiteX21" fmla="*/ 3047 w 10000"/>
                  <a:gd name="connsiteY21" fmla="*/ 95 h 10000"/>
                  <a:gd name="connsiteX22" fmla="*/ 2983 w 10000"/>
                  <a:gd name="connsiteY22" fmla="*/ 323 h 10000"/>
                  <a:gd name="connsiteX23" fmla="*/ 3332 w 10000"/>
                  <a:gd name="connsiteY23" fmla="*/ 1189 h 10000"/>
                  <a:gd name="connsiteX24" fmla="*/ 3376 w 10000"/>
                  <a:gd name="connsiteY24" fmla="*/ 1232 h 10000"/>
                  <a:gd name="connsiteX25" fmla="*/ 3846 w 10000"/>
                  <a:gd name="connsiteY25" fmla="*/ 2587 h 10000"/>
                  <a:gd name="connsiteX26" fmla="*/ 3755 w 10000"/>
                  <a:gd name="connsiteY26" fmla="*/ 2972 h 10000"/>
                  <a:gd name="connsiteX27" fmla="*/ 2862 w 10000"/>
                  <a:gd name="connsiteY27" fmla="*/ 3571 h 10000"/>
                  <a:gd name="connsiteX28" fmla="*/ 1048 w 10000"/>
                  <a:gd name="connsiteY28" fmla="*/ 4451 h 10000"/>
                  <a:gd name="connsiteX29" fmla="*/ 816 w 10000"/>
                  <a:gd name="connsiteY29" fmla="*/ 4555 h 10000"/>
                  <a:gd name="connsiteX30" fmla="*/ 376 w 10000"/>
                  <a:gd name="connsiteY30" fmla="*/ 6705 h 10000"/>
                  <a:gd name="connsiteX31" fmla="*/ 225 w 10000"/>
                  <a:gd name="connsiteY31" fmla="*/ 8266 h 10000"/>
                  <a:gd name="connsiteX32" fmla="*/ 0 w 10000"/>
                  <a:gd name="connsiteY32" fmla="*/ 10000 h 10000"/>
                  <a:gd name="connsiteX33" fmla="*/ 3716 w 10000"/>
                  <a:gd name="connsiteY33" fmla="*/ 10000 h 10000"/>
                  <a:gd name="connsiteX34" fmla="*/ 6764 w 10000"/>
                  <a:gd name="connsiteY34" fmla="*/ 10000 h 10000"/>
                  <a:gd name="connsiteX0" fmla="*/ 6608 w 9844"/>
                  <a:gd name="connsiteY0" fmla="*/ 10000 h 10000"/>
                  <a:gd name="connsiteX1" fmla="*/ 9844 w 9844"/>
                  <a:gd name="connsiteY1" fmla="*/ 8540 h 10000"/>
                  <a:gd name="connsiteX2" fmla="*/ 9323 w 9844"/>
                  <a:gd name="connsiteY2" fmla="*/ 4679 h 10000"/>
                  <a:gd name="connsiteX3" fmla="*/ 9228 w 9844"/>
                  <a:gd name="connsiteY3" fmla="*/ 4322 h 10000"/>
                  <a:gd name="connsiteX4" fmla="*/ 8619 w 9844"/>
                  <a:gd name="connsiteY4" fmla="*/ 3766 h 10000"/>
                  <a:gd name="connsiteX5" fmla="*/ 6711 w 9844"/>
                  <a:gd name="connsiteY5" fmla="*/ 3134 h 10000"/>
                  <a:gd name="connsiteX6" fmla="*/ 5771 w 9844"/>
                  <a:gd name="connsiteY6" fmla="*/ 2301 h 10000"/>
                  <a:gd name="connsiteX7" fmla="*/ 5766 w 9844"/>
                  <a:gd name="connsiteY7" fmla="*/ 2292 h 10000"/>
                  <a:gd name="connsiteX8" fmla="*/ 6063 w 9844"/>
                  <a:gd name="connsiteY8" fmla="*/ 1232 h 10000"/>
                  <a:gd name="connsiteX9" fmla="*/ 6084 w 9844"/>
                  <a:gd name="connsiteY9" fmla="*/ 1189 h 10000"/>
                  <a:gd name="connsiteX10" fmla="*/ 6435 w 9844"/>
                  <a:gd name="connsiteY10" fmla="*/ 323 h 10000"/>
                  <a:gd name="connsiteX11" fmla="*/ 6375 w 9844"/>
                  <a:gd name="connsiteY11" fmla="*/ 95 h 10000"/>
                  <a:gd name="connsiteX12" fmla="*/ 6106 w 9844"/>
                  <a:gd name="connsiteY12" fmla="*/ 162 h 10000"/>
                  <a:gd name="connsiteX13" fmla="*/ 6063 w 9844"/>
                  <a:gd name="connsiteY13" fmla="*/ 162 h 10000"/>
                  <a:gd name="connsiteX14" fmla="*/ 6025 w 9844"/>
                  <a:gd name="connsiteY14" fmla="*/ 114 h 10000"/>
                  <a:gd name="connsiteX15" fmla="*/ 6025 w 9844"/>
                  <a:gd name="connsiteY15" fmla="*/ 0 h 10000"/>
                  <a:gd name="connsiteX16" fmla="*/ 4630 w 9844"/>
                  <a:gd name="connsiteY16" fmla="*/ 185 h 10000"/>
                  <a:gd name="connsiteX17" fmla="*/ 3241 w 9844"/>
                  <a:gd name="connsiteY17" fmla="*/ 0 h 10000"/>
                  <a:gd name="connsiteX18" fmla="*/ 3241 w 9844"/>
                  <a:gd name="connsiteY18" fmla="*/ 114 h 10000"/>
                  <a:gd name="connsiteX19" fmla="*/ 3220 w 9844"/>
                  <a:gd name="connsiteY19" fmla="*/ 162 h 10000"/>
                  <a:gd name="connsiteX20" fmla="*/ 3176 w 9844"/>
                  <a:gd name="connsiteY20" fmla="*/ 162 h 10000"/>
                  <a:gd name="connsiteX21" fmla="*/ 2891 w 9844"/>
                  <a:gd name="connsiteY21" fmla="*/ 95 h 10000"/>
                  <a:gd name="connsiteX22" fmla="*/ 2827 w 9844"/>
                  <a:gd name="connsiteY22" fmla="*/ 323 h 10000"/>
                  <a:gd name="connsiteX23" fmla="*/ 3176 w 9844"/>
                  <a:gd name="connsiteY23" fmla="*/ 1189 h 10000"/>
                  <a:gd name="connsiteX24" fmla="*/ 3220 w 9844"/>
                  <a:gd name="connsiteY24" fmla="*/ 1232 h 10000"/>
                  <a:gd name="connsiteX25" fmla="*/ 3690 w 9844"/>
                  <a:gd name="connsiteY25" fmla="*/ 2587 h 10000"/>
                  <a:gd name="connsiteX26" fmla="*/ 3599 w 9844"/>
                  <a:gd name="connsiteY26" fmla="*/ 2972 h 10000"/>
                  <a:gd name="connsiteX27" fmla="*/ 2706 w 9844"/>
                  <a:gd name="connsiteY27" fmla="*/ 3571 h 10000"/>
                  <a:gd name="connsiteX28" fmla="*/ 892 w 9844"/>
                  <a:gd name="connsiteY28" fmla="*/ 4451 h 10000"/>
                  <a:gd name="connsiteX29" fmla="*/ 660 w 9844"/>
                  <a:gd name="connsiteY29" fmla="*/ 4555 h 10000"/>
                  <a:gd name="connsiteX30" fmla="*/ 220 w 9844"/>
                  <a:gd name="connsiteY30" fmla="*/ 6705 h 10000"/>
                  <a:gd name="connsiteX31" fmla="*/ 69 w 9844"/>
                  <a:gd name="connsiteY31" fmla="*/ 8266 h 10000"/>
                  <a:gd name="connsiteX32" fmla="*/ 957 w 9844"/>
                  <a:gd name="connsiteY32" fmla="*/ 9338 h 10000"/>
                  <a:gd name="connsiteX33" fmla="*/ 3560 w 9844"/>
                  <a:gd name="connsiteY33" fmla="*/ 10000 h 10000"/>
                  <a:gd name="connsiteX34" fmla="*/ 6608 w 9844"/>
                  <a:gd name="connsiteY3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844" h="10000">
                    <a:moveTo>
                      <a:pt x="6608" y="10000"/>
                    </a:moveTo>
                    <a:lnTo>
                      <a:pt x="9844" y="8540"/>
                    </a:lnTo>
                    <a:cubicBezTo>
                      <a:pt x="9758" y="7365"/>
                      <a:pt x="9703" y="6719"/>
                      <a:pt x="9323" y="4679"/>
                    </a:cubicBezTo>
                    <a:cubicBezTo>
                      <a:pt x="9291" y="4560"/>
                      <a:pt x="9260" y="4441"/>
                      <a:pt x="9228" y="4322"/>
                    </a:cubicBezTo>
                    <a:cubicBezTo>
                      <a:pt x="9228" y="4322"/>
                      <a:pt x="9270" y="3975"/>
                      <a:pt x="8619" y="3766"/>
                    </a:cubicBezTo>
                    <a:cubicBezTo>
                      <a:pt x="8619" y="3766"/>
                      <a:pt x="7173" y="3238"/>
                      <a:pt x="6711" y="3134"/>
                    </a:cubicBezTo>
                    <a:cubicBezTo>
                      <a:pt x="6711" y="3134"/>
                      <a:pt x="6020" y="2948"/>
                      <a:pt x="5771" y="2301"/>
                    </a:cubicBezTo>
                    <a:cubicBezTo>
                      <a:pt x="5766" y="2297"/>
                      <a:pt x="5766" y="2297"/>
                      <a:pt x="5766" y="2292"/>
                    </a:cubicBezTo>
                    <a:cubicBezTo>
                      <a:pt x="6029" y="1802"/>
                      <a:pt x="6063" y="1232"/>
                      <a:pt x="6063" y="1232"/>
                    </a:cubicBezTo>
                    <a:cubicBezTo>
                      <a:pt x="6063" y="1213"/>
                      <a:pt x="6084" y="1189"/>
                      <a:pt x="6084" y="1189"/>
                    </a:cubicBezTo>
                    <a:cubicBezTo>
                      <a:pt x="6250" y="1122"/>
                      <a:pt x="6418" y="804"/>
                      <a:pt x="6435" y="323"/>
                    </a:cubicBezTo>
                    <a:cubicBezTo>
                      <a:pt x="6435" y="233"/>
                      <a:pt x="6435" y="114"/>
                      <a:pt x="6375" y="95"/>
                    </a:cubicBezTo>
                    <a:cubicBezTo>
                      <a:pt x="6293" y="29"/>
                      <a:pt x="6151" y="114"/>
                      <a:pt x="6106" y="162"/>
                    </a:cubicBezTo>
                    <a:lnTo>
                      <a:pt x="6063" y="162"/>
                    </a:lnTo>
                    <a:cubicBezTo>
                      <a:pt x="6042" y="138"/>
                      <a:pt x="6025" y="138"/>
                      <a:pt x="6025" y="114"/>
                    </a:cubicBezTo>
                    <a:lnTo>
                      <a:pt x="6025" y="0"/>
                    </a:lnTo>
                    <a:cubicBezTo>
                      <a:pt x="5709" y="114"/>
                      <a:pt x="5088" y="185"/>
                      <a:pt x="4630" y="185"/>
                    </a:cubicBezTo>
                    <a:cubicBezTo>
                      <a:pt x="4178" y="185"/>
                      <a:pt x="3556" y="114"/>
                      <a:pt x="3241" y="0"/>
                    </a:cubicBezTo>
                    <a:lnTo>
                      <a:pt x="3241" y="114"/>
                    </a:lnTo>
                    <a:cubicBezTo>
                      <a:pt x="3241" y="138"/>
                      <a:pt x="3241" y="138"/>
                      <a:pt x="3220" y="162"/>
                    </a:cubicBezTo>
                    <a:lnTo>
                      <a:pt x="3176" y="162"/>
                    </a:lnTo>
                    <a:cubicBezTo>
                      <a:pt x="3138" y="114"/>
                      <a:pt x="2973" y="29"/>
                      <a:pt x="2891" y="95"/>
                    </a:cubicBezTo>
                    <a:cubicBezTo>
                      <a:pt x="2848" y="114"/>
                      <a:pt x="2827" y="233"/>
                      <a:pt x="2827" y="323"/>
                    </a:cubicBezTo>
                    <a:cubicBezTo>
                      <a:pt x="2848" y="804"/>
                      <a:pt x="3033" y="1122"/>
                      <a:pt x="3176" y="1189"/>
                    </a:cubicBezTo>
                    <a:cubicBezTo>
                      <a:pt x="3202" y="1189"/>
                      <a:pt x="3220" y="1213"/>
                      <a:pt x="3220" y="1232"/>
                    </a:cubicBezTo>
                    <a:cubicBezTo>
                      <a:pt x="3220" y="1279"/>
                      <a:pt x="3258" y="2083"/>
                      <a:pt x="3690" y="2587"/>
                    </a:cubicBezTo>
                    <a:cubicBezTo>
                      <a:pt x="3681" y="2691"/>
                      <a:pt x="3656" y="2943"/>
                      <a:pt x="3599" y="2972"/>
                    </a:cubicBezTo>
                    <a:cubicBezTo>
                      <a:pt x="3525" y="3019"/>
                      <a:pt x="3072" y="3466"/>
                      <a:pt x="2706" y="3571"/>
                    </a:cubicBezTo>
                    <a:cubicBezTo>
                      <a:pt x="2339" y="3666"/>
                      <a:pt x="892" y="4451"/>
                      <a:pt x="892" y="4451"/>
                    </a:cubicBezTo>
                    <a:cubicBezTo>
                      <a:pt x="892" y="4451"/>
                      <a:pt x="703" y="4555"/>
                      <a:pt x="660" y="4555"/>
                    </a:cubicBezTo>
                    <a:cubicBezTo>
                      <a:pt x="608" y="4555"/>
                      <a:pt x="292" y="6415"/>
                      <a:pt x="220" y="6705"/>
                    </a:cubicBezTo>
                    <a:cubicBezTo>
                      <a:pt x="146" y="6990"/>
                      <a:pt x="165" y="8081"/>
                      <a:pt x="69" y="8266"/>
                    </a:cubicBezTo>
                    <a:cubicBezTo>
                      <a:pt x="0" y="8399"/>
                      <a:pt x="1031" y="8877"/>
                      <a:pt x="957" y="9338"/>
                    </a:cubicBezTo>
                    <a:lnTo>
                      <a:pt x="3560" y="10000"/>
                    </a:lnTo>
                    <a:lnTo>
                      <a:pt x="6608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5" name="Freeform 20"/>
              <p:cNvSpPr>
                <a:spLocks noEditPoints="1"/>
              </p:cNvSpPr>
              <p:nvPr/>
            </p:nvSpPr>
            <p:spPr bwMode="auto">
              <a:xfrm>
                <a:off x="4958018" y="2931052"/>
                <a:ext cx="234712" cy="160691"/>
              </a:xfrm>
              <a:custGeom>
                <a:avLst/>
                <a:gdLst/>
                <a:ahLst/>
                <a:cxnLst>
                  <a:cxn ang="0">
                    <a:pos x="6" y="535"/>
                  </a:cxn>
                  <a:cxn ang="0">
                    <a:pos x="0" y="550"/>
                  </a:cxn>
                  <a:cxn ang="0">
                    <a:pos x="10" y="555"/>
                  </a:cxn>
                  <a:cxn ang="0">
                    <a:pos x="15" y="555"/>
                  </a:cxn>
                  <a:cxn ang="0">
                    <a:pos x="110" y="578"/>
                  </a:cxn>
                  <a:cxn ang="0">
                    <a:pos x="115" y="583"/>
                  </a:cxn>
                  <a:cxn ang="0">
                    <a:pos x="120" y="583"/>
                  </a:cxn>
                  <a:cxn ang="0">
                    <a:pos x="139" y="593"/>
                  </a:cxn>
                  <a:cxn ang="0">
                    <a:pos x="459" y="631"/>
                  </a:cxn>
                  <a:cxn ang="0">
                    <a:pos x="779" y="593"/>
                  </a:cxn>
                  <a:cxn ang="0">
                    <a:pos x="798" y="583"/>
                  </a:cxn>
                  <a:cxn ang="0">
                    <a:pos x="826" y="555"/>
                  </a:cxn>
                  <a:cxn ang="0">
                    <a:pos x="913" y="555"/>
                  </a:cxn>
                  <a:cxn ang="0">
                    <a:pos x="917" y="550"/>
                  </a:cxn>
                  <a:cxn ang="0">
                    <a:pos x="917" y="535"/>
                  </a:cxn>
                  <a:cxn ang="0">
                    <a:pos x="860" y="473"/>
                  </a:cxn>
                  <a:cxn ang="0">
                    <a:pos x="846" y="435"/>
                  </a:cxn>
                  <a:cxn ang="0">
                    <a:pos x="841" y="392"/>
                  </a:cxn>
                  <a:cxn ang="0">
                    <a:pos x="645" y="58"/>
                  </a:cxn>
                  <a:cxn ang="0">
                    <a:pos x="597" y="14"/>
                  </a:cxn>
                  <a:cxn ang="0">
                    <a:pos x="554" y="39"/>
                  </a:cxn>
                  <a:cxn ang="0">
                    <a:pos x="507" y="34"/>
                  </a:cxn>
                  <a:cxn ang="0">
                    <a:pos x="459" y="0"/>
                  </a:cxn>
                  <a:cxn ang="0">
                    <a:pos x="416" y="29"/>
                  </a:cxn>
                  <a:cxn ang="0">
                    <a:pos x="359" y="39"/>
                  </a:cxn>
                  <a:cxn ang="0">
                    <a:pos x="325" y="20"/>
                  </a:cxn>
                  <a:cxn ang="0">
                    <a:pos x="278" y="58"/>
                  </a:cxn>
                  <a:cxn ang="0">
                    <a:pos x="77" y="392"/>
                  </a:cxn>
                  <a:cxn ang="0">
                    <a:pos x="77" y="435"/>
                  </a:cxn>
                  <a:cxn ang="0">
                    <a:pos x="62" y="473"/>
                  </a:cxn>
                  <a:cxn ang="0">
                    <a:pos x="6" y="535"/>
                  </a:cxn>
                  <a:cxn ang="0">
                    <a:pos x="459" y="526"/>
                  </a:cxn>
                  <a:cxn ang="0">
                    <a:pos x="273" y="502"/>
                  </a:cxn>
                  <a:cxn ang="0">
                    <a:pos x="273" y="497"/>
                  </a:cxn>
                  <a:cxn ang="0">
                    <a:pos x="268" y="497"/>
                  </a:cxn>
                  <a:cxn ang="0">
                    <a:pos x="459" y="512"/>
                  </a:cxn>
                  <a:cxn ang="0">
                    <a:pos x="650" y="497"/>
                  </a:cxn>
                  <a:cxn ang="0">
                    <a:pos x="459" y="526"/>
                  </a:cxn>
                </a:cxnLst>
                <a:rect l="0" t="0" r="r" b="b"/>
                <a:pathLst>
                  <a:path w="922" h="631">
                    <a:moveTo>
                      <a:pt x="6" y="535"/>
                    </a:moveTo>
                    <a:cubicBezTo>
                      <a:pt x="0" y="540"/>
                      <a:pt x="0" y="545"/>
                      <a:pt x="0" y="550"/>
                    </a:cubicBezTo>
                    <a:cubicBezTo>
                      <a:pt x="0" y="550"/>
                      <a:pt x="6" y="555"/>
                      <a:pt x="10" y="555"/>
                    </a:cubicBezTo>
                    <a:cubicBezTo>
                      <a:pt x="15" y="555"/>
                      <a:pt x="15" y="555"/>
                      <a:pt x="15" y="555"/>
                    </a:cubicBezTo>
                    <a:cubicBezTo>
                      <a:pt x="34" y="555"/>
                      <a:pt x="91" y="559"/>
                      <a:pt x="110" y="578"/>
                    </a:cubicBezTo>
                    <a:cubicBezTo>
                      <a:pt x="115" y="578"/>
                      <a:pt x="115" y="578"/>
                      <a:pt x="115" y="583"/>
                    </a:cubicBezTo>
                    <a:cubicBezTo>
                      <a:pt x="120" y="583"/>
                      <a:pt x="120" y="583"/>
                      <a:pt x="120" y="583"/>
                    </a:cubicBezTo>
                    <a:cubicBezTo>
                      <a:pt x="125" y="588"/>
                      <a:pt x="134" y="588"/>
                      <a:pt x="139" y="593"/>
                    </a:cubicBezTo>
                    <a:cubicBezTo>
                      <a:pt x="211" y="617"/>
                      <a:pt x="354" y="631"/>
                      <a:pt x="459" y="631"/>
                    </a:cubicBezTo>
                    <a:cubicBezTo>
                      <a:pt x="564" y="631"/>
                      <a:pt x="707" y="617"/>
                      <a:pt x="779" y="593"/>
                    </a:cubicBezTo>
                    <a:cubicBezTo>
                      <a:pt x="788" y="588"/>
                      <a:pt x="793" y="588"/>
                      <a:pt x="798" y="583"/>
                    </a:cubicBezTo>
                    <a:cubicBezTo>
                      <a:pt x="817" y="574"/>
                      <a:pt x="826" y="564"/>
                      <a:pt x="826" y="555"/>
                    </a:cubicBezTo>
                    <a:cubicBezTo>
                      <a:pt x="913" y="555"/>
                      <a:pt x="913" y="555"/>
                      <a:pt x="913" y="555"/>
                    </a:cubicBezTo>
                    <a:cubicBezTo>
                      <a:pt x="917" y="550"/>
                      <a:pt x="917" y="550"/>
                      <a:pt x="917" y="550"/>
                    </a:cubicBezTo>
                    <a:cubicBezTo>
                      <a:pt x="922" y="545"/>
                      <a:pt x="917" y="540"/>
                      <a:pt x="917" y="535"/>
                    </a:cubicBezTo>
                    <a:cubicBezTo>
                      <a:pt x="917" y="535"/>
                      <a:pt x="884" y="516"/>
                      <a:pt x="860" y="473"/>
                    </a:cubicBezTo>
                    <a:cubicBezTo>
                      <a:pt x="855" y="464"/>
                      <a:pt x="851" y="449"/>
                      <a:pt x="846" y="435"/>
                    </a:cubicBezTo>
                    <a:cubicBezTo>
                      <a:pt x="846" y="425"/>
                      <a:pt x="846" y="412"/>
                      <a:pt x="841" y="392"/>
                    </a:cubicBezTo>
                    <a:cubicBezTo>
                      <a:pt x="841" y="296"/>
                      <a:pt x="841" y="124"/>
                      <a:pt x="645" y="58"/>
                    </a:cubicBezTo>
                    <a:cubicBezTo>
                      <a:pt x="641" y="34"/>
                      <a:pt x="622" y="14"/>
                      <a:pt x="597" y="14"/>
                    </a:cubicBezTo>
                    <a:cubicBezTo>
                      <a:pt x="579" y="14"/>
                      <a:pt x="564" y="24"/>
                      <a:pt x="554" y="39"/>
                    </a:cubicBezTo>
                    <a:cubicBezTo>
                      <a:pt x="540" y="34"/>
                      <a:pt x="526" y="34"/>
                      <a:pt x="507" y="34"/>
                    </a:cubicBezTo>
                    <a:cubicBezTo>
                      <a:pt x="497" y="14"/>
                      <a:pt x="478" y="0"/>
                      <a:pt x="459" y="0"/>
                    </a:cubicBezTo>
                    <a:cubicBezTo>
                      <a:pt x="440" y="0"/>
                      <a:pt x="425" y="14"/>
                      <a:pt x="416" y="29"/>
                    </a:cubicBezTo>
                    <a:cubicBezTo>
                      <a:pt x="397" y="34"/>
                      <a:pt x="378" y="34"/>
                      <a:pt x="359" y="39"/>
                    </a:cubicBezTo>
                    <a:cubicBezTo>
                      <a:pt x="349" y="24"/>
                      <a:pt x="340" y="20"/>
                      <a:pt x="325" y="20"/>
                    </a:cubicBezTo>
                    <a:cubicBezTo>
                      <a:pt x="301" y="20"/>
                      <a:pt x="287" y="34"/>
                      <a:pt x="278" y="58"/>
                    </a:cubicBezTo>
                    <a:cubicBezTo>
                      <a:pt x="82" y="124"/>
                      <a:pt x="77" y="296"/>
                      <a:pt x="77" y="392"/>
                    </a:cubicBezTo>
                    <a:cubicBezTo>
                      <a:pt x="77" y="412"/>
                      <a:pt x="77" y="425"/>
                      <a:pt x="77" y="435"/>
                    </a:cubicBezTo>
                    <a:cubicBezTo>
                      <a:pt x="72" y="449"/>
                      <a:pt x="68" y="464"/>
                      <a:pt x="62" y="473"/>
                    </a:cubicBezTo>
                    <a:cubicBezTo>
                      <a:pt x="39" y="516"/>
                      <a:pt x="6" y="535"/>
                      <a:pt x="6" y="535"/>
                    </a:cubicBezTo>
                    <a:close/>
                    <a:moveTo>
                      <a:pt x="459" y="526"/>
                    </a:moveTo>
                    <a:cubicBezTo>
                      <a:pt x="397" y="526"/>
                      <a:pt x="306" y="516"/>
                      <a:pt x="273" y="502"/>
                    </a:cubicBezTo>
                    <a:cubicBezTo>
                      <a:pt x="273" y="497"/>
                      <a:pt x="273" y="497"/>
                      <a:pt x="273" y="497"/>
                    </a:cubicBezTo>
                    <a:cubicBezTo>
                      <a:pt x="268" y="497"/>
                      <a:pt x="268" y="497"/>
                      <a:pt x="268" y="497"/>
                    </a:cubicBezTo>
                    <a:cubicBezTo>
                      <a:pt x="325" y="507"/>
                      <a:pt x="402" y="512"/>
                      <a:pt x="459" y="512"/>
                    </a:cubicBezTo>
                    <a:cubicBezTo>
                      <a:pt x="521" y="512"/>
                      <a:pt x="597" y="507"/>
                      <a:pt x="650" y="497"/>
                    </a:cubicBezTo>
                    <a:cubicBezTo>
                      <a:pt x="622" y="516"/>
                      <a:pt x="526" y="526"/>
                      <a:pt x="459" y="526"/>
                    </a:cubicBezTo>
                    <a:close/>
                  </a:path>
                </a:pathLst>
              </a:custGeom>
              <a:solidFill>
                <a:srgbClr val="FFCA0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4882529" y="3386302"/>
                <a:ext cx="246989" cy="215850"/>
              </a:xfrm>
              <a:custGeom>
                <a:avLst/>
                <a:gdLst/>
                <a:ahLst/>
                <a:cxnLst>
                  <a:cxn ang="0">
                    <a:pos x="608" y="125"/>
                  </a:cxn>
                  <a:cxn ang="0">
                    <a:pos x="441" y="90"/>
                  </a:cxn>
                  <a:cxn ang="0">
                    <a:pos x="453" y="117"/>
                  </a:cxn>
                  <a:cxn ang="0">
                    <a:pos x="431" y="143"/>
                  </a:cxn>
                  <a:cxn ang="0">
                    <a:pos x="245" y="104"/>
                  </a:cxn>
                  <a:cxn ang="0">
                    <a:pos x="191" y="62"/>
                  </a:cxn>
                  <a:cxn ang="0">
                    <a:pos x="179" y="35"/>
                  </a:cxn>
                  <a:cxn ang="0">
                    <a:pos x="31" y="4"/>
                  </a:cxn>
                  <a:cxn ang="0">
                    <a:pos x="8" y="30"/>
                  </a:cxn>
                  <a:cxn ang="0">
                    <a:pos x="368" y="816"/>
                  </a:cxn>
                  <a:cxn ang="0">
                    <a:pos x="414" y="855"/>
                  </a:cxn>
                  <a:cxn ang="0">
                    <a:pos x="716" y="855"/>
                  </a:cxn>
                  <a:cxn ang="0">
                    <a:pos x="977" y="855"/>
                  </a:cxn>
                  <a:cxn ang="0">
                    <a:pos x="662" y="167"/>
                  </a:cxn>
                  <a:cxn ang="0">
                    <a:pos x="608" y="125"/>
                  </a:cxn>
                </a:cxnLst>
                <a:rect l="0" t="0" r="r" b="b"/>
                <a:pathLst>
                  <a:path w="977" h="855">
                    <a:moveTo>
                      <a:pt x="608" y="125"/>
                    </a:moveTo>
                    <a:cubicBezTo>
                      <a:pt x="441" y="90"/>
                      <a:pt x="441" y="90"/>
                      <a:pt x="441" y="90"/>
                    </a:cubicBezTo>
                    <a:cubicBezTo>
                      <a:pt x="453" y="117"/>
                      <a:pt x="453" y="117"/>
                      <a:pt x="453" y="117"/>
                    </a:cubicBezTo>
                    <a:cubicBezTo>
                      <a:pt x="462" y="136"/>
                      <a:pt x="452" y="147"/>
                      <a:pt x="431" y="143"/>
                    </a:cubicBezTo>
                    <a:cubicBezTo>
                      <a:pt x="245" y="104"/>
                      <a:pt x="245" y="104"/>
                      <a:pt x="245" y="104"/>
                    </a:cubicBezTo>
                    <a:cubicBezTo>
                      <a:pt x="223" y="99"/>
                      <a:pt x="200" y="81"/>
                      <a:pt x="191" y="62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10" y="0"/>
                      <a:pt x="0" y="11"/>
                      <a:pt x="8" y="30"/>
                    </a:cubicBezTo>
                    <a:cubicBezTo>
                      <a:pt x="368" y="816"/>
                      <a:pt x="368" y="816"/>
                      <a:pt x="368" y="816"/>
                    </a:cubicBezTo>
                    <a:cubicBezTo>
                      <a:pt x="376" y="832"/>
                      <a:pt x="395" y="848"/>
                      <a:pt x="414" y="855"/>
                    </a:cubicBezTo>
                    <a:cubicBezTo>
                      <a:pt x="716" y="855"/>
                      <a:pt x="716" y="855"/>
                      <a:pt x="716" y="855"/>
                    </a:cubicBezTo>
                    <a:cubicBezTo>
                      <a:pt x="977" y="855"/>
                      <a:pt x="977" y="855"/>
                      <a:pt x="977" y="855"/>
                    </a:cubicBezTo>
                    <a:cubicBezTo>
                      <a:pt x="662" y="167"/>
                      <a:pt x="662" y="167"/>
                      <a:pt x="662" y="167"/>
                    </a:cubicBezTo>
                    <a:cubicBezTo>
                      <a:pt x="653" y="149"/>
                      <a:pt x="629" y="130"/>
                      <a:pt x="608" y="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7" name="Freeform 27"/>
              <p:cNvSpPr>
                <a:spLocks noEditPoints="1"/>
              </p:cNvSpPr>
              <p:nvPr/>
            </p:nvSpPr>
            <p:spPr bwMode="auto">
              <a:xfrm>
                <a:off x="4921452" y="3367194"/>
                <a:ext cx="77848" cy="55908"/>
              </a:xfrm>
              <a:custGeom>
                <a:avLst/>
                <a:gdLst/>
                <a:ahLst/>
                <a:cxnLst>
                  <a:cxn ang="0">
                    <a:pos x="68" y="60"/>
                  </a:cxn>
                  <a:cxn ang="0">
                    <a:pos x="111" y="38"/>
                  </a:cxn>
                  <a:cxn ang="0">
                    <a:pos x="185" y="85"/>
                  </a:cxn>
                  <a:cxn ang="0">
                    <a:pos x="68" y="60"/>
                  </a:cxn>
                  <a:cxn ang="0">
                    <a:pos x="98" y="10"/>
                  </a:cxn>
                  <a:cxn ang="0">
                    <a:pos x="36" y="53"/>
                  </a:cxn>
                  <a:cxn ang="0">
                    <a:pos x="31" y="52"/>
                  </a:cxn>
                  <a:cxn ang="0">
                    <a:pos x="8" y="78"/>
                  </a:cxn>
                  <a:cxn ang="0">
                    <a:pos x="24" y="111"/>
                  </a:cxn>
                  <a:cxn ang="0">
                    <a:pos x="36" y="138"/>
                  </a:cxn>
                  <a:cxn ang="0">
                    <a:pos x="90" y="180"/>
                  </a:cxn>
                  <a:cxn ang="0">
                    <a:pos x="276" y="219"/>
                  </a:cxn>
                  <a:cxn ang="0">
                    <a:pos x="298" y="193"/>
                  </a:cxn>
                  <a:cxn ang="0">
                    <a:pos x="286" y="166"/>
                  </a:cxn>
                  <a:cxn ang="0">
                    <a:pos x="271" y="133"/>
                  </a:cxn>
                  <a:cxn ang="0">
                    <a:pos x="217" y="91"/>
                  </a:cxn>
                  <a:cxn ang="0">
                    <a:pos x="217" y="91"/>
                  </a:cxn>
                  <a:cxn ang="0">
                    <a:pos x="98" y="10"/>
                  </a:cxn>
                </a:cxnLst>
                <a:rect l="0" t="0" r="r" b="b"/>
                <a:pathLst>
                  <a:path w="307" h="223">
                    <a:moveTo>
                      <a:pt x="68" y="60"/>
                    </a:moveTo>
                    <a:cubicBezTo>
                      <a:pt x="61" y="41"/>
                      <a:pt x="80" y="31"/>
                      <a:pt x="111" y="38"/>
                    </a:cubicBezTo>
                    <a:cubicBezTo>
                      <a:pt x="141" y="44"/>
                      <a:pt x="174" y="65"/>
                      <a:pt x="185" y="85"/>
                    </a:cubicBezTo>
                    <a:cubicBezTo>
                      <a:pt x="68" y="60"/>
                      <a:pt x="68" y="60"/>
                      <a:pt x="68" y="60"/>
                    </a:cubicBezTo>
                    <a:moveTo>
                      <a:pt x="98" y="10"/>
                    </a:moveTo>
                    <a:cubicBezTo>
                      <a:pt x="49" y="0"/>
                      <a:pt x="22" y="19"/>
                      <a:pt x="36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10" y="48"/>
                      <a:pt x="0" y="59"/>
                      <a:pt x="8" y="78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36" y="138"/>
                      <a:pt x="36" y="138"/>
                      <a:pt x="36" y="138"/>
                    </a:cubicBezTo>
                    <a:cubicBezTo>
                      <a:pt x="45" y="157"/>
                      <a:pt x="68" y="175"/>
                      <a:pt x="90" y="180"/>
                    </a:cubicBezTo>
                    <a:cubicBezTo>
                      <a:pt x="276" y="219"/>
                      <a:pt x="276" y="219"/>
                      <a:pt x="276" y="219"/>
                    </a:cubicBezTo>
                    <a:cubicBezTo>
                      <a:pt x="297" y="223"/>
                      <a:pt x="307" y="212"/>
                      <a:pt x="298" y="193"/>
                    </a:cubicBezTo>
                    <a:cubicBezTo>
                      <a:pt x="286" y="166"/>
                      <a:pt x="286" y="166"/>
                      <a:pt x="286" y="166"/>
                    </a:cubicBezTo>
                    <a:cubicBezTo>
                      <a:pt x="271" y="133"/>
                      <a:pt x="271" y="133"/>
                      <a:pt x="271" y="133"/>
                    </a:cubicBezTo>
                    <a:cubicBezTo>
                      <a:pt x="262" y="114"/>
                      <a:pt x="238" y="96"/>
                      <a:pt x="217" y="91"/>
                    </a:cubicBezTo>
                    <a:cubicBezTo>
                      <a:pt x="217" y="91"/>
                      <a:pt x="217" y="91"/>
                      <a:pt x="217" y="91"/>
                    </a:cubicBezTo>
                    <a:cubicBezTo>
                      <a:pt x="199" y="56"/>
                      <a:pt x="147" y="20"/>
                      <a:pt x="98" y="10"/>
                    </a:cubicBezTo>
                  </a:path>
                </a:pathLst>
              </a:custGeom>
              <a:solidFill>
                <a:srgbClr val="FE7D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1757910" y="4470217"/>
              <a:ext cx="599526" cy="688843"/>
            </a:xfrm>
            <a:custGeom>
              <a:avLst/>
              <a:gdLst>
                <a:gd name="connsiteX0" fmla="*/ 9385 w 10021"/>
                <a:gd name="connsiteY0" fmla="*/ 5734 h 10000"/>
                <a:gd name="connsiteX1" fmla="*/ 9291 w 10021"/>
                <a:gd name="connsiteY1" fmla="*/ 5448 h 10000"/>
                <a:gd name="connsiteX2" fmla="*/ 8688 w 10021"/>
                <a:gd name="connsiteY2" fmla="*/ 5002 h 10000"/>
                <a:gd name="connsiteX3" fmla="*/ 6799 w 10021"/>
                <a:gd name="connsiteY3" fmla="*/ 4495 h 10000"/>
                <a:gd name="connsiteX4" fmla="*/ 5868 w 10021"/>
                <a:gd name="connsiteY4" fmla="*/ 3828 h 10000"/>
                <a:gd name="connsiteX5" fmla="*/ 5846 w 10021"/>
                <a:gd name="connsiteY5" fmla="*/ 3679 h 10000"/>
                <a:gd name="connsiteX6" fmla="*/ 5919 w 10021"/>
                <a:gd name="connsiteY6" fmla="*/ 3622 h 10000"/>
                <a:gd name="connsiteX7" fmla="*/ 5970 w 10021"/>
                <a:gd name="connsiteY7" fmla="*/ 3328 h 10000"/>
                <a:gd name="connsiteX8" fmla="*/ 6064 w 10021"/>
                <a:gd name="connsiteY8" fmla="*/ 3263 h 10000"/>
                <a:gd name="connsiteX9" fmla="*/ 5957 w 10021"/>
                <a:gd name="connsiteY9" fmla="*/ 3180 h 10000"/>
                <a:gd name="connsiteX10" fmla="*/ 5940 w 10021"/>
                <a:gd name="connsiteY10" fmla="*/ 3050 h 10000"/>
                <a:gd name="connsiteX11" fmla="*/ 6393 w 10021"/>
                <a:gd name="connsiteY11" fmla="*/ 2280 h 10000"/>
                <a:gd name="connsiteX12" fmla="*/ 6303 w 10021"/>
                <a:gd name="connsiteY12" fmla="*/ 1994 h 10000"/>
                <a:gd name="connsiteX13" fmla="*/ 6321 w 10021"/>
                <a:gd name="connsiteY13" fmla="*/ 1159 h 10000"/>
                <a:gd name="connsiteX14" fmla="*/ 5722 w 10021"/>
                <a:gd name="connsiteY14" fmla="*/ 518 h 10000"/>
                <a:gd name="connsiteX15" fmla="*/ 4650 w 10021"/>
                <a:gd name="connsiteY15" fmla="*/ 84 h 10000"/>
                <a:gd name="connsiteX16" fmla="*/ 4081 w 10021"/>
                <a:gd name="connsiteY16" fmla="*/ 206 h 10000"/>
                <a:gd name="connsiteX17" fmla="*/ 3654 w 10021"/>
                <a:gd name="connsiteY17" fmla="*/ 465 h 10000"/>
                <a:gd name="connsiteX18" fmla="*/ 3218 w 10021"/>
                <a:gd name="connsiteY18" fmla="*/ 1010 h 10000"/>
                <a:gd name="connsiteX19" fmla="*/ 3030 w 10021"/>
                <a:gd name="connsiteY19" fmla="*/ 1624 h 10000"/>
                <a:gd name="connsiteX20" fmla="*/ 2957 w 10021"/>
                <a:gd name="connsiteY20" fmla="*/ 2028 h 10000"/>
                <a:gd name="connsiteX21" fmla="*/ 3030 w 10021"/>
                <a:gd name="connsiteY21" fmla="*/ 2345 h 10000"/>
                <a:gd name="connsiteX22" fmla="*/ 3415 w 10021"/>
                <a:gd name="connsiteY22" fmla="*/ 3050 h 10000"/>
                <a:gd name="connsiteX23" fmla="*/ 3675 w 10021"/>
                <a:gd name="connsiteY23" fmla="*/ 3770 h 10000"/>
                <a:gd name="connsiteX24" fmla="*/ 3808 w 10021"/>
                <a:gd name="connsiteY24" fmla="*/ 4022 h 10000"/>
                <a:gd name="connsiteX25" fmla="*/ 3718 w 10021"/>
                <a:gd name="connsiteY25" fmla="*/ 4365 h 10000"/>
                <a:gd name="connsiteX26" fmla="*/ 2833 w 10021"/>
                <a:gd name="connsiteY26" fmla="*/ 4846 h 10000"/>
                <a:gd name="connsiteX27" fmla="*/ 1038 w 10021"/>
                <a:gd name="connsiteY27" fmla="*/ 5551 h 10000"/>
                <a:gd name="connsiteX28" fmla="*/ 808 w 10021"/>
                <a:gd name="connsiteY28" fmla="*/ 5635 h 10000"/>
                <a:gd name="connsiteX29" fmla="*/ 372 w 10021"/>
                <a:gd name="connsiteY29" fmla="*/ 7358 h 10000"/>
                <a:gd name="connsiteX30" fmla="*/ 184 w 10021"/>
                <a:gd name="connsiteY30" fmla="*/ 9108 h 10000"/>
                <a:gd name="connsiteX31" fmla="*/ 0 w 10021"/>
                <a:gd name="connsiteY31" fmla="*/ 10000 h 10000"/>
                <a:gd name="connsiteX32" fmla="*/ 2389 w 10021"/>
                <a:gd name="connsiteY32" fmla="*/ 10000 h 10000"/>
                <a:gd name="connsiteX33" fmla="*/ 3679 w 10021"/>
                <a:gd name="connsiteY33" fmla="*/ 10000 h 10000"/>
                <a:gd name="connsiteX34" fmla="*/ 4795 w 10021"/>
                <a:gd name="connsiteY34" fmla="*/ 10000 h 10000"/>
                <a:gd name="connsiteX35" fmla="*/ 6697 w 10021"/>
                <a:gd name="connsiteY35" fmla="*/ 10000 h 10000"/>
                <a:gd name="connsiteX36" fmla="*/ 10021 w 10021"/>
                <a:gd name="connsiteY36" fmla="*/ 8952 h 10000"/>
                <a:gd name="connsiteX37" fmla="*/ 9385 w 10021"/>
                <a:gd name="connsiteY37" fmla="*/ 5734 h 10000"/>
                <a:gd name="connsiteX0" fmla="*/ 9385 w 9761"/>
                <a:gd name="connsiteY0" fmla="*/ 5734 h 10000"/>
                <a:gd name="connsiteX1" fmla="*/ 9291 w 9761"/>
                <a:gd name="connsiteY1" fmla="*/ 5448 h 10000"/>
                <a:gd name="connsiteX2" fmla="*/ 8688 w 9761"/>
                <a:gd name="connsiteY2" fmla="*/ 5002 h 10000"/>
                <a:gd name="connsiteX3" fmla="*/ 6799 w 9761"/>
                <a:gd name="connsiteY3" fmla="*/ 4495 h 10000"/>
                <a:gd name="connsiteX4" fmla="*/ 5868 w 9761"/>
                <a:gd name="connsiteY4" fmla="*/ 3828 h 10000"/>
                <a:gd name="connsiteX5" fmla="*/ 5846 w 9761"/>
                <a:gd name="connsiteY5" fmla="*/ 3679 h 10000"/>
                <a:gd name="connsiteX6" fmla="*/ 5919 w 9761"/>
                <a:gd name="connsiteY6" fmla="*/ 3622 h 10000"/>
                <a:gd name="connsiteX7" fmla="*/ 5970 w 9761"/>
                <a:gd name="connsiteY7" fmla="*/ 3328 h 10000"/>
                <a:gd name="connsiteX8" fmla="*/ 6064 w 9761"/>
                <a:gd name="connsiteY8" fmla="*/ 3263 h 10000"/>
                <a:gd name="connsiteX9" fmla="*/ 5957 w 9761"/>
                <a:gd name="connsiteY9" fmla="*/ 3180 h 10000"/>
                <a:gd name="connsiteX10" fmla="*/ 5940 w 9761"/>
                <a:gd name="connsiteY10" fmla="*/ 3050 h 10000"/>
                <a:gd name="connsiteX11" fmla="*/ 6393 w 9761"/>
                <a:gd name="connsiteY11" fmla="*/ 2280 h 10000"/>
                <a:gd name="connsiteX12" fmla="*/ 6303 w 9761"/>
                <a:gd name="connsiteY12" fmla="*/ 1994 h 10000"/>
                <a:gd name="connsiteX13" fmla="*/ 6321 w 9761"/>
                <a:gd name="connsiteY13" fmla="*/ 1159 h 10000"/>
                <a:gd name="connsiteX14" fmla="*/ 5722 w 9761"/>
                <a:gd name="connsiteY14" fmla="*/ 518 h 10000"/>
                <a:gd name="connsiteX15" fmla="*/ 4650 w 9761"/>
                <a:gd name="connsiteY15" fmla="*/ 84 h 10000"/>
                <a:gd name="connsiteX16" fmla="*/ 4081 w 9761"/>
                <a:gd name="connsiteY16" fmla="*/ 206 h 10000"/>
                <a:gd name="connsiteX17" fmla="*/ 3654 w 9761"/>
                <a:gd name="connsiteY17" fmla="*/ 465 h 10000"/>
                <a:gd name="connsiteX18" fmla="*/ 3218 w 9761"/>
                <a:gd name="connsiteY18" fmla="*/ 1010 h 10000"/>
                <a:gd name="connsiteX19" fmla="*/ 3030 w 9761"/>
                <a:gd name="connsiteY19" fmla="*/ 1624 h 10000"/>
                <a:gd name="connsiteX20" fmla="*/ 2957 w 9761"/>
                <a:gd name="connsiteY20" fmla="*/ 2028 h 10000"/>
                <a:gd name="connsiteX21" fmla="*/ 3030 w 9761"/>
                <a:gd name="connsiteY21" fmla="*/ 2345 h 10000"/>
                <a:gd name="connsiteX22" fmla="*/ 3415 w 9761"/>
                <a:gd name="connsiteY22" fmla="*/ 3050 h 10000"/>
                <a:gd name="connsiteX23" fmla="*/ 3675 w 9761"/>
                <a:gd name="connsiteY23" fmla="*/ 3770 h 10000"/>
                <a:gd name="connsiteX24" fmla="*/ 3808 w 9761"/>
                <a:gd name="connsiteY24" fmla="*/ 4022 h 10000"/>
                <a:gd name="connsiteX25" fmla="*/ 3718 w 9761"/>
                <a:gd name="connsiteY25" fmla="*/ 4365 h 10000"/>
                <a:gd name="connsiteX26" fmla="*/ 2833 w 9761"/>
                <a:gd name="connsiteY26" fmla="*/ 4846 h 10000"/>
                <a:gd name="connsiteX27" fmla="*/ 1038 w 9761"/>
                <a:gd name="connsiteY27" fmla="*/ 5551 h 10000"/>
                <a:gd name="connsiteX28" fmla="*/ 808 w 9761"/>
                <a:gd name="connsiteY28" fmla="*/ 5635 h 10000"/>
                <a:gd name="connsiteX29" fmla="*/ 372 w 9761"/>
                <a:gd name="connsiteY29" fmla="*/ 7358 h 10000"/>
                <a:gd name="connsiteX30" fmla="*/ 184 w 9761"/>
                <a:gd name="connsiteY30" fmla="*/ 9108 h 10000"/>
                <a:gd name="connsiteX31" fmla="*/ 0 w 9761"/>
                <a:gd name="connsiteY31" fmla="*/ 10000 h 10000"/>
                <a:gd name="connsiteX32" fmla="*/ 2389 w 9761"/>
                <a:gd name="connsiteY32" fmla="*/ 10000 h 10000"/>
                <a:gd name="connsiteX33" fmla="*/ 3679 w 9761"/>
                <a:gd name="connsiteY33" fmla="*/ 10000 h 10000"/>
                <a:gd name="connsiteX34" fmla="*/ 4795 w 9761"/>
                <a:gd name="connsiteY34" fmla="*/ 10000 h 10000"/>
                <a:gd name="connsiteX35" fmla="*/ 6697 w 9761"/>
                <a:gd name="connsiteY35" fmla="*/ 10000 h 10000"/>
                <a:gd name="connsiteX36" fmla="*/ 9750 w 9761"/>
                <a:gd name="connsiteY36" fmla="*/ 8715 h 10000"/>
                <a:gd name="connsiteX37" fmla="*/ 9385 w 9761"/>
                <a:gd name="connsiteY37" fmla="*/ 5734 h 10000"/>
                <a:gd name="connsiteX0" fmla="*/ 9615 w 10000"/>
                <a:gd name="connsiteY0" fmla="*/ 5734 h 10000"/>
                <a:gd name="connsiteX1" fmla="*/ 9518 w 10000"/>
                <a:gd name="connsiteY1" fmla="*/ 5448 h 10000"/>
                <a:gd name="connsiteX2" fmla="*/ 8901 w 10000"/>
                <a:gd name="connsiteY2" fmla="*/ 5002 h 10000"/>
                <a:gd name="connsiteX3" fmla="*/ 6965 w 10000"/>
                <a:gd name="connsiteY3" fmla="*/ 4495 h 10000"/>
                <a:gd name="connsiteX4" fmla="*/ 6012 w 10000"/>
                <a:gd name="connsiteY4" fmla="*/ 3828 h 10000"/>
                <a:gd name="connsiteX5" fmla="*/ 5989 w 10000"/>
                <a:gd name="connsiteY5" fmla="*/ 3679 h 10000"/>
                <a:gd name="connsiteX6" fmla="*/ 6064 w 10000"/>
                <a:gd name="connsiteY6" fmla="*/ 3622 h 10000"/>
                <a:gd name="connsiteX7" fmla="*/ 6116 w 10000"/>
                <a:gd name="connsiteY7" fmla="*/ 3328 h 10000"/>
                <a:gd name="connsiteX8" fmla="*/ 6212 w 10000"/>
                <a:gd name="connsiteY8" fmla="*/ 3263 h 10000"/>
                <a:gd name="connsiteX9" fmla="*/ 6103 w 10000"/>
                <a:gd name="connsiteY9" fmla="*/ 3180 h 10000"/>
                <a:gd name="connsiteX10" fmla="*/ 6085 w 10000"/>
                <a:gd name="connsiteY10" fmla="*/ 3050 h 10000"/>
                <a:gd name="connsiteX11" fmla="*/ 6550 w 10000"/>
                <a:gd name="connsiteY11" fmla="*/ 2280 h 10000"/>
                <a:gd name="connsiteX12" fmla="*/ 6457 w 10000"/>
                <a:gd name="connsiteY12" fmla="*/ 1994 h 10000"/>
                <a:gd name="connsiteX13" fmla="*/ 6476 w 10000"/>
                <a:gd name="connsiteY13" fmla="*/ 1159 h 10000"/>
                <a:gd name="connsiteX14" fmla="*/ 5862 w 10000"/>
                <a:gd name="connsiteY14" fmla="*/ 518 h 10000"/>
                <a:gd name="connsiteX15" fmla="*/ 4764 w 10000"/>
                <a:gd name="connsiteY15" fmla="*/ 84 h 10000"/>
                <a:gd name="connsiteX16" fmla="*/ 4181 w 10000"/>
                <a:gd name="connsiteY16" fmla="*/ 206 h 10000"/>
                <a:gd name="connsiteX17" fmla="*/ 3743 w 10000"/>
                <a:gd name="connsiteY17" fmla="*/ 465 h 10000"/>
                <a:gd name="connsiteX18" fmla="*/ 3297 w 10000"/>
                <a:gd name="connsiteY18" fmla="*/ 1010 h 10000"/>
                <a:gd name="connsiteX19" fmla="*/ 3104 w 10000"/>
                <a:gd name="connsiteY19" fmla="*/ 1624 h 10000"/>
                <a:gd name="connsiteX20" fmla="*/ 3029 w 10000"/>
                <a:gd name="connsiteY20" fmla="*/ 2028 h 10000"/>
                <a:gd name="connsiteX21" fmla="*/ 3104 w 10000"/>
                <a:gd name="connsiteY21" fmla="*/ 2345 h 10000"/>
                <a:gd name="connsiteX22" fmla="*/ 3499 w 10000"/>
                <a:gd name="connsiteY22" fmla="*/ 3050 h 10000"/>
                <a:gd name="connsiteX23" fmla="*/ 3765 w 10000"/>
                <a:gd name="connsiteY23" fmla="*/ 3770 h 10000"/>
                <a:gd name="connsiteX24" fmla="*/ 3901 w 10000"/>
                <a:gd name="connsiteY24" fmla="*/ 4022 h 10000"/>
                <a:gd name="connsiteX25" fmla="*/ 3809 w 10000"/>
                <a:gd name="connsiteY25" fmla="*/ 4365 h 10000"/>
                <a:gd name="connsiteX26" fmla="*/ 2902 w 10000"/>
                <a:gd name="connsiteY26" fmla="*/ 4846 h 10000"/>
                <a:gd name="connsiteX27" fmla="*/ 1063 w 10000"/>
                <a:gd name="connsiteY27" fmla="*/ 5551 h 10000"/>
                <a:gd name="connsiteX28" fmla="*/ 828 w 10000"/>
                <a:gd name="connsiteY28" fmla="*/ 5635 h 10000"/>
                <a:gd name="connsiteX29" fmla="*/ 381 w 10000"/>
                <a:gd name="connsiteY29" fmla="*/ 7358 h 10000"/>
                <a:gd name="connsiteX30" fmla="*/ 295 w 10000"/>
                <a:gd name="connsiteY30" fmla="*/ 8008 h 10000"/>
                <a:gd name="connsiteX31" fmla="*/ 0 w 10000"/>
                <a:gd name="connsiteY31" fmla="*/ 10000 h 10000"/>
                <a:gd name="connsiteX32" fmla="*/ 2447 w 10000"/>
                <a:gd name="connsiteY32" fmla="*/ 10000 h 10000"/>
                <a:gd name="connsiteX33" fmla="*/ 3769 w 10000"/>
                <a:gd name="connsiteY33" fmla="*/ 10000 h 10000"/>
                <a:gd name="connsiteX34" fmla="*/ 4912 w 10000"/>
                <a:gd name="connsiteY34" fmla="*/ 10000 h 10000"/>
                <a:gd name="connsiteX35" fmla="*/ 6861 w 10000"/>
                <a:gd name="connsiteY35" fmla="*/ 10000 h 10000"/>
                <a:gd name="connsiteX36" fmla="*/ 9989 w 10000"/>
                <a:gd name="connsiteY36" fmla="*/ 8715 h 10000"/>
                <a:gd name="connsiteX37" fmla="*/ 9615 w 10000"/>
                <a:gd name="connsiteY37" fmla="*/ 5734 h 10000"/>
                <a:gd name="connsiteX0" fmla="*/ 9391 w 9776"/>
                <a:gd name="connsiteY0" fmla="*/ 5734 h 10000"/>
                <a:gd name="connsiteX1" fmla="*/ 9294 w 9776"/>
                <a:gd name="connsiteY1" fmla="*/ 5448 h 10000"/>
                <a:gd name="connsiteX2" fmla="*/ 8677 w 9776"/>
                <a:gd name="connsiteY2" fmla="*/ 5002 h 10000"/>
                <a:gd name="connsiteX3" fmla="*/ 6741 w 9776"/>
                <a:gd name="connsiteY3" fmla="*/ 4495 h 10000"/>
                <a:gd name="connsiteX4" fmla="*/ 5788 w 9776"/>
                <a:gd name="connsiteY4" fmla="*/ 3828 h 10000"/>
                <a:gd name="connsiteX5" fmla="*/ 5765 w 9776"/>
                <a:gd name="connsiteY5" fmla="*/ 3679 h 10000"/>
                <a:gd name="connsiteX6" fmla="*/ 5840 w 9776"/>
                <a:gd name="connsiteY6" fmla="*/ 3622 h 10000"/>
                <a:gd name="connsiteX7" fmla="*/ 5892 w 9776"/>
                <a:gd name="connsiteY7" fmla="*/ 3328 h 10000"/>
                <a:gd name="connsiteX8" fmla="*/ 5988 w 9776"/>
                <a:gd name="connsiteY8" fmla="*/ 3263 h 10000"/>
                <a:gd name="connsiteX9" fmla="*/ 5879 w 9776"/>
                <a:gd name="connsiteY9" fmla="*/ 3180 h 10000"/>
                <a:gd name="connsiteX10" fmla="*/ 5861 w 9776"/>
                <a:gd name="connsiteY10" fmla="*/ 3050 h 10000"/>
                <a:gd name="connsiteX11" fmla="*/ 6326 w 9776"/>
                <a:gd name="connsiteY11" fmla="*/ 2280 h 10000"/>
                <a:gd name="connsiteX12" fmla="*/ 6233 w 9776"/>
                <a:gd name="connsiteY12" fmla="*/ 1994 h 10000"/>
                <a:gd name="connsiteX13" fmla="*/ 6252 w 9776"/>
                <a:gd name="connsiteY13" fmla="*/ 1159 h 10000"/>
                <a:gd name="connsiteX14" fmla="*/ 5638 w 9776"/>
                <a:gd name="connsiteY14" fmla="*/ 518 h 10000"/>
                <a:gd name="connsiteX15" fmla="*/ 4540 w 9776"/>
                <a:gd name="connsiteY15" fmla="*/ 84 h 10000"/>
                <a:gd name="connsiteX16" fmla="*/ 3957 w 9776"/>
                <a:gd name="connsiteY16" fmla="*/ 206 h 10000"/>
                <a:gd name="connsiteX17" fmla="*/ 3519 w 9776"/>
                <a:gd name="connsiteY17" fmla="*/ 465 h 10000"/>
                <a:gd name="connsiteX18" fmla="*/ 3073 w 9776"/>
                <a:gd name="connsiteY18" fmla="*/ 1010 h 10000"/>
                <a:gd name="connsiteX19" fmla="*/ 2880 w 9776"/>
                <a:gd name="connsiteY19" fmla="*/ 1624 h 10000"/>
                <a:gd name="connsiteX20" fmla="*/ 2805 w 9776"/>
                <a:gd name="connsiteY20" fmla="*/ 2028 h 10000"/>
                <a:gd name="connsiteX21" fmla="*/ 2880 w 9776"/>
                <a:gd name="connsiteY21" fmla="*/ 2345 h 10000"/>
                <a:gd name="connsiteX22" fmla="*/ 3275 w 9776"/>
                <a:gd name="connsiteY22" fmla="*/ 3050 h 10000"/>
                <a:gd name="connsiteX23" fmla="*/ 3541 w 9776"/>
                <a:gd name="connsiteY23" fmla="*/ 3770 h 10000"/>
                <a:gd name="connsiteX24" fmla="*/ 3677 w 9776"/>
                <a:gd name="connsiteY24" fmla="*/ 4022 h 10000"/>
                <a:gd name="connsiteX25" fmla="*/ 3585 w 9776"/>
                <a:gd name="connsiteY25" fmla="*/ 4365 h 10000"/>
                <a:gd name="connsiteX26" fmla="*/ 2678 w 9776"/>
                <a:gd name="connsiteY26" fmla="*/ 4846 h 10000"/>
                <a:gd name="connsiteX27" fmla="*/ 839 w 9776"/>
                <a:gd name="connsiteY27" fmla="*/ 5551 h 10000"/>
                <a:gd name="connsiteX28" fmla="*/ 604 w 9776"/>
                <a:gd name="connsiteY28" fmla="*/ 5635 h 10000"/>
                <a:gd name="connsiteX29" fmla="*/ 157 w 9776"/>
                <a:gd name="connsiteY29" fmla="*/ 7358 h 10000"/>
                <a:gd name="connsiteX30" fmla="*/ 71 w 9776"/>
                <a:gd name="connsiteY30" fmla="*/ 8008 h 10000"/>
                <a:gd name="connsiteX31" fmla="*/ 807 w 9776"/>
                <a:gd name="connsiteY31" fmla="*/ 8876 h 10000"/>
                <a:gd name="connsiteX32" fmla="*/ 2223 w 9776"/>
                <a:gd name="connsiteY32" fmla="*/ 10000 h 10000"/>
                <a:gd name="connsiteX33" fmla="*/ 3545 w 9776"/>
                <a:gd name="connsiteY33" fmla="*/ 10000 h 10000"/>
                <a:gd name="connsiteX34" fmla="*/ 4688 w 9776"/>
                <a:gd name="connsiteY34" fmla="*/ 10000 h 10000"/>
                <a:gd name="connsiteX35" fmla="*/ 6637 w 9776"/>
                <a:gd name="connsiteY35" fmla="*/ 10000 h 10000"/>
                <a:gd name="connsiteX36" fmla="*/ 9765 w 9776"/>
                <a:gd name="connsiteY36" fmla="*/ 8715 h 10000"/>
                <a:gd name="connsiteX37" fmla="*/ 9391 w 9776"/>
                <a:gd name="connsiteY37" fmla="*/ 5734 h 10000"/>
                <a:gd name="connsiteX0" fmla="*/ 9606 w 10263"/>
                <a:gd name="connsiteY0" fmla="*/ 5734 h 10000"/>
                <a:gd name="connsiteX1" fmla="*/ 9507 w 10263"/>
                <a:gd name="connsiteY1" fmla="*/ 5448 h 10000"/>
                <a:gd name="connsiteX2" fmla="*/ 8876 w 10263"/>
                <a:gd name="connsiteY2" fmla="*/ 5002 h 10000"/>
                <a:gd name="connsiteX3" fmla="*/ 6895 w 10263"/>
                <a:gd name="connsiteY3" fmla="*/ 4495 h 10000"/>
                <a:gd name="connsiteX4" fmla="*/ 5921 w 10263"/>
                <a:gd name="connsiteY4" fmla="*/ 3828 h 10000"/>
                <a:gd name="connsiteX5" fmla="*/ 5897 w 10263"/>
                <a:gd name="connsiteY5" fmla="*/ 3679 h 10000"/>
                <a:gd name="connsiteX6" fmla="*/ 5974 w 10263"/>
                <a:gd name="connsiteY6" fmla="*/ 3622 h 10000"/>
                <a:gd name="connsiteX7" fmla="*/ 6027 w 10263"/>
                <a:gd name="connsiteY7" fmla="*/ 3328 h 10000"/>
                <a:gd name="connsiteX8" fmla="*/ 6125 w 10263"/>
                <a:gd name="connsiteY8" fmla="*/ 3263 h 10000"/>
                <a:gd name="connsiteX9" fmla="*/ 6014 w 10263"/>
                <a:gd name="connsiteY9" fmla="*/ 3180 h 10000"/>
                <a:gd name="connsiteX10" fmla="*/ 5995 w 10263"/>
                <a:gd name="connsiteY10" fmla="*/ 3050 h 10000"/>
                <a:gd name="connsiteX11" fmla="*/ 6471 w 10263"/>
                <a:gd name="connsiteY11" fmla="*/ 2280 h 10000"/>
                <a:gd name="connsiteX12" fmla="*/ 6376 w 10263"/>
                <a:gd name="connsiteY12" fmla="*/ 1994 h 10000"/>
                <a:gd name="connsiteX13" fmla="*/ 6395 w 10263"/>
                <a:gd name="connsiteY13" fmla="*/ 1159 h 10000"/>
                <a:gd name="connsiteX14" fmla="*/ 5767 w 10263"/>
                <a:gd name="connsiteY14" fmla="*/ 518 h 10000"/>
                <a:gd name="connsiteX15" fmla="*/ 4644 w 10263"/>
                <a:gd name="connsiteY15" fmla="*/ 84 h 10000"/>
                <a:gd name="connsiteX16" fmla="*/ 4048 w 10263"/>
                <a:gd name="connsiteY16" fmla="*/ 206 h 10000"/>
                <a:gd name="connsiteX17" fmla="*/ 3600 w 10263"/>
                <a:gd name="connsiteY17" fmla="*/ 465 h 10000"/>
                <a:gd name="connsiteX18" fmla="*/ 3143 w 10263"/>
                <a:gd name="connsiteY18" fmla="*/ 1010 h 10000"/>
                <a:gd name="connsiteX19" fmla="*/ 2946 w 10263"/>
                <a:gd name="connsiteY19" fmla="*/ 1624 h 10000"/>
                <a:gd name="connsiteX20" fmla="*/ 2869 w 10263"/>
                <a:gd name="connsiteY20" fmla="*/ 2028 h 10000"/>
                <a:gd name="connsiteX21" fmla="*/ 2946 w 10263"/>
                <a:gd name="connsiteY21" fmla="*/ 2345 h 10000"/>
                <a:gd name="connsiteX22" fmla="*/ 3350 w 10263"/>
                <a:gd name="connsiteY22" fmla="*/ 3050 h 10000"/>
                <a:gd name="connsiteX23" fmla="*/ 3622 w 10263"/>
                <a:gd name="connsiteY23" fmla="*/ 3770 h 10000"/>
                <a:gd name="connsiteX24" fmla="*/ 3761 w 10263"/>
                <a:gd name="connsiteY24" fmla="*/ 4022 h 10000"/>
                <a:gd name="connsiteX25" fmla="*/ 3667 w 10263"/>
                <a:gd name="connsiteY25" fmla="*/ 4365 h 10000"/>
                <a:gd name="connsiteX26" fmla="*/ 2739 w 10263"/>
                <a:gd name="connsiteY26" fmla="*/ 4846 h 10000"/>
                <a:gd name="connsiteX27" fmla="*/ 858 w 10263"/>
                <a:gd name="connsiteY27" fmla="*/ 5551 h 10000"/>
                <a:gd name="connsiteX28" fmla="*/ 618 w 10263"/>
                <a:gd name="connsiteY28" fmla="*/ 5635 h 10000"/>
                <a:gd name="connsiteX29" fmla="*/ 161 w 10263"/>
                <a:gd name="connsiteY29" fmla="*/ 7358 h 10000"/>
                <a:gd name="connsiteX30" fmla="*/ 73 w 10263"/>
                <a:gd name="connsiteY30" fmla="*/ 8008 h 10000"/>
                <a:gd name="connsiteX31" fmla="*/ 825 w 10263"/>
                <a:gd name="connsiteY31" fmla="*/ 8876 h 10000"/>
                <a:gd name="connsiteX32" fmla="*/ 2274 w 10263"/>
                <a:gd name="connsiteY32" fmla="*/ 10000 h 10000"/>
                <a:gd name="connsiteX33" fmla="*/ 3626 w 10263"/>
                <a:gd name="connsiteY33" fmla="*/ 10000 h 10000"/>
                <a:gd name="connsiteX34" fmla="*/ 4795 w 10263"/>
                <a:gd name="connsiteY34" fmla="*/ 10000 h 10000"/>
                <a:gd name="connsiteX35" fmla="*/ 6789 w 10263"/>
                <a:gd name="connsiteY35" fmla="*/ 10000 h 10000"/>
                <a:gd name="connsiteX36" fmla="*/ 10263 w 10263"/>
                <a:gd name="connsiteY36" fmla="*/ 9188 h 10000"/>
                <a:gd name="connsiteX37" fmla="*/ 9606 w 10263"/>
                <a:gd name="connsiteY37" fmla="*/ 5734 h 10000"/>
                <a:gd name="connsiteX0" fmla="*/ 9606 w 10263"/>
                <a:gd name="connsiteY0" fmla="*/ 5734 h 10323"/>
                <a:gd name="connsiteX1" fmla="*/ 9507 w 10263"/>
                <a:gd name="connsiteY1" fmla="*/ 5448 h 10323"/>
                <a:gd name="connsiteX2" fmla="*/ 8876 w 10263"/>
                <a:gd name="connsiteY2" fmla="*/ 5002 h 10323"/>
                <a:gd name="connsiteX3" fmla="*/ 6895 w 10263"/>
                <a:gd name="connsiteY3" fmla="*/ 4495 h 10323"/>
                <a:gd name="connsiteX4" fmla="*/ 5921 w 10263"/>
                <a:gd name="connsiteY4" fmla="*/ 3828 h 10323"/>
                <a:gd name="connsiteX5" fmla="*/ 5897 w 10263"/>
                <a:gd name="connsiteY5" fmla="*/ 3679 h 10323"/>
                <a:gd name="connsiteX6" fmla="*/ 5974 w 10263"/>
                <a:gd name="connsiteY6" fmla="*/ 3622 h 10323"/>
                <a:gd name="connsiteX7" fmla="*/ 6027 w 10263"/>
                <a:gd name="connsiteY7" fmla="*/ 3328 h 10323"/>
                <a:gd name="connsiteX8" fmla="*/ 6125 w 10263"/>
                <a:gd name="connsiteY8" fmla="*/ 3263 h 10323"/>
                <a:gd name="connsiteX9" fmla="*/ 6014 w 10263"/>
                <a:gd name="connsiteY9" fmla="*/ 3180 h 10323"/>
                <a:gd name="connsiteX10" fmla="*/ 5995 w 10263"/>
                <a:gd name="connsiteY10" fmla="*/ 3050 h 10323"/>
                <a:gd name="connsiteX11" fmla="*/ 6471 w 10263"/>
                <a:gd name="connsiteY11" fmla="*/ 2280 h 10323"/>
                <a:gd name="connsiteX12" fmla="*/ 6376 w 10263"/>
                <a:gd name="connsiteY12" fmla="*/ 1994 h 10323"/>
                <a:gd name="connsiteX13" fmla="*/ 6395 w 10263"/>
                <a:gd name="connsiteY13" fmla="*/ 1159 h 10323"/>
                <a:gd name="connsiteX14" fmla="*/ 5767 w 10263"/>
                <a:gd name="connsiteY14" fmla="*/ 518 h 10323"/>
                <a:gd name="connsiteX15" fmla="*/ 4644 w 10263"/>
                <a:gd name="connsiteY15" fmla="*/ 84 h 10323"/>
                <a:gd name="connsiteX16" fmla="*/ 4048 w 10263"/>
                <a:gd name="connsiteY16" fmla="*/ 206 h 10323"/>
                <a:gd name="connsiteX17" fmla="*/ 3600 w 10263"/>
                <a:gd name="connsiteY17" fmla="*/ 465 h 10323"/>
                <a:gd name="connsiteX18" fmla="*/ 3143 w 10263"/>
                <a:gd name="connsiteY18" fmla="*/ 1010 h 10323"/>
                <a:gd name="connsiteX19" fmla="*/ 2946 w 10263"/>
                <a:gd name="connsiteY19" fmla="*/ 1624 h 10323"/>
                <a:gd name="connsiteX20" fmla="*/ 2869 w 10263"/>
                <a:gd name="connsiteY20" fmla="*/ 2028 h 10323"/>
                <a:gd name="connsiteX21" fmla="*/ 2946 w 10263"/>
                <a:gd name="connsiteY21" fmla="*/ 2345 h 10323"/>
                <a:gd name="connsiteX22" fmla="*/ 3350 w 10263"/>
                <a:gd name="connsiteY22" fmla="*/ 3050 h 10323"/>
                <a:gd name="connsiteX23" fmla="*/ 3622 w 10263"/>
                <a:gd name="connsiteY23" fmla="*/ 3770 h 10323"/>
                <a:gd name="connsiteX24" fmla="*/ 3761 w 10263"/>
                <a:gd name="connsiteY24" fmla="*/ 4022 h 10323"/>
                <a:gd name="connsiteX25" fmla="*/ 3667 w 10263"/>
                <a:gd name="connsiteY25" fmla="*/ 4365 h 10323"/>
                <a:gd name="connsiteX26" fmla="*/ 2739 w 10263"/>
                <a:gd name="connsiteY26" fmla="*/ 4846 h 10323"/>
                <a:gd name="connsiteX27" fmla="*/ 858 w 10263"/>
                <a:gd name="connsiteY27" fmla="*/ 5551 h 10323"/>
                <a:gd name="connsiteX28" fmla="*/ 618 w 10263"/>
                <a:gd name="connsiteY28" fmla="*/ 5635 h 10323"/>
                <a:gd name="connsiteX29" fmla="*/ 161 w 10263"/>
                <a:gd name="connsiteY29" fmla="*/ 7358 h 10323"/>
                <a:gd name="connsiteX30" fmla="*/ 73 w 10263"/>
                <a:gd name="connsiteY30" fmla="*/ 8008 h 10323"/>
                <a:gd name="connsiteX31" fmla="*/ 825 w 10263"/>
                <a:gd name="connsiteY31" fmla="*/ 8876 h 10323"/>
                <a:gd name="connsiteX32" fmla="*/ 2274 w 10263"/>
                <a:gd name="connsiteY32" fmla="*/ 10000 h 10323"/>
                <a:gd name="connsiteX33" fmla="*/ 3626 w 10263"/>
                <a:gd name="connsiteY33" fmla="*/ 10000 h 10323"/>
                <a:gd name="connsiteX34" fmla="*/ 4795 w 10263"/>
                <a:gd name="connsiteY34" fmla="*/ 10000 h 10323"/>
                <a:gd name="connsiteX35" fmla="*/ 6789 w 10263"/>
                <a:gd name="connsiteY35" fmla="*/ 10323 h 10323"/>
                <a:gd name="connsiteX36" fmla="*/ 10263 w 10263"/>
                <a:gd name="connsiteY36" fmla="*/ 9188 h 10323"/>
                <a:gd name="connsiteX37" fmla="*/ 9606 w 10263"/>
                <a:gd name="connsiteY37" fmla="*/ 5734 h 10323"/>
                <a:gd name="connsiteX0" fmla="*/ 9606 w 10263"/>
                <a:gd name="connsiteY0" fmla="*/ 5734 h 10581"/>
                <a:gd name="connsiteX1" fmla="*/ 9507 w 10263"/>
                <a:gd name="connsiteY1" fmla="*/ 5448 h 10581"/>
                <a:gd name="connsiteX2" fmla="*/ 8876 w 10263"/>
                <a:gd name="connsiteY2" fmla="*/ 5002 h 10581"/>
                <a:gd name="connsiteX3" fmla="*/ 6895 w 10263"/>
                <a:gd name="connsiteY3" fmla="*/ 4495 h 10581"/>
                <a:gd name="connsiteX4" fmla="*/ 5921 w 10263"/>
                <a:gd name="connsiteY4" fmla="*/ 3828 h 10581"/>
                <a:gd name="connsiteX5" fmla="*/ 5897 w 10263"/>
                <a:gd name="connsiteY5" fmla="*/ 3679 h 10581"/>
                <a:gd name="connsiteX6" fmla="*/ 5974 w 10263"/>
                <a:gd name="connsiteY6" fmla="*/ 3622 h 10581"/>
                <a:gd name="connsiteX7" fmla="*/ 6027 w 10263"/>
                <a:gd name="connsiteY7" fmla="*/ 3328 h 10581"/>
                <a:gd name="connsiteX8" fmla="*/ 6125 w 10263"/>
                <a:gd name="connsiteY8" fmla="*/ 3263 h 10581"/>
                <a:gd name="connsiteX9" fmla="*/ 6014 w 10263"/>
                <a:gd name="connsiteY9" fmla="*/ 3180 h 10581"/>
                <a:gd name="connsiteX10" fmla="*/ 5995 w 10263"/>
                <a:gd name="connsiteY10" fmla="*/ 3050 h 10581"/>
                <a:gd name="connsiteX11" fmla="*/ 6471 w 10263"/>
                <a:gd name="connsiteY11" fmla="*/ 2280 h 10581"/>
                <a:gd name="connsiteX12" fmla="*/ 6376 w 10263"/>
                <a:gd name="connsiteY12" fmla="*/ 1994 h 10581"/>
                <a:gd name="connsiteX13" fmla="*/ 6395 w 10263"/>
                <a:gd name="connsiteY13" fmla="*/ 1159 h 10581"/>
                <a:gd name="connsiteX14" fmla="*/ 5767 w 10263"/>
                <a:gd name="connsiteY14" fmla="*/ 518 h 10581"/>
                <a:gd name="connsiteX15" fmla="*/ 4644 w 10263"/>
                <a:gd name="connsiteY15" fmla="*/ 84 h 10581"/>
                <a:gd name="connsiteX16" fmla="*/ 4048 w 10263"/>
                <a:gd name="connsiteY16" fmla="*/ 206 h 10581"/>
                <a:gd name="connsiteX17" fmla="*/ 3600 w 10263"/>
                <a:gd name="connsiteY17" fmla="*/ 465 h 10581"/>
                <a:gd name="connsiteX18" fmla="*/ 3143 w 10263"/>
                <a:gd name="connsiteY18" fmla="*/ 1010 h 10581"/>
                <a:gd name="connsiteX19" fmla="*/ 2946 w 10263"/>
                <a:gd name="connsiteY19" fmla="*/ 1624 h 10581"/>
                <a:gd name="connsiteX20" fmla="*/ 2869 w 10263"/>
                <a:gd name="connsiteY20" fmla="*/ 2028 h 10581"/>
                <a:gd name="connsiteX21" fmla="*/ 2946 w 10263"/>
                <a:gd name="connsiteY21" fmla="*/ 2345 h 10581"/>
                <a:gd name="connsiteX22" fmla="*/ 3350 w 10263"/>
                <a:gd name="connsiteY22" fmla="*/ 3050 h 10581"/>
                <a:gd name="connsiteX23" fmla="*/ 3622 w 10263"/>
                <a:gd name="connsiteY23" fmla="*/ 3770 h 10581"/>
                <a:gd name="connsiteX24" fmla="*/ 3761 w 10263"/>
                <a:gd name="connsiteY24" fmla="*/ 4022 h 10581"/>
                <a:gd name="connsiteX25" fmla="*/ 3667 w 10263"/>
                <a:gd name="connsiteY25" fmla="*/ 4365 h 10581"/>
                <a:gd name="connsiteX26" fmla="*/ 2739 w 10263"/>
                <a:gd name="connsiteY26" fmla="*/ 4846 h 10581"/>
                <a:gd name="connsiteX27" fmla="*/ 858 w 10263"/>
                <a:gd name="connsiteY27" fmla="*/ 5551 h 10581"/>
                <a:gd name="connsiteX28" fmla="*/ 618 w 10263"/>
                <a:gd name="connsiteY28" fmla="*/ 5635 h 10581"/>
                <a:gd name="connsiteX29" fmla="*/ 161 w 10263"/>
                <a:gd name="connsiteY29" fmla="*/ 7358 h 10581"/>
                <a:gd name="connsiteX30" fmla="*/ 73 w 10263"/>
                <a:gd name="connsiteY30" fmla="*/ 8008 h 10581"/>
                <a:gd name="connsiteX31" fmla="*/ 825 w 10263"/>
                <a:gd name="connsiteY31" fmla="*/ 8876 h 10581"/>
                <a:gd name="connsiteX32" fmla="*/ 2274 w 10263"/>
                <a:gd name="connsiteY32" fmla="*/ 10000 h 10581"/>
                <a:gd name="connsiteX33" fmla="*/ 3626 w 10263"/>
                <a:gd name="connsiteY33" fmla="*/ 10000 h 10581"/>
                <a:gd name="connsiteX34" fmla="*/ 4719 w 10263"/>
                <a:gd name="connsiteY34" fmla="*/ 10581 h 10581"/>
                <a:gd name="connsiteX35" fmla="*/ 6789 w 10263"/>
                <a:gd name="connsiteY35" fmla="*/ 10323 h 10581"/>
                <a:gd name="connsiteX36" fmla="*/ 10263 w 10263"/>
                <a:gd name="connsiteY36" fmla="*/ 9188 h 10581"/>
                <a:gd name="connsiteX37" fmla="*/ 9606 w 10263"/>
                <a:gd name="connsiteY37" fmla="*/ 5734 h 10581"/>
                <a:gd name="connsiteX0" fmla="*/ 9606 w 10000"/>
                <a:gd name="connsiteY0" fmla="*/ 5734 h 10581"/>
                <a:gd name="connsiteX1" fmla="*/ 9507 w 10000"/>
                <a:gd name="connsiteY1" fmla="*/ 5448 h 10581"/>
                <a:gd name="connsiteX2" fmla="*/ 8876 w 10000"/>
                <a:gd name="connsiteY2" fmla="*/ 5002 h 10581"/>
                <a:gd name="connsiteX3" fmla="*/ 6895 w 10000"/>
                <a:gd name="connsiteY3" fmla="*/ 4495 h 10581"/>
                <a:gd name="connsiteX4" fmla="*/ 5921 w 10000"/>
                <a:gd name="connsiteY4" fmla="*/ 3828 h 10581"/>
                <a:gd name="connsiteX5" fmla="*/ 5897 w 10000"/>
                <a:gd name="connsiteY5" fmla="*/ 3679 h 10581"/>
                <a:gd name="connsiteX6" fmla="*/ 5974 w 10000"/>
                <a:gd name="connsiteY6" fmla="*/ 3622 h 10581"/>
                <a:gd name="connsiteX7" fmla="*/ 6027 w 10000"/>
                <a:gd name="connsiteY7" fmla="*/ 3328 h 10581"/>
                <a:gd name="connsiteX8" fmla="*/ 6125 w 10000"/>
                <a:gd name="connsiteY8" fmla="*/ 3263 h 10581"/>
                <a:gd name="connsiteX9" fmla="*/ 6014 w 10000"/>
                <a:gd name="connsiteY9" fmla="*/ 3180 h 10581"/>
                <a:gd name="connsiteX10" fmla="*/ 5995 w 10000"/>
                <a:gd name="connsiteY10" fmla="*/ 3050 h 10581"/>
                <a:gd name="connsiteX11" fmla="*/ 6471 w 10000"/>
                <a:gd name="connsiteY11" fmla="*/ 2280 h 10581"/>
                <a:gd name="connsiteX12" fmla="*/ 6376 w 10000"/>
                <a:gd name="connsiteY12" fmla="*/ 1994 h 10581"/>
                <a:gd name="connsiteX13" fmla="*/ 6395 w 10000"/>
                <a:gd name="connsiteY13" fmla="*/ 1159 h 10581"/>
                <a:gd name="connsiteX14" fmla="*/ 5767 w 10000"/>
                <a:gd name="connsiteY14" fmla="*/ 518 h 10581"/>
                <a:gd name="connsiteX15" fmla="*/ 4644 w 10000"/>
                <a:gd name="connsiteY15" fmla="*/ 84 h 10581"/>
                <a:gd name="connsiteX16" fmla="*/ 4048 w 10000"/>
                <a:gd name="connsiteY16" fmla="*/ 206 h 10581"/>
                <a:gd name="connsiteX17" fmla="*/ 3600 w 10000"/>
                <a:gd name="connsiteY17" fmla="*/ 465 h 10581"/>
                <a:gd name="connsiteX18" fmla="*/ 3143 w 10000"/>
                <a:gd name="connsiteY18" fmla="*/ 1010 h 10581"/>
                <a:gd name="connsiteX19" fmla="*/ 2946 w 10000"/>
                <a:gd name="connsiteY19" fmla="*/ 1624 h 10581"/>
                <a:gd name="connsiteX20" fmla="*/ 2869 w 10000"/>
                <a:gd name="connsiteY20" fmla="*/ 2028 h 10581"/>
                <a:gd name="connsiteX21" fmla="*/ 2946 w 10000"/>
                <a:gd name="connsiteY21" fmla="*/ 2345 h 10581"/>
                <a:gd name="connsiteX22" fmla="*/ 3350 w 10000"/>
                <a:gd name="connsiteY22" fmla="*/ 3050 h 10581"/>
                <a:gd name="connsiteX23" fmla="*/ 3622 w 10000"/>
                <a:gd name="connsiteY23" fmla="*/ 3770 h 10581"/>
                <a:gd name="connsiteX24" fmla="*/ 3761 w 10000"/>
                <a:gd name="connsiteY24" fmla="*/ 4022 h 10581"/>
                <a:gd name="connsiteX25" fmla="*/ 3667 w 10000"/>
                <a:gd name="connsiteY25" fmla="*/ 4365 h 10581"/>
                <a:gd name="connsiteX26" fmla="*/ 2739 w 10000"/>
                <a:gd name="connsiteY26" fmla="*/ 4846 h 10581"/>
                <a:gd name="connsiteX27" fmla="*/ 858 w 10000"/>
                <a:gd name="connsiteY27" fmla="*/ 5551 h 10581"/>
                <a:gd name="connsiteX28" fmla="*/ 618 w 10000"/>
                <a:gd name="connsiteY28" fmla="*/ 5635 h 10581"/>
                <a:gd name="connsiteX29" fmla="*/ 161 w 10000"/>
                <a:gd name="connsiteY29" fmla="*/ 7358 h 10581"/>
                <a:gd name="connsiteX30" fmla="*/ 73 w 10000"/>
                <a:gd name="connsiteY30" fmla="*/ 8008 h 10581"/>
                <a:gd name="connsiteX31" fmla="*/ 825 w 10000"/>
                <a:gd name="connsiteY31" fmla="*/ 8876 h 10581"/>
                <a:gd name="connsiteX32" fmla="*/ 2274 w 10000"/>
                <a:gd name="connsiteY32" fmla="*/ 10000 h 10581"/>
                <a:gd name="connsiteX33" fmla="*/ 3626 w 10000"/>
                <a:gd name="connsiteY33" fmla="*/ 10000 h 10581"/>
                <a:gd name="connsiteX34" fmla="*/ 4719 w 10000"/>
                <a:gd name="connsiteY34" fmla="*/ 10581 h 10581"/>
                <a:gd name="connsiteX35" fmla="*/ 6789 w 10000"/>
                <a:gd name="connsiteY35" fmla="*/ 10323 h 10581"/>
                <a:gd name="connsiteX36" fmla="*/ 9739 w 10000"/>
                <a:gd name="connsiteY36" fmla="*/ 9138 h 10581"/>
                <a:gd name="connsiteX37" fmla="*/ 9606 w 10000"/>
                <a:gd name="connsiteY37" fmla="*/ 5734 h 10581"/>
                <a:gd name="connsiteX0" fmla="*/ 9606 w 10000"/>
                <a:gd name="connsiteY0" fmla="*/ 5734 h 10581"/>
                <a:gd name="connsiteX1" fmla="*/ 9507 w 10000"/>
                <a:gd name="connsiteY1" fmla="*/ 5448 h 10581"/>
                <a:gd name="connsiteX2" fmla="*/ 8876 w 10000"/>
                <a:gd name="connsiteY2" fmla="*/ 5002 h 10581"/>
                <a:gd name="connsiteX3" fmla="*/ 6895 w 10000"/>
                <a:gd name="connsiteY3" fmla="*/ 4495 h 10581"/>
                <a:gd name="connsiteX4" fmla="*/ 5921 w 10000"/>
                <a:gd name="connsiteY4" fmla="*/ 3828 h 10581"/>
                <a:gd name="connsiteX5" fmla="*/ 5897 w 10000"/>
                <a:gd name="connsiteY5" fmla="*/ 3679 h 10581"/>
                <a:gd name="connsiteX6" fmla="*/ 5974 w 10000"/>
                <a:gd name="connsiteY6" fmla="*/ 3622 h 10581"/>
                <a:gd name="connsiteX7" fmla="*/ 6027 w 10000"/>
                <a:gd name="connsiteY7" fmla="*/ 3328 h 10581"/>
                <a:gd name="connsiteX8" fmla="*/ 6125 w 10000"/>
                <a:gd name="connsiteY8" fmla="*/ 3263 h 10581"/>
                <a:gd name="connsiteX9" fmla="*/ 6014 w 10000"/>
                <a:gd name="connsiteY9" fmla="*/ 3180 h 10581"/>
                <a:gd name="connsiteX10" fmla="*/ 5995 w 10000"/>
                <a:gd name="connsiteY10" fmla="*/ 3050 h 10581"/>
                <a:gd name="connsiteX11" fmla="*/ 6471 w 10000"/>
                <a:gd name="connsiteY11" fmla="*/ 2280 h 10581"/>
                <a:gd name="connsiteX12" fmla="*/ 6376 w 10000"/>
                <a:gd name="connsiteY12" fmla="*/ 1994 h 10581"/>
                <a:gd name="connsiteX13" fmla="*/ 6395 w 10000"/>
                <a:gd name="connsiteY13" fmla="*/ 1159 h 10581"/>
                <a:gd name="connsiteX14" fmla="*/ 5767 w 10000"/>
                <a:gd name="connsiteY14" fmla="*/ 518 h 10581"/>
                <a:gd name="connsiteX15" fmla="*/ 4644 w 10000"/>
                <a:gd name="connsiteY15" fmla="*/ 84 h 10581"/>
                <a:gd name="connsiteX16" fmla="*/ 4048 w 10000"/>
                <a:gd name="connsiteY16" fmla="*/ 206 h 10581"/>
                <a:gd name="connsiteX17" fmla="*/ 3600 w 10000"/>
                <a:gd name="connsiteY17" fmla="*/ 465 h 10581"/>
                <a:gd name="connsiteX18" fmla="*/ 3143 w 10000"/>
                <a:gd name="connsiteY18" fmla="*/ 1010 h 10581"/>
                <a:gd name="connsiteX19" fmla="*/ 2946 w 10000"/>
                <a:gd name="connsiteY19" fmla="*/ 1624 h 10581"/>
                <a:gd name="connsiteX20" fmla="*/ 2869 w 10000"/>
                <a:gd name="connsiteY20" fmla="*/ 2028 h 10581"/>
                <a:gd name="connsiteX21" fmla="*/ 2946 w 10000"/>
                <a:gd name="connsiteY21" fmla="*/ 2345 h 10581"/>
                <a:gd name="connsiteX22" fmla="*/ 3350 w 10000"/>
                <a:gd name="connsiteY22" fmla="*/ 3050 h 10581"/>
                <a:gd name="connsiteX23" fmla="*/ 3622 w 10000"/>
                <a:gd name="connsiteY23" fmla="*/ 3770 h 10581"/>
                <a:gd name="connsiteX24" fmla="*/ 3761 w 10000"/>
                <a:gd name="connsiteY24" fmla="*/ 4022 h 10581"/>
                <a:gd name="connsiteX25" fmla="*/ 3667 w 10000"/>
                <a:gd name="connsiteY25" fmla="*/ 4365 h 10581"/>
                <a:gd name="connsiteX26" fmla="*/ 2739 w 10000"/>
                <a:gd name="connsiteY26" fmla="*/ 4846 h 10581"/>
                <a:gd name="connsiteX27" fmla="*/ 858 w 10000"/>
                <a:gd name="connsiteY27" fmla="*/ 5551 h 10581"/>
                <a:gd name="connsiteX28" fmla="*/ 618 w 10000"/>
                <a:gd name="connsiteY28" fmla="*/ 5635 h 10581"/>
                <a:gd name="connsiteX29" fmla="*/ 161 w 10000"/>
                <a:gd name="connsiteY29" fmla="*/ 7358 h 10581"/>
                <a:gd name="connsiteX30" fmla="*/ 73 w 10000"/>
                <a:gd name="connsiteY30" fmla="*/ 8008 h 10581"/>
                <a:gd name="connsiteX31" fmla="*/ 825 w 10000"/>
                <a:gd name="connsiteY31" fmla="*/ 8876 h 10581"/>
                <a:gd name="connsiteX32" fmla="*/ 2274 w 10000"/>
                <a:gd name="connsiteY32" fmla="*/ 10000 h 10581"/>
                <a:gd name="connsiteX33" fmla="*/ 3626 w 10000"/>
                <a:gd name="connsiteY33" fmla="*/ 10000 h 10581"/>
                <a:gd name="connsiteX34" fmla="*/ 4719 w 10000"/>
                <a:gd name="connsiteY34" fmla="*/ 10581 h 10581"/>
                <a:gd name="connsiteX35" fmla="*/ 6789 w 10000"/>
                <a:gd name="connsiteY35" fmla="*/ 9897 h 10581"/>
                <a:gd name="connsiteX36" fmla="*/ 9739 w 10000"/>
                <a:gd name="connsiteY36" fmla="*/ 9138 h 10581"/>
                <a:gd name="connsiteX37" fmla="*/ 9606 w 10000"/>
                <a:gd name="connsiteY37" fmla="*/ 5734 h 10581"/>
                <a:gd name="connsiteX0" fmla="*/ 9606 w 10239"/>
                <a:gd name="connsiteY0" fmla="*/ 5734 h 10581"/>
                <a:gd name="connsiteX1" fmla="*/ 9507 w 10239"/>
                <a:gd name="connsiteY1" fmla="*/ 5448 h 10581"/>
                <a:gd name="connsiteX2" fmla="*/ 8876 w 10239"/>
                <a:gd name="connsiteY2" fmla="*/ 5002 h 10581"/>
                <a:gd name="connsiteX3" fmla="*/ 6895 w 10239"/>
                <a:gd name="connsiteY3" fmla="*/ 4495 h 10581"/>
                <a:gd name="connsiteX4" fmla="*/ 5921 w 10239"/>
                <a:gd name="connsiteY4" fmla="*/ 3828 h 10581"/>
                <a:gd name="connsiteX5" fmla="*/ 5897 w 10239"/>
                <a:gd name="connsiteY5" fmla="*/ 3679 h 10581"/>
                <a:gd name="connsiteX6" fmla="*/ 5974 w 10239"/>
                <a:gd name="connsiteY6" fmla="*/ 3622 h 10581"/>
                <a:gd name="connsiteX7" fmla="*/ 6027 w 10239"/>
                <a:gd name="connsiteY7" fmla="*/ 3328 h 10581"/>
                <a:gd name="connsiteX8" fmla="*/ 6125 w 10239"/>
                <a:gd name="connsiteY8" fmla="*/ 3263 h 10581"/>
                <a:gd name="connsiteX9" fmla="*/ 6014 w 10239"/>
                <a:gd name="connsiteY9" fmla="*/ 3180 h 10581"/>
                <a:gd name="connsiteX10" fmla="*/ 5995 w 10239"/>
                <a:gd name="connsiteY10" fmla="*/ 3050 h 10581"/>
                <a:gd name="connsiteX11" fmla="*/ 6471 w 10239"/>
                <a:gd name="connsiteY11" fmla="*/ 2280 h 10581"/>
                <a:gd name="connsiteX12" fmla="*/ 6376 w 10239"/>
                <a:gd name="connsiteY12" fmla="*/ 1994 h 10581"/>
                <a:gd name="connsiteX13" fmla="*/ 6395 w 10239"/>
                <a:gd name="connsiteY13" fmla="*/ 1159 h 10581"/>
                <a:gd name="connsiteX14" fmla="*/ 5767 w 10239"/>
                <a:gd name="connsiteY14" fmla="*/ 518 h 10581"/>
                <a:gd name="connsiteX15" fmla="*/ 4644 w 10239"/>
                <a:gd name="connsiteY15" fmla="*/ 84 h 10581"/>
                <a:gd name="connsiteX16" fmla="*/ 4048 w 10239"/>
                <a:gd name="connsiteY16" fmla="*/ 206 h 10581"/>
                <a:gd name="connsiteX17" fmla="*/ 3600 w 10239"/>
                <a:gd name="connsiteY17" fmla="*/ 465 h 10581"/>
                <a:gd name="connsiteX18" fmla="*/ 3143 w 10239"/>
                <a:gd name="connsiteY18" fmla="*/ 1010 h 10581"/>
                <a:gd name="connsiteX19" fmla="*/ 2946 w 10239"/>
                <a:gd name="connsiteY19" fmla="*/ 1624 h 10581"/>
                <a:gd name="connsiteX20" fmla="*/ 2869 w 10239"/>
                <a:gd name="connsiteY20" fmla="*/ 2028 h 10581"/>
                <a:gd name="connsiteX21" fmla="*/ 2946 w 10239"/>
                <a:gd name="connsiteY21" fmla="*/ 2345 h 10581"/>
                <a:gd name="connsiteX22" fmla="*/ 3350 w 10239"/>
                <a:gd name="connsiteY22" fmla="*/ 3050 h 10581"/>
                <a:gd name="connsiteX23" fmla="*/ 3622 w 10239"/>
                <a:gd name="connsiteY23" fmla="*/ 3770 h 10581"/>
                <a:gd name="connsiteX24" fmla="*/ 3761 w 10239"/>
                <a:gd name="connsiteY24" fmla="*/ 4022 h 10581"/>
                <a:gd name="connsiteX25" fmla="*/ 3667 w 10239"/>
                <a:gd name="connsiteY25" fmla="*/ 4365 h 10581"/>
                <a:gd name="connsiteX26" fmla="*/ 2739 w 10239"/>
                <a:gd name="connsiteY26" fmla="*/ 4846 h 10581"/>
                <a:gd name="connsiteX27" fmla="*/ 858 w 10239"/>
                <a:gd name="connsiteY27" fmla="*/ 5551 h 10581"/>
                <a:gd name="connsiteX28" fmla="*/ 618 w 10239"/>
                <a:gd name="connsiteY28" fmla="*/ 5635 h 10581"/>
                <a:gd name="connsiteX29" fmla="*/ 161 w 10239"/>
                <a:gd name="connsiteY29" fmla="*/ 7358 h 10581"/>
                <a:gd name="connsiteX30" fmla="*/ 73 w 10239"/>
                <a:gd name="connsiteY30" fmla="*/ 8008 h 10581"/>
                <a:gd name="connsiteX31" fmla="*/ 825 w 10239"/>
                <a:gd name="connsiteY31" fmla="*/ 8876 h 10581"/>
                <a:gd name="connsiteX32" fmla="*/ 2274 w 10239"/>
                <a:gd name="connsiteY32" fmla="*/ 10000 h 10581"/>
                <a:gd name="connsiteX33" fmla="*/ 3626 w 10239"/>
                <a:gd name="connsiteY33" fmla="*/ 10000 h 10581"/>
                <a:gd name="connsiteX34" fmla="*/ 4719 w 10239"/>
                <a:gd name="connsiteY34" fmla="*/ 10581 h 10581"/>
                <a:gd name="connsiteX35" fmla="*/ 6789 w 10239"/>
                <a:gd name="connsiteY35" fmla="*/ 9897 h 10581"/>
                <a:gd name="connsiteX36" fmla="*/ 10239 w 10239"/>
                <a:gd name="connsiteY36" fmla="*/ 8584 h 10581"/>
                <a:gd name="connsiteX37" fmla="*/ 9606 w 10239"/>
                <a:gd name="connsiteY37" fmla="*/ 5734 h 10581"/>
                <a:gd name="connsiteX0" fmla="*/ 9606 w 10239"/>
                <a:gd name="connsiteY0" fmla="*/ 5734 h 10000"/>
                <a:gd name="connsiteX1" fmla="*/ 9507 w 10239"/>
                <a:gd name="connsiteY1" fmla="*/ 5448 h 10000"/>
                <a:gd name="connsiteX2" fmla="*/ 8876 w 10239"/>
                <a:gd name="connsiteY2" fmla="*/ 5002 h 10000"/>
                <a:gd name="connsiteX3" fmla="*/ 6895 w 10239"/>
                <a:gd name="connsiteY3" fmla="*/ 4495 h 10000"/>
                <a:gd name="connsiteX4" fmla="*/ 5921 w 10239"/>
                <a:gd name="connsiteY4" fmla="*/ 3828 h 10000"/>
                <a:gd name="connsiteX5" fmla="*/ 5897 w 10239"/>
                <a:gd name="connsiteY5" fmla="*/ 3679 h 10000"/>
                <a:gd name="connsiteX6" fmla="*/ 5974 w 10239"/>
                <a:gd name="connsiteY6" fmla="*/ 3622 h 10000"/>
                <a:gd name="connsiteX7" fmla="*/ 6027 w 10239"/>
                <a:gd name="connsiteY7" fmla="*/ 3328 h 10000"/>
                <a:gd name="connsiteX8" fmla="*/ 6125 w 10239"/>
                <a:gd name="connsiteY8" fmla="*/ 3263 h 10000"/>
                <a:gd name="connsiteX9" fmla="*/ 6014 w 10239"/>
                <a:gd name="connsiteY9" fmla="*/ 3180 h 10000"/>
                <a:gd name="connsiteX10" fmla="*/ 5995 w 10239"/>
                <a:gd name="connsiteY10" fmla="*/ 3050 h 10000"/>
                <a:gd name="connsiteX11" fmla="*/ 6471 w 10239"/>
                <a:gd name="connsiteY11" fmla="*/ 2280 h 10000"/>
                <a:gd name="connsiteX12" fmla="*/ 6376 w 10239"/>
                <a:gd name="connsiteY12" fmla="*/ 1994 h 10000"/>
                <a:gd name="connsiteX13" fmla="*/ 6395 w 10239"/>
                <a:gd name="connsiteY13" fmla="*/ 1159 h 10000"/>
                <a:gd name="connsiteX14" fmla="*/ 5767 w 10239"/>
                <a:gd name="connsiteY14" fmla="*/ 518 h 10000"/>
                <a:gd name="connsiteX15" fmla="*/ 4644 w 10239"/>
                <a:gd name="connsiteY15" fmla="*/ 84 h 10000"/>
                <a:gd name="connsiteX16" fmla="*/ 4048 w 10239"/>
                <a:gd name="connsiteY16" fmla="*/ 206 h 10000"/>
                <a:gd name="connsiteX17" fmla="*/ 3600 w 10239"/>
                <a:gd name="connsiteY17" fmla="*/ 465 h 10000"/>
                <a:gd name="connsiteX18" fmla="*/ 3143 w 10239"/>
                <a:gd name="connsiteY18" fmla="*/ 1010 h 10000"/>
                <a:gd name="connsiteX19" fmla="*/ 2946 w 10239"/>
                <a:gd name="connsiteY19" fmla="*/ 1624 h 10000"/>
                <a:gd name="connsiteX20" fmla="*/ 2869 w 10239"/>
                <a:gd name="connsiteY20" fmla="*/ 2028 h 10000"/>
                <a:gd name="connsiteX21" fmla="*/ 2946 w 10239"/>
                <a:gd name="connsiteY21" fmla="*/ 2345 h 10000"/>
                <a:gd name="connsiteX22" fmla="*/ 3350 w 10239"/>
                <a:gd name="connsiteY22" fmla="*/ 3050 h 10000"/>
                <a:gd name="connsiteX23" fmla="*/ 3622 w 10239"/>
                <a:gd name="connsiteY23" fmla="*/ 3770 h 10000"/>
                <a:gd name="connsiteX24" fmla="*/ 3761 w 10239"/>
                <a:gd name="connsiteY24" fmla="*/ 4022 h 10000"/>
                <a:gd name="connsiteX25" fmla="*/ 3667 w 10239"/>
                <a:gd name="connsiteY25" fmla="*/ 4365 h 10000"/>
                <a:gd name="connsiteX26" fmla="*/ 2739 w 10239"/>
                <a:gd name="connsiteY26" fmla="*/ 4846 h 10000"/>
                <a:gd name="connsiteX27" fmla="*/ 858 w 10239"/>
                <a:gd name="connsiteY27" fmla="*/ 5551 h 10000"/>
                <a:gd name="connsiteX28" fmla="*/ 618 w 10239"/>
                <a:gd name="connsiteY28" fmla="*/ 5635 h 10000"/>
                <a:gd name="connsiteX29" fmla="*/ 161 w 10239"/>
                <a:gd name="connsiteY29" fmla="*/ 7358 h 10000"/>
                <a:gd name="connsiteX30" fmla="*/ 73 w 10239"/>
                <a:gd name="connsiteY30" fmla="*/ 8008 h 10000"/>
                <a:gd name="connsiteX31" fmla="*/ 825 w 10239"/>
                <a:gd name="connsiteY31" fmla="*/ 8876 h 10000"/>
                <a:gd name="connsiteX32" fmla="*/ 2274 w 10239"/>
                <a:gd name="connsiteY32" fmla="*/ 10000 h 10000"/>
                <a:gd name="connsiteX33" fmla="*/ 3626 w 10239"/>
                <a:gd name="connsiteY33" fmla="*/ 10000 h 10000"/>
                <a:gd name="connsiteX34" fmla="*/ 4299 w 10239"/>
                <a:gd name="connsiteY34" fmla="*/ 9678 h 10000"/>
                <a:gd name="connsiteX35" fmla="*/ 6789 w 10239"/>
                <a:gd name="connsiteY35" fmla="*/ 9897 h 10000"/>
                <a:gd name="connsiteX36" fmla="*/ 10239 w 10239"/>
                <a:gd name="connsiteY36" fmla="*/ 8584 h 10000"/>
                <a:gd name="connsiteX37" fmla="*/ 9606 w 10239"/>
                <a:gd name="connsiteY37" fmla="*/ 5734 h 10000"/>
                <a:gd name="connsiteX0" fmla="*/ 9606 w 10239"/>
                <a:gd name="connsiteY0" fmla="*/ 5734 h 10000"/>
                <a:gd name="connsiteX1" fmla="*/ 9507 w 10239"/>
                <a:gd name="connsiteY1" fmla="*/ 5448 h 10000"/>
                <a:gd name="connsiteX2" fmla="*/ 8876 w 10239"/>
                <a:gd name="connsiteY2" fmla="*/ 5002 h 10000"/>
                <a:gd name="connsiteX3" fmla="*/ 6895 w 10239"/>
                <a:gd name="connsiteY3" fmla="*/ 4495 h 10000"/>
                <a:gd name="connsiteX4" fmla="*/ 5921 w 10239"/>
                <a:gd name="connsiteY4" fmla="*/ 3828 h 10000"/>
                <a:gd name="connsiteX5" fmla="*/ 5897 w 10239"/>
                <a:gd name="connsiteY5" fmla="*/ 3679 h 10000"/>
                <a:gd name="connsiteX6" fmla="*/ 5974 w 10239"/>
                <a:gd name="connsiteY6" fmla="*/ 3622 h 10000"/>
                <a:gd name="connsiteX7" fmla="*/ 6027 w 10239"/>
                <a:gd name="connsiteY7" fmla="*/ 3328 h 10000"/>
                <a:gd name="connsiteX8" fmla="*/ 6125 w 10239"/>
                <a:gd name="connsiteY8" fmla="*/ 3263 h 10000"/>
                <a:gd name="connsiteX9" fmla="*/ 6014 w 10239"/>
                <a:gd name="connsiteY9" fmla="*/ 3180 h 10000"/>
                <a:gd name="connsiteX10" fmla="*/ 5995 w 10239"/>
                <a:gd name="connsiteY10" fmla="*/ 3050 h 10000"/>
                <a:gd name="connsiteX11" fmla="*/ 6471 w 10239"/>
                <a:gd name="connsiteY11" fmla="*/ 2280 h 10000"/>
                <a:gd name="connsiteX12" fmla="*/ 6376 w 10239"/>
                <a:gd name="connsiteY12" fmla="*/ 1994 h 10000"/>
                <a:gd name="connsiteX13" fmla="*/ 6395 w 10239"/>
                <a:gd name="connsiteY13" fmla="*/ 1159 h 10000"/>
                <a:gd name="connsiteX14" fmla="*/ 5767 w 10239"/>
                <a:gd name="connsiteY14" fmla="*/ 518 h 10000"/>
                <a:gd name="connsiteX15" fmla="*/ 4644 w 10239"/>
                <a:gd name="connsiteY15" fmla="*/ 84 h 10000"/>
                <a:gd name="connsiteX16" fmla="*/ 4048 w 10239"/>
                <a:gd name="connsiteY16" fmla="*/ 206 h 10000"/>
                <a:gd name="connsiteX17" fmla="*/ 3600 w 10239"/>
                <a:gd name="connsiteY17" fmla="*/ 465 h 10000"/>
                <a:gd name="connsiteX18" fmla="*/ 3143 w 10239"/>
                <a:gd name="connsiteY18" fmla="*/ 1010 h 10000"/>
                <a:gd name="connsiteX19" fmla="*/ 2946 w 10239"/>
                <a:gd name="connsiteY19" fmla="*/ 1624 h 10000"/>
                <a:gd name="connsiteX20" fmla="*/ 2869 w 10239"/>
                <a:gd name="connsiteY20" fmla="*/ 2028 h 10000"/>
                <a:gd name="connsiteX21" fmla="*/ 2946 w 10239"/>
                <a:gd name="connsiteY21" fmla="*/ 2345 h 10000"/>
                <a:gd name="connsiteX22" fmla="*/ 3350 w 10239"/>
                <a:gd name="connsiteY22" fmla="*/ 3050 h 10000"/>
                <a:gd name="connsiteX23" fmla="*/ 3622 w 10239"/>
                <a:gd name="connsiteY23" fmla="*/ 3770 h 10000"/>
                <a:gd name="connsiteX24" fmla="*/ 3761 w 10239"/>
                <a:gd name="connsiteY24" fmla="*/ 4022 h 10000"/>
                <a:gd name="connsiteX25" fmla="*/ 3667 w 10239"/>
                <a:gd name="connsiteY25" fmla="*/ 4365 h 10000"/>
                <a:gd name="connsiteX26" fmla="*/ 2739 w 10239"/>
                <a:gd name="connsiteY26" fmla="*/ 4846 h 10000"/>
                <a:gd name="connsiteX27" fmla="*/ 858 w 10239"/>
                <a:gd name="connsiteY27" fmla="*/ 5551 h 10000"/>
                <a:gd name="connsiteX28" fmla="*/ 618 w 10239"/>
                <a:gd name="connsiteY28" fmla="*/ 5635 h 10000"/>
                <a:gd name="connsiteX29" fmla="*/ 161 w 10239"/>
                <a:gd name="connsiteY29" fmla="*/ 7358 h 10000"/>
                <a:gd name="connsiteX30" fmla="*/ 73 w 10239"/>
                <a:gd name="connsiteY30" fmla="*/ 8008 h 10000"/>
                <a:gd name="connsiteX31" fmla="*/ 825 w 10239"/>
                <a:gd name="connsiteY31" fmla="*/ 8876 h 10000"/>
                <a:gd name="connsiteX32" fmla="*/ 2274 w 10239"/>
                <a:gd name="connsiteY32" fmla="*/ 10000 h 10000"/>
                <a:gd name="connsiteX33" fmla="*/ 2707 w 10239"/>
                <a:gd name="connsiteY33" fmla="*/ 9395 h 10000"/>
                <a:gd name="connsiteX34" fmla="*/ 4299 w 10239"/>
                <a:gd name="connsiteY34" fmla="*/ 9678 h 10000"/>
                <a:gd name="connsiteX35" fmla="*/ 6789 w 10239"/>
                <a:gd name="connsiteY35" fmla="*/ 9897 h 10000"/>
                <a:gd name="connsiteX36" fmla="*/ 10239 w 10239"/>
                <a:gd name="connsiteY36" fmla="*/ 8584 h 10000"/>
                <a:gd name="connsiteX37" fmla="*/ 9606 w 10239"/>
                <a:gd name="connsiteY37" fmla="*/ 5734 h 10000"/>
                <a:gd name="connsiteX0" fmla="*/ 9606 w 10239"/>
                <a:gd name="connsiteY0" fmla="*/ 5734 h 9897"/>
                <a:gd name="connsiteX1" fmla="*/ 9507 w 10239"/>
                <a:gd name="connsiteY1" fmla="*/ 5448 h 9897"/>
                <a:gd name="connsiteX2" fmla="*/ 8876 w 10239"/>
                <a:gd name="connsiteY2" fmla="*/ 5002 h 9897"/>
                <a:gd name="connsiteX3" fmla="*/ 6895 w 10239"/>
                <a:gd name="connsiteY3" fmla="*/ 4495 h 9897"/>
                <a:gd name="connsiteX4" fmla="*/ 5921 w 10239"/>
                <a:gd name="connsiteY4" fmla="*/ 3828 h 9897"/>
                <a:gd name="connsiteX5" fmla="*/ 5897 w 10239"/>
                <a:gd name="connsiteY5" fmla="*/ 3679 h 9897"/>
                <a:gd name="connsiteX6" fmla="*/ 5974 w 10239"/>
                <a:gd name="connsiteY6" fmla="*/ 3622 h 9897"/>
                <a:gd name="connsiteX7" fmla="*/ 6027 w 10239"/>
                <a:gd name="connsiteY7" fmla="*/ 3328 h 9897"/>
                <a:gd name="connsiteX8" fmla="*/ 6125 w 10239"/>
                <a:gd name="connsiteY8" fmla="*/ 3263 h 9897"/>
                <a:gd name="connsiteX9" fmla="*/ 6014 w 10239"/>
                <a:gd name="connsiteY9" fmla="*/ 3180 h 9897"/>
                <a:gd name="connsiteX10" fmla="*/ 5995 w 10239"/>
                <a:gd name="connsiteY10" fmla="*/ 3050 h 9897"/>
                <a:gd name="connsiteX11" fmla="*/ 6471 w 10239"/>
                <a:gd name="connsiteY11" fmla="*/ 2280 h 9897"/>
                <a:gd name="connsiteX12" fmla="*/ 6376 w 10239"/>
                <a:gd name="connsiteY12" fmla="*/ 1994 h 9897"/>
                <a:gd name="connsiteX13" fmla="*/ 6395 w 10239"/>
                <a:gd name="connsiteY13" fmla="*/ 1159 h 9897"/>
                <a:gd name="connsiteX14" fmla="*/ 5767 w 10239"/>
                <a:gd name="connsiteY14" fmla="*/ 518 h 9897"/>
                <a:gd name="connsiteX15" fmla="*/ 4644 w 10239"/>
                <a:gd name="connsiteY15" fmla="*/ 84 h 9897"/>
                <a:gd name="connsiteX16" fmla="*/ 4048 w 10239"/>
                <a:gd name="connsiteY16" fmla="*/ 206 h 9897"/>
                <a:gd name="connsiteX17" fmla="*/ 3600 w 10239"/>
                <a:gd name="connsiteY17" fmla="*/ 465 h 9897"/>
                <a:gd name="connsiteX18" fmla="*/ 3143 w 10239"/>
                <a:gd name="connsiteY18" fmla="*/ 1010 h 9897"/>
                <a:gd name="connsiteX19" fmla="*/ 2946 w 10239"/>
                <a:gd name="connsiteY19" fmla="*/ 1624 h 9897"/>
                <a:gd name="connsiteX20" fmla="*/ 2869 w 10239"/>
                <a:gd name="connsiteY20" fmla="*/ 2028 h 9897"/>
                <a:gd name="connsiteX21" fmla="*/ 2946 w 10239"/>
                <a:gd name="connsiteY21" fmla="*/ 2345 h 9897"/>
                <a:gd name="connsiteX22" fmla="*/ 3350 w 10239"/>
                <a:gd name="connsiteY22" fmla="*/ 3050 h 9897"/>
                <a:gd name="connsiteX23" fmla="*/ 3622 w 10239"/>
                <a:gd name="connsiteY23" fmla="*/ 3770 h 9897"/>
                <a:gd name="connsiteX24" fmla="*/ 3761 w 10239"/>
                <a:gd name="connsiteY24" fmla="*/ 4022 h 9897"/>
                <a:gd name="connsiteX25" fmla="*/ 3667 w 10239"/>
                <a:gd name="connsiteY25" fmla="*/ 4365 h 9897"/>
                <a:gd name="connsiteX26" fmla="*/ 2739 w 10239"/>
                <a:gd name="connsiteY26" fmla="*/ 4846 h 9897"/>
                <a:gd name="connsiteX27" fmla="*/ 858 w 10239"/>
                <a:gd name="connsiteY27" fmla="*/ 5551 h 9897"/>
                <a:gd name="connsiteX28" fmla="*/ 618 w 10239"/>
                <a:gd name="connsiteY28" fmla="*/ 5635 h 9897"/>
                <a:gd name="connsiteX29" fmla="*/ 161 w 10239"/>
                <a:gd name="connsiteY29" fmla="*/ 7358 h 9897"/>
                <a:gd name="connsiteX30" fmla="*/ 73 w 10239"/>
                <a:gd name="connsiteY30" fmla="*/ 8008 h 9897"/>
                <a:gd name="connsiteX31" fmla="*/ 825 w 10239"/>
                <a:gd name="connsiteY31" fmla="*/ 8876 h 9897"/>
                <a:gd name="connsiteX32" fmla="*/ 2206 w 10239"/>
                <a:gd name="connsiteY32" fmla="*/ 8842 h 9897"/>
                <a:gd name="connsiteX33" fmla="*/ 2707 w 10239"/>
                <a:gd name="connsiteY33" fmla="*/ 9395 h 9897"/>
                <a:gd name="connsiteX34" fmla="*/ 4299 w 10239"/>
                <a:gd name="connsiteY34" fmla="*/ 9678 h 9897"/>
                <a:gd name="connsiteX35" fmla="*/ 6789 w 10239"/>
                <a:gd name="connsiteY35" fmla="*/ 9897 h 9897"/>
                <a:gd name="connsiteX36" fmla="*/ 10239 w 10239"/>
                <a:gd name="connsiteY36" fmla="*/ 8584 h 9897"/>
                <a:gd name="connsiteX37" fmla="*/ 9606 w 10239"/>
                <a:gd name="connsiteY37" fmla="*/ 5734 h 9897"/>
                <a:gd name="connsiteX0" fmla="*/ 9382 w 10000"/>
                <a:gd name="connsiteY0" fmla="*/ 5794 h 10000"/>
                <a:gd name="connsiteX1" fmla="*/ 9285 w 10000"/>
                <a:gd name="connsiteY1" fmla="*/ 5505 h 10000"/>
                <a:gd name="connsiteX2" fmla="*/ 8669 w 10000"/>
                <a:gd name="connsiteY2" fmla="*/ 5054 h 10000"/>
                <a:gd name="connsiteX3" fmla="*/ 6734 w 10000"/>
                <a:gd name="connsiteY3" fmla="*/ 4542 h 10000"/>
                <a:gd name="connsiteX4" fmla="*/ 5783 w 10000"/>
                <a:gd name="connsiteY4" fmla="*/ 3868 h 10000"/>
                <a:gd name="connsiteX5" fmla="*/ 5759 w 10000"/>
                <a:gd name="connsiteY5" fmla="*/ 3717 h 10000"/>
                <a:gd name="connsiteX6" fmla="*/ 5835 w 10000"/>
                <a:gd name="connsiteY6" fmla="*/ 3660 h 10000"/>
                <a:gd name="connsiteX7" fmla="*/ 5886 w 10000"/>
                <a:gd name="connsiteY7" fmla="*/ 3363 h 10000"/>
                <a:gd name="connsiteX8" fmla="*/ 5982 w 10000"/>
                <a:gd name="connsiteY8" fmla="*/ 3297 h 10000"/>
                <a:gd name="connsiteX9" fmla="*/ 5874 w 10000"/>
                <a:gd name="connsiteY9" fmla="*/ 3213 h 10000"/>
                <a:gd name="connsiteX10" fmla="*/ 5855 w 10000"/>
                <a:gd name="connsiteY10" fmla="*/ 3082 h 10000"/>
                <a:gd name="connsiteX11" fmla="*/ 6320 w 10000"/>
                <a:gd name="connsiteY11" fmla="*/ 2304 h 10000"/>
                <a:gd name="connsiteX12" fmla="*/ 6227 w 10000"/>
                <a:gd name="connsiteY12" fmla="*/ 2015 h 10000"/>
                <a:gd name="connsiteX13" fmla="*/ 6246 w 10000"/>
                <a:gd name="connsiteY13" fmla="*/ 1171 h 10000"/>
                <a:gd name="connsiteX14" fmla="*/ 5632 w 10000"/>
                <a:gd name="connsiteY14" fmla="*/ 523 h 10000"/>
                <a:gd name="connsiteX15" fmla="*/ 4536 w 10000"/>
                <a:gd name="connsiteY15" fmla="*/ 85 h 10000"/>
                <a:gd name="connsiteX16" fmla="*/ 3954 w 10000"/>
                <a:gd name="connsiteY16" fmla="*/ 208 h 10000"/>
                <a:gd name="connsiteX17" fmla="*/ 3516 w 10000"/>
                <a:gd name="connsiteY17" fmla="*/ 470 h 10000"/>
                <a:gd name="connsiteX18" fmla="*/ 3070 w 10000"/>
                <a:gd name="connsiteY18" fmla="*/ 1021 h 10000"/>
                <a:gd name="connsiteX19" fmla="*/ 2877 w 10000"/>
                <a:gd name="connsiteY19" fmla="*/ 1641 h 10000"/>
                <a:gd name="connsiteX20" fmla="*/ 2802 w 10000"/>
                <a:gd name="connsiteY20" fmla="*/ 2049 h 10000"/>
                <a:gd name="connsiteX21" fmla="*/ 2877 w 10000"/>
                <a:gd name="connsiteY21" fmla="*/ 2369 h 10000"/>
                <a:gd name="connsiteX22" fmla="*/ 3272 w 10000"/>
                <a:gd name="connsiteY22" fmla="*/ 3082 h 10000"/>
                <a:gd name="connsiteX23" fmla="*/ 3537 w 10000"/>
                <a:gd name="connsiteY23" fmla="*/ 3809 h 10000"/>
                <a:gd name="connsiteX24" fmla="*/ 3673 w 10000"/>
                <a:gd name="connsiteY24" fmla="*/ 4064 h 10000"/>
                <a:gd name="connsiteX25" fmla="*/ 3581 w 10000"/>
                <a:gd name="connsiteY25" fmla="*/ 4410 h 10000"/>
                <a:gd name="connsiteX26" fmla="*/ 2675 w 10000"/>
                <a:gd name="connsiteY26" fmla="*/ 4896 h 10000"/>
                <a:gd name="connsiteX27" fmla="*/ 838 w 10000"/>
                <a:gd name="connsiteY27" fmla="*/ 5609 h 10000"/>
                <a:gd name="connsiteX28" fmla="*/ 604 w 10000"/>
                <a:gd name="connsiteY28" fmla="*/ 5694 h 10000"/>
                <a:gd name="connsiteX29" fmla="*/ 157 w 10000"/>
                <a:gd name="connsiteY29" fmla="*/ 7435 h 10000"/>
                <a:gd name="connsiteX30" fmla="*/ 71 w 10000"/>
                <a:gd name="connsiteY30" fmla="*/ 8091 h 10000"/>
                <a:gd name="connsiteX31" fmla="*/ 806 w 10000"/>
                <a:gd name="connsiteY31" fmla="*/ 8968 h 10000"/>
                <a:gd name="connsiteX32" fmla="*/ 2155 w 10000"/>
                <a:gd name="connsiteY32" fmla="*/ 8934 h 10000"/>
                <a:gd name="connsiteX33" fmla="*/ 2742 w 10000"/>
                <a:gd name="connsiteY33" fmla="*/ 9106 h 10000"/>
                <a:gd name="connsiteX34" fmla="*/ 4199 w 10000"/>
                <a:gd name="connsiteY34" fmla="*/ 9779 h 10000"/>
                <a:gd name="connsiteX35" fmla="*/ 6631 w 10000"/>
                <a:gd name="connsiteY35" fmla="*/ 10000 h 10000"/>
                <a:gd name="connsiteX36" fmla="*/ 10000 w 10000"/>
                <a:gd name="connsiteY36" fmla="*/ 8673 h 10000"/>
                <a:gd name="connsiteX37" fmla="*/ 9382 w 10000"/>
                <a:gd name="connsiteY37" fmla="*/ 5794 h 10000"/>
                <a:gd name="connsiteX0" fmla="*/ 9382 w 10000"/>
                <a:gd name="connsiteY0" fmla="*/ 5794 h 10000"/>
                <a:gd name="connsiteX1" fmla="*/ 9285 w 10000"/>
                <a:gd name="connsiteY1" fmla="*/ 5505 h 10000"/>
                <a:gd name="connsiteX2" fmla="*/ 8669 w 10000"/>
                <a:gd name="connsiteY2" fmla="*/ 5054 h 10000"/>
                <a:gd name="connsiteX3" fmla="*/ 6734 w 10000"/>
                <a:gd name="connsiteY3" fmla="*/ 4542 h 10000"/>
                <a:gd name="connsiteX4" fmla="*/ 5783 w 10000"/>
                <a:gd name="connsiteY4" fmla="*/ 3868 h 10000"/>
                <a:gd name="connsiteX5" fmla="*/ 5759 w 10000"/>
                <a:gd name="connsiteY5" fmla="*/ 3717 h 10000"/>
                <a:gd name="connsiteX6" fmla="*/ 5835 w 10000"/>
                <a:gd name="connsiteY6" fmla="*/ 3660 h 10000"/>
                <a:gd name="connsiteX7" fmla="*/ 5886 w 10000"/>
                <a:gd name="connsiteY7" fmla="*/ 3363 h 10000"/>
                <a:gd name="connsiteX8" fmla="*/ 5982 w 10000"/>
                <a:gd name="connsiteY8" fmla="*/ 3297 h 10000"/>
                <a:gd name="connsiteX9" fmla="*/ 5874 w 10000"/>
                <a:gd name="connsiteY9" fmla="*/ 3213 h 10000"/>
                <a:gd name="connsiteX10" fmla="*/ 5855 w 10000"/>
                <a:gd name="connsiteY10" fmla="*/ 3082 h 10000"/>
                <a:gd name="connsiteX11" fmla="*/ 6320 w 10000"/>
                <a:gd name="connsiteY11" fmla="*/ 2304 h 10000"/>
                <a:gd name="connsiteX12" fmla="*/ 6227 w 10000"/>
                <a:gd name="connsiteY12" fmla="*/ 2015 h 10000"/>
                <a:gd name="connsiteX13" fmla="*/ 6246 w 10000"/>
                <a:gd name="connsiteY13" fmla="*/ 1171 h 10000"/>
                <a:gd name="connsiteX14" fmla="*/ 5632 w 10000"/>
                <a:gd name="connsiteY14" fmla="*/ 523 h 10000"/>
                <a:gd name="connsiteX15" fmla="*/ 4536 w 10000"/>
                <a:gd name="connsiteY15" fmla="*/ 85 h 10000"/>
                <a:gd name="connsiteX16" fmla="*/ 3954 w 10000"/>
                <a:gd name="connsiteY16" fmla="*/ 208 h 10000"/>
                <a:gd name="connsiteX17" fmla="*/ 3516 w 10000"/>
                <a:gd name="connsiteY17" fmla="*/ 470 h 10000"/>
                <a:gd name="connsiteX18" fmla="*/ 3070 w 10000"/>
                <a:gd name="connsiteY18" fmla="*/ 1021 h 10000"/>
                <a:gd name="connsiteX19" fmla="*/ 2877 w 10000"/>
                <a:gd name="connsiteY19" fmla="*/ 1641 h 10000"/>
                <a:gd name="connsiteX20" fmla="*/ 2802 w 10000"/>
                <a:gd name="connsiteY20" fmla="*/ 2049 h 10000"/>
                <a:gd name="connsiteX21" fmla="*/ 2877 w 10000"/>
                <a:gd name="connsiteY21" fmla="*/ 2369 h 10000"/>
                <a:gd name="connsiteX22" fmla="*/ 3272 w 10000"/>
                <a:gd name="connsiteY22" fmla="*/ 3082 h 10000"/>
                <a:gd name="connsiteX23" fmla="*/ 3537 w 10000"/>
                <a:gd name="connsiteY23" fmla="*/ 3809 h 10000"/>
                <a:gd name="connsiteX24" fmla="*/ 3673 w 10000"/>
                <a:gd name="connsiteY24" fmla="*/ 4064 h 10000"/>
                <a:gd name="connsiteX25" fmla="*/ 3581 w 10000"/>
                <a:gd name="connsiteY25" fmla="*/ 4410 h 10000"/>
                <a:gd name="connsiteX26" fmla="*/ 2675 w 10000"/>
                <a:gd name="connsiteY26" fmla="*/ 4896 h 10000"/>
                <a:gd name="connsiteX27" fmla="*/ 838 w 10000"/>
                <a:gd name="connsiteY27" fmla="*/ 5609 h 10000"/>
                <a:gd name="connsiteX28" fmla="*/ 604 w 10000"/>
                <a:gd name="connsiteY28" fmla="*/ 5694 h 10000"/>
                <a:gd name="connsiteX29" fmla="*/ 157 w 10000"/>
                <a:gd name="connsiteY29" fmla="*/ 7435 h 10000"/>
                <a:gd name="connsiteX30" fmla="*/ 71 w 10000"/>
                <a:gd name="connsiteY30" fmla="*/ 8091 h 10000"/>
                <a:gd name="connsiteX31" fmla="*/ 1392 w 10000"/>
                <a:gd name="connsiteY31" fmla="*/ 8279 h 10000"/>
                <a:gd name="connsiteX32" fmla="*/ 2155 w 10000"/>
                <a:gd name="connsiteY32" fmla="*/ 8934 h 10000"/>
                <a:gd name="connsiteX33" fmla="*/ 2742 w 10000"/>
                <a:gd name="connsiteY33" fmla="*/ 9106 h 10000"/>
                <a:gd name="connsiteX34" fmla="*/ 4199 w 10000"/>
                <a:gd name="connsiteY34" fmla="*/ 9779 h 10000"/>
                <a:gd name="connsiteX35" fmla="*/ 6631 w 10000"/>
                <a:gd name="connsiteY35" fmla="*/ 10000 h 10000"/>
                <a:gd name="connsiteX36" fmla="*/ 10000 w 10000"/>
                <a:gd name="connsiteY36" fmla="*/ 8673 h 10000"/>
                <a:gd name="connsiteX37" fmla="*/ 9382 w 10000"/>
                <a:gd name="connsiteY37" fmla="*/ 5794 h 10000"/>
                <a:gd name="connsiteX0" fmla="*/ 9300 w 9918"/>
                <a:gd name="connsiteY0" fmla="*/ 5794 h 10000"/>
                <a:gd name="connsiteX1" fmla="*/ 9203 w 9918"/>
                <a:gd name="connsiteY1" fmla="*/ 5505 h 10000"/>
                <a:gd name="connsiteX2" fmla="*/ 8587 w 9918"/>
                <a:gd name="connsiteY2" fmla="*/ 5054 h 10000"/>
                <a:gd name="connsiteX3" fmla="*/ 6652 w 9918"/>
                <a:gd name="connsiteY3" fmla="*/ 4542 h 10000"/>
                <a:gd name="connsiteX4" fmla="*/ 5701 w 9918"/>
                <a:gd name="connsiteY4" fmla="*/ 3868 h 10000"/>
                <a:gd name="connsiteX5" fmla="*/ 5677 w 9918"/>
                <a:gd name="connsiteY5" fmla="*/ 3717 h 10000"/>
                <a:gd name="connsiteX6" fmla="*/ 5753 w 9918"/>
                <a:gd name="connsiteY6" fmla="*/ 3660 h 10000"/>
                <a:gd name="connsiteX7" fmla="*/ 5804 w 9918"/>
                <a:gd name="connsiteY7" fmla="*/ 3363 h 10000"/>
                <a:gd name="connsiteX8" fmla="*/ 5900 w 9918"/>
                <a:gd name="connsiteY8" fmla="*/ 3297 h 10000"/>
                <a:gd name="connsiteX9" fmla="*/ 5792 w 9918"/>
                <a:gd name="connsiteY9" fmla="*/ 3213 h 10000"/>
                <a:gd name="connsiteX10" fmla="*/ 5773 w 9918"/>
                <a:gd name="connsiteY10" fmla="*/ 3082 h 10000"/>
                <a:gd name="connsiteX11" fmla="*/ 6238 w 9918"/>
                <a:gd name="connsiteY11" fmla="*/ 2304 h 10000"/>
                <a:gd name="connsiteX12" fmla="*/ 6145 w 9918"/>
                <a:gd name="connsiteY12" fmla="*/ 2015 h 10000"/>
                <a:gd name="connsiteX13" fmla="*/ 6164 w 9918"/>
                <a:gd name="connsiteY13" fmla="*/ 1171 h 10000"/>
                <a:gd name="connsiteX14" fmla="*/ 5550 w 9918"/>
                <a:gd name="connsiteY14" fmla="*/ 523 h 10000"/>
                <a:gd name="connsiteX15" fmla="*/ 4454 w 9918"/>
                <a:gd name="connsiteY15" fmla="*/ 85 h 10000"/>
                <a:gd name="connsiteX16" fmla="*/ 3872 w 9918"/>
                <a:gd name="connsiteY16" fmla="*/ 208 h 10000"/>
                <a:gd name="connsiteX17" fmla="*/ 3434 w 9918"/>
                <a:gd name="connsiteY17" fmla="*/ 470 h 10000"/>
                <a:gd name="connsiteX18" fmla="*/ 2988 w 9918"/>
                <a:gd name="connsiteY18" fmla="*/ 1021 h 10000"/>
                <a:gd name="connsiteX19" fmla="*/ 2795 w 9918"/>
                <a:gd name="connsiteY19" fmla="*/ 1641 h 10000"/>
                <a:gd name="connsiteX20" fmla="*/ 2720 w 9918"/>
                <a:gd name="connsiteY20" fmla="*/ 2049 h 10000"/>
                <a:gd name="connsiteX21" fmla="*/ 2795 w 9918"/>
                <a:gd name="connsiteY21" fmla="*/ 2369 h 10000"/>
                <a:gd name="connsiteX22" fmla="*/ 3190 w 9918"/>
                <a:gd name="connsiteY22" fmla="*/ 3082 h 10000"/>
                <a:gd name="connsiteX23" fmla="*/ 3455 w 9918"/>
                <a:gd name="connsiteY23" fmla="*/ 3809 h 10000"/>
                <a:gd name="connsiteX24" fmla="*/ 3591 w 9918"/>
                <a:gd name="connsiteY24" fmla="*/ 4064 h 10000"/>
                <a:gd name="connsiteX25" fmla="*/ 3499 w 9918"/>
                <a:gd name="connsiteY25" fmla="*/ 4410 h 10000"/>
                <a:gd name="connsiteX26" fmla="*/ 2593 w 9918"/>
                <a:gd name="connsiteY26" fmla="*/ 4896 h 10000"/>
                <a:gd name="connsiteX27" fmla="*/ 756 w 9918"/>
                <a:gd name="connsiteY27" fmla="*/ 5609 h 10000"/>
                <a:gd name="connsiteX28" fmla="*/ 522 w 9918"/>
                <a:gd name="connsiteY28" fmla="*/ 5694 h 10000"/>
                <a:gd name="connsiteX29" fmla="*/ 75 w 9918"/>
                <a:gd name="connsiteY29" fmla="*/ 7435 h 10000"/>
                <a:gd name="connsiteX30" fmla="*/ 721 w 9918"/>
                <a:gd name="connsiteY30" fmla="*/ 7704 h 10000"/>
                <a:gd name="connsiteX31" fmla="*/ 1310 w 9918"/>
                <a:gd name="connsiteY31" fmla="*/ 8279 h 10000"/>
                <a:gd name="connsiteX32" fmla="*/ 2073 w 9918"/>
                <a:gd name="connsiteY32" fmla="*/ 8934 h 10000"/>
                <a:gd name="connsiteX33" fmla="*/ 2660 w 9918"/>
                <a:gd name="connsiteY33" fmla="*/ 9106 h 10000"/>
                <a:gd name="connsiteX34" fmla="*/ 4117 w 9918"/>
                <a:gd name="connsiteY34" fmla="*/ 9779 h 10000"/>
                <a:gd name="connsiteX35" fmla="*/ 6549 w 9918"/>
                <a:gd name="connsiteY35" fmla="*/ 10000 h 10000"/>
                <a:gd name="connsiteX36" fmla="*/ 9918 w 9918"/>
                <a:gd name="connsiteY36" fmla="*/ 8673 h 10000"/>
                <a:gd name="connsiteX37" fmla="*/ 9300 w 9918"/>
                <a:gd name="connsiteY37" fmla="*/ 5794 h 10000"/>
                <a:gd name="connsiteX0" fmla="*/ 9328 w 9951"/>
                <a:gd name="connsiteY0" fmla="*/ 5794 h 10000"/>
                <a:gd name="connsiteX1" fmla="*/ 9230 w 9951"/>
                <a:gd name="connsiteY1" fmla="*/ 5505 h 10000"/>
                <a:gd name="connsiteX2" fmla="*/ 8609 w 9951"/>
                <a:gd name="connsiteY2" fmla="*/ 5054 h 10000"/>
                <a:gd name="connsiteX3" fmla="*/ 6658 w 9951"/>
                <a:gd name="connsiteY3" fmla="*/ 4542 h 10000"/>
                <a:gd name="connsiteX4" fmla="*/ 5699 w 9951"/>
                <a:gd name="connsiteY4" fmla="*/ 3868 h 10000"/>
                <a:gd name="connsiteX5" fmla="*/ 5675 w 9951"/>
                <a:gd name="connsiteY5" fmla="*/ 3717 h 10000"/>
                <a:gd name="connsiteX6" fmla="*/ 5752 w 9951"/>
                <a:gd name="connsiteY6" fmla="*/ 3660 h 10000"/>
                <a:gd name="connsiteX7" fmla="*/ 5803 w 9951"/>
                <a:gd name="connsiteY7" fmla="*/ 3363 h 10000"/>
                <a:gd name="connsiteX8" fmla="*/ 5900 w 9951"/>
                <a:gd name="connsiteY8" fmla="*/ 3297 h 10000"/>
                <a:gd name="connsiteX9" fmla="*/ 5791 w 9951"/>
                <a:gd name="connsiteY9" fmla="*/ 3213 h 10000"/>
                <a:gd name="connsiteX10" fmla="*/ 5772 w 9951"/>
                <a:gd name="connsiteY10" fmla="*/ 3082 h 10000"/>
                <a:gd name="connsiteX11" fmla="*/ 6241 w 9951"/>
                <a:gd name="connsiteY11" fmla="*/ 2304 h 10000"/>
                <a:gd name="connsiteX12" fmla="*/ 6147 w 9951"/>
                <a:gd name="connsiteY12" fmla="*/ 2015 h 10000"/>
                <a:gd name="connsiteX13" fmla="*/ 6166 w 9951"/>
                <a:gd name="connsiteY13" fmla="*/ 1171 h 10000"/>
                <a:gd name="connsiteX14" fmla="*/ 5547 w 9951"/>
                <a:gd name="connsiteY14" fmla="*/ 523 h 10000"/>
                <a:gd name="connsiteX15" fmla="*/ 4442 w 9951"/>
                <a:gd name="connsiteY15" fmla="*/ 85 h 10000"/>
                <a:gd name="connsiteX16" fmla="*/ 3855 w 9951"/>
                <a:gd name="connsiteY16" fmla="*/ 208 h 10000"/>
                <a:gd name="connsiteX17" fmla="*/ 3413 w 9951"/>
                <a:gd name="connsiteY17" fmla="*/ 470 h 10000"/>
                <a:gd name="connsiteX18" fmla="*/ 2964 w 9951"/>
                <a:gd name="connsiteY18" fmla="*/ 1021 h 10000"/>
                <a:gd name="connsiteX19" fmla="*/ 2769 w 9951"/>
                <a:gd name="connsiteY19" fmla="*/ 1641 h 10000"/>
                <a:gd name="connsiteX20" fmla="*/ 2693 w 9951"/>
                <a:gd name="connsiteY20" fmla="*/ 2049 h 10000"/>
                <a:gd name="connsiteX21" fmla="*/ 2769 w 9951"/>
                <a:gd name="connsiteY21" fmla="*/ 2369 h 10000"/>
                <a:gd name="connsiteX22" fmla="*/ 3167 w 9951"/>
                <a:gd name="connsiteY22" fmla="*/ 3082 h 10000"/>
                <a:gd name="connsiteX23" fmla="*/ 3435 w 9951"/>
                <a:gd name="connsiteY23" fmla="*/ 3809 h 10000"/>
                <a:gd name="connsiteX24" fmla="*/ 3572 w 9951"/>
                <a:gd name="connsiteY24" fmla="*/ 4064 h 10000"/>
                <a:gd name="connsiteX25" fmla="*/ 3479 w 9951"/>
                <a:gd name="connsiteY25" fmla="*/ 4410 h 10000"/>
                <a:gd name="connsiteX26" fmla="*/ 2565 w 9951"/>
                <a:gd name="connsiteY26" fmla="*/ 4896 h 10000"/>
                <a:gd name="connsiteX27" fmla="*/ 713 w 9951"/>
                <a:gd name="connsiteY27" fmla="*/ 5609 h 10000"/>
                <a:gd name="connsiteX28" fmla="*/ 477 w 9951"/>
                <a:gd name="connsiteY28" fmla="*/ 5694 h 10000"/>
                <a:gd name="connsiteX29" fmla="*/ 76 w 9951"/>
                <a:gd name="connsiteY29" fmla="*/ 6962 h 10000"/>
                <a:gd name="connsiteX30" fmla="*/ 678 w 9951"/>
                <a:gd name="connsiteY30" fmla="*/ 7704 h 10000"/>
                <a:gd name="connsiteX31" fmla="*/ 1272 w 9951"/>
                <a:gd name="connsiteY31" fmla="*/ 8279 h 10000"/>
                <a:gd name="connsiteX32" fmla="*/ 2041 w 9951"/>
                <a:gd name="connsiteY32" fmla="*/ 8934 h 10000"/>
                <a:gd name="connsiteX33" fmla="*/ 2633 w 9951"/>
                <a:gd name="connsiteY33" fmla="*/ 9106 h 10000"/>
                <a:gd name="connsiteX34" fmla="*/ 4102 w 9951"/>
                <a:gd name="connsiteY34" fmla="*/ 9779 h 10000"/>
                <a:gd name="connsiteX35" fmla="*/ 6554 w 9951"/>
                <a:gd name="connsiteY35" fmla="*/ 10000 h 10000"/>
                <a:gd name="connsiteX36" fmla="*/ 9951 w 9951"/>
                <a:gd name="connsiteY36" fmla="*/ 8673 h 10000"/>
                <a:gd name="connsiteX37" fmla="*/ 9328 w 9951"/>
                <a:gd name="connsiteY37" fmla="*/ 57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951" h="10000">
                  <a:moveTo>
                    <a:pt x="9328" y="5794"/>
                  </a:moveTo>
                  <a:cubicBezTo>
                    <a:pt x="9296" y="5698"/>
                    <a:pt x="9262" y="5601"/>
                    <a:pt x="9230" y="5505"/>
                  </a:cubicBezTo>
                  <a:cubicBezTo>
                    <a:pt x="9230" y="5505"/>
                    <a:pt x="9274" y="5224"/>
                    <a:pt x="8609" y="5054"/>
                  </a:cubicBezTo>
                  <a:cubicBezTo>
                    <a:pt x="8609" y="5054"/>
                    <a:pt x="7131" y="4627"/>
                    <a:pt x="6658" y="4542"/>
                  </a:cubicBezTo>
                  <a:cubicBezTo>
                    <a:pt x="6658" y="4542"/>
                    <a:pt x="5953" y="4391"/>
                    <a:pt x="5699" y="3868"/>
                  </a:cubicBezTo>
                  <a:cubicBezTo>
                    <a:pt x="5691" y="3817"/>
                    <a:pt x="5682" y="3768"/>
                    <a:pt x="5675" y="3717"/>
                  </a:cubicBezTo>
                  <a:cubicBezTo>
                    <a:pt x="5700" y="3698"/>
                    <a:pt x="5726" y="3679"/>
                    <a:pt x="5752" y="3660"/>
                  </a:cubicBezTo>
                  <a:cubicBezTo>
                    <a:pt x="5768" y="3561"/>
                    <a:pt x="5787" y="3462"/>
                    <a:pt x="5803" y="3363"/>
                  </a:cubicBezTo>
                  <a:cubicBezTo>
                    <a:pt x="5836" y="3340"/>
                    <a:pt x="5869" y="3319"/>
                    <a:pt x="5900" y="3297"/>
                  </a:cubicBezTo>
                  <a:lnTo>
                    <a:pt x="5791" y="3213"/>
                  </a:lnTo>
                  <a:cubicBezTo>
                    <a:pt x="5785" y="3170"/>
                    <a:pt x="5779" y="3125"/>
                    <a:pt x="5772" y="3082"/>
                  </a:cubicBezTo>
                  <a:cubicBezTo>
                    <a:pt x="5772" y="3082"/>
                    <a:pt x="6241" y="3016"/>
                    <a:pt x="6241" y="2304"/>
                  </a:cubicBezTo>
                  <a:cubicBezTo>
                    <a:pt x="6209" y="2208"/>
                    <a:pt x="6178" y="2111"/>
                    <a:pt x="6147" y="2015"/>
                  </a:cubicBezTo>
                  <a:cubicBezTo>
                    <a:pt x="6147" y="2015"/>
                    <a:pt x="6447" y="1348"/>
                    <a:pt x="6166" y="1171"/>
                  </a:cubicBezTo>
                  <a:cubicBezTo>
                    <a:pt x="5900" y="967"/>
                    <a:pt x="5922" y="655"/>
                    <a:pt x="5547" y="523"/>
                  </a:cubicBezTo>
                  <a:cubicBezTo>
                    <a:pt x="5547" y="523"/>
                    <a:pt x="5503" y="0"/>
                    <a:pt x="4442" y="85"/>
                  </a:cubicBezTo>
                  <a:cubicBezTo>
                    <a:pt x="4442" y="85"/>
                    <a:pt x="4003" y="0"/>
                    <a:pt x="3855" y="208"/>
                  </a:cubicBezTo>
                  <a:cubicBezTo>
                    <a:pt x="3723" y="404"/>
                    <a:pt x="3435" y="359"/>
                    <a:pt x="3413" y="470"/>
                  </a:cubicBezTo>
                  <a:cubicBezTo>
                    <a:pt x="3403" y="601"/>
                    <a:pt x="3136" y="720"/>
                    <a:pt x="2964" y="1021"/>
                  </a:cubicBezTo>
                  <a:cubicBezTo>
                    <a:pt x="2964" y="1021"/>
                    <a:pt x="2641" y="1564"/>
                    <a:pt x="2769" y="1641"/>
                  </a:cubicBezTo>
                  <a:cubicBezTo>
                    <a:pt x="2769" y="1641"/>
                    <a:pt x="2837" y="1838"/>
                    <a:pt x="2693" y="2049"/>
                  </a:cubicBezTo>
                  <a:cubicBezTo>
                    <a:pt x="2693" y="2049"/>
                    <a:pt x="2769" y="2331"/>
                    <a:pt x="2769" y="2369"/>
                  </a:cubicBezTo>
                  <a:cubicBezTo>
                    <a:pt x="2769" y="2396"/>
                    <a:pt x="2919" y="3082"/>
                    <a:pt x="3167" y="3082"/>
                  </a:cubicBezTo>
                  <a:cubicBezTo>
                    <a:pt x="3167" y="3082"/>
                    <a:pt x="3255" y="3660"/>
                    <a:pt x="3435" y="3809"/>
                  </a:cubicBezTo>
                  <a:cubicBezTo>
                    <a:pt x="3607" y="3941"/>
                    <a:pt x="3572" y="4064"/>
                    <a:pt x="3572" y="4064"/>
                  </a:cubicBezTo>
                  <a:cubicBezTo>
                    <a:pt x="3572" y="4064"/>
                    <a:pt x="3556" y="4380"/>
                    <a:pt x="3479" y="4410"/>
                  </a:cubicBezTo>
                  <a:cubicBezTo>
                    <a:pt x="3403" y="4449"/>
                    <a:pt x="2942" y="4812"/>
                    <a:pt x="2565" y="4896"/>
                  </a:cubicBezTo>
                  <a:cubicBezTo>
                    <a:pt x="2191" y="4973"/>
                    <a:pt x="713" y="5609"/>
                    <a:pt x="713" y="5609"/>
                  </a:cubicBezTo>
                  <a:cubicBezTo>
                    <a:pt x="713" y="5609"/>
                    <a:pt x="521" y="5694"/>
                    <a:pt x="477" y="5694"/>
                  </a:cubicBezTo>
                  <a:cubicBezTo>
                    <a:pt x="424" y="5694"/>
                    <a:pt x="149" y="6726"/>
                    <a:pt x="76" y="6962"/>
                  </a:cubicBezTo>
                  <a:cubicBezTo>
                    <a:pt x="0" y="7193"/>
                    <a:pt x="775" y="7554"/>
                    <a:pt x="678" y="7704"/>
                  </a:cubicBezTo>
                  <a:cubicBezTo>
                    <a:pt x="606" y="7812"/>
                    <a:pt x="1347" y="7906"/>
                    <a:pt x="1272" y="8279"/>
                  </a:cubicBezTo>
                  <a:lnTo>
                    <a:pt x="2041" y="8934"/>
                  </a:lnTo>
                  <a:lnTo>
                    <a:pt x="2633" y="9106"/>
                  </a:lnTo>
                  <a:lnTo>
                    <a:pt x="4102" y="9779"/>
                  </a:lnTo>
                  <a:lnTo>
                    <a:pt x="6554" y="10000"/>
                  </a:lnTo>
                  <a:lnTo>
                    <a:pt x="9951" y="8673"/>
                  </a:lnTo>
                  <a:cubicBezTo>
                    <a:pt x="9863" y="7722"/>
                    <a:pt x="9716" y="7446"/>
                    <a:pt x="9328" y="57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0"/>
              <a:tileRect/>
            </a:gradFill>
            <a:ln w="22225">
              <a:noFill/>
              <a:round/>
              <a:headEnd/>
              <a:tailEnd/>
            </a:ln>
            <a:effectLst/>
          </p:spPr>
          <p:txBody>
            <a:bodyPr wrap="square" tIns="72000" bIns="36000">
              <a:no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000" kern="0" dirty="0">
                <a:solidFill>
                  <a:srgbClr val="73736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>
              <a:off x="1619672" y="1460573"/>
              <a:ext cx="5642311" cy="4556587"/>
            </a:xfrm>
            <a:custGeom>
              <a:avLst/>
              <a:gdLst/>
              <a:ahLst/>
              <a:cxnLst>
                <a:cxn ang="0">
                  <a:pos x="4112" y="1187"/>
                </a:cxn>
                <a:cxn ang="0">
                  <a:pos x="3675" y="725"/>
                </a:cxn>
                <a:cxn ang="0">
                  <a:pos x="2449" y="291"/>
                </a:cxn>
                <a:cxn ang="0">
                  <a:pos x="1303" y="390"/>
                </a:cxn>
                <a:cxn ang="0">
                  <a:pos x="512" y="679"/>
                </a:cxn>
                <a:cxn ang="0">
                  <a:pos x="3" y="1721"/>
                </a:cxn>
                <a:cxn ang="0">
                  <a:pos x="512" y="2764"/>
                </a:cxn>
                <a:cxn ang="0">
                  <a:pos x="1303" y="3053"/>
                </a:cxn>
                <a:cxn ang="0">
                  <a:pos x="2449" y="3151"/>
                </a:cxn>
                <a:cxn ang="0">
                  <a:pos x="3675" y="2718"/>
                </a:cxn>
                <a:cxn ang="0">
                  <a:pos x="4112" y="2255"/>
                </a:cxn>
                <a:cxn ang="0">
                  <a:pos x="3895" y="676"/>
                </a:cxn>
                <a:cxn ang="0">
                  <a:pos x="4090" y="1153"/>
                </a:cxn>
                <a:cxn ang="0">
                  <a:pos x="3896" y="1232"/>
                </a:cxn>
                <a:cxn ang="0">
                  <a:pos x="3671" y="789"/>
                </a:cxn>
                <a:cxn ang="0">
                  <a:pos x="2409" y="288"/>
                </a:cxn>
                <a:cxn ang="0">
                  <a:pos x="2132" y="596"/>
                </a:cxn>
                <a:cxn ang="0">
                  <a:pos x="1856" y="288"/>
                </a:cxn>
                <a:cxn ang="0">
                  <a:pos x="113" y="815"/>
                </a:cxn>
                <a:cxn ang="0">
                  <a:pos x="548" y="756"/>
                </a:cxn>
                <a:cxn ang="0">
                  <a:pos x="594" y="1093"/>
                </a:cxn>
                <a:cxn ang="0">
                  <a:pos x="213" y="1194"/>
                </a:cxn>
                <a:cxn ang="0">
                  <a:pos x="548" y="2687"/>
                </a:cxn>
                <a:cxn ang="0">
                  <a:pos x="113" y="2627"/>
                </a:cxn>
                <a:cxn ang="0">
                  <a:pos x="213" y="2249"/>
                </a:cxn>
                <a:cxn ang="0">
                  <a:pos x="594" y="2349"/>
                </a:cxn>
                <a:cxn ang="0">
                  <a:pos x="548" y="2687"/>
                </a:cxn>
                <a:cxn ang="0">
                  <a:pos x="2132" y="3402"/>
                </a:cxn>
                <a:cxn ang="0">
                  <a:pos x="1854" y="3124"/>
                </a:cxn>
                <a:cxn ang="0">
                  <a:pos x="2132" y="2846"/>
                </a:cxn>
                <a:cxn ang="0">
                  <a:pos x="2409" y="3155"/>
                </a:cxn>
                <a:cxn ang="0">
                  <a:pos x="2449" y="3097"/>
                </a:cxn>
                <a:cxn ang="0">
                  <a:pos x="1318" y="3001"/>
                </a:cxn>
                <a:cxn ang="0">
                  <a:pos x="629" y="2329"/>
                </a:cxn>
                <a:cxn ang="0">
                  <a:pos x="58" y="1721"/>
                </a:cxn>
                <a:cxn ang="0">
                  <a:pos x="629" y="1113"/>
                </a:cxn>
                <a:cxn ang="0">
                  <a:pos x="1318" y="442"/>
                </a:cxn>
                <a:cxn ang="0">
                  <a:pos x="2449" y="346"/>
                </a:cxn>
                <a:cxn ang="0">
                  <a:pos x="3639" y="766"/>
                </a:cxn>
                <a:cxn ang="0">
                  <a:pos x="4068" y="1221"/>
                </a:cxn>
                <a:cxn ang="0">
                  <a:pos x="4054" y="2213"/>
                </a:cxn>
                <a:cxn ang="0">
                  <a:pos x="3609" y="2698"/>
                </a:cxn>
                <a:cxn ang="0">
                  <a:pos x="3756" y="2729"/>
                </a:cxn>
                <a:cxn ang="0">
                  <a:pos x="3627" y="2560"/>
                </a:cxn>
                <a:cxn ang="0">
                  <a:pos x="4034" y="2248"/>
                </a:cxn>
                <a:cxn ang="0">
                  <a:pos x="4164" y="2416"/>
                </a:cxn>
              </a:cxnLst>
              <a:rect l="0" t="0" r="r" b="b"/>
              <a:pathLst>
                <a:path w="4261" h="3442">
                  <a:moveTo>
                    <a:pt x="4112" y="2255"/>
                  </a:moveTo>
                  <a:cubicBezTo>
                    <a:pt x="4211" y="2085"/>
                    <a:pt x="4261" y="1906"/>
                    <a:pt x="4261" y="1721"/>
                  </a:cubicBezTo>
                  <a:cubicBezTo>
                    <a:pt x="4261" y="1537"/>
                    <a:pt x="4211" y="1357"/>
                    <a:pt x="4112" y="1187"/>
                  </a:cubicBezTo>
                  <a:cubicBezTo>
                    <a:pt x="4218" y="1089"/>
                    <a:pt x="4247" y="926"/>
                    <a:pt x="4171" y="795"/>
                  </a:cubicBezTo>
                  <a:cubicBezTo>
                    <a:pt x="4083" y="643"/>
                    <a:pt x="3889" y="591"/>
                    <a:pt x="3736" y="679"/>
                  </a:cubicBezTo>
                  <a:cubicBezTo>
                    <a:pt x="3714" y="692"/>
                    <a:pt x="3693" y="708"/>
                    <a:pt x="3675" y="725"/>
                  </a:cubicBezTo>
                  <a:cubicBezTo>
                    <a:pt x="3663" y="717"/>
                    <a:pt x="3651" y="708"/>
                    <a:pt x="3639" y="700"/>
                  </a:cubicBezTo>
                  <a:cubicBezTo>
                    <a:pt x="3443" y="567"/>
                    <a:pt x="3216" y="463"/>
                    <a:pt x="2962" y="390"/>
                  </a:cubicBezTo>
                  <a:cubicBezTo>
                    <a:pt x="2797" y="342"/>
                    <a:pt x="2625" y="309"/>
                    <a:pt x="2449" y="291"/>
                  </a:cubicBezTo>
                  <a:cubicBezTo>
                    <a:pt x="2436" y="128"/>
                    <a:pt x="2299" y="0"/>
                    <a:pt x="2132" y="0"/>
                  </a:cubicBezTo>
                  <a:cubicBezTo>
                    <a:pt x="1966" y="0"/>
                    <a:pt x="1829" y="128"/>
                    <a:pt x="1816" y="291"/>
                  </a:cubicBezTo>
                  <a:cubicBezTo>
                    <a:pt x="1639" y="309"/>
                    <a:pt x="1468" y="342"/>
                    <a:pt x="1303" y="390"/>
                  </a:cubicBezTo>
                  <a:cubicBezTo>
                    <a:pt x="1049" y="463"/>
                    <a:pt x="821" y="567"/>
                    <a:pt x="626" y="700"/>
                  </a:cubicBezTo>
                  <a:cubicBezTo>
                    <a:pt x="610" y="710"/>
                    <a:pt x="595" y="721"/>
                    <a:pt x="581" y="732"/>
                  </a:cubicBezTo>
                  <a:cubicBezTo>
                    <a:pt x="561" y="712"/>
                    <a:pt x="538" y="694"/>
                    <a:pt x="512" y="679"/>
                  </a:cubicBezTo>
                  <a:cubicBezTo>
                    <a:pt x="360" y="591"/>
                    <a:pt x="166" y="643"/>
                    <a:pt x="78" y="795"/>
                  </a:cubicBezTo>
                  <a:cubicBezTo>
                    <a:pt x="0" y="931"/>
                    <a:pt x="33" y="1099"/>
                    <a:pt x="148" y="1197"/>
                  </a:cubicBezTo>
                  <a:cubicBezTo>
                    <a:pt x="52" y="1364"/>
                    <a:pt x="3" y="1540"/>
                    <a:pt x="3" y="1721"/>
                  </a:cubicBezTo>
                  <a:cubicBezTo>
                    <a:pt x="3" y="1902"/>
                    <a:pt x="52" y="2079"/>
                    <a:pt x="148" y="2246"/>
                  </a:cubicBezTo>
                  <a:cubicBezTo>
                    <a:pt x="33" y="2343"/>
                    <a:pt x="0" y="2512"/>
                    <a:pt x="78" y="2647"/>
                  </a:cubicBezTo>
                  <a:cubicBezTo>
                    <a:pt x="166" y="2799"/>
                    <a:pt x="360" y="2852"/>
                    <a:pt x="512" y="2764"/>
                  </a:cubicBezTo>
                  <a:cubicBezTo>
                    <a:pt x="538" y="2749"/>
                    <a:pt x="561" y="2731"/>
                    <a:pt x="581" y="2711"/>
                  </a:cubicBezTo>
                  <a:cubicBezTo>
                    <a:pt x="595" y="2722"/>
                    <a:pt x="610" y="2732"/>
                    <a:pt x="626" y="2743"/>
                  </a:cubicBezTo>
                  <a:cubicBezTo>
                    <a:pt x="821" y="2876"/>
                    <a:pt x="1049" y="2980"/>
                    <a:pt x="1303" y="3053"/>
                  </a:cubicBezTo>
                  <a:cubicBezTo>
                    <a:pt x="1468" y="3101"/>
                    <a:pt x="1640" y="3133"/>
                    <a:pt x="1816" y="3151"/>
                  </a:cubicBezTo>
                  <a:cubicBezTo>
                    <a:pt x="1829" y="3314"/>
                    <a:pt x="1966" y="3442"/>
                    <a:pt x="2132" y="3442"/>
                  </a:cubicBezTo>
                  <a:cubicBezTo>
                    <a:pt x="2299" y="3442"/>
                    <a:pt x="2436" y="3314"/>
                    <a:pt x="2449" y="3151"/>
                  </a:cubicBezTo>
                  <a:cubicBezTo>
                    <a:pt x="2625" y="3133"/>
                    <a:pt x="2797" y="3101"/>
                    <a:pt x="2962" y="3053"/>
                  </a:cubicBezTo>
                  <a:cubicBezTo>
                    <a:pt x="3216" y="2980"/>
                    <a:pt x="3443" y="2876"/>
                    <a:pt x="3639" y="2743"/>
                  </a:cubicBezTo>
                  <a:cubicBezTo>
                    <a:pt x="3651" y="2734"/>
                    <a:pt x="3663" y="2726"/>
                    <a:pt x="3675" y="2718"/>
                  </a:cubicBezTo>
                  <a:cubicBezTo>
                    <a:pt x="3693" y="2735"/>
                    <a:pt x="3714" y="2751"/>
                    <a:pt x="3736" y="2764"/>
                  </a:cubicBezTo>
                  <a:cubicBezTo>
                    <a:pt x="3889" y="2852"/>
                    <a:pt x="4083" y="2799"/>
                    <a:pt x="4171" y="2647"/>
                  </a:cubicBezTo>
                  <a:cubicBezTo>
                    <a:pt x="4247" y="2516"/>
                    <a:pt x="4218" y="2354"/>
                    <a:pt x="4112" y="2255"/>
                  </a:cubicBezTo>
                  <a:close/>
                  <a:moveTo>
                    <a:pt x="3708" y="749"/>
                  </a:moveTo>
                  <a:cubicBezTo>
                    <a:pt x="3723" y="736"/>
                    <a:pt x="3739" y="724"/>
                    <a:pt x="3756" y="713"/>
                  </a:cubicBezTo>
                  <a:cubicBezTo>
                    <a:pt x="3799" y="689"/>
                    <a:pt x="3847" y="676"/>
                    <a:pt x="3895" y="676"/>
                  </a:cubicBezTo>
                  <a:cubicBezTo>
                    <a:pt x="3994" y="676"/>
                    <a:pt x="4087" y="729"/>
                    <a:pt x="4136" y="815"/>
                  </a:cubicBezTo>
                  <a:cubicBezTo>
                    <a:pt x="4173" y="880"/>
                    <a:pt x="4183" y="954"/>
                    <a:pt x="4164" y="1026"/>
                  </a:cubicBezTo>
                  <a:cubicBezTo>
                    <a:pt x="4151" y="1075"/>
                    <a:pt x="4125" y="1118"/>
                    <a:pt x="4090" y="1153"/>
                  </a:cubicBezTo>
                  <a:cubicBezTo>
                    <a:pt x="4077" y="1165"/>
                    <a:pt x="4063" y="1177"/>
                    <a:pt x="4048" y="1187"/>
                  </a:cubicBezTo>
                  <a:cubicBezTo>
                    <a:pt x="4043" y="1190"/>
                    <a:pt x="4039" y="1192"/>
                    <a:pt x="4034" y="1195"/>
                  </a:cubicBezTo>
                  <a:cubicBezTo>
                    <a:pt x="3992" y="1219"/>
                    <a:pt x="3944" y="1232"/>
                    <a:pt x="3896" y="1232"/>
                  </a:cubicBezTo>
                  <a:cubicBezTo>
                    <a:pt x="3797" y="1232"/>
                    <a:pt x="3704" y="1179"/>
                    <a:pt x="3655" y="1093"/>
                  </a:cubicBezTo>
                  <a:cubicBezTo>
                    <a:pt x="3618" y="1029"/>
                    <a:pt x="3608" y="954"/>
                    <a:pt x="3627" y="882"/>
                  </a:cubicBezTo>
                  <a:cubicBezTo>
                    <a:pt x="3636" y="848"/>
                    <a:pt x="3651" y="817"/>
                    <a:pt x="3671" y="789"/>
                  </a:cubicBezTo>
                  <a:cubicBezTo>
                    <a:pt x="3682" y="775"/>
                    <a:pt x="3694" y="761"/>
                    <a:pt x="3708" y="749"/>
                  </a:cubicBezTo>
                  <a:close/>
                  <a:moveTo>
                    <a:pt x="2132" y="40"/>
                  </a:moveTo>
                  <a:cubicBezTo>
                    <a:pt x="2275" y="40"/>
                    <a:pt x="2393" y="149"/>
                    <a:pt x="2409" y="288"/>
                  </a:cubicBezTo>
                  <a:cubicBezTo>
                    <a:pt x="2410" y="298"/>
                    <a:pt x="2410" y="308"/>
                    <a:pt x="2410" y="318"/>
                  </a:cubicBezTo>
                  <a:cubicBezTo>
                    <a:pt x="2410" y="326"/>
                    <a:pt x="2410" y="334"/>
                    <a:pt x="2409" y="342"/>
                  </a:cubicBezTo>
                  <a:cubicBezTo>
                    <a:pt x="2397" y="484"/>
                    <a:pt x="2278" y="596"/>
                    <a:pt x="2132" y="596"/>
                  </a:cubicBezTo>
                  <a:cubicBezTo>
                    <a:pt x="1987" y="596"/>
                    <a:pt x="1868" y="484"/>
                    <a:pt x="1856" y="342"/>
                  </a:cubicBezTo>
                  <a:cubicBezTo>
                    <a:pt x="1855" y="334"/>
                    <a:pt x="1854" y="326"/>
                    <a:pt x="1854" y="318"/>
                  </a:cubicBezTo>
                  <a:cubicBezTo>
                    <a:pt x="1854" y="308"/>
                    <a:pt x="1855" y="298"/>
                    <a:pt x="1856" y="288"/>
                  </a:cubicBezTo>
                  <a:cubicBezTo>
                    <a:pt x="1871" y="149"/>
                    <a:pt x="1989" y="40"/>
                    <a:pt x="2132" y="40"/>
                  </a:cubicBezTo>
                  <a:close/>
                  <a:moveTo>
                    <a:pt x="85" y="1026"/>
                  </a:moveTo>
                  <a:cubicBezTo>
                    <a:pt x="66" y="954"/>
                    <a:pt x="75" y="880"/>
                    <a:pt x="113" y="815"/>
                  </a:cubicBezTo>
                  <a:cubicBezTo>
                    <a:pt x="162" y="729"/>
                    <a:pt x="254" y="676"/>
                    <a:pt x="354" y="676"/>
                  </a:cubicBezTo>
                  <a:cubicBezTo>
                    <a:pt x="402" y="676"/>
                    <a:pt x="450" y="689"/>
                    <a:pt x="492" y="713"/>
                  </a:cubicBezTo>
                  <a:cubicBezTo>
                    <a:pt x="513" y="725"/>
                    <a:pt x="532" y="740"/>
                    <a:pt x="548" y="756"/>
                  </a:cubicBezTo>
                  <a:cubicBezTo>
                    <a:pt x="561" y="768"/>
                    <a:pt x="573" y="782"/>
                    <a:pt x="583" y="797"/>
                  </a:cubicBezTo>
                  <a:cubicBezTo>
                    <a:pt x="600" y="823"/>
                    <a:pt x="614" y="851"/>
                    <a:pt x="622" y="882"/>
                  </a:cubicBezTo>
                  <a:cubicBezTo>
                    <a:pt x="641" y="954"/>
                    <a:pt x="631" y="1029"/>
                    <a:pt x="594" y="1093"/>
                  </a:cubicBezTo>
                  <a:cubicBezTo>
                    <a:pt x="545" y="1179"/>
                    <a:pt x="452" y="1232"/>
                    <a:pt x="353" y="1232"/>
                  </a:cubicBezTo>
                  <a:cubicBezTo>
                    <a:pt x="305" y="1232"/>
                    <a:pt x="257" y="1219"/>
                    <a:pt x="214" y="1195"/>
                  </a:cubicBezTo>
                  <a:cubicBezTo>
                    <a:pt x="214" y="1195"/>
                    <a:pt x="213" y="1194"/>
                    <a:pt x="213" y="1194"/>
                  </a:cubicBezTo>
                  <a:cubicBezTo>
                    <a:pt x="197" y="1185"/>
                    <a:pt x="182" y="1174"/>
                    <a:pt x="169" y="1162"/>
                  </a:cubicBezTo>
                  <a:cubicBezTo>
                    <a:pt x="128" y="1126"/>
                    <a:pt x="99" y="1080"/>
                    <a:pt x="85" y="1026"/>
                  </a:cubicBezTo>
                  <a:close/>
                  <a:moveTo>
                    <a:pt x="548" y="2687"/>
                  </a:moveTo>
                  <a:cubicBezTo>
                    <a:pt x="532" y="2703"/>
                    <a:pt x="513" y="2717"/>
                    <a:pt x="492" y="2729"/>
                  </a:cubicBezTo>
                  <a:cubicBezTo>
                    <a:pt x="450" y="2753"/>
                    <a:pt x="402" y="2766"/>
                    <a:pt x="354" y="2766"/>
                  </a:cubicBezTo>
                  <a:cubicBezTo>
                    <a:pt x="254" y="2766"/>
                    <a:pt x="162" y="2713"/>
                    <a:pt x="113" y="2627"/>
                  </a:cubicBezTo>
                  <a:cubicBezTo>
                    <a:pt x="75" y="2563"/>
                    <a:pt x="66" y="2488"/>
                    <a:pt x="85" y="2416"/>
                  </a:cubicBezTo>
                  <a:cubicBezTo>
                    <a:pt x="99" y="2363"/>
                    <a:pt x="128" y="2316"/>
                    <a:pt x="169" y="2280"/>
                  </a:cubicBezTo>
                  <a:cubicBezTo>
                    <a:pt x="182" y="2269"/>
                    <a:pt x="197" y="2258"/>
                    <a:pt x="213" y="2249"/>
                  </a:cubicBezTo>
                  <a:cubicBezTo>
                    <a:pt x="213" y="2248"/>
                    <a:pt x="214" y="2248"/>
                    <a:pt x="214" y="2248"/>
                  </a:cubicBezTo>
                  <a:cubicBezTo>
                    <a:pt x="257" y="2223"/>
                    <a:pt x="305" y="2210"/>
                    <a:pt x="353" y="2210"/>
                  </a:cubicBezTo>
                  <a:cubicBezTo>
                    <a:pt x="452" y="2210"/>
                    <a:pt x="545" y="2264"/>
                    <a:pt x="594" y="2349"/>
                  </a:cubicBezTo>
                  <a:cubicBezTo>
                    <a:pt x="631" y="2414"/>
                    <a:pt x="641" y="2489"/>
                    <a:pt x="622" y="2560"/>
                  </a:cubicBezTo>
                  <a:cubicBezTo>
                    <a:pt x="614" y="2591"/>
                    <a:pt x="600" y="2620"/>
                    <a:pt x="583" y="2645"/>
                  </a:cubicBezTo>
                  <a:cubicBezTo>
                    <a:pt x="573" y="2660"/>
                    <a:pt x="561" y="2674"/>
                    <a:pt x="548" y="2687"/>
                  </a:cubicBezTo>
                  <a:close/>
                  <a:moveTo>
                    <a:pt x="2409" y="3155"/>
                  </a:moveTo>
                  <a:cubicBezTo>
                    <a:pt x="2393" y="3294"/>
                    <a:pt x="2275" y="3402"/>
                    <a:pt x="2132" y="3402"/>
                  </a:cubicBezTo>
                  <a:cubicBezTo>
                    <a:pt x="2132" y="3402"/>
                    <a:pt x="2132" y="3402"/>
                    <a:pt x="2132" y="3402"/>
                  </a:cubicBezTo>
                  <a:cubicBezTo>
                    <a:pt x="2058" y="3402"/>
                    <a:pt x="1988" y="3373"/>
                    <a:pt x="1936" y="3321"/>
                  </a:cubicBezTo>
                  <a:cubicBezTo>
                    <a:pt x="1891" y="3276"/>
                    <a:pt x="1863" y="3218"/>
                    <a:pt x="1856" y="3155"/>
                  </a:cubicBezTo>
                  <a:cubicBezTo>
                    <a:pt x="1855" y="3145"/>
                    <a:pt x="1854" y="3135"/>
                    <a:pt x="1854" y="3124"/>
                  </a:cubicBezTo>
                  <a:cubicBezTo>
                    <a:pt x="1854" y="3116"/>
                    <a:pt x="1855" y="3108"/>
                    <a:pt x="1856" y="3100"/>
                  </a:cubicBezTo>
                  <a:cubicBezTo>
                    <a:pt x="1861" y="3035"/>
                    <a:pt x="1889" y="2975"/>
                    <a:pt x="1936" y="2928"/>
                  </a:cubicBezTo>
                  <a:cubicBezTo>
                    <a:pt x="1988" y="2875"/>
                    <a:pt x="2058" y="2846"/>
                    <a:pt x="2132" y="2846"/>
                  </a:cubicBezTo>
                  <a:cubicBezTo>
                    <a:pt x="2278" y="2846"/>
                    <a:pt x="2397" y="2958"/>
                    <a:pt x="2409" y="3100"/>
                  </a:cubicBezTo>
                  <a:cubicBezTo>
                    <a:pt x="2410" y="3108"/>
                    <a:pt x="2410" y="3116"/>
                    <a:pt x="2410" y="3124"/>
                  </a:cubicBezTo>
                  <a:cubicBezTo>
                    <a:pt x="2410" y="3135"/>
                    <a:pt x="2410" y="3145"/>
                    <a:pt x="2409" y="3155"/>
                  </a:cubicBezTo>
                  <a:close/>
                  <a:moveTo>
                    <a:pt x="3609" y="2698"/>
                  </a:moveTo>
                  <a:cubicBezTo>
                    <a:pt x="3418" y="2828"/>
                    <a:pt x="3195" y="2930"/>
                    <a:pt x="2947" y="3001"/>
                  </a:cubicBezTo>
                  <a:cubicBezTo>
                    <a:pt x="2787" y="3047"/>
                    <a:pt x="2620" y="3079"/>
                    <a:pt x="2449" y="3097"/>
                  </a:cubicBezTo>
                  <a:cubicBezTo>
                    <a:pt x="2435" y="2934"/>
                    <a:pt x="2299" y="2806"/>
                    <a:pt x="2132" y="2806"/>
                  </a:cubicBezTo>
                  <a:cubicBezTo>
                    <a:pt x="1966" y="2806"/>
                    <a:pt x="1830" y="2934"/>
                    <a:pt x="1816" y="3097"/>
                  </a:cubicBezTo>
                  <a:cubicBezTo>
                    <a:pt x="1645" y="3079"/>
                    <a:pt x="1478" y="3047"/>
                    <a:pt x="1318" y="3001"/>
                  </a:cubicBezTo>
                  <a:cubicBezTo>
                    <a:pt x="1070" y="2930"/>
                    <a:pt x="847" y="2828"/>
                    <a:pt x="656" y="2698"/>
                  </a:cubicBezTo>
                  <a:cubicBezTo>
                    <a:pt x="642" y="2688"/>
                    <a:pt x="629" y="2679"/>
                    <a:pt x="615" y="2669"/>
                  </a:cubicBezTo>
                  <a:cubicBezTo>
                    <a:pt x="683" y="2571"/>
                    <a:pt x="692" y="2439"/>
                    <a:pt x="629" y="2329"/>
                  </a:cubicBezTo>
                  <a:cubicBezTo>
                    <a:pt x="541" y="2177"/>
                    <a:pt x="346" y="2125"/>
                    <a:pt x="194" y="2213"/>
                  </a:cubicBezTo>
                  <a:cubicBezTo>
                    <a:pt x="194" y="2213"/>
                    <a:pt x="193" y="2214"/>
                    <a:pt x="192" y="2214"/>
                  </a:cubicBezTo>
                  <a:cubicBezTo>
                    <a:pt x="103" y="2057"/>
                    <a:pt x="58" y="1891"/>
                    <a:pt x="58" y="1721"/>
                  </a:cubicBezTo>
                  <a:cubicBezTo>
                    <a:pt x="58" y="1551"/>
                    <a:pt x="103" y="1386"/>
                    <a:pt x="192" y="1228"/>
                  </a:cubicBezTo>
                  <a:cubicBezTo>
                    <a:pt x="193" y="1229"/>
                    <a:pt x="194" y="1229"/>
                    <a:pt x="194" y="1230"/>
                  </a:cubicBezTo>
                  <a:cubicBezTo>
                    <a:pt x="346" y="1317"/>
                    <a:pt x="541" y="1265"/>
                    <a:pt x="629" y="1113"/>
                  </a:cubicBezTo>
                  <a:cubicBezTo>
                    <a:pt x="692" y="1003"/>
                    <a:pt x="683" y="872"/>
                    <a:pt x="615" y="774"/>
                  </a:cubicBezTo>
                  <a:cubicBezTo>
                    <a:pt x="629" y="764"/>
                    <a:pt x="642" y="754"/>
                    <a:pt x="656" y="745"/>
                  </a:cubicBezTo>
                  <a:cubicBezTo>
                    <a:pt x="847" y="615"/>
                    <a:pt x="1070" y="513"/>
                    <a:pt x="1318" y="442"/>
                  </a:cubicBezTo>
                  <a:cubicBezTo>
                    <a:pt x="1478" y="395"/>
                    <a:pt x="1645" y="364"/>
                    <a:pt x="1816" y="346"/>
                  </a:cubicBezTo>
                  <a:cubicBezTo>
                    <a:pt x="1830" y="509"/>
                    <a:pt x="1966" y="636"/>
                    <a:pt x="2132" y="636"/>
                  </a:cubicBezTo>
                  <a:cubicBezTo>
                    <a:pt x="2299" y="636"/>
                    <a:pt x="2435" y="509"/>
                    <a:pt x="2449" y="346"/>
                  </a:cubicBezTo>
                  <a:cubicBezTo>
                    <a:pt x="2620" y="364"/>
                    <a:pt x="2787" y="395"/>
                    <a:pt x="2947" y="442"/>
                  </a:cubicBezTo>
                  <a:cubicBezTo>
                    <a:pt x="3195" y="513"/>
                    <a:pt x="3418" y="615"/>
                    <a:pt x="3609" y="745"/>
                  </a:cubicBezTo>
                  <a:cubicBezTo>
                    <a:pt x="3619" y="752"/>
                    <a:pt x="3629" y="759"/>
                    <a:pt x="3639" y="766"/>
                  </a:cubicBezTo>
                  <a:cubicBezTo>
                    <a:pt x="3567" y="865"/>
                    <a:pt x="3555" y="1001"/>
                    <a:pt x="3620" y="1113"/>
                  </a:cubicBezTo>
                  <a:cubicBezTo>
                    <a:pt x="3708" y="1265"/>
                    <a:pt x="3902" y="1317"/>
                    <a:pt x="4054" y="1230"/>
                  </a:cubicBezTo>
                  <a:cubicBezTo>
                    <a:pt x="4059" y="1227"/>
                    <a:pt x="4064" y="1224"/>
                    <a:pt x="4068" y="1221"/>
                  </a:cubicBezTo>
                  <a:cubicBezTo>
                    <a:pt x="4161" y="1381"/>
                    <a:pt x="4207" y="1549"/>
                    <a:pt x="4207" y="1721"/>
                  </a:cubicBezTo>
                  <a:cubicBezTo>
                    <a:pt x="4207" y="1894"/>
                    <a:pt x="4161" y="2062"/>
                    <a:pt x="4068" y="2222"/>
                  </a:cubicBezTo>
                  <a:cubicBezTo>
                    <a:pt x="4064" y="2219"/>
                    <a:pt x="4059" y="2216"/>
                    <a:pt x="4054" y="2213"/>
                  </a:cubicBezTo>
                  <a:cubicBezTo>
                    <a:pt x="3902" y="2125"/>
                    <a:pt x="3708" y="2177"/>
                    <a:pt x="3620" y="2329"/>
                  </a:cubicBezTo>
                  <a:cubicBezTo>
                    <a:pt x="3555" y="2442"/>
                    <a:pt x="3567" y="2578"/>
                    <a:pt x="3639" y="2677"/>
                  </a:cubicBezTo>
                  <a:cubicBezTo>
                    <a:pt x="3629" y="2684"/>
                    <a:pt x="3619" y="2691"/>
                    <a:pt x="3609" y="2698"/>
                  </a:cubicBezTo>
                  <a:close/>
                  <a:moveTo>
                    <a:pt x="4136" y="2627"/>
                  </a:moveTo>
                  <a:cubicBezTo>
                    <a:pt x="4087" y="2713"/>
                    <a:pt x="3994" y="2766"/>
                    <a:pt x="3895" y="2766"/>
                  </a:cubicBezTo>
                  <a:cubicBezTo>
                    <a:pt x="3847" y="2766"/>
                    <a:pt x="3799" y="2753"/>
                    <a:pt x="3756" y="2729"/>
                  </a:cubicBezTo>
                  <a:cubicBezTo>
                    <a:pt x="3739" y="2719"/>
                    <a:pt x="3723" y="2707"/>
                    <a:pt x="3708" y="2694"/>
                  </a:cubicBezTo>
                  <a:cubicBezTo>
                    <a:pt x="3694" y="2681"/>
                    <a:pt x="3682" y="2668"/>
                    <a:pt x="3671" y="2653"/>
                  </a:cubicBezTo>
                  <a:cubicBezTo>
                    <a:pt x="3651" y="2626"/>
                    <a:pt x="3636" y="2594"/>
                    <a:pt x="3627" y="2560"/>
                  </a:cubicBezTo>
                  <a:cubicBezTo>
                    <a:pt x="3608" y="2489"/>
                    <a:pt x="3618" y="2414"/>
                    <a:pt x="3655" y="2349"/>
                  </a:cubicBezTo>
                  <a:cubicBezTo>
                    <a:pt x="3704" y="2264"/>
                    <a:pt x="3797" y="2210"/>
                    <a:pt x="3896" y="2210"/>
                  </a:cubicBezTo>
                  <a:cubicBezTo>
                    <a:pt x="3944" y="2210"/>
                    <a:pt x="3992" y="2223"/>
                    <a:pt x="4034" y="2248"/>
                  </a:cubicBezTo>
                  <a:cubicBezTo>
                    <a:pt x="4039" y="2250"/>
                    <a:pt x="4043" y="2253"/>
                    <a:pt x="4048" y="2256"/>
                  </a:cubicBezTo>
                  <a:cubicBezTo>
                    <a:pt x="4063" y="2266"/>
                    <a:pt x="4077" y="2277"/>
                    <a:pt x="4090" y="2290"/>
                  </a:cubicBezTo>
                  <a:cubicBezTo>
                    <a:pt x="4125" y="2324"/>
                    <a:pt x="4151" y="2368"/>
                    <a:pt x="4164" y="2416"/>
                  </a:cubicBezTo>
                  <a:cubicBezTo>
                    <a:pt x="4183" y="2488"/>
                    <a:pt x="4173" y="2563"/>
                    <a:pt x="4136" y="26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000" dirty="0">
                <a:solidFill>
                  <a:srgbClr val="73736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6444208" y="1820613"/>
              <a:ext cx="244827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Project Manager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6435299" y="5060973"/>
              <a:ext cx="2457181" cy="661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Main Contractor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860032" y="5779865"/>
              <a:ext cx="2194570" cy="45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Subcontractor</a:t>
              </a:r>
              <a:endPara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2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>
          <a:xfrm>
            <a:off x="411480" y="228600"/>
            <a:ext cx="8510578" cy="7326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mtClean="0"/>
              <a:t>Documents: Registering</a:t>
            </a:r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1560" y="1460573"/>
            <a:ext cx="8280920" cy="4776739"/>
            <a:chOff x="611560" y="1460573"/>
            <a:chExt cx="8280920" cy="4776739"/>
          </a:xfrm>
        </p:grpSpPr>
        <p:grpSp>
          <p:nvGrpSpPr>
            <p:cNvPr id="13" name="Group 12"/>
            <p:cNvGrpSpPr/>
            <p:nvPr/>
          </p:nvGrpSpPr>
          <p:grpSpPr>
            <a:xfrm>
              <a:off x="4160048" y="5305298"/>
              <a:ext cx="606841" cy="696131"/>
              <a:chOff x="4929397" y="3771593"/>
              <a:chExt cx="606841" cy="696131"/>
            </a:xfrm>
          </p:grpSpPr>
          <p:sp>
            <p:nvSpPr>
              <p:cNvPr id="35" name="Freeform 19"/>
              <p:cNvSpPr>
                <a:spLocks/>
              </p:cNvSpPr>
              <p:nvPr/>
            </p:nvSpPr>
            <p:spPr bwMode="auto">
              <a:xfrm>
                <a:off x="4929397" y="3913497"/>
                <a:ext cx="606841" cy="554227"/>
              </a:xfrm>
              <a:custGeom>
                <a:avLst/>
                <a:gdLst>
                  <a:gd name="connsiteX0" fmla="*/ 6697 w 9761"/>
                  <a:gd name="connsiteY0" fmla="*/ 10000 h 10000"/>
                  <a:gd name="connsiteX1" fmla="*/ 9356 w 9761"/>
                  <a:gd name="connsiteY1" fmla="*/ 8875 h 10000"/>
                  <a:gd name="connsiteX2" fmla="*/ 9385 w 9761"/>
                  <a:gd name="connsiteY2" fmla="*/ 4679 h 10000"/>
                  <a:gd name="connsiteX3" fmla="*/ 9291 w 9761"/>
                  <a:gd name="connsiteY3" fmla="*/ 4322 h 10000"/>
                  <a:gd name="connsiteX4" fmla="*/ 8688 w 9761"/>
                  <a:gd name="connsiteY4" fmla="*/ 3766 h 10000"/>
                  <a:gd name="connsiteX5" fmla="*/ 6799 w 9761"/>
                  <a:gd name="connsiteY5" fmla="*/ 3134 h 10000"/>
                  <a:gd name="connsiteX6" fmla="*/ 5868 w 9761"/>
                  <a:gd name="connsiteY6" fmla="*/ 2301 h 10000"/>
                  <a:gd name="connsiteX7" fmla="*/ 5863 w 9761"/>
                  <a:gd name="connsiteY7" fmla="*/ 2292 h 10000"/>
                  <a:gd name="connsiteX8" fmla="*/ 6158 w 9761"/>
                  <a:gd name="connsiteY8" fmla="*/ 1232 h 10000"/>
                  <a:gd name="connsiteX9" fmla="*/ 6179 w 9761"/>
                  <a:gd name="connsiteY9" fmla="*/ 1189 h 10000"/>
                  <a:gd name="connsiteX10" fmla="*/ 6526 w 9761"/>
                  <a:gd name="connsiteY10" fmla="*/ 323 h 10000"/>
                  <a:gd name="connsiteX11" fmla="*/ 6466 w 9761"/>
                  <a:gd name="connsiteY11" fmla="*/ 95 h 10000"/>
                  <a:gd name="connsiteX12" fmla="*/ 6201 w 9761"/>
                  <a:gd name="connsiteY12" fmla="*/ 162 h 10000"/>
                  <a:gd name="connsiteX13" fmla="*/ 6158 w 9761"/>
                  <a:gd name="connsiteY13" fmla="*/ 162 h 10000"/>
                  <a:gd name="connsiteX14" fmla="*/ 6120 w 9761"/>
                  <a:gd name="connsiteY14" fmla="*/ 114 h 10000"/>
                  <a:gd name="connsiteX15" fmla="*/ 6120 w 9761"/>
                  <a:gd name="connsiteY15" fmla="*/ 0 h 10000"/>
                  <a:gd name="connsiteX16" fmla="*/ 4739 w 9761"/>
                  <a:gd name="connsiteY16" fmla="*/ 185 h 10000"/>
                  <a:gd name="connsiteX17" fmla="*/ 3363 w 9761"/>
                  <a:gd name="connsiteY17" fmla="*/ 0 h 10000"/>
                  <a:gd name="connsiteX18" fmla="*/ 3363 w 9761"/>
                  <a:gd name="connsiteY18" fmla="*/ 114 h 10000"/>
                  <a:gd name="connsiteX19" fmla="*/ 3342 w 9761"/>
                  <a:gd name="connsiteY19" fmla="*/ 162 h 10000"/>
                  <a:gd name="connsiteX20" fmla="*/ 3299 w 9761"/>
                  <a:gd name="connsiteY20" fmla="*/ 162 h 10000"/>
                  <a:gd name="connsiteX21" fmla="*/ 3017 w 9761"/>
                  <a:gd name="connsiteY21" fmla="*/ 95 h 10000"/>
                  <a:gd name="connsiteX22" fmla="*/ 2953 w 9761"/>
                  <a:gd name="connsiteY22" fmla="*/ 323 h 10000"/>
                  <a:gd name="connsiteX23" fmla="*/ 3299 w 9761"/>
                  <a:gd name="connsiteY23" fmla="*/ 1189 h 10000"/>
                  <a:gd name="connsiteX24" fmla="*/ 3342 w 9761"/>
                  <a:gd name="connsiteY24" fmla="*/ 1232 h 10000"/>
                  <a:gd name="connsiteX25" fmla="*/ 3808 w 9761"/>
                  <a:gd name="connsiteY25" fmla="*/ 2587 h 10000"/>
                  <a:gd name="connsiteX26" fmla="*/ 3718 w 9761"/>
                  <a:gd name="connsiteY26" fmla="*/ 2972 h 10000"/>
                  <a:gd name="connsiteX27" fmla="*/ 2833 w 9761"/>
                  <a:gd name="connsiteY27" fmla="*/ 3571 h 10000"/>
                  <a:gd name="connsiteX28" fmla="*/ 1038 w 9761"/>
                  <a:gd name="connsiteY28" fmla="*/ 4451 h 10000"/>
                  <a:gd name="connsiteX29" fmla="*/ 808 w 9761"/>
                  <a:gd name="connsiteY29" fmla="*/ 4555 h 10000"/>
                  <a:gd name="connsiteX30" fmla="*/ 372 w 9761"/>
                  <a:gd name="connsiteY30" fmla="*/ 6705 h 10000"/>
                  <a:gd name="connsiteX31" fmla="*/ 184 w 9761"/>
                  <a:gd name="connsiteY31" fmla="*/ 8887 h 10000"/>
                  <a:gd name="connsiteX32" fmla="*/ 0 w 9761"/>
                  <a:gd name="connsiteY32" fmla="*/ 10000 h 10000"/>
                  <a:gd name="connsiteX33" fmla="*/ 3679 w 9761"/>
                  <a:gd name="connsiteY33" fmla="*/ 10000 h 10000"/>
                  <a:gd name="connsiteX34" fmla="*/ 6697 w 9761"/>
                  <a:gd name="connsiteY34" fmla="*/ 10000 h 10000"/>
                  <a:gd name="connsiteX0" fmla="*/ 7426 w 10565"/>
                  <a:gd name="connsiteY0" fmla="*/ 10000 h 10000"/>
                  <a:gd name="connsiteX1" fmla="*/ 10150 w 10565"/>
                  <a:gd name="connsiteY1" fmla="*/ 8875 h 10000"/>
                  <a:gd name="connsiteX2" fmla="*/ 10180 w 10565"/>
                  <a:gd name="connsiteY2" fmla="*/ 4679 h 10000"/>
                  <a:gd name="connsiteX3" fmla="*/ 10083 w 10565"/>
                  <a:gd name="connsiteY3" fmla="*/ 4322 h 10000"/>
                  <a:gd name="connsiteX4" fmla="*/ 9466 w 10565"/>
                  <a:gd name="connsiteY4" fmla="*/ 3766 h 10000"/>
                  <a:gd name="connsiteX5" fmla="*/ 7530 w 10565"/>
                  <a:gd name="connsiteY5" fmla="*/ 3134 h 10000"/>
                  <a:gd name="connsiteX6" fmla="*/ 6577 w 10565"/>
                  <a:gd name="connsiteY6" fmla="*/ 2301 h 10000"/>
                  <a:gd name="connsiteX7" fmla="*/ 6572 w 10565"/>
                  <a:gd name="connsiteY7" fmla="*/ 2292 h 10000"/>
                  <a:gd name="connsiteX8" fmla="*/ 6874 w 10565"/>
                  <a:gd name="connsiteY8" fmla="*/ 1232 h 10000"/>
                  <a:gd name="connsiteX9" fmla="*/ 6895 w 10565"/>
                  <a:gd name="connsiteY9" fmla="*/ 1189 h 10000"/>
                  <a:gd name="connsiteX10" fmla="*/ 7251 w 10565"/>
                  <a:gd name="connsiteY10" fmla="*/ 323 h 10000"/>
                  <a:gd name="connsiteX11" fmla="*/ 7189 w 10565"/>
                  <a:gd name="connsiteY11" fmla="*/ 95 h 10000"/>
                  <a:gd name="connsiteX12" fmla="*/ 6918 w 10565"/>
                  <a:gd name="connsiteY12" fmla="*/ 162 h 10000"/>
                  <a:gd name="connsiteX13" fmla="*/ 6874 w 10565"/>
                  <a:gd name="connsiteY13" fmla="*/ 162 h 10000"/>
                  <a:gd name="connsiteX14" fmla="*/ 6835 w 10565"/>
                  <a:gd name="connsiteY14" fmla="*/ 114 h 10000"/>
                  <a:gd name="connsiteX15" fmla="*/ 6835 w 10565"/>
                  <a:gd name="connsiteY15" fmla="*/ 0 h 10000"/>
                  <a:gd name="connsiteX16" fmla="*/ 5420 w 10565"/>
                  <a:gd name="connsiteY16" fmla="*/ 185 h 10000"/>
                  <a:gd name="connsiteX17" fmla="*/ 4010 w 10565"/>
                  <a:gd name="connsiteY17" fmla="*/ 0 h 10000"/>
                  <a:gd name="connsiteX18" fmla="*/ 4010 w 10565"/>
                  <a:gd name="connsiteY18" fmla="*/ 114 h 10000"/>
                  <a:gd name="connsiteX19" fmla="*/ 3989 w 10565"/>
                  <a:gd name="connsiteY19" fmla="*/ 162 h 10000"/>
                  <a:gd name="connsiteX20" fmla="*/ 3945 w 10565"/>
                  <a:gd name="connsiteY20" fmla="*/ 162 h 10000"/>
                  <a:gd name="connsiteX21" fmla="*/ 3656 w 10565"/>
                  <a:gd name="connsiteY21" fmla="*/ 95 h 10000"/>
                  <a:gd name="connsiteX22" fmla="*/ 3590 w 10565"/>
                  <a:gd name="connsiteY22" fmla="*/ 323 h 10000"/>
                  <a:gd name="connsiteX23" fmla="*/ 3945 w 10565"/>
                  <a:gd name="connsiteY23" fmla="*/ 1189 h 10000"/>
                  <a:gd name="connsiteX24" fmla="*/ 3989 w 10565"/>
                  <a:gd name="connsiteY24" fmla="*/ 1232 h 10000"/>
                  <a:gd name="connsiteX25" fmla="*/ 4466 w 10565"/>
                  <a:gd name="connsiteY25" fmla="*/ 2587 h 10000"/>
                  <a:gd name="connsiteX26" fmla="*/ 4374 w 10565"/>
                  <a:gd name="connsiteY26" fmla="*/ 2972 h 10000"/>
                  <a:gd name="connsiteX27" fmla="*/ 3467 w 10565"/>
                  <a:gd name="connsiteY27" fmla="*/ 3571 h 10000"/>
                  <a:gd name="connsiteX28" fmla="*/ 1628 w 10565"/>
                  <a:gd name="connsiteY28" fmla="*/ 4451 h 10000"/>
                  <a:gd name="connsiteX29" fmla="*/ 1393 w 10565"/>
                  <a:gd name="connsiteY29" fmla="*/ 4555 h 10000"/>
                  <a:gd name="connsiteX30" fmla="*/ 946 w 10565"/>
                  <a:gd name="connsiteY30" fmla="*/ 6705 h 10000"/>
                  <a:gd name="connsiteX31" fmla="*/ 565 w 10565"/>
                  <a:gd name="connsiteY31" fmla="*/ 10000 h 10000"/>
                  <a:gd name="connsiteX32" fmla="*/ 4334 w 10565"/>
                  <a:gd name="connsiteY32" fmla="*/ 10000 h 10000"/>
                  <a:gd name="connsiteX33" fmla="*/ 7426 w 10565"/>
                  <a:gd name="connsiteY33" fmla="*/ 10000 h 10000"/>
                  <a:gd name="connsiteX0" fmla="*/ 6618 w 9757"/>
                  <a:gd name="connsiteY0" fmla="*/ 10000 h 10000"/>
                  <a:gd name="connsiteX1" fmla="*/ 9342 w 9757"/>
                  <a:gd name="connsiteY1" fmla="*/ 8875 h 10000"/>
                  <a:gd name="connsiteX2" fmla="*/ 9372 w 9757"/>
                  <a:gd name="connsiteY2" fmla="*/ 4679 h 10000"/>
                  <a:gd name="connsiteX3" fmla="*/ 9275 w 9757"/>
                  <a:gd name="connsiteY3" fmla="*/ 4322 h 10000"/>
                  <a:gd name="connsiteX4" fmla="*/ 8658 w 9757"/>
                  <a:gd name="connsiteY4" fmla="*/ 3766 h 10000"/>
                  <a:gd name="connsiteX5" fmla="*/ 6722 w 9757"/>
                  <a:gd name="connsiteY5" fmla="*/ 3134 h 10000"/>
                  <a:gd name="connsiteX6" fmla="*/ 5769 w 9757"/>
                  <a:gd name="connsiteY6" fmla="*/ 2301 h 10000"/>
                  <a:gd name="connsiteX7" fmla="*/ 5764 w 9757"/>
                  <a:gd name="connsiteY7" fmla="*/ 2292 h 10000"/>
                  <a:gd name="connsiteX8" fmla="*/ 6066 w 9757"/>
                  <a:gd name="connsiteY8" fmla="*/ 1232 h 10000"/>
                  <a:gd name="connsiteX9" fmla="*/ 6087 w 9757"/>
                  <a:gd name="connsiteY9" fmla="*/ 1189 h 10000"/>
                  <a:gd name="connsiteX10" fmla="*/ 6443 w 9757"/>
                  <a:gd name="connsiteY10" fmla="*/ 323 h 10000"/>
                  <a:gd name="connsiteX11" fmla="*/ 6381 w 9757"/>
                  <a:gd name="connsiteY11" fmla="*/ 95 h 10000"/>
                  <a:gd name="connsiteX12" fmla="*/ 6110 w 9757"/>
                  <a:gd name="connsiteY12" fmla="*/ 162 h 10000"/>
                  <a:gd name="connsiteX13" fmla="*/ 6066 w 9757"/>
                  <a:gd name="connsiteY13" fmla="*/ 162 h 10000"/>
                  <a:gd name="connsiteX14" fmla="*/ 6027 w 9757"/>
                  <a:gd name="connsiteY14" fmla="*/ 114 h 10000"/>
                  <a:gd name="connsiteX15" fmla="*/ 6027 w 9757"/>
                  <a:gd name="connsiteY15" fmla="*/ 0 h 10000"/>
                  <a:gd name="connsiteX16" fmla="*/ 4612 w 9757"/>
                  <a:gd name="connsiteY16" fmla="*/ 185 h 10000"/>
                  <a:gd name="connsiteX17" fmla="*/ 3202 w 9757"/>
                  <a:gd name="connsiteY17" fmla="*/ 0 h 10000"/>
                  <a:gd name="connsiteX18" fmla="*/ 3202 w 9757"/>
                  <a:gd name="connsiteY18" fmla="*/ 114 h 10000"/>
                  <a:gd name="connsiteX19" fmla="*/ 3181 w 9757"/>
                  <a:gd name="connsiteY19" fmla="*/ 162 h 10000"/>
                  <a:gd name="connsiteX20" fmla="*/ 3137 w 9757"/>
                  <a:gd name="connsiteY20" fmla="*/ 162 h 10000"/>
                  <a:gd name="connsiteX21" fmla="*/ 2848 w 9757"/>
                  <a:gd name="connsiteY21" fmla="*/ 95 h 10000"/>
                  <a:gd name="connsiteX22" fmla="*/ 2782 w 9757"/>
                  <a:gd name="connsiteY22" fmla="*/ 323 h 10000"/>
                  <a:gd name="connsiteX23" fmla="*/ 3137 w 9757"/>
                  <a:gd name="connsiteY23" fmla="*/ 1189 h 10000"/>
                  <a:gd name="connsiteX24" fmla="*/ 3181 w 9757"/>
                  <a:gd name="connsiteY24" fmla="*/ 1232 h 10000"/>
                  <a:gd name="connsiteX25" fmla="*/ 3658 w 9757"/>
                  <a:gd name="connsiteY25" fmla="*/ 2587 h 10000"/>
                  <a:gd name="connsiteX26" fmla="*/ 3566 w 9757"/>
                  <a:gd name="connsiteY26" fmla="*/ 2972 h 10000"/>
                  <a:gd name="connsiteX27" fmla="*/ 2659 w 9757"/>
                  <a:gd name="connsiteY27" fmla="*/ 3571 h 10000"/>
                  <a:gd name="connsiteX28" fmla="*/ 820 w 9757"/>
                  <a:gd name="connsiteY28" fmla="*/ 4451 h 10000"/>
                  <a:gd name="connsiteX29" fmla="*/ 585 w 9757"/>
                  <a:gd name="connsiteY29" fmla="*/ 4555 h 10000"/>
                  <a:gd name="connsiteX30" fmla="*/ 138 w 9757"/>
                  <a:gd name="connsiteY30" fmla="*/ 6705 h 10000"/>
                  <a:gd name="connsiteX31" fmla="*/ 642 w 9757"/>
                  <a:gd name="connsiteY31" fmla="*/ 7903 h 10000"/>
                  <a:gd name="connsiteX32" fmla="*/ 3526 w 9757"/>
                  <a:gd name="connsiteY32" fmla="*/ 10000 h 10000"/>
                  <a:gd name="connsiteX33" fmla="*/ 6618 w 9757"/>
                  <a:gd name="connsiteY33" fmla="*/ 10000 h 10000"/>
                  <a:gd name="connsiteX0" fmla="*/ 7077 w 10294"/>
                  <a:gd name="connsiteY0" fmla="*/ 10000 h 10000"/>
                  <a:gd name="connsiteX1" fmla="*/ 9869 w 10294"/>
                  <a:gd name="connsiteY1" fmla="*/ 8875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294"/>
                  <a:gd name="connsiteY0" fmla="*/ 10000 h 10000"/>
                  <a:gd name="connsiteX1" fmla="*/ 9933 w 10294"/>
                  <a:gd name="connsiteY1" fmla="*/ 7807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505"/>
                  <a:gd name="connsiteY0" fmla="*/ 10000 h 10000"/>
                  <a:gd name="connsiteX1" fmla="*/ 10505 w 10505"/>
                  <a:gd name="connsiteY1" fmla="*/ 7091 h 10000"/>
                  <a:gd name="connsiteX2" fmla="*/ 9899 w 10505"/>
                  <a:gd name="connsiteY2" fmla="*/ 4679 h 10000"/>
                  <a:gd name="connsiteX3" fmla="*/ 9800 w 10505"/>
                  <a:gd name="connsiteY3" fmla="*/ 4322 h 10000"/>
                  <a:gd name="connsiteX4" fmla="*/ 9168 w 10505"/>
                  <a:gd name="connsiteY4" fmla="*/ 3766 h 10000"/>
                  <a:gd name="connsiteX5" fmla="*/ 7183 w 10505"/>
                  <a:gd name="connsiteY5" fmla="*/ 3134 h 10000"/>
                  <a:gd name="connsiteX6" fmla="*/ 6207 w 10505"/>
                  <a:gd name="connsiteY6" fmla="*/ 2301 h 10000"/>
                  <a:gd name="connsiteX7" fmla="*/ 6202 w 10505"/>
                  <a:gd name="connsiteY7" fmla="*/ 2292 h 10000"/>
                  <a:gd name="connsiteX8" fmla="*/ 6511 w 10505"/>
                  <a:gd name="connsiteY8" fmla="*/ 1232 h 10000"/>
                  <a:gd name="connsiteX9" fmla="*/ 6533 w 10505"/>
                  <a:gd name="connsiteY9" fmla="*/ 1189 h 10000"/>
                  <a:gd name="connsiteX10" fmla="*/ 6897 w 10505"/>
                  <a:gd name="connsiteY10" fmla="*/ 323 h 10000"/>
                  <a:gd name="connsiteX11" fmla="*/ 6834 w 10505"/>
                  <a:gd name="connsiteY11" fmla="*/ 95 h 10000"/>
                  <a:gd name="connsiteX12" fmla="*/ 6556 w 10505"/>
                  <a:gd name="connsiteY12" fmla="*/ 162 h 10000"/>
                  <a:gd name="connsiteX13" fmla="*/ 6511 w 10505"/>
                  <a:gd name="connsiteY13" fmla="*/ 162 h 10000"/>
                  <a:gd name="connsiteX14" fmla="*/ 6471 w 10505"/>
                  <a:gd name="connsiteY14" fmla="*/ 114 h 10000"/>
                  <a:gd name="connsiteX15" fmla="*/ 6471 w 10505"/>
                  <a:gd name="connsiteY15" fmla="*/ 0 h 10000"/>
                  <a:gd name="connsiteX16" fmla="*/ 5021 w 10505"/>
                  <a:gd name="connsiteY16" fmla="*/ 185 h 10000"/>
                  <a:gd name="connsiteX17" fmla="*/ 3576 w 10505"/>
                  <a:gd name="connsiteY17" fmla="*/ 0 h 10000"/>
                  <a:gd name="connsiteX18" fmla="*/ 3576 w 10505"/>
                  <a:gd name="connsiteY18" fmla="*/ 114 h 10000"/>
                  <a:gd name="connsiteX19" fmla="*/ 3554 w 10505"/>
                  <a:gd name="connsiteY19" fmla="*/ 162 h 10000"/>
                  <a:gd name="connsiteX20" fmla="*/ 3509 w 10505"/>
                  <a:gd name="connsiteY20" fmla="*/ 162 h 10000"/>
                  <a:gd name="connsiteX21" fmla="*/ 3213 w 10505"/>
                  <a:gd name="connsiteY21" fmla="*/ 95 h 10000"/>
                  <a:gd name="connsiteX22" fmla="*/ 3145 w 10505"/>
                  <a:gd name="connsiteY22" fmla="*/ 323 h 10000"/>
                  <a:gd name="connsiteX23" fmla="*/ 3509 w 10505"/>
                  <a:gd name="connsiteY23" fmla="*/ 1189 h 10000"/>
                  <a:gd name="connsiteX24" fmla="*/ 3554 w 10505"/>
                  <a:gd name="connsiteY24" fmla="*/ 1232 h 10000"/>
                  <a:gd name="connsiteX25" fmla="*/ 4043 w 10505"/>
                  <a:gd name="connsiteY25" fmla="*/ 2587 h 10000"/>
                  <a:gd name="connsiteX26" fmla="*/ 3949 w 10505"/>
                  <a:gd name="connsiteY26" fmla="*/ 2972 h 10000"/>
                  <a:gd name="connsiteX27" fmla="*/ 3019 w 10505"/>
                  <a:gd name="connsiteY27" fmla="*/ 3571 h 10000"/>
                  <a:gd name="connsiteX28" fmla="*/ 1134 w 10505"/>
                  <a:gd name="connsiteY28" fmla="*/ 4451 h 10000"/>
                  <a:gd name="connsiteX29" fmla="*/ 894 w 10505"/>
                  <a:gd name="connsiteY29" fmla="*/ 4555 h 10000"/>
                  <a:gd name="connsiteX30" fmla="*/ 435 w 10505"/>
                  <a:gd name="connsiteY30" fmla="*/ 6705 h 10000"/>
                  <a:gd name="connsiteX31" fmla="*/ 579 w 10505"/>
                  <a:gd name="connsiteY31" fmla="*/ 8317 h 10000"/>
                  <a:gd name="connsiteX32" fmla="*/ 3908 w 10505"/>
                  <a:gd name="connsiteY32" fmla="*/ 10000 h 10000"/>
                  <a:gd name="connsiteX33" fmla="*/ 7077 w 1050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1058"/>
                  <a:gd name="connsiteY0" fmla="*/ 10000 h 10000"/>
                  <a:gd name="connsiteX1" fmla="*/ 10505 w 11058"/>
                  <a:gd name="connsiteY1" fmla="*/ 7091 h 10000"/>
                  <a:gd name="connsiteX2" fmla="*/ 10420 w 11058"/>
                  <a:gd name="connsiteY2" fmla="*/ 5557 h 10000"/>
                  <a:gd name="connsiteX3" fmla="*/ 9800 w 11058"/>
                  <a:gd name="connsiteY3" fmla="*/ 4322 h 10000"/>
                  <a:gd name="connsiteX4" fmla="*/ 9168 w 11058"/>
                  <a:gd name="connsiteY4" fmla="*/ 3766 h 10000"/>
                  <a:gd name="connsiteX5" fmla="*/ 7183 w 11058"/>
                  <a:gd name="connsiteY5" fmla="*/ 3134 h 10000"/>
                  <a:gd name="connsiteX6" fmla="*/ 6207 w 11058"/>
                  <a:gd name="connsiteY6" fmla="*/ 2301 h 10000"/>
                  <a:gd name="connsiteX7" fmla="*/ 6202 w 11058"/>
                  <a:gd name="connsiteY7" fmla="*/ 2292 h 10000"/>
                  <a:gd name="connsiteX8" fmla="*/ 6511 w 11058"/>
                  <a:gd name="connsiteY8" fmla="*/ 1232 h 10000"/>
                  <a:gd name="connsiteX9" fmla="*/ 6533 w 11058"/>
                  <a:gd name="connsiteY9" fmla="*/ 1189 h 10000"/>
                  <a:gd name="connsiteX10" fmla="*/ 6897 w 11058"/>
                  <a:gd name="connsiteY10" fmla="*/ 323 h 10000"/>
                  <a:gd name="connsiteX11" fmla="*/ 6834 w 11058"/>
                  <a:gd name="connsiteY11" fmla="*/ 95 h 10000"/>
                  <a:gd name="connsiteX12" fmla="*/ 6556 w 11058"/>
                  <a:gd name="connsiteY12" fmla="*/ 162 h 10000"/>
                  <a:gd name="connsiteX13" fmla="*/ 6511 w 11058"/>
                  <a:gd name="connsiteY13" fmla="*/ 162 h 10000"/>
                  <a:gd name="connsiteX14" fmla="*/ 6471 w 11058"/>
                  <a:gd name="connsiteY14" fmla="*/ 114 h 10000"/>
                  <a:gd name="connsiteX15" fmla="*/ 6471 w 11058"/>
                  <a:gd name="connsiteY15" fmla="*/ 0 h 10000"/>
                  <a:gd name="connsiteX16" fmla="*/ 5021 w 11058"/>
                  <a:gd name="connsiteY16" fmla="*/ 185 h 10000"/>
                  <a:gd name="connsiteX17" fmla="*/ 3576 w 11058"/>
                  <a:gd name="connsiteY17" fmla="*/ 0 h 10000"/>
                  <a:gd name="connsiteX18" fmla="*/ 3576 w 11058"/>
                  <a:gd name="connsiteY18" fmla="*/ 114 h 10000"/>
                  <a:gd name="connsiteX19" fmla="*/ 3554 w 11058"/>
                  <a:gd name="connsiteY19" fmla="*/ 162 h 10000"/>
                  <a:gd name="connsiteX20" fmla="*/ 3509 w 11058"/>
                  <a:gd name="connsiteY20" fmla="*/ 162 h 10000"/>
                  <a:gd name="connsiteX21" fmla="*/ 3213 w 11058"/>
                  <a:gd name="connsiteY21" fmla="*/ 95 h 10000"/>
                  <a:gd name="connsiteX22" fmla="*/ 3145 w 11058"/>
                  <a:gd name="connsiteY22" fmla="*/ 323 h 10000"/>
                  <a:gd name="connsiteX23" fmla="*/ 3509 w 11058"/>
                  <a:gd name="connsiteY23" fmla="*/ 1189 h 10000"/>
                  <a:gd name="connsiteX24" fmla="*/ 3554 w 11058"/>
                  <a:gd name="connsiteY24" fmla="*/ 1232 h 10000"/>
                  <a:gd name="connsiteX25" fmla="*/ 4043 w 11058"/>
                  <a:gd name="connsiteY25" fmla="*/ 2587 h 10000"/>
                  <a:gd name="connsiteX26" fmla="*/ 3949 w 11058"/>
                  <a:gd name="connsiteY26" fmla="*/ 2972 h 10000"/>
                  <a:gd name="connsiteX27" fmla="*/ 3019 w 11058"/>
                  <a:gd name="connsiteY27" fmla="*/ 3571 h 10000"/>
                  <a:gd name="connsiteX28" fmla="*/ 1134 w 11058"/>
                  <a:gd name="connsiteY28" fmla="*/ 4451 h 10000"/>
                  <a:gd name="connsiteX29" fmla="*/ 894 w 11058"/>
                  <a:gd name="connsiteY29" fmla="*/ 4555 h 10000"/>
                  <a:gd name="connsiteX30" fmla="*/ 435 w 11058"/>
                  <a:gd name="connsiteY30" fmla="*/ 6705 h 10000"/>
                  <a:gd name="connsiteX31" fmla="*/ 579 w 11058"/>
                  <a:gd name="connsiteY31" fmla="*/ 8317 h 10000"/>
                  <a:gd name="connsiteX32" fmla="*/ 3908 w 11058"/>
                  <a:gd name="connsiteY32" fmla="*/ 10000 h 10000"/>
                  <a:gd name="connsiteX33" fmla="*/ 7077 w 11058"/>
                  <a:gd name="connsiteY33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058" h="10000">
                    <a:moveTo>
                      <a:pt x="7077" y="10000"/>
                    </a:moveTo>
                    <a:lnTo>
                      <a:pt x="10505" y="7091"/>
                    </a:lnTo>
                    <a:cubicBezTo>
                      <a:pt x="10415" y="5916"/>
                      <a:pt x="11058" y="6897"/>
                      <a:pt x="10420" y="5557"/>
                    </a:cubicBezTo>
                    <a:cubicBezTo>
                      <a:pt x="10388" y="5438"/>
                      <a:pt x="10111" y="4994"/>
                      <a:pt x="9800" y="4322"/>
                    </a:cubicBezTo>
                    <a:cubicBezTo>
                      <a:pt x="9800" y="4322"/>
                      <a:pt x="9845" y="3975"/>
                      <a:pt x="9168" y="3766"/>
                    </a:cubicBezTo>
                    <a:cubicBezTo>
                      <a:pt x="9168" y="3766"/>
                      <a:pt x="7664" y="3238"/>
                      <a:pt x="7183" y="3134"/>
                    </a:cubicBezTo>
                    <a:cubicBezTo>
                      <a:pt x="7183" y="3134"/>
                      <a:pt x="6466" y="2948"/>
                      <a:pt x="6207" y="2301"/>
                    </a:cubicBezTo>
                    <a:cubicBezTo>
                      <a:pt x="6202" y="2297"/>
                      <a:pt x="6202" y="2297"/>
                      <a:pt x="6202" y="2292"/>
                    </a:cubicBezTo>
                    <a:cubicBezTo>
                      <a:pt x="6475" y="1802"/>
                      <a:pt x="6511" y="1232"/>
                      <a:pt x="6511" y="1232"/>
                    </a:cubicBezTo>
                    <a:cubicBezTo>
                      <a:pt x="6511" y="1213"/>
                      <a:pt x="6533" y="1189"/>
                      <a:pt x="6533" y="1189"/>
                    </a:cubicBezTo>
                    <a:cubicBezTo>
                      <a:pt x="6704" y="1122"/>
                      <a:pt x="6879" y="804"/>
                      <a:pt x="6897" y="323"/>
                    </a:cubicBezTo>
                    <a:cubicBezTo>
                      <a:pt x="6897" y="233"/>
                      <a:pt x="6897" y="114"/>
                      <a:pt x="6834" y="95"/>
                    </a:cubicBezTo>
                    <a:cubicBezTo>
                      <a:pt x="6749" y="29"/>
                      <a:pt x="6601" y="114"/>
                      <a:pt x="6556" y="162"/>
                    </a:cubicBezTo>
                    <a:lnTo>
                      <a:pt x="6511" y="162"/>
                    </a:lnTo>
                    <a:cubicBezTo>
                      <a:pt x="6489" y="138"/>
                      <a:pt x="6471" y="138"/>
                      <a:pt x="6471" y="114"/>
                    </a:cubicBezTo>
                    <a:lnTo>
                      <a:pt x="6471" y="0"/>
                    </a:lnTo>
                    <a:cubicBezTo>
                      <a:pt x="6143" y="114"/>
                      <a:pt x="5496" y="185"/>
                      <a:pt x="5021" y="185"/>
                    </a:cubicBezTo>
                    <a:cubicBezTo>
                      <a:pt x="4550" y="185"/>
                      <a:pt x="3904" y="114"/>
                      <a:pt x="3576" y="0"/>
                    </a:cubicBezTo>
                    <a:lnTo>
                      <a:pt x="3576" y="114"/>
                    </a:lnTo>
                    <a:cubicBezTo>
                      <a:pt x="3576" y="138"/>
                      <a:pt x="3576" y="138"/>
                      <a:pt x="3554" y="162"/>
                    </a:cubicBezTo>
                    <a:lnTo>
                      <a:pt x="3509" y="162"/>
                    </a:lnTo>
                    <a:cubicBezTo>
                      <a:pt x="3469" y="114"/>
                      <a:pt x="3298" y="29"/>
                      <a:pt x="3213" y="95"/>
                    </a:cubicBezTo>
                    <a:cubicBezTo>
                      <a:pt x="3168" y="114"/>
                      <a:pt x="3145" y="233"/>
                      <a:pt x="3145" y="323"/>
                    </a:cubicBezTo>
                    <a:cubicBezTo>
                      <a:pt x="3168" y="804"/>
                      <a:pt x="3361" y="1122"/>
                      <a:pt x="3509" y="1189"/>
                    </a:cubicBezTo>
                    <a:cubicBezTo>
                      <a:pt x="3536" y="1189"/>
                      <a:pt x="3554" y="1213"/>
                      <a:pt x="3554" y="1232"/>
                    </a:cubicBezTo>
                    <a:cubicBezTo>
                      <a:pt x="3554" y="1279"/>
                      <a:pt x="3594" y="2083"/>
                      <a:pt x="4043" y="2587"/>
                    </a:cubicBezTo>
                    <a:cubicBezTo>
                      <a:pt x="4034" y="2691"/>
                      <a:pt x="4007" y="2943"/>
                      <a:pt x="3949" y="2972"/>
                    </a:cubicBezTo>
                    <a:cubicBezTo>
                      <a:pt x="3872" y="3019"/>
                      <a:pt x="3402" y="3466"/>
                      <a:pt x="3019" y="3571"/>
                    </a:cubicBezTo>
                    <a:cubicBezTo>
                      <a:pt x="2638" y="3666"/>
                      <a:pt x="1134" y="4451"/>
                      <a:pt x="1134" y="4451"/>
                    </a:cubicBezTo>
                    <a:cubicBezTo>
                      <a:pt x="1134" y="4451"/>
                      <a:pt x="938" y="4555"/>
                      <a:pt x="894" y="4555"/>
                    </a:cubicBezTo>
                    <a:cubicBezTo>
                      <a:pt x="839" y="4555"/>
                      <a:pt x="511" y="6415"/>
                      <a:pt x="435" y="6705"/>
                    </a:cubicBezTo>
                    <a:cubicBezTo>
                      <a:pt x="294" y="7613"/>
                      <a:pt x="0" y="7768"/>
                      <a:pt x="579" y="8317"/>
                    </a:cubicBezTo>
                    <a:lnTo>
                      <a:pt x="3908" y="10000"/>
                    </a:lnTo>
                    <a:lnTo>
                      <a:pt x="7077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5093131" y="3771593"/>
                <a:ext cx="226954" cy="166316"/>
              </a:xfrm>
              <a:custGeom>
                <a:avLst/>
                <a:gdLst/>
                <a:ahLst/>
                <a:cxnLst>
                  <a:cxn ang="0">
                    <a:pos x="6" y="535"/>
                  </a:cxn>
                  <a:cxn ang="0">
                    <a:pos x="0" y="550"/>
                  </a:cxn>
                  <a:cxn ang="0">
                    <a:pos x="10" y="555"/>
                  </a:cxn>
                  <a:cxn ang="0">
                    <a:pos x="15" y="555"/>
                  </a:cxn>
                  <a:cxn ang="0">
                    <a:pos x="110" y="578"/>
                  </a:cxn>
                  <a:cxn ang="0">
                    <a:pos x="115" y="583"/>
                  </a:cxn>
                  <a:cxn ang="0">
                    <a:pos x="120" y="583"/>
                  </a:cxn>
                  <a:cxn ang="0">
                    <a:pos x="139" y="593"/>
                  </a:cxn>
                  <a:cxn ang="0">
                    <a:pos x="459" y="631"/>
                  </a:cxn>
                  <a:cxn ang="0">
                    <a:pos x="779" y="593"/>
                  </a:cxn>
                  <a:cxn ang="0">
                    <a:pos x="798" y="583"/>
                  </a:cxn>
                  <a:cxn ang="0">
                    <a:pos x="826" y="555"/>
                  </a:cxn>
                  <a:cxn ang="0">
                    <a:pos x="913" y="555"/>
                  </a:cxn>
                  <a:cxn ang="0">
                    <a:pos x="917" y="550"/>
                  </a:cxn>
                  <a:cxn ang="0">
                    <a:pos x="917" y="535"/>
                  </a:cxn>
                  <a:cxn ang="0">
                    <a:pos x="860" y="473"/>
                  </a:cxn>
                  <a:cxn ang="0">
                    <a:pos x="846" y="435"/>
                  </a:cxn>
                  <a:cxn ang="0">
                    <a:pos x="841" y="392"/>
                  </a:cxn>
                  <a:cxn ang="0">
                    <a:pos x="645" y="58"/>
                  </a:cxn>
                  <a:cxn ang="0">
                    <a:pos x="597" y="14"/>
                  </a:cxn>
                  <a:cxn ang="0">
                    <a:pos x="554" y="39"/>
                  </a:cxn>
                  <a:cxn ang="0">
                    <a:pos x="507" y="34"/>
                  </a:cxn>
                  <a:cxn ang="0">
                    <a:pos x="459" y="0"/>
                  </a:cxn>
                  <a:cxn ang="0">
                    <a:pos x="416" y="29"/>
                  </a:cxn>
                  <a:cxn ang="0">
                    <a:pos x="359" y="39"/>
                  </a:cxn>
                  <a:cxn ang="0">
                    <a:pos x="325" y="20"/>
                  </a:cxn>
                  <a:cxn ang="0">
                    <a:pos x="278" y="58"/>
                  </a:cxn>
                  <a:cxn ang="0">
                    <a:pos x="77" y="392"/>
                  </a:cxn>
                  <a:cxn ang="0">
                    <a:pos x="77" y="435"/>
                  </a:cxn>
                  <a:cxn ang="0">
                    <a:pos x="62" y="473"/>
                  </a:cxn>
                  <a:cxn ang="0">
                    <a:pos x="6" y="535"/>
                  </a:cxn>
                  <a:cxn ang="0">
                    <a:pos x="459" y="526"/>
                  </a:cxn>
                  <a:cxn ang="0">
                    <a:pos x="273" y="502"/>
                  </a:cxn>
                  <a:cxn ang="0">
                    <a:pos x="273" y="497"/>
                  </a:cxn>
                  <a:cxn ang="0">
                    <a:pos x="268" y="497"/>
                  </a:cxn>
                  <a:cxn ang="0">
                    <a:pos x="459" y="512"/>
                  </a:cxn>
                  <a:cxn ang="0">
                    <a:pos x="650" y="497"/>
                  </a:cxn>
                  <a:cxn ang="0">
                    <a:pos x="459" y="526"/>
                  </a:cxn>
                </a:cxnLst>
                <a:rect l="0" t="0" r="r" b="b"/>
                <a:pathLst>
                  <a:path w="922" h="631">
                    <a:moveTo>
                      <a:pt x="6" y="535"/>
                    </a:moveTo>
                    <a:cubicBezTo>
                      <a:pt x="0" y="540"/>
                      <a:pt x="0" y="545"/>
                      <a:pt x="0" y="550"/>
                    </a:cubicBezTo>
                    <a:cubicBezTo>
                      <a:pt x="0" y="550"/>
                      <a:pt x="6" y="555"/>
                      <a:pt x="10" y="555"/>
                    </a:cubicBezTo>
                    <a:cubicBezTo>
                      <a:pt x="15" y="555"/>
                      <a:pt x="15" y="555"/>
                      <a:pt x="15" y="555"/>
                    </a:cubicBezTo>
                    <a:cubicBezTo>
                      <a:pt x="34" y="555"/>
                      <a:pt x="91" y="559"/>
                      <a:pt x="110" y="578"/>
                    </a:cubicBezTo>
                    <a:cubicBezTo>
                      <a:pt x="115" y="578"/>
                      <a:pt x="115" y="578"/>
                      <a:pt x="115" y="583"/>
                    </a:cubicBezTo>
                    <a:cubicBezTo>
                      <a:pt x="120" y="583"/>
                      <a:pt x="120" y="583"/>
                      <a:pt x="120" y="583"/>
                    </a:cubicBezTo>
                    <a:cubicBezTo>
                      <a:pt x="125" y="588"/>
                      <a:pt x="134" y="588"/>
                      <a:pt x="139" y="593"/>
                    </a:cubicBezTo>
                    <a:cubicBezTo>
                      <a:pt x="211" y="617"/>
                      <a:pt x="354" y="631"/>
                      <a:pt x="459" y="631"/>
                    </a:cubicBezTo>
                    <a:cubicBezTo>
                      <a:pt x="564" y="631"/>
                      <a:pt x="707" y="617"/>
                      <a:pt x="779" y="593"/>
                    </a:cubicBezTo>
                    <a:cubicBezTo>
                      <a:pt x="788" y="588"/>
                      <a:pt x="793" y="588"/>
                      <a:pt x="798" y="583"/>
                    </a:cubicBezTo>
                    <a:cubicBezTo>
                      <a:pt x="817" y="574"/>
                      <a:pt x="826" y="564"/>
                      <a:pt x="826" y="555"/>
                    </a:cubicBezTo>
                    <a:cubicBezTo>
                      <a:pt x="913" y="555"/>
                      <a:pt x="913" y="555"/>
                      <a:pt x="913" y="555"/>
                    </a:cubicBezTo>
                    <a:cubicBezTo>
                      <a:pt x="917" y="550"/>
                      <a:pt x="917" y="550"/>
                      <a:pt x="917" y="550"/>
                    </a:cubicBezTo>
                    <a:cubicBezTo>
                      <a:pt x="922" y="545"/>
                      <a:pt x="917" y="540"/>
                      <a:pt x="917" y="535"/>
                    </a:cubicBezTo>
                    <a:cubicBezTo>
                      <a:pt x="917" y="535"/>
                      <a:pt x="884" y="516"/>
                      <a:pt x="860" y="473"/>
                    </a:cubicBezTo>
                    <a:cubicBezTo>
                      <a:pt x="855" y="464"/>
                      <a:pt x="851" y="449"/>
                      <a:pt x="846" y="435"/>
                    </a:cubicBezTo>
                    <a:cubicBezTo>
                      <a:pt x="846" y="425"/>
                      <a:pt x="846" y="412"/>
                      <a:pt x="841" y="392"/>
                    </a:cubicBezTo>
                    <a:cubicBezTo>
                      <a:pt x="841" y="296"/>
                      <a:pt x="841" y="124"/>
                      <a:pt x="645" y="58"/>
                    </a:cubicBezTo>
                    <a:cubicBezTo>
                      <a:pt x="641" y="34"/>
                      <a:pt x="622" y="14"/>
                      <a:pt x="597" y="14"/>
                    </a:cubicBezTo>
                    <a:cubicBezTo>
                      <a:pt x="579" y="14"/>
                      <a:pt x="564" y="24"/>
                      <a:pt x="554" y="39"/>
                    </a:cubicBezTo>
                    <a:cubicBezTo>
                      <a:pt x="540" y="34"/>
                      <a:pt x="526" y="34"/>
                      <a:pt x="507" y="34"/>
                    </a:cubicBezTo>
                    <a:cubicBezTo>
                      <a:pt x="497" y="14"/>
                      <a:pt x="478" y="0"/>
                      <a:pt x="459" y="0"/>
                    </a:cubicBezTo>
                    <a:cubicBezTo>
                      <a:pt x="440" y="0"/>
                      <a:pt x="425" y="14"/>
                      <a:pt x="416" y="29"/>
                    </a:cubicBezTo>
                    <a:cubicBezTo>
                      <a:pt x="397" y="34"/>
                      <a:pt x="378" y="34"/>
                      <a:pt x="359" y="39"/>
                    </a:cubicBezTo>
                    <a:cubicBezTo>
                      <a:pt x="349" y="24"/>
                      <a:pt x="340" y="20"/>
                      <a:pt x="325" y="20"/>
                    </a:cubicBezTo>
                    <a:cubicBezTo>
                      <a:pt x="301" y="20"/>
                      <a:pt x="287" y="34"/>
                      <a:pt x="278" y="58"/>
                    </a:cubicBezTo>
                    <a:cubicBezTo>
                      <a:pt x="82" y="124"/>
                      <a:pt x="77" y="296"/>
                      <a:pt x="77" y="392"/>
                    </a:cubicBezTo>
                    <a:cubicBezTo>
                      <a:pt x="77" y="412"/>
                      <a:pt x="77" y="425"/>
                      <a:pt x="77" y="435"/>
                    </a:cubicBezTo>
                    <a:cubicBezTo>
                      <a:pt x="72" y="449"/>
                      <a:pt x="68" y="464"/>
                      <a:pt x="62" y="473"/>
                    </a:cubicBezTo>
                    <a:cubicBezTo>
                      <a:pt x="39" y="516"/>
                      <a:pt x="6" y="535"/>
                      <a:pt x="6" y="535"/>
                    </a:cubicBezTo>
                    <a:close/>
                    <a:moveTo>
                      <a:pt x="459" y="526"/>
                    </a:moveTo>
                    <a:cubicBezTo>
                      <a:pt x="397" y="526"/>
                      <a:pt x="306" y="516"/>
                      <a:pt x="273" y="502"/>
                    </a:cubicBezTo>
                    <a:cubicBezTo>
                      <a:pt x="273" y="497"/>
                      <a:pt x="273" y="497"/>
                      <a:pt x="273" y="497"/>
                    </a:cubicBezTo>
                    <a:cubicBezTo>
                      <a:pt x="268" y="497"/>
                      <a:pt x="268" y="497"/>
                      <a:pt x="268" y="497"/>
                    </a:cubicBezTo>
                    <a:cubicBezTo>
                      <a:pt x="325" y="507"/>
                      <a:pt x="402" y="512"/>
                      <a:pt x="459" y="512"/>
                    </a:cubicBezTo>
                    <a:cubicBezTo>
                      <a:pt x="521" y="512"/>
                      <a:pt x="597" y="507"/>
                      <a:pt x="650" y="497"/>
                    </a:cubicBezTo>
                    <a:cubicBezTo>
                      <a:pt x="622" y="516"/>
                      <a:pt x="526" y="526"/>
                      <a:pt x="459" y="526"/>
                    </a:cubicBezTo>
                    <a:close/>
                  </a:path>
                </a:pathLst>
              </a:custGeom>
              <a:solidFill>
                <a:srgbClr val="FFCA0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4860032" y="1460573"/>
              <a:ext cx="129614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AU" sz="2400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Client 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611560" y="5047229"/>
              <a:ext cx="1789474" cy="661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algn="r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Engineer</a:t>
              </a:r>
              <a:endPara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1054332" y="1878877"/>
              <a:ext cx="1357428" cy="589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algn="r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Architect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814843" y="2406290"/>
              <a:ext cx="587833" cy="695439"/>
              <a:chOff x="1814843" y="2406290"/>
              <a:chExt cx="587833" cy="695439"/>
            </a:xfrm>
          </p:grpSpPr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1814843" y="2406290"/>
                <a:ext cx="587833" cy="695439"/>
              </a:xfrm>
              <a:custGeom>
                <a:avLst/>
                <a:gdLst>
                  <a:gd name="connsiteX0" fmla="*/ 9385 w 9761"/>
                  <a:gd name="connsiteY0" fmla="*/ 5734 h 10000"/>
                  <a:gd name="connsiteX1" fmla="*/ 9291 w 9761"/>
                  <a:gd name="connsiteY1" fmla="*/ 5448 h 10000"/>
                  <a:gd name="connsiteX2" fmla="*/ 8688 w 9761"/>
                  <a:gd name="connsiteY2" fmla="*/ 5002 h 10000"/>
                  <a:gd name="connsiteX3" fmla="*/ 6799 w 9761"/>
                  <a:gd name="connsiteY3" fmla="*/ 4495 h 10000"/>
                  <a:gd name="connsiteX4" fmla="*/ 5868 w 9761"/>
                  <a:gd name="connsiteY4" fmla="*/ 3828 h 10000"/>
                  <a:gd name="connsiteX5" fmla="*/ 5846 w 9761"/>
                  <a:gd name="connsiteY5" fmla="*/ 3679 h 10000"/>
                  <a:gd name="connsiteX6" fmla="*/ 5919 w 9761"/>
                  <a:gd name="connsiteY6" fmla="*/ 3622 h 10000"/>
                  <a:gd name="connsiteX7" fmla="*/ 5970 w 9761"/>
                  <a:gd name="connsiteY7" fmla="*/ 3328 h 10000"/>
                  <a:gd name="connsiteX8" fmla="*/ 6064 w 9761"/>
                  <a:gd name="connsiteY8" fmla="*/ 3263 h 10000"/>
                  <a:gd name="connsiteX9" fmla="*/ 5957 w 9761"/>
                  <a:gd name="connsiteY9" fmla="*/ 3180 h 10000"/>
                  <a:gd name="connsiteX10" fmla="*/ 5940 w 9761"/>
                  <a:gd name="connsiteY10" fmla="*/ 3050 h 10000"/>
                  <a:gd name="connsiteX11" fmla="*/ 6393 w 9761"/>
                  <a:gd name="connsiteY11" fmla="*/ 2280 h 10000"/>
                  <a:gd name="connsiteX12" fmla="*/ 6303 w 9761"/>
                  <a:gd name="connsiteY12" fmla="*/ 1994 h 10000"/>
                  <a:gd name="connsiteX13" fmla="*/ 6321 w 9761"/>
                  <a:gd name="connsiteY13" fmla="*/ 1159 h 10000"/>
                  <a:gd name="connsiteX14" fmla="*/ 5722 w 9761"/>
                  <a:gd name="connsiteY14" fmla="*/ 518 h 10000"/>
                  <a:gd name="connsiteX15" fmla="*/ 4650 w 9761"/>
                  <a:gd name="connsiteY15" fmla="*/ 84 h 10000"/>
                  <a:gd name="connsiteX16" fmla="*/ 4081 w 9761"/>
                  <a:gd name="connsiteY16" fmla="*/ 206 h 10000"/>
                  <a:gd name="connsiteX17" fmla="*/ 3654 w 9761"/>
                  <a:gd name="connsiteY17" fmla="*/ 465 h 10000"/>
                  <a:gd name="connsiteX18" fmla="*/ 3218 w 9761"/>
                  <a:gd name="connsiteY18" fmla="*/ 1010 h 10000"/>
                  <a:gd name="connsiteX19" fmla="*/ 3030 w 9761"/>
                  <a:gd name="connsiteY19" fmla="*/ 1624 h 10000"/>
                  <a:gd name="connsiteX20" fmla="*/ 2957 w 9761"/>
                  <a:gd name="connsiteY20" fmla="*/ 2028 h 10000"/>
                  <a:gd name="connsiteX21" fmla="*/ 3030 w 9761"/>
                  <a:gd name="connsiteY21" fmla="*/ 2345 h 10000"/>
                  <a:gd name="connsiteX22" fmla="*/ 3415 w 9761"/>
                  <a:gd name="connsiteY22" fmla="*/ 3050 h 10000"/>
                  <a:gd name="connsiteX23" fmla="*/ 3675 w 9761"/>
                  <a:gd name="connsiteY23" fmla="*/ 3770 h 10000"/>
                  <a:gd name="connsiteX24" fmla="*/ 3808 w 9761"/>
                  <a:gd name="connsiteY24" fmla="*/ 4022 h 10000"/>
                  <a:gd name="connsiteX25" fmla="*/ 3718 w 9761"/>
                  <a:gd name="connsiteY25" fmla="*/ 4365 h 10000"/>
                  <a:gd name="connsiteX26" fmla="*/ 2833 w 9761"/>
                  <a:gd name="connsiteY26" fmla="*/ 4846 h 10000"/>
                  <a:gd name="connsiteX27" fmla="*/ 1038 w 9761"/>
                  <a:gd name="connsiteY27" fmla="*/ 5551 h 10000"/>
                  <a:gd name="connsiteX28" fmla="*/ 808 w 9761"/>
                  <a:gd name="connsiteY28" fmla="*/ 5635 h 10000"/>
                  <a:gd name="connsiteX29" fmla="*/ 372 w 9761"/>
                  <a:gd name="connsiteY29" fmla="*/ 7358 h 10000"/>
                  <a:gd name="connsiteX30" fmla="*/ 184 w 9761"/>
                  <a:gd name="connsiteY30" fmla="*/ 9108 h 10000"/>
                  <a:gd name="connsiteX31" fmla="*/ 0 w 9761"/>
                  <a:gd name="connsiteY31" fmla="*/ 10000 h 10000"/>
                  <a:gd name="connsiteX32" fmla="*/ 2389 w 9761"/>
                  <a:gd name="connsiteY32" fmla="*/ 10000 h 10000"/>
                  <a:gd name="connsiteX33" fmla="*/ 3679 w 9761"/>
                  <a:gd name="connsiteY33" fmla="*/ 10000 h 10000"/>
                  <a:gd name="connsiteX34" fmla="*/ 4795 w 9761"/>
                  <a:gd name="connsiteY34" fmla="*/ 10000 h 10000"/>
                  <a:gd name="connsiteX35" fmla="*/ 6697 w 9761"/>
                  <a:gd name="connsiteY35" fmla="*/ 10000 h 10000"/>
                  <a:gd name="connsiteX36" fmla="*/ 9726 w 9761"/>
                  <a:gd name="connsiteY36" fmla="*/ 8357 h 10000"/>
                  <a:gd name="connsiteX37" fmla="*/ 9385 w 9761"/>
                  <a:gd name="connsiteY37" fmla="*/ 5734 h 10000"/>
                  <a:gd name="connsiteX0" fmla="*/ 9497 w 9882"/>
                  <a:gd name="connsiteY0" fmla="*/ 5734 h 10000"/>
                  <a:gd name="connsiteX1" fmla="*/ 9400 w 9882"/>
                  <a:gd name="connsiteY1" fmla="*/ 5448 h 10000"/>
                  <a:gd name="connsiteX2" fmla="*/ 8783 w 9882"/>
                  <a:gd name="connsiteY2" fmla="*/ 5002 h 10000"/>
                  <a:gd name="connsiteX3" fmla="*/ 6847 w 9882"/>
                  <a:gd name="connsiteY3" fmla="*/ 4495 h 10000"/>
                  <a:gd name="connsiteX4" fmla="*/ 5894 w 9882"/>
                  <a:gd name="connsiteY4" fmla="*/ 3828 h 10000"/>
                  <a:gd name="connsiteX5" fmla="*/ 5871 w 9882"/>
                  <a:gd name="connsiteY5" fmla="*/ 3679 h 10000"/>
                  <a:gd name="connsiteX6" fmla="*/ 5946 w 9882"/>
                  <a:gd name="connsiteY6" fmla="*/ 3622 h 10000"/>
                  <a:gd name="connsiteX7" fmla="*/ 5998 w 9882"/>
                  <a:gd name="connsiteY7" fmla="*/ 3328 h 10000"/>
                  <a:gd name="connsiteX8" fmla="*/ 6094 w 9882"/>
                  <a:gd name="connsiteY8" fmla="*/ 3263 h 10000"/>
                  <a:gd name="connsiteX9" fmla="*/ 5985 w 9882"/>
                  <a:gd name="connsiteY9" fmla="*/ 3180 h 10000"/>
                  <a:gd name="connsiteX10" fmla="*/ 5967 w 9882"/>
                  <a:gd name="connsiteY10" fmla="*/ 3050 h 10000"/>
                  <a:gd name="connsiteX11" fmla="*/ 6432 w 9882"/>
                  <a:gd name="connsiteY11" fmla="*/ 2280 h 10000"/>
                  <a:gd name="connsiteX12" fmla="*/ 6339 w 9882"/>
                  <a:gd name="connsiteY12" fmla="*/ 1994 h 10000"/>
                  <a:gd name="connsiteX13" fmla="*/ 6358 w 9882"/>
                  <a:gd name="connsiteY13" fmla="*/ 1159 h 10000"/>
                  <a:gd name="connsiteX14" fmla="*/ 5744 w 9882"/>
                  <a:gd name="connsiteY14" fmla="*/ 518 h 10000"/>
                  <a:gd name="connsiteX15" fmla="*/ 4646 w 9882"/>
                  <a:gd name="connsiteY15" fmla="*/ 84 h 10000"/>
                  <a:gd name="connsiteX16" fmla="*/ 4063 w 9882"/>
                  <a:gd name="connsiteY16" fmla="*/ 206 h 10000"/>
                  <a:gd name="connsiteX17" fmla="*/ 3625 w 9882"/>
                  <a:gd name="connsiteY17" fmla="*/ 465 h 10000"/>
                  <a:gd name="connsiteX18" fmla="*/ 3179 w 9882"/>
                  <a:gd name="connsiteY18" fmla="*/ 1010 h 10000"/>
                  <a:gd name="connsiteX19" fmla="*/ 2986 w 9882"/>
                  <a:gd name="connsiteY19" fmla="*/ 1624 h 10000"/>
                  <a:gd name="connsiteX20" fmla="*/ 2911 w 9882"/>
                  <a:gd name="connsiteY20" fmla="*/ 2028 h 10000"/>
                  <a:gd name="connsiteX21" fmla="*/ 2986 w 9882"/>
                  <a:gd name="connsiteY21" fmla="*/ 2345 h 10000"/>
                  <a:gd name="connsiteX22" fmla="*/ 3381 w 9882"/>
                  <a:gd name="connsiteY22" fmla="*/ 3050 h 10000"/>
                  <a:gd name="connsiteX23" fmla="*/ 3647 w 9882"/>
                  <a:gd name="connsiteY23" fmla="*/ 3770 h 10000"/>
                  <a:gd name="connsiteX24" fmla="*/ 3783 w 9882"/>
                  <a:gd name="connsiteY24" fmla="*/ 4022 h 10000"/>
                  <a:gd name="connsiteX25" fmla="*/ 3691 w 9882"/>
                  <a:gd name="connsiteY25" fmla="*/ 4365 h 10000"/>
                  <a:gd name="connsiteX26" fmla="*/ 2784 w 9882"/>
                  <a:gd name="connsiteY26" fmla="*/ 4846 h 10000"/>
                  <a:gd name="connsiteX27" fmla="*/ 945 w 9882"/>
                  <a:gd name="connsiteY27" fmla="*/ 5551 h 10000"/>
                  <a:gd name="connsiteX28" fmla="*/ 710 w 9882"/>
                  <a:gd name="connsiteY28" fmla="*/ 5635 h 10000"/>
                  <a:gd name="connsiteX29" fmla="*/ 263 w 9882"/>
                  <a:gd name="connsiteY29" fmla="*/ 7358 h 10000"/>
                  <a:gd name="connsiteX30" fmla="*/ 71 w 9882"/>
                  <a:gd name="connsiteY30" fmla="*/ 9108 h 10000"/>
                  <a:gd name="connsiteX31" fmla="*/ 734 w 9882"/>
                  <a:gd name="connsiteY31" fmla="*/ 8914 h 10000"/>
                  <a:gd name="connsiteX32" fmla="*/ 2329 w 9882"/>
                  <a:gd name="connsiteY32" fmla="*/ 10000 h 10000"/>
                  <a:gd name="connsiteX33" fmla="*/ 3651 w 9882"/>
                  <a:gd name="connsiteY33" fmla="*/ 10000 h 10000"/>
                  <a:gd name="connsiteX34" fmla="*/ 4794 w 9882"/>
                  <a:gd name="connsiteY34" fmla="*/ 10000 h 10000"/>
                  <a:gd name="connsiteX35" fmla="*/ 6743 w 9882"/>
                  <a:gd name="connsiteY35" fmla="*/ 10000 h 10000"/>
                  <a:gd name="connsiteX36" fmla="*/ 9846 w 9882"/>
                  <a:gd name="connsiteY36" fmla="*/ 8357 h 10000"/>
                  <a:gd name="connsiteX37" fmla="*/ 9497 w 9882"/>
                  <a:gd name="connsiteY37" fmla="*/ 5734 h 10000"/>
                  <a:gd name="connsiteX0" fmla="*/ 9420 w 9810"/>
                  <a:gd name="connsiteY0" fmla="*/ 5734 h 10000"/>
                  <a:gd name="connsiteX1" fmla="*/ 9322 w 9810"/>
                  <a:gd name="connsiteY1" fmla="*/ 5448 h 10000"/>
                  <a:gd name="connsiteX2" fmla="*/ 8698 w 9810"/>
                  <a:gd name="connsiteY2" fmla="*/ 5002 h 10000"/>
                  <a:gd name="connsiteX3" fmla="*/ 6739 w 9810"/>
                  <a:gd name="connsiteY3" fmla="*/ 4495 h 10000"/>
                  <a:gd name="connsiteX4" fmla="*/ 5774 w 9810"/>
                  <a:gd name="connsiteY4" fmla="*/ 3828 h 10000"/>
                  <a:gd name="connsiteX5" fmla="*/ 5751 w 9810"/>
                  <a:gd name="connsiteY5" fmla="*/ 3679 h 10000"/>
                  <a:gd name="connsiteX6" fmla="*/ 5827 w 9810"/>
                  <a:gd name="connsiteY6" fmla="*/ 3622 h 10000"/>
                  <a:gd name="connsiteX7" fmla="*/ 5880 w 9810"/>
                  <a:gd name="connsiteY7" fmla="*/ 3328 h 10000"/>
                  <a:gd name="connsiteX8" fmla="*/ 5977 w 9810"/>
                  <a:gd name="connsiteY8" fmla="*/ 3263 h 10000"/>
                  <a:gd name="connsiteX9" fmla="*/ 5866 w 9810"/>
                  <a:gd name="connsiteY9" fmla="*/ 3180 h 10000"/>
                  <a:gd name="connsiteX10" fmla="*/ 5848 w 9810"/>
                  <a:gd name="connsiteY10" fmla="*/ 3050 h 10000"/>
                  <a:gd name="connsiteX11" fmla="*/ 6319 w 9810"/>
                  <a:gd name="connsiteY11" fmla="*/ 2280 h 10000"/>
                  <a:gd name="connsiteX12" fmla="*/ 6225 w 9810"/>
                  <a:gd name="connsiteY12" fmla="*/ 1994 h 10000"/>
                  <a:gd name="connsiteX13" fmla="*/ 6244 w 9810"/>
                  <a:gd name="connsiteY13" fmla="*/ 1159 h 10000"/>
                  <a:gd name="connsiteX14" fmla="*/ 5623 w 9810"/>
                  <a:gd name="connsiteY14" fmla="*/ 518 h 10000"/>
                  <a:gd name="connsiteX15" fmla="*/ 4511 w 9810"/>
                  <a:gd name="connsiteY15" fmla="*/ 84 h 10000"/>
                  <a:gd name="connsiteX16" fmla="*/ 3922 w 9810"/>
                  <a:gd name="connsiteY16" fmla="*/ 206 h 10000"/>
                  <a:gd name="connsiteX17" fmla="*/ 3478 w 9810"/>
                  <a:gd name="connsiteY17" fmla="*/ 465 h 10000"/>
                  <a:gd name="connsiteX18" fmla="*/ 3027 w 9810"/>
                  <a:gd name="connsiteY18" fmla="*/ 1010 h 10000"/>
                  <a:gd name="connsiteX19" fmla="*/ 2832 w 9810"/>
                  <a:gd name="connsiteY19" fmla="*/ 1624 h 10000"/>
                  <a:gd name="connsiteX20" fmla="*/ 2756 w 9810"/>
                  <a:gd name="connsiteY20" fmla="*/ 2028 h 10000"/>
                  <a:gd name="connsiteX21" fmla="*/ 2832 w 9810"/>
                  <a:gd name="connsiteY21" fmla="*/ 2345 h 10000"/>
                  <a:gd name="connsiteX22" fmla="*/ 3231 w 9810"/>
                  <a:gd name="connsiteY22" fmla="*/ 3050 h 10000"/>
                  <a:gd name="connsiteX23" fmla="*/ 3501 w 9810"/>
                  <a:gd name="connsiteY23" fmla="*/ 3770 h 10000"/>
                  <a:gd name="connsiteX24" fmla="*/ 3638 w 9810"/>
                  <a:gd name="connsiteY24" fmla="*/ 4022 h 10000"/>
                  <a:gd name="connsiteX25" fmla="*/ 3545 w 9810"/>
                  <a:gd name="connsiteY25" fmla="*/ 4365 h 10000"/>
                  <a:gd name="connsiteX26" fmla="*/ 2627 w 9810"/>
                  <a:gd name="connsiteY26" fmla="*/ 4846 h 10000"/>
                  <a:gd name="connsiteX27" fmla="*/ 766 w 9810"/>
                  <a:gd name="connsiteY27" fmla="*/ 5551 h 10000"/>
                  <a:gd name="connsiteX28" fmla="*/ 528 w 9810"/>
                  <a:gd name="connsiteY28" fmla="*/ 5635 h 10000"/>
                  <a:gd name="connsiteX29" fmla="*/ 76 w 9810"/>
                  <a:gd name="connsiteY29" fmla="*/ 7358 h 10000"/>
                  <a:gd name="connsiteX30" fmla="*/ 725 w 9810"/>
                  <a:gd name="connsiteY30" fmla="*/ 8357 h 10000"/>
                  <a:gd name="connsiteX31" fmla="*/ 553 w 9810"/>
                  <a:gd name="connsiteY31" fmla="*/ 8914 h 10000"/>
                  <a:gd name="connsiteX32" fmla="*/ 2167 w 9810"/>
                  <a:gd name="connsiteY32" fmla="*/ 10000 h 10000"/>
                  <a:gd name="connsiteX33" fmla="*/ 3505 w 9810"/>
                  <a:gd name="connsiteY33" fmla="*/ 10000 h 10000"/>
                  <a:gd name="connsiteX34" fmla="*/ 4661 w 9810"/>
                  <a:gd name="connsiteY34" fmla="*/ 10000 h 10000"/>
                  <a:gd name="connsiteX35" fmla="*/ 6634 w 9810"/>
                  <a:gd name="connsiteY35" fmla="*/ 10000 h 10000"/>
                  <a:gd name="connsiteX36" fmla="*/ 9774 w 9810"/>
                  <a:gd name="connsiteY36" fmla="*/ 8357 h 10000"/>
                  <a:gd name="connsiteX37" fmla="*/ 9420 w 9810"/>
                  <a:gd name="connsiteY37" fmla="*/ 5734 h 10000"/>
                  <a:gd name="connsiteX0" fmla="*/ 9602 w 10000"/>
                  <a:gd name="connsiteY0" fmla="*/ 5734 h 10000"/>
                  <a:gd name="connsiteX1" fmla="*/ 9503 w 10000"/>
                  <a:gd name="connsiteY1" fmla="*/ 5448 h 10000"/>
                  <a:gd name="connsiteX2" fmla="*/ 8866 w 10000"/>
                  <a:gd name="connsiteY2" fmla="*/ 5002 h 10000"/>
                  <a:gd name="connsiteX3" fmla="*/ 6870 w 10000"/>
                  <a:gd name="connsiteY3" fmla="*/ 4495 h 10000"/>
                  <a:gd name="connsiteX4" fmla="*/ 5886 w 10000"/>
                  <a:gd name="connsiteY4" fmla="*/ 3828 h 10000"/>
                  <a:gd name="connsiteX5" fmla="*/ 5862 w 10000"/>
                  <a:gd name="connsiteY5" fmla="*/ 3679 h 10000"/>
                  <a:gd name="connsiteX6" fmla="*/ 5940 w 10000"/>
                  <a:gd name="connsiteY6" fmla="*/ 3622 h 10000"/>
                  <a:gd name="connsiteX7" fmla="*/ 5994 w 10000"/>
                  <a:gd name="connsiteY7" fmla="*/ 3328 h 10000"/>
                  <a:gd name="connsiteX8" fmla="*/ 6093 w 10000"/>
                  <a:gd name="connsiteY8" fmla="*/ 3263 h 10000"/>
                  <a:gd name="connsiteX9" fmla="*/ 5980 w 10000"/>
                  <a:gd name="connsiteY9" fmla="*/ 3180 h 10000"/>
                  <a:gd name="connsiteX10" fmla="*/ 5961 w 10000"/>
                  <a:gd name="connsiteY10" fmla="*/ 3050 h 10000"/>
                  <a:gd name="connsiteX11" fmla="*/ 6441 w 10000"/>
                  <a:gd name="connsiteY11" fmla="*/ 2280 h 10000"/>
                  <a:gd name="connsiteX12" fmla="*/ 6346 w 10000"/>
                  <a:gd name="connsiteY12" fmla="*/ 1994 h 10000"/>
                  <a:gd name="connsiteX13" fmla="*/ 6365 w 10000"/>
                  <a:gd name="connsiteY13" fmla="*/ 1159 h 10000"/>
                  <a:gd name="connsiteX14" fmla="*/ 5732 w 10000"/>
                  <a:gd name="connsiteY14" fmla="*/ 518 h 10000"/>
                  <a:gd name="connsiteX15" fmla="*/ 4598 w 10000"/>
                  <a:gd name="connsiteY15" fmla="*/ 84 h 10000"/>
                  <a:gd name="connsiteX16" fmla="*/ 3998 w 10000"/>
                  <a:gd name="connsiteY16" fmla="*/ 206 h 10000"/>
                  <a:gd name="connsiteX17" fmla="*/ 3545 w 10000"/>
                  <a:gd name="connsiteY17" fmla="*/ 465 h 10000"/>
                  <a:gd name="connsiteX18" fmla="*/ 3086 w 10000"/>
                  <a:gd name="connsiteY18" fmla="*/ 1010 h 10000"/>
                  <a:gd name="connsiteX19" fmla="*/ 2887 w 10000"/>
                  <a:gd name="connsiteY19" fmla="*/ 1624 h 10000"/>
                  <a:gd name="connsiteX20" fmla="*/ 2809 w 10000"/>
                  <a:gd name="connsiteY20" fmla="*/ 2028 h 10000"/>
                  <a:gd name="connsiteX21" fmla="*/ 2887 w 10000"/>
                  <a:gd name="connsiteY21" fmla="*/ 2345 h 10000"/>
                  <a:gd name="connsiteX22" fmla="*/ 3294 w 10000"/>
                  <a:gd name="connsiteY22" fmla="*/ 3050 h 10000"/>
                  <a:gd name="connsiteX23" fmla="*/ 3569 w 10000"/>
                  <a:gd name="connsiteY23" fmla="*/ 3770 h 10000"/>
                  <a:gd name="connsiteX24" fmla="*/ 3708 w 10000"/>
                  <a:gd name="connsiteY24" fmla="*/ 4022 h 10000"/>
                  <a:gd name="connsiteX25" fmla="*/ 3614 w 10000"/>
                  <a:gd name="connsiteY25" fmla="*/ 4365 h 10000"/>
                  <a:gd name="connsiteX26" fmla="*/ 2678 w 10000"/>
                  <a:gd name="connsiteY26" fmla="*/ 4846 h 10000"/>
                  <a:gd name="connsiteX27" fmla="*/ 781 w 10000"/>
                  <a:gd name="connsiteY27" fmla="*/ 5551 h 10000"/>
                  <a:gd name="connsiteX28" fmla="*/ 538 w 10000"/>
                  <a:gd name="connsiteY28" fmla="*/ 5635 h 10000"/>
                  <a:gd name="connsiteX29" fmla="*/ 77 w 10000"/>
                  <a:gd name="connsiteY29" fmla="*/ 7358 h 10000"/>
                  <a:gd name="connsiteX30" fmla="*/ 198 w 10000"/>
                  <a:gd name="connsiteY30" fmla="*/ 8357 h 10000"/>
                  <a:gd name="connsiteX31" fmla="*/ 564 w 10000"/>
                  <a:gd name="connsiteY31" fmla="*/ 8914 h 10000"/>
                  <a:gd name="connsiteX32" fmla="*/ 2209 w 10000"/>
                  <a:gd name="connsiteY32" fmla="*/ 10000 h 10000"/>
                  <a:gd name="connsiteX33" fmla="*/ 3573 w 10000"/>
                  <a:gd name="connsiteY33" fmla="*/ 10000 h 10000"/>
                  <a:gd name="connsiteX34" fmla="*/ 4751 w 10000"/>
                  <a:gd name="connsiteY34" fmla="*/ 10000 h 10000"/>
                  <a:gd name="connsiteX35" fmla="*/ 6762 w 10000"/>
                  <a:gd name="connsiteY35" fmla="*/ 10000 h 10000"/>
                  <a:gd name="connsiteX36" fmla="*/ 9963 w 10000"/>
                  <a:gd name="connsiteY36" fmla="*/ 8357 h 10000"/>
                  <a:gd name="connsiteX37" fmla="*/ 9602 w 10000"/>
                  <a:gd name="connsiteY37" fmla="*/ 5734 h 10000"/>
                  <a:gd name="connsiteX0" fmla="*/ 9602 w 10000"/>
                  <a:gd name="connsiteY0" fmla="*/ 5734 h 10000"/>
                  <a:gd name="connsiteX1" fmla="*/ 9503 w 10000"/>
                  <a:gd name="connsiteY1" fmla="*/ 5448 h 10000"/>
                  <a:gd name="connsiteX2" fmla="*/ 8866 w 10000"/>
                  <a:gd name="connsiteY2" fmla="*/ 5002 h 10000"/>
                  <a:gd name="connsiteX3" fmla="*/ 6870 w 10000"/>
                  <a:gd name="connsiteY3" fmla="*/ 4495 h 10000"/>
                  <a:gd name="connsiteX4" fmla="*/ 5886 w 10000"/>
                  <a:gd name="connsiteY4" fmla="*/ 3828 h 10000"/>
                  <a:gd name="connsiteX5" fmla="*/ 5862 w 10000"/>
                  <a:gd name="connsiteY5" fmla="*/ 3679 h 10000"/>
                  <a:gd name="connsiteX6" fmla="*/ 5940 w 10000"/>
                  <a:gd name="connsiteY6" fmla="*/ 3622 h 10000"/>
                  <a:gd name="connsiteX7" fmla="*/ 5994 w 10000"/>
                  <a:gd name="connsiteY7" fmla="*/ 3328 h 10000"/>
                  <a:gd name="connsiteX8" fmla="*/ 6093 w 10000"/>
                  <a:gd name="connsiteY8" fmla="*/ 3263 h 10000"/>
                  <a:gd name="connsiteX9" fmla="*/ 5980 w 10000"/>
                  <a:gd name="connsiteY9" fmla="*/ 3180 h 10000"/>
                  <a:gd name="connsiteX10" fmla="*/ 5961 w 10000"/>
                  <a:gd name="connsiteY10" fmla="*/ 3050 h 10000"/>
                  <a:gd name="connsiteX11" fmla="*/ 6441 w 10000"/>
                  <a:gd name="connsiteY11" fmla="*/ 2280 h 10000"/>
                  <a:gd name="connsiteX12" fmla="*/ 6346 w 10000"/>
                  <a:gd name="connsiteY12" fmla="*/ 1994 h 10000"/>
                  <a:gd name="connsiteX13" fmla="*/ 6365 w 10000"/>
                  <a:gd name="connsiteY13" fmla="*/ 1159 h 10000"/>
                  <a:gd name="connsiteX14" fmla="*/ 5732 w 10000"/>
                  <a:gd name="connsiteY14" fmla="*/ 518 h 10000"/>
                  <a:gd name="connsiteX15" fmla="*/ 4598 w 10000"/>
                  <a:gd name="connsiteY15" fmla="*/ 84 h 10000"/>
                  <a:gd name="connsiteX16" fmla="*/ 3998 w 10000"/>
                  <a:gd name="connsiteY16" fmla="*/ 206 h 10000"/>
                  <a:gd name="connsiteX17" fmla="*/ 3545 w 10000"/>
                  <a:gd name="connsiteY17" fmla="*/ 465 h 10000"/>
                  <a:gd name="connsiteX18" fmla="*/ 3086 w 10000"/>
                  <a:gd name="connsiteY18" fmla="*/ 1010 h 10000"/>
                  <a:gd name="connsiteX19" fmla="*/ 2887 w 10000"/>
                  <a:gd name="connsiteY19" fmla="*/ 1624 h 10000"/>
                  <a:gd name="connsiteX20" fmla="*/ 2809 w 10000"/>
                  <a:gd name="connsiteY20" fmla="*/ 2028 h 10000"/>
                  <a:gd name="connsiteX21" fmla="*/ 2887 w 10000"/>
                  <a:gd name="connsiteY21" fmla="*/ 2345 h 10000"/>
                  <a:gd name="connsiteX22" fmla="*/ 3294 w 10000"/>
                  <a:gd name="connsiteY22" fmla="*/ 3050 h 10000"/>
                  <a:gd name="connsiteX23" fmla="*/ 3569 w 10000"/>
                  <a:gd name="connsiteY23" fmla="*/ 3770 h 10000"/>
                  <a:gd name="connsiteX24" fmla="*/ 3708 w 10000"/>
                  <a:gd name="connsiteY24" fmla="*/ 4022 h 10000"/>
                  <a:gd name="connsiteX25" fmla="*/ 3614 w 10000"/>
                  <a:gd name="connsiteY25" fmla="*/ 4365 h 10000"/>
                  <a:gd name="connsiteX26" fmla="*/ 2678 w 10000"/>
                  <a:gd name="connsiteY26" fmla="*/ 4846 h 10000"/>
                  <a:gd name="connsiteX27" fmla="*/ 781 w 10000"/>
                  <a:gd name="connsiteY27" fmla="*/ 5551 h 10000"/>
                  <a:gd name="connsiteX28" fmla="*/ 538 w 10000"/>
                  <a:gd name="connsiteY28" fmla="*/ 5635 h 10000"/>
                  <a:gd name="connsiteX29" fmla="*/ 77 w 10000"/>
                  <a:gd name="connsiteY29" fmla="*/ 7358 h 10000"/>
                  <a:gd name="connsiteX30" fmla="*/ 198 w 10000"/>
                  <a:gd name="connsiteY30" fmla="*/ 8357 h 10000"/>
                  <a:gd name="connsiteX31" fmla="*/ 564 w 10000"/>
                  <a:gd name="connsiteY31" fmla="*/ 8914 h 10000"/>
                  <a:gd name="connsiteX32" fmla="*/ 2583 w 10000"/>
                  <a:gd name="connsiteY32" fmla="*/ 9607 h 10000"/>
                  <a:gd name="connsiteX33" fmla="*/ 3573 w 10000"/>
                  <a:gd name="connsiteY33" fmla="*/ 10000 h 10000"/>
                  <a:gd name="connsiteX34" fmla="*/ 4751 w 10000"/>
                  <a:gd name="connsiteY34" fmla="*/ 10000 h 10000"/>
                  <a:gd name="connsiteX35" fmla="*/ 6762 w 10000"/>
                  <a:gd name="connsiteY35" fmla="*/ 10000 h 10000"/>
                  <a:gd name="connsiteX36" fmla="*/ 9963 w 10000"/>
                  <a:gd name="connsiteY36" fmla="*/ 8357 h 10000"/>
                  <a:gd name="connsiteX37" fmla="*/ 9602 w 10000"/>
                  <a:gd name="connsiteY37" fmla="*/ 573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000" h="10000">
                    <a:moveTo>
                      <a:pt x="9602" y="5734"/>
                    </a:moveTo>
                    <a:cubicBezTo>
                      <a:pt x="9570" y="5639"/>
                      <a:pt x="9536" y="5543"/>
                      <a:pt x="9503" y="5448"/>
                    </a:cubicBezTo>
                    <a:cubicBezTo>
                      <a:pt x="9503" y="5448"/>
                      <a:pt x="9548" y="5170"/>
                      <a:pt x="8866" y="5002"/>
                    </a:cubicBezTo>
                    <a:cubicBezTo>
                      <a:pt x="8866" y="5002"/>
                      <a:pt x="7353" y="4579"/>
                      <a:pt x="6870" y="4495"/>
                    </a:cubicBezTo>
                    <a:cubicBezTo>
                      <a:pt x="6870" y="4495"/>
                      <a:pt x="6147" y="4346"/>
                      <a:pt x="5886" y="3828"/>
                    </a:cubicBezTo>
                    <a:cubicBezTo>
                      <a:pt x="5878" y="3778"/>
                      <a:pt x="5871" y="3729"/>
                      <a:pt x="5862" y="3679"/>
                    </a:cubicBezTo>
                    <a:lnTo>
                      <a:pt x="5940" y="3622"/>
                    </a:lnTo>
                    <a:cubicBezTo>
                      <a:pt x="5957" y="3524"/>
                      <a:pt x="5976" y="3426"/>
                      <a:pt x="5994" y="3328"/>
                    </a:cubicBezTo>
                    <a:cubicBezTo>
                      <a:pt x="6027" y="3306"/>
                      <a:pt x="6059" y="3285"/>
                      <a:pt x="6093" y="3263"/>
                    </a:cubicBezTo>
                    <a:lnTo>
                      <a:pt x="5980" y="3180"/>
                    </a:lnTo>
                    <a:cubicBezTo>
                      <a:pt x="5973" y="3137"/>
                      <a:pt x="5967" y="3093"/>
                      <a:pt x="5961" y="3050"/>
                    </a:cubicBezTo>
                    <a:cubicBezTo>
                      <a:pt x="5961" y="3050"/>
                      <a:pt x="6441" y="2985"/>
                      <a:pt x="6441" y="2280"/>
                    </a:cubicBezTo>
                    <a:cubicBezTo>
                      <a:pt x="6409" y="2185"/>
                      <a:pt x="6377" y="2089"/>
                      <a:pt x="6346" y="1994"/>
                    </a:cubicBezTo>
                    <a:cubicBezTo>
                      <a:pt x="6346" y="1994"/>
                      <a:pt x="6652" y="1334"/>
                      <a:pt x="6365" y="1159"/>
                    </a:cubicBezTo>
                    <a:cubicBezTo>
                      <a:pt x="6093" y="957"/>
                      <a:pt x="6115" y="648"/>
                      <a:pt x="5732" y="518"/>
                    </a:cubicBezTo>
                    <a:cubicBezTo>
                      <a:pt x="5732" y="518"/>
                      <a:pt x="5686" y="0"/>
                      <a:pt x="4598" y="84"/>
                    </a:cubicBezTo>
                    <a:cubicBezTo>
                      <a:pt x="4598" y="84"/>
                      <a:pt x="4150" y="0"/>
                      <a:pt x="3998" y="206"/>
                    </a:cubicBezTo>
                    <a:cubicBezTo>
                      <a:pt x="3862" y="400"/>
                      <a:pt x="3569" y="355"/>
                      <a:pt x="3545" y="465"/>
                    </a:cubicBezTo>
                    <a:cubicBezTo>
                      <a:pt x="3536" y="595"/>
                      <a:pt x="3262" y="713"/>
                      <a:pt x="3086" y="1010"/>
                    </a:cubicBezTo>
                    <a:cubicBezTo>
                      <a:pt x="3086" y="1010"/>
                      <a:pt x="2755" y="1548"/>
                      <a:pt x="2887" y="1624"/>
                    </a:cubicBezTo>
                    <a:cubicBezTo>
                      <a:pt x="2887" y="1624"/>
                      <a:pt x="2954" y="1819"/>
                      <a:pt x="2809" y="2028"/>
                    </a:cubicBezTo>
                    <a:cubicBezTo>
                      <a:pt x="2809" y="2028"/>
                      <a:pt x="2887" y="2307"/>
                      <a:pt x="2887" y="2345"/>
                    </a:cubicBezTo>
                    <a:cubicBezTo>
                      <a:pt x="2887" y="2371"/>
                      <a:pt x="3040" y="3050"/>
                      <a:pt x="3294" y="3050"/>
                    </a:cubicBezTo>
                    <a:cubicBezTo>
                      <a:pt x="3294" y="3050"/>
                      <a:pt x="3383" y="3622"/>
                      <a:pt x="3569" y="3770"/>
                    </a:cubicBezTo>
                    <a:cubicBezTo>
                      <a:pt x="3745" y="3900"/>
                      <a:pt x="3708" y="4022"/>
                      <a:pt x="3708" y="4022"/>
                    </a:cubicBezTo>
                    <a:cubicBezTo>
                      <a:pt x="3708" y="4022"/>
                      <a:pt x="3691" y="4335"/>
                      <a:pt x="3614" y="4365"/>
                    </a:cubicBezTo>
                    <a:cubicBezTo>
                      <a:pt x="3536" y="4403"/>
                      <a:pt x="3063" y="4762"/>
                      <a:pt x="2678" y="4846"/>
                    </a:cubicBezTo>
                    <a:cubicBezTo>
                      <a:pt x="2295" y="4922"/>
                      <a:pt x="781" y="5551"/>
                      <a:pt x="781" y="5551"/>
                    </a:cubicBezTo>
                    <a:cubicBezTo>
                      <a:pt x="781" y="5551"/>
                      <a:pt x="583" y="5635"/>
                      <a:pt x="538" y="5635"/>
                    </a:cubicBezTo>
                    <a:cubicBezTo>
                      <a:pt x="484" y="5635"/>
                      <a:pt x="154" y="7125"/>
                      <a:pt x="77" y="7358"/>
                    </a:cubicBezTo>
                    <a:cubicBezTo>
                      <a:pt x="0" y="7587"/>
                      <a:pt x="297" y="8208"/>
                      <a:pt x="198" y="8357"/>
                    </a:cubicBezTo>
                    <a:cubicBezTo>
                      <a:pt x="125" y="8464"/>
                      <a:pt x="641" y="8544"/>
                      <a:pt x="564" y="8914"/>
                    </a:cubicBezTo>
                    <a:lnTo>
                      <a:pt x="2583" y="9607"/>
                    </a:lnTo>
                    <a:lnTo>
                      <a:pt x="3573" y="10000"/>
                    </a:lnTo>
                    <a:lnTo>
                      <a:pt x="4751" y="10000"/>
                    </a:lnTo>
                    <a:lnTo>
                      <a:pt x="6762" y="10000"/>
                    </a:lnTo>
                    <a:lnTo>
                      <a:pt x="9963" y="8357"/>
                    </a:lnTo>
                    <a:cubicBezTo>
                      <a:pt x="9874" y="7415"/>
                      <a:pt x="10000" y="7369"/>
                      <a:pt x="9602" y="57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33" name="Freeform 26"/>
              <p:cNvSpPr>
                <a:spLocks/>
              </p:cNvSpPr>
              <p:nvPr/>
            </p:nvSpPr>
            <p:spPr bwMode="auto">
              <a:xfrm>
                <a:off x="1834898" y="2875359"/>
                <a:ext cx="259027" cy="226370"/>
              </a:xfrm>
              <a:custGeom>
                <a:avLst/>
                <a:gdLst>
                  <a:gd name="connsiteX0" fmla="*/ 6223 w 10000"/>
                  <a:gd name="connsiteY0" fmla="*/ 1462 h 10000"/>
                  <a:gd name="connsiteX1" fmla="*/ 4514 w 10000"/>
                  <a:gd name="connsiteY1" fmla="*/ 1053 h 10000"/>
                  <a:gd name="connsiteX2" fmla="*/ 4637 w 10000"/>
                  <a:gd name="connsiteY2" fmla="*/ 1368 h 10000"/>
                  <a:gd name="connsiteX3" fmla="*/ 4411 w 10000"/>
                  <a:gd name="connsiteY3" fmla="*/ 1673 h 10000"/>
                  <a:gd name="connsiteX4" fmla="*/ 2508 w 10000"/>
                  <a:gd name="connsiteY4" fmla="*/ 1216 h 10000"/>
                  <a:gd name="connsiteX5" fmla="*/ 1955 w 10000"/>
                  <a:gd name="connsiteY5" fmla="*/ 725 h 10000"/>
                  <a:gd name="connsiteX6" fmla="*/ 1832 w 10000"/>
                  <a:gd name="connsiteY6" fmla="*/ 409 h 10000"/>
                  <a:gd name="connsiteX7" fmla="*/ 317 w 10000"/>
                  <a:gd name="connsiteY7" fmla="*/ 47 h 10000"/>
                  <a:gd name="connsiteX8" fmla="*/ 82 w 10000"/>
                  <a:gd name="connsiteY8" fmla="*/ 351 h 10000"/>
                  <a:gd name="connsiteX9" fmla="*/ 3767 w 10000"/>
                  <a:gd name="connsiteY9" fmla="*/ 9544 h 10000"/>
                  <a:gd name="connsiteX10" fmla="*/ 5546 w 10000"/>
                  <a:gd name="connsiteY10" fmla="*/ 8968 h 10000"/>
                  <a:gd name="connsiteX11" fmla="*/ 7329 w 10000"/>
                  <a:gd name="connsiteY11" fmla="*/ 10000 h 10000"/>
                  <a:gd name="connsiteX12" fmla="*/ 10000 w 10000"/>
                  <a:gd name="connsiteY12" fmla="*/ 10000 h 10000"/>
                  <a:gd name="connsiteX13" fmla="*/ 6776 w 10000"/>
                  <a:gd name="connsiteY13" fmla="*/ 1953 h 10000"/>
                  <a:gd name="connsiteX14" fmla="*/ 6223 w 10000"/>
                  <a:gd name="connsiteY14" fmla="*/ 1462 h 10000"/>
                  <a:gd name="connsiteX0" fmla="*/ 6223 w 10000"/>
                  <a:gd name="connsiteY0" fmla="*/ 1462 h 10000"/>
                  <a:gd name="connsiteX1" fmla="*/ 4514 w 10000"/>
                  <a:gd name="connsiteY1" fmla="*/ 1053 h 10000"/>
                  <a:gd name="connsiteX2" fmla="*/ 4637 w 10000"/>
                  <a:gd name="connsiteY2" fmla="*/ 1368 h 10000"/>
                  <a:gd name="connsiteX3" fmla="*/ 4411 w 10000"/>
                  <a:gd name="connsiteY3" fmla="*/ 1673 h 10000"/>
                  <a:gd name="connsiteX4" fmla="*/ 2508 w 10000"/>
                  <a:gd name="connsiteY4" fmla="*/ 1216 h 10000"/>
                  <a:gd name="connsiteX5" fmla="*/ 1955 w 10000"/>
                  <a:gd name="connsiteY5" fmla="*/ 725 h 10000"/>
                  <a:gd name="connsiteX6" fmla="*/ 1832 w 10000"/>
                  <a:gd name="connsiteY6" fmla="*/ 409 h 10000"/>
                  <a:gd name="connsiteX7" fmla="*/ 317 w 10000"/>
                  <a:gd name="connsiteY7" fmla="*/ 47 h 10000"/>
                  <a:gd name="connsiteX8" fmla="*/ 82 w 10000"/>
                  <a:gd name="connsiteY8" fmla="*/ 351 h 10000"/>
                  <a:gd name="connsiteX9" fmla="*/ 4155 w 10000"/>
                  <a:gd name="connsiteY9" fmla="*/ 7985 h 10000"/>
                  <a:gd name="connsiteX10" fmla="*/ 5546 w 10000"/>
                  <a:gd name="connsiteY10" fmla="*/ 8968 h 10000"/>
                  <a:gd name="connsiteX11" fmla="*/ 7329 w 10000"/>
                  <a:gd name="connsiteY11" fmla="*/ 10000 h 10000"/>
                  <a:gd name="connsiteX12" fmla="*/ 10000 w 10000"/>
                  <a:gd name="connsiteY12" fmla="*/ 10000 h 10000"/>
                  <a:gd name="connsiteX13" fmla="*/ 6776 w 10000"/>
                  <a:gd name="connsiteY13" fmla="*/ 1953 h 10000"/>
                  <a:gd name="connsiteX14" fmla="*/ 6223 w 10000"/>
                  <a:gd name="connsiteY14" fmla="*/ 146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00" h="10000">
                    <a:moveTo>
                      <a:pt x="6223" y="1462"/>
                    </a:moveTo>
                    <a:lnTo>
                      <a:pt x="4514" y="1053"/>
                    </a:lnTo>
                    <a:lnTo>
                      <a:pt x="4637" y="1368"/>
                    </a:lnTo>
                    <a:cubicBezTo>
                      <a:pt x="4729" y="1591"/>
                      <a:pt x="4626" y="1719"/>
                      <a:pt x="4411" y="1673"/>
                    </a:cubicBezTo>
                    <a:lnTo>
                      <a:pt x="2508" y="1216"/>
                    </a:lnTo>
                    <a:cubicBezTo>
                      <a:pt x="2282" y="1158"/>
                      <a:pt x="2047" y="947"/>
                      <a:pt x="1955" y="725"/>
                    </a:cubicBezTo>
                    <a:lnTo>
                      <a:pt x="1832" y="409"/>
                    </a:lnTo>
                    <a:lnTo>
                      <a:pt x="317" y="47"/>
                    </a:lnTo>
                    <a:cubicBezTo>
                      <a:pt x="102" y="0"/>
                      <a:pt x="0" y="129"/>
                      <a:pt x="82" y="351"/>
                    </a:cubicBezTo>
                    <a:lnTo>
                      <a:pt x="4155" y="7985"/>
                    </a:lnTo>
                    <a:cubicBezTo>
                      <a:pt x="4237" y="8172"/>
                      <a:pt x="5352" y="8886"/>
                      <a:pt x="5546" y="8968"/>
                    </a:cubicBezTo>
                    <a:lnTo>
                      <a:pt x="7329" y="10000"/>
                    </a:lnTo>
                    <a:lnTo>
                      <a:pt x="10000" y="10000"/>
                    </a:lnTo>
                    <a:lnTo>
                      <a:pt x="6776" y="1953"/>
                    </a:lnTo>
                    <a:cubicBezTo>
                      <a:pt x="6684" y="1743"/>
                      <a:pt x="6438" y="1520"/>
                      <a:pt x="6223" y="146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1875719" y="2855319"/>
                <a:ext cx="81642" cy="58633"/>
              </a:xfrm>
              <a:custGeom>
                <a:avLst/>
                <a:gdLst/>
                <a:ahLst/>
                <a:cxnLst>
                  <a:cxn ang="0">
                    <a:pos x="68" y="60"/>
                  </a:cxn>
                  <a:cxn ang="0">
                    <a:pos x="111" y="38"/>
                  </a:cxn>
                  <a:cxn ang="0">
                    <a:pos x="185" y="85"/>
                  </a:cxn>
                  <a:cxn ang="0">
                    <a:pos x="68" y="60"/>
                  </a:cxn>
                  <a:cxn ang="0">
                    <a:pos x="98" y="10"/>
                  </a:cxn>
                  <a:cxn ang="0">
                    <a:pos x="36" y="53"/>
                  </a:cxn>
                  <a:cxn ang="0">
                    <a:pos x="31" y="52"/>
                  </a:cxn>
                  <a:cxn ang="0">
                    <a:pos x="8" y="78"/>
                  </a:cxn>
                  <a:cxn ang="0">
                    <a:pos x="24" y="111"/>
                  </a:cxn>
                  <a:cxn ang="0">
                    <a:pos x="36" y="138"/>
                  </a:cxn>
                  <a:cxn ang="0">
                    <a:pos x="90" y="180"/>
                  </a:cxn>
                  <a:cxn ang="0">
                    <a:pos x="276" y="219"/>
                  </a:cxn>
                  <a:cxn ang="0">
                    <a:pos x="298" y="193"/>
                  </a:cxn>
                  <a:cxn ang="0">
                    <a:pos x="286" y="166"/>
                  </a:cxn>
                  <a:cxn ang="0">
                    <a:pos x="271" y="133"/>
                  </a:cxn>
                  <a:cxn ang="0">
                    <a:pos x="217" y="91"/>
                  </a:cxn>
                  <a:cxn ang="0">
                    <a:pos x="217" y="91"/>
                  </a:cxn>
                  <a:cxn ang="0">
                    <a:pos x="98" y="10"/>
                  </a:cxn>
                </a:cxnLst>
                <a:rect l="0" t="0" r="r" b="b"/>
                <a:pathLst>
                  <a:path w="307" h="223">
                    <a:moveTo>
                      <a:pt x="68" y="60"/>
                    </a:moveTo>
                    <a:cubicBezTo>
                      <a:pt x="61" y="41"/>
                      <a:pt x="80" y="31"/>
                      <a:pt x="111" y="38"/>
                    </a:cubicBezTo>
                    <a:cubicBezTo>
                      <a:pt x="141" y="44"/>
                      <a:pt x="174" y="65"/>
                      <a:pt x="185" y="85"/>
                    </a:cubicBezTo>
                    <a:cubicBezTo>
                      <a:pt x="68" y="60"/>
                      <a:pt x="68" y="60"/>
                      <a:pt x="68" y="60"/>
                    </a:cubicBezTo>
                    <a:moveTo>
                      <a:pt x="98" y="10"/>
                    </a:moveTo>
                    <a:cubicBezTo>
                      <a:pt x="49" y="0"/>
                      <a:pt x="22" y="19"/>
                      <a:pt x="36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10" y="48"/>
                      <a:pt x="0" y="59"/>
                      <a:pt x="8" y="78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36" y="138"/>
                      <a:pt x="36" y="138"/>
                      <a:pt x="36" y="138"/>
                    </a:cubicBezTo>
                    <a:cubicBezTo>
                      <a:pt x="45" y="157"/>
                      <a:pt x="68" y="175"/>
                      <a:pt x="90" y="180"/>
                    </a:cubicBezTo>
                    <a:cubicBezTo>
                      <a:pt x="276" y="219"/>
                      <a:pt x="276" y="219"/>
                      <a:pt x="276" y="219"/>
                    </a:cubicBezTo>
                    <a:cubicBezTo>
                      <a:pt x="297" y="223"/>
                      <a:pt x="307" y="212"/>
                      <a:pt x="298" y="193"/>
                    </a:cubicBezTo>
                    <a:cubicBezTo>
                      <a:pt x="286" y="166"/>
                      <a:pt x="286" y="166"/>
                      <a:pt x="286" y="166"/>
                    </a:cubicBezTo>
                    <a:cubicBezTo>
                      <a:pt x="271" y="133"/>
                      <a:pt x="271" y="133"/>
                      <a:pt x="271" y="133"/>
                    </a:cubicBezTo>
                    <a:cubicBezTo>
                      <a:pt x="262" y="114"/>
                      <a:pt x="238" y="96"/>
                      <a:pt x="217" y="91"/>
                    </a:cubicBezTo>
                    <a:cubicBezTo>
                      <a:pt x="217" y="91"/>
                      <a:pt x="217" y="91"/>
                      <a:pt x="217" y="91"/>
                    </a:cubicBezTo>
                    <a:cubicBezTo>
                      <a:pt x="199" y="56"/>
                      <a:pt x="147" y="20"/>
                      <a:pt x="98" y="10"/>
                    </a:cubicBezTo>
                  </a:path>
                </a:pathLst>
              </a:custGeom>
              <a:solidFill>
                <a:srgbClr val="FE7D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4158242" y="1601364"/>
              <a:ext cx="600697" cy="657322"/>
            </a:xfrm>
            <a:custGeom>
              <a:avLst/>
              <a:gdLst/>
              <a:ahLst/>
              <a:cxnLst>
                <a:cxn ang="0">
                  <a:pos x="27" y="282"/>
                </a:cxn>
                <a:cxn ang="0">
                  <a:pos x="27" y="283"/>
                </a:cxn>
                <a:cxn ang="0">
                  <a:pos x="227" y="154"/>
                </a:cxn>
                <a:cxn ang="0">
                  <a:pos x="164" y="127"/>
                </a:cxn>
                <a:cxn ang="0">
                  <a:pos x="140" y="104"/>
                </a:cxn>
                <a:cxn ang="0">
                  <a:pos x="143" y="94"/>
                </a:cxn>
                <a:cxn ang="0">
                  <a:pos x="143" y="90"/>
                </a:cxn>
                <a:cxn ang="0">
                  <a:pos x="154" y="64"/>
                </a:cxn>
                <a:cxn ang="0">
                  <a:pos x="152" y="33"/>
                </a:cxn>
                <a:cxn ang="0">
                  <a:pos x="117" y="2"/>
                </a:cxn>
                <a:cxn ang="0">
                  <a:pos x="96" y="6"/>
                </a:cxn>
                <a:cxn ang="0">
                  <a:pos x="74" y="29"/>
                </a:cxn>
                <a:cxn ang="0">
                  <a:pos x="67" y="57"/>
                </a:cxn>
                <a:cxn ang="0">
                  <a:pos x="79" y="86"/>
                </a:cxn>
                <a:cxn ang="0">
                  <a:pos x="89" y="113"/>
                </a:cxn>
                <a:cxn ang="0">
                  <a:pos x="64" y="137"/>
                </a:cxn>
                <a:cxn ang="0">
                  <a:pos x="19" y="157"/>
                </a:cxn>
                <a:cxn ang="0">
                  <a:pos x="2" y="208"/>
                </a:cxn>
                <a:cxn ang="0">
                  <a:pos x="27" y="258"/>
                </a:cxn>
                <a:cxn ang="0">
                  <a:pos x="86" y="261"/>
                </a:cxn>
                <a:cxn ang="0">
                  <a:pos x="84" y="142"/>
                </a:cxn>
                <a:cxn ang="0">
                  <a:pos x="97" y="170"/>
                </a:cxn>
                <a:cxn ang="0">
                  <a:pos x="110" y="165"/>
                </a:cxn>
                <a:cxn ang="0">
                  <a:pos x="103" y="230"/>
                </a:cxn>
                <a:cxn ang="0">
                  <a:pos x="117" y="282"/>
                </a:cxn>
                <a:cxn ang="0">
                  <a:pos x="134" y="282"/>
                </a:cxn>
                <a:cxn ang="0">
                  <a:pos x="139" y="281"/>
                </a:cxn>
                <a:cxn ang="0">
                  <a:pos x="127" y="156"/>
                </a:cxn>
                <a:cxn ang="0">
                  <a:pos x="137" y="167"/>
                </a:cxn>
                <a:cxn ang="0">
                  <a:pos x="156" y="242"/>
                </a:cxn>
                <a:cxn ang="0">
                  <a:pos x="185" y="264"/>
                </a:cxn>
                <a:cxn ang="0">
                  <a:pos x="214" y="242"/>
                </a:cxn>
                <a:cxn ang="0">
                  <a:pos x="230" y="162"/>
                </a:cxn>
                <a:cxn ang="0">
                  <a:pos x="84" y="139"/>
                </a:cxn>
                <a:cxn ang="0">
                  <a:pos x="88" y="122"/>
                </a:cxn>
                <a:cxn ang="0">
                  <a:pos x="97" y="167"/>
                </a:cxn>
                <a:cxn ang="0">
                  <a:pos x="120" y="142"/>
                </a:cxn>
                <a:cxn ang="0">
                  <a:pos x="142" y="113"/>
                </a:cxn>
                <a:cxn ang="0">
                  <a:pos x="135" y="165"/>
                </a:cxn>
              </a:cxnLst>
              <a:rect l="0" t="0" r="r" b="b"/>
              <a:pathLst>
                <a:path w="238" h="284">
                  <a:moveTo>
                    <a:pt x="27" y="283"/>
                  </a:moveTo>
                  <a:cubicBezTo>
                    <a:pt x="27" y="282"/>
                    <a:pt x="27" y="282"/>
                    <a:pt x="27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82"/>
                    <a:pt x="27" y="283"/>
                    <a:pt x="27" y="283"/>
                  </a:cubicBezTo>
                  <a:close/>
                  <a:moveTo>
                    <a:pt x="230" y="162"/>
                  </a:move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8" y="146"/>
                    <a:pt x="212" y="141"/>
                  </a:cubicBezTo>
                  <a:cubicBezTo>
                    <a:pt x="212" y="141"/>
                    <a:pt x="176" y="129"/>
                    <a:pt x="164" y="127"/>
                  </a:cubicBezTo>
                  <a:cubicBezTo>
                    <a:pt x="164" y="127"/>
                    <a:pt x="147" y="123"/>
                    <a:pt x="141" y="108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3" y="94"/>
                    <a:pt x="143" y="94"/>
                    <a:pt x="143" y="94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54" y="84"/>
                    <a:pt x="154" y="64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56"/>
                    <a:pt x="159" y="38"/>
                    <a:pt x="152" y="33"/>
                  </a:cubicBezTo>
                  <a:cubicBezTo>
                    <a:pt x="146" y="27"/>
                    <a:pt x="146" y="18"/>
                    <a:pt x="137" y="15"/>
                  </a:cubicBezTo>
                  <a:cubicBezTo>
                    <a:pt x="137" y="15"/>
                    <a:pt x="136" y="3"/>
                    <a:pt x="117" y="2"/>
                  </a:cubicBezTo>
                  <a:cubicBezTo>
                    <a:pt x="115" y="2"/>
                    <a:pt x="113" y="2"/>
                    <a:pt x="110" y="2"/>
                  </a:cubicBezTo>
                  <a:cubicBezTo>
                    <a:pt x="110" y="2"/>
                    <a:pt x="99" y="0"/>
                    <a:pt x="96" y="6"/>
                  </a:cubicBezTo>
                  <a:cubicBezTo>
                    <a:pt x="92" y="11"/>
                    <a:pt x="85" y="10"/>
                    <a:pt x="85" y="13"/>
                  </a:cubicBezTo>
                  <a:cubicBezTo>
                    <a:pt x="84" y="17"/>
                    <a:pt x="78" y="20"/>
                    <a:pt x="74" y="29"/>
                  </a:cubicBezTo>
                  <a:cubicBezTo>
                    <a:pt x="74" y="29"/>
                    <a:pt x="66" y="44"/>
                    <a:pt x="69" y="46"/>
                  </a:cubicBezTo>
                  <a:cubicBezTo>
                    <a:pt x="69" y="46"/>
                    <a:pt x="71" y="51"/>
                    <a:pt x="67" y="57"/>
                  </a:cubicBezTo>
                  <a:cubicBezTo>
                    <a:pt x="67" y="57"/>
                    <a:pt x="69" y="65"/>
                    <a:pt x="69" y="66"/>
                  </a:cubicBezTo>
                  <a:cubicBezTo>
                    <a:pt x="69" y="67"/>
                    <a:pt x="73" y="86"/>
                    <a:pt x="79" y="86"/>
                  </a:cubicBezTo>
                  <a:cubicBezTo>
                    <a:pt x="79" y="86"/>
                    <a:pt x="81" y="102"/>
                    <a:pt x="85" y="106"/>
                  </a:cubicBezTo>
                  <a:cubicBezTo>
                    <a:pt x="90" y="110"/>
                    <a:pt x="89" y="113"/>
                    <a:pt x="89" y="113"/>
                  </a:cubicBezTo>
                  <a:cubicBezTo>
                    <a:pt x="89" y="113"/>
                    <a:pt x="88" y="122"/>
                    <a:pt x="86" y="123"/>
                  </a:cubicBezTo>
                  <a:cubicBezTo>
                    <a:pt x="84" y="124"/>
                    <a:pt x="73" y="134"/>
                    <a:pt x="64" y="137"/>
                  </a:cubicBezTo>
                  <a:cubicBezTo>
                    <a:pt x="58" y="138"/>
                    <a:pt x="39" y="147"/>
                    <a:pt x="27" y="153"/>
                  </a:cubicBezTo>
                  <a:cubicBezTo>
                    <a:pt x="22" y="155"/>
                    <a:pt x="19" y="157"/>
                    <a:pt x="19" y="157"/>
                  </a:cubicBezTo>
                  <a:cubicBezTo>
                    <a:pt x="19" y="157"/>
                    <a:pt x="14" y="159"/>
                    <a:pt x="13" y="159"/>
                  </a:cubicBezTo>
                  <a:cubicBezTo>
                    <a:pt x="12" y="159"/>
                    <a:pt x="4" y="201"/>
                    <a:pt x="2" y="208"/>
                  </a:cubicBezTo>
                  <a:cubicBezTo>
                    <a:pt x="1" y="211"/>
                    <a:pt x="1" y="222"/>
                    <a:pt x="0" y="233"/>
                  </a:cubicBezTo>
                  <a:cubicBezTo>
                    <a:pt x="8" y="242"/>
                    <a:pt x="17" y="251"/>
                    <a:pt x="27" y="258"/>
                  </a:cubicBezTo>
                  <a:cubicBezTo>
                    <a:pt x="45" y="270"/>
                    <a:pt x="65" y="278"/>
                    <a:pt x="86" y="282"/>
                  </a:cubicBezTo>
                  <a:cubicBezTo>
                    <a:pt x="87" y="272"/>
                    <a:pt x="86" y="262"/>
                    <a:pt x="86" y="261"/>
                  </a:cubicBezTo>
                  <a:cubicBezTo>
                    <a:pt x="84" y="235"/>
                    <a:pt x="84" y="235"/>
                    <a:pt x="84" y="235"/>
                  </a:cubicBezTo>
                  <a:cubicBezTo>
                    <a:pt x="79" y="197"/>
                    <a:pt x="81" y="162"/>
                    <a:pt x="84" y="142"/>
                  </a:cubicBezTo>
                  <a:cubicBezTo>
                    <a:pt x="89" y="158"/>
                    <a:pt x="96" y="169"/>
                    <a:pt x="96" y="169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6" y="158"/>
                    <a:pt x="111" y="163"/>
                    <a:pt x="110" y="165"/>
                  </a:cubicBezTo>
                  <a:cubicBezTo>
                    <a:pt x="110" y="165"/>
                    <a:pt x="115" y="168"/>
                    <a:pt x="108" y="185"/>
                  </a:cubicBezTo>
                  <a:cubicBezTo>
                    <a:pt x="108" y="185"/>
                    <a:pt x="102" y="222"/>
                    <a:pt x="103" y="230"/>
                  </a:cubicBezTo>
                  <a:cubicBezTo>
                    <a:pt x="103" y="252"/>
                    <a:pt x="103" y="269"/>
                    <a:pt x="103" y="282"/>
                  </a:cubicBezTo>
                  <a:cubicBezTo>
                    <a:pt x="109" y="282"/>
                    <a:pt x="113" y="282"/>
                    <a:pt x="117" y="282"/>
                  </a:cubicBezTo>
                  <a:cubicBezTo>
                    <a:pt x="117" y="284"/>
                    <a:pt x="117" y="284"/>
                    <a:pt x="117" y="284"/>
                  </a:cubicBezTo>
                  <a:cubicBezTo>
                    <a:pt x="123" y="284"/>
                    <a:pt x="128" y="283"/>
                    <a:pt x="134" y="282"/>
                  </a:cubicBezTo>
                  <a:cubicBezTo>
                    <a:pt x="139" y="282"/>
                    <a:pt x="140" y="282"/>
                    <a:pt x="140" y="282"/>
                  </a:cubicBezTo>
                  <a:cubicBezTo>
                    <a:pt x="139" y="282"/>
                    <a:pt x="139" y="282"/>
                    <a:pt x="139" y="281"/>
                  </a:cubicBezTo>
                  <a:cubicBezTo>
                    <a:pt x="137" y="246"/>
                    <a:pt x="133" y="201"/>
                    <a:pt x="124" y="173"/>
                  </a:cubicBezTo>
                  <a:cubicBezTo>
                    <a:pt x="124" y="173"/>
                    <a:pt x="118" y="163"/>
                    <a:pt x="127" y="156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37" y="167"/>
                    <a:pt x="147" y="148"/>
                    <a:pt x="149" y="130"/>
                  </a:cubicBezTo>
                  <a:cubicBezTo>
                    <a:pt x="156" y="151"/>
                    <a:pt x="156" y="241"/>
                    <a:pt x="156" y="242"/>
                  </a:cubicBezTo>
                  <a:cubicBezTo>
                    <a:pt x="155" y="253"/>
                    <a:pt x="157" y="265"/>
                    <a:pt x="160" y="276"/>
                  </a:cubicBezTo>
                  <a:cubicBezTo>
                    <a:pt x="168" y="273"/>
                    <a:pt x="177" y="269"/>
                    <a:pt x="185" y="264"/>
                  </a:cubicBezTo>
                  <a:cubicBezTo>
                    <a:pt x="187" y="263"/>
                    <a:pt x="190" y="262"/>
                    <a:pt x="192" y="260"/>
                  </a:cubicBezTo>
                  <a:cubicBezTo>
                    <a:pt x="200" y="255"/>
                    <a:pt x="207" y="249"/>
                    <a:pt x="214" y="242"/>
                  </a:cubicBezTo>
                  <a:cubicBezTo>
                    <a:pt x="223" y="233"/>
                    <a:pt x="231" y="223"/>
                    <a:pt x="238" y="212"/>
                  </a:cubicBezTo>
                  <a:cubicBezTo>
                    <a:pt x="236" y="196"/>
                    <a:pt x="233" y="179"/>
                    <a:pt x="230" y="162"/>
                  </a:cubicBezTo>
                  <a:close/>
                  <a:moveTo>
                    <a:pt x="97" y="167"/>
                  </a:moveTo>
                  <a:cubicBezTo>
                    <a:pt x="95" y="164"/>
                    <a:pt x="89" y="153"/>
                    <a:pt x="84" y="139"/>
                  </a:cubicBezTo>
                  <a:cubicBezTo>
                    <a:pt x="86" y="130"/>
                    <a:pt x="87" y="124"/>
                    <a:pt x="87" y="124"/>
                  </a:cubicBezTo>
                  <a:cubicBezTo>
                    <a:pt x="87" y="123"/>
                    <a:pt x="88" y="122"/>
                    <a:pt x="88" y="122"/>
                  </a:cubicBezTo>
                  <a:cubicBezTo>
                    <a:pt x="91" y="125"/>
                    <a:pt x="101" y="139"/>
                    <a:pt x="110" y="143"/>
                  </a:cubicBezTo>
                  <a:cubicBezTo>
                    <a:pt x="97" y="167"/>
                    <a:pt x="97" y="167"/>
                    <a:pt x="97" y="167"/>
                  </a:cubicBezTo>
                  <a:close/>
                  <a:moveTo>
                    <a:pt x="135" y="165"/>
                  </a:moveTo>
                  <a:cubicBezTo>
                    <a:pt x="120" y="142"/>
                    <a:pt x="120" y="142"/>
                    <a:pt x="120" y="142"/>
                  </a:cubicBezTo>
                  <a:cubicBezTo>
                    <a:pt x="126" y="139"/>
                    <a:pt x="135" y="133"/>
                    <a:pt x="142" y="120"/>
                  </a:cubicBezTo>
                  <a:cubicBezTo>
                    <a:pt x="142" y="120"/>
                    <a:pt x="142" y="118"/>
                    <a:pt x="142" y="113"/>
                  </a:cubicBezTo>
                  <a:cubicBezTo>
                    <a:pt x="146" y="117"/>
                    <a:pt x="147" y="119"/>
                    <a:pt x="148" y="120"/>
                  </a:cubicBezTo>
                  <a:cubicBezTo>
                    <a:pt x="149" y="138"/>
                    <a:pt x="138" y="160"/>
                    <a:pt x="135" y="16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0"/>
              <a:tileRect/>
            </a:gradFill>
            <a:ln w="22225">
              <a:noFill/>
              <a:round/>
              <a:headEnd/>
              <a:tailEnd/>
            </a:ln>
            <a:effectLst/>
          </p:spPr>
          <p:txBody>
            <a:bodyPr wrap="square" tIns="72000" bIns="36000">
              <a:no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73736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505242" y="4459060"/>
              <a:ext cx="606841" cy="696131"/>
              <a:chOff x="4929397" y="3771593"/>
              <a:chExt cx="606841" cy="696131"/>
            </a:xfrm>
          </p:grpSpPr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4929397" y="3913497"/>
                <a:ext cx="606841" cy="554227"/>
              </a:xfrm>
              <a:custGeom>
                <a:avLst/>
                <a:gdLst>
                  <a:gd name="connsiteX0" fmla="*/ 6697 w 9761"/>
                  <a:gd name="connsiteY0" fmla="*/ 10000 h 10000"/>
                  <a:gd name="connsiteX1" fmla="*/ 9356 w 9761"/>
                  <a:gd name="connsiteY1" fmla="*/ 8875 h 10000"/>
                  <a:gd name="connsiteX2" fmla="*/ 9385 w 9761"/>
                  <a:gd name="connsiteY2" fmla="*/ 4679 h 10000"/>
                  <a:gd name="connsiteX3" fmla="*/ 9291 w 9761"/>
                  <a:gd name="connsiteY3" fmla="*/ 4322 h 10000"/>
                  <a:gd name="connsiteX4" fmla="*/ 8688 w 9761"/>
                  <a:gd name="connsiteY4" fmla="*/ 3766 h 10000"/>
                  <a:gd name="connsiteX5" fmla="*/ 6799 w 9761"/>
                  <a:gd name="connsiteY5" fmla="*/ 3134 h 10000"/>
                  <a:gd name="connsiteX6" fmla="*/ 5868 w 9761"/>
                  <a:gd name="connsiteY6" fmla="*/ 2301 h 10000"/>
                  <a:gd name="connsiteX7" fmla="*/ 5863 w 9761"/>
                  <a:gd name="connsiteY7" fmla="*/ 2292 h 10000"/>
                  <a:gd name="connsiteX8" fmla="*/ 6158 w 9761"/>
                  <a:gd name="connsiteY8" fmla="*/ 1232 h 10000"/>
                  <a:gd name="connsiteX9" fmla="*/ 6179 w 9761"/>
                  <a:gd name="connsiteY9" fmla="*/ 1189 h 10000"/>
                  <a:gd name="connsiteX10" fmla="*/ 6526 w 9761"/>
                  <a:gd name="connsiteY10" fmla="*/ 323 h 10000"/>
                  <a:gd name="connsiteX11" fmla="*/ 6466 w 9761"/>
                  <a:gd name="connsiteY11" fmla="*/ 95 h 10000"/>
                  <a:gd name="connsiteX12" fmla="*/ 6201 w 9761"/>
                  <a:gd name="connsiteY12" fmla="*/ 162 h 10000"/>
                  <a:gd name="connsiteX13" fmla="*/ 6158 w 9761"/>
                  <a:gd name="connsiteY13" fmla="*/ 162 h 10000"/>
                  <a:gd name="connsiteX14" fmla="*/ 6120 w 9761"/>
                  <a:gd name="connsiteY14" fmla="*/ 114 h 10000"/>
                  <a:gd name="connsiteX15" fmla="*/ 6120 w 9761"/>
                  <a:gd name="connsiteY15" fmla="*/ 0 h 10000"/>
                  <a:gd name="connsiteX16" fmla="*/ 4739 w 9761"/>
                  <a:gd name="connsiteY16" fmla="*/ 185 h 10000"/>
                  <a:gd name="connsiteX17" fmla="*/ 3363 w 9761"/>
                  <a:gd name="connsiteY17" fmla="*/ 0 h 10000"/>
                  <a:gd name="connsiteX18" fmla="*/ 3363 w 9761"/>
                  <a:gd name="connsiteY18" fmla="*/ 114 h 10000"/>
                  <a:gd name="connsiteX19" fmla="*/ 3342 w 9761"/>
                  <a:gd name="connsiteY19" fmla="*/ 162 h 10000"/>
                  <a:gd name="connsiteX20" fmla="*/ 3299 w 9761"/>
                  <a:gd name="connsiteY20" fmla="*/ 162 h 10000"/>
                  <a:gd name="connsiteX21" fmla="*/ 3017 w 9761"/>
                  <a:gd name="connsiteY21" fmla="*/ 95 h 10000"/>
                  <a:gd name="connsiteX22" fmla="*/ 2953 w 9761"/>
                  <a:gd name="connsiteY22" fmla="*/ 323 h 10000"/>
                  <a:gd name="connsiteX23" fmla="*/ 3299 w 9761"/>
                  <a:gd name="connsiteY23" fmla="*/ 1189 h 10000"/>
                  <a:gd name="connsiteX24" fmla="*/ 3342 w 9761"/>
                  <a:gd name="connsiteY24" fmla="*/ 1232 h 10000"/>
                  <a:gd name="connsiteX25" fmla="*/ 3808 w 9761"/>
                  <a:gd name="connsiteY25" fmla="*/ 2587 h 10000"/>
                  <a:gd name="connsiteX26" fmla="*/ 3718 w 9761"/>
                  <a:gd name="connsiteY26" fmla="*/ 2972 h 10000"/>
                  <a:gd name="connsiteX27" fmla="*/ 2833 w 9761"/>
                  <a:gd name="connsiteY27" fmla="*/ 3571 h 10000"/>
                  <a:gd name="connsiteX28" fmla="*/ 1038 w 9761"/>
                  <a:gd name="connsiteY28" fmla="*/ 4451 h 10000"/>
                  <a:gd name="connsiteX29" fmla="*/ 808 w 9761"/>
                  <a:gd name="connsiteY29" fmla="*/ 4555 h 10000"/>
                  <a:gd name="connsiteX30" fmla="*/ 372 w 9761"/>
                  <a:gd name="connsiteY30" fmla="*/ 6705 h 10000"/>
                  <a:gd name="connsiteX31" fmla="*/ 184 w 9761"/>
                  <a:gd name="connsiteY31" fmla="*/ 8887 h 10000"/>
                  <a:gd name="connsiteX32" fmla="*/ 0 w 9761"/>
                  <a:gd name="connsiteY32" fmla="*/ 10000 h 10000"/>
                  <a:gd name="connsiteX33" fmla="*/ 3679 w 9761"/>
                  <a:gd name="connsiteY33" fmla="*/ 10000 h 10000"/>
                  <a:gd name="connsiteX34" fmla="*/ 6697 w 9761"/>
                  <a:gd name="connsiteY34" fmla="*/ 10000 h 10000"/>
                  <a:gd name="connsiteX0" fmla="*/ 7426 w 10565"/>
                  <a:gd name="connsiteY0" fmla="*/ 10000 h 10000"/>
                  <a:gd name="connsiteX1" fmla="*/ 10150 w 10565"/>
                  <a:gd name="connsiteY1" fmla="*/ 8875 h 10000"/>
                  <a:gd name="connsiteX2" fmla="*/ 10180 w 10565"/>
                  <a:gd name="connsiteY2" fmla="*/ 4679 h 10000"/>
                  <a:gd name="connsiteX3" fmla="*/ 10083 w 10565"/>
                  <a:gd name="connsiteY3" fmla="*/ 4322 h 10000"/>
                  <a:gd name="connsiteX4" fmla="*/ 9466 w 10565"/>
                  <a:gd name="connsiteY4" fmla="*/ 3766 h 10000"/>
                  <a:gd name="connsiteX5" fmla="*/ 7530 w 10565"/>
                  <a:gd name="connsiteY5" fmla="*/ 3134 h 10000"/>
                  <a:gd name="connsiteX6" fmla="*/ 6577 w 10565"/>
                  <a:gd name="connsiteY6" fmla="*/ 2301 h 10000"/>
                  <a:gd name="connsiteX7" fmla="*/ 6572 w 10565"/>
                  <a:gd name="connsiteY7" fmla="*/ 2292 h 10000"/>
                  <a:gd name="connsiteX8" fmla="*/ 6874 w 10565"/>
                  <a:gd name="connsiteY8" fmla="*/ 1232 h 10000"/>
                  <a:gd name="connsiteX9" fmla="*/ 6895 w 10565"/>
                  <a:gd name="connsiteY9" fmla="*/ 1189 h 10000"/>
                  <a:gd name="connsiteX10" fmla="*/ 7251 w 10565"/>
                  <a:gd name="connsiteY10" fmla="*/ 323 h 10000"/>
                  <a:gd name="connsiteX11" fmla="*/ 7189 w 10565"/>
                  <a:gd name="connsiteY11" fmla="*/ 95 h 10000"/>
                  <a:gd name="connsiteX12" fmla="*/ 6918 w 10565"/>
                  <a:gd name="connsiteY12" fmla="*/ 162 h 10000"/>
                  <a:gd name="connsiteX13" fmla="*/ 6874 w 10565"/>
                  <a:gd name="connsiteY13" fmla="*/ 162 h 10000"/>
                  <a:gd name="connsiteX14" fmla="*/ 6835 w 10565"/>
                  <a:gd name="connsiteY14" fmla="*/ 114 h 10000"/>
                  <a:gd name="connsiteX15" fmla="*/ 6835 w 10565"/>
                  <a:gd name="connsiteY15" fmla="*/ 0 h 10000"/>
                  <a:gd name="connsiteX16" fmla="*/ 5420 w 10565"/>
                  <a:gd name="connsiteY16" fmla="*/ 185 h 10000"/>
                  <a:gd name="connsiteX17" fmla="*/ 4010 w 10565"/>
                  <a:gd name="connsiteY17" fmla="*/ 0 h 10000"/>
                  <a:gd name="connsiteX18" fmla="*/ 4010 w 10565"/>
                  <a:gd name="connsiteY18" fmla="*/ 114 h 10000"/>
                  <a:gd name="connsiteX19" fmla="*/ 3989 w 10565"/>
                  <a:gd name="connsiteY19" fmla="*/ 162 h 10000"/>
                  <a:gd name="connsiteX20" fmla="*/ 3945 w 10565"/>
                  <a:gd name="connsiteY20" fmla="*/ 162 h 10000"/>
                  <a:gd name="connsiteX21" fmla="*/ 3656 w 10565"/>
                  <a:gd name="connsiteY21" fmla="*/ 95 h 10000"/>
                  <a:gd name="connsiteX22" fmla="*/ 3590 w 10565"/>
                  <a:gd name="connsiteY22" fmla="*/ 323 h 10000"/>
                  <a:gd name="connsiteX23" fmla="*/ 3945 w 10565"/>
                  <a:gd name="connsiteY23" fmla="*/ 1189 h 10000"/>
                  <a:gd name="connsiteX24" fmla="*/ 3989 w 10565"/>
                  <a:gd name="connsiteY24" fmla="*/ 1232 h 10000"/>
                  <a:gd name="connsiteX25" fmla="*/ 4466 w 10565"/>
                  <a:gd name="connsiteY25" fmla="*/ 2587 h 10000"/>
                  <a:gd name="connsiteX26" fmla="*/ 4374 w 10565"/>
                  <a:gd name="connsiteY26" fmla="*/ 2972 h 10000"/>
                  <a:gd name="connsiteX27" fmla="*/ 3467 w 10565"/>
                  <a:gd name="connsiteY27" fmla="*/ 3571 h 10000"/>
                  <a:gd name="connsiteX28" fmla="*/ 1628 w 10565"/>
                  <a:gd name="connsiteY28" fmla="*/ 4451 h 10000"/>
                  <a:gd name="connsiteX29" fmla="*/ 1393 w 10565"/>
                  <a:gd name="connsiteY29" fmla="*/ 4555 h 10000"/>
                  <a:gd name="connsiteX30" fmla="*/ 946 w 10565"/>
                  <a:gd name="connsiteY30" fmla="*/ 6705 h 10000"/>
                  <a:gd name="connsiteX31" fmla="*/ 565 w 10565"/>
                  <a:gd name="connsiteY31" fmla="*/ 10000 h 10000"/>
                  <a:gd name="connsiteX32" fmla="*/ 4334 w 10565"/>
                  <a:gd name="connsiteY32" fmla="*/ 10000 h 10000"/>
                  <a:gd name="connsiteX33" fmla="*/ 7426 w 10565"/>
                  <a:gd name="connsiteY33" fmla="*/ 10000 h 10000"/>
                  <a:gd name="connsiteX0" fmla="*/ 6618 w 9757"/>
                  <a:gd name="connsiteY0" fmla="*/ 10000 h 10000"/>
                  <a:gd name="connsiteX1" fmla="*/ 9342 w 9757"/>
                  <a:gd name="connsiteY1" fmla="*/ 8875 h 10000"/>
                  <a:gd name="connsiteX2" fmla="*/ 9372 w 9757"/>
                  <a:gd name="connsiteY2" fmla="*/ 4679 h 10000"/>
                  <a:gd name="connsiteX3" fmla="*/ 9275 w 9757"/>
                  <a:gd name="connsiteY3" fmla="*/ 4322 h 10000"/>
                  <a:gd name="connsiteX4" fmla="*/ 8658 w 9757"/>
                  <a:gd name="connsiteY4" fmla="*/ 3766 h 10000"/>
                  <a:gd name="connsiteX5" fmla="*/ 6722 w 9757"/>
                  <a:gd name="connsiteY5" fmla="*/ 3134 h 10000"/>
                  <a:gd name="connsiteX6" fmla="*/ 5769 w 9757"/>
                  <a:gd name="connsiteY6" fmla="*/ 2301 h 10000"/>
                  <a:gd name="connsiteX7" fmla="*/ 5764 w 9757"/>
                  <a:gd name="connsiteY7" fmla="*/ 2292 h 10000"/>
                  <a:gd name="connsiteX8" fmla="*/ 6066 w 9757"/>
                  <a:gd name="connsiteY8" fmla="*/ 1232 h 10000"/>
                  <a:gd name="connsiteX9" fmla="*/ 6087 w 9757"/>
                  <a:gd name="connsiteY9" fmla="*/ 1189 h 10000"/>
                  <a:gd name="connsiteX10" fmla="*/ 6443 w 9757"/>
                  <a:gd name="connsiteY10" fmla="*/ 323 h 10000"/>
                  <a:gd name="connsiteX11" fmla="*/ 6381 w 9757"/>
                  <a:gd name="connsiteY11" fmla="*/ 95 h 10000"/>
                  <a:gd name="connsiteX12" fmla="*/ 6110 w 9757"/>
                  <a:gd name="connsiteY12" fmla="*/ 162 h 10000"/>
                  <a:gd name="connsiteX13" fmla="*/ 6066 w 9757"/>
                  <a:gd name="connsiteY13" fmla="*/ 162 h 10000"/>
                  <a:gd name="connsiteX14" fmla="*/ 6027 w 9757"/>
                  <a:gd name="connsiteY14" fmla="*/ 114 h 10000"/>
                  <a:gd name="connsiteX15" fmla="*/ 6027 w 9757"/>
                  <a:gd name="connsiteY15" fmla="*/ 0 h 10000"/>
                  <a:gd name="connsiteX16" fmla="*/ 4612 w 9757"/>
                  <a:gd name="connsiteY16" fmla="*/ 185 h 10000"/>
                  <a:gd name="connsiteX17" fmla="*/ 3202 w 9757"/>
                  <a:gd name="connsiteY17" fmla="*/ 0 h 10000"/>
                  <a:gd name="connsiteX18" fmla="*/ 3202 w 9757"/>
                  <a:gd name="connsiteY18" fmla="*/ 114 h 10000"/>
                  <a:gd name="connsiteX19" fmla="*/ 3181 w 9757"/>
                  <a:gd name="connsiteY19" fmla="*/ 162 h 10000"/>
                  <a:gd name="connsiteX20" fmla="*/ 3137 w 9757"/>
                  <a:gd name="connsiteY20" fmla="*/ 162 h 10000"/>
                  <a:gd name="connsiteX21" fmla="*/ 2848 w 9757"/>
                  <a:gd name="connsiteY21" fmla="*/ 95 h 10000"/>
                  <a:gd name="connsiteX22" fmla="*/ 2782 w 9757"/>
                  <a:gd name="connsiteY22" fmla="*/ 323 h 10000"/>
                  <a:gd name="connsiteX23" fmla="*/ 3137 w 9757"/>
                  <a:gd name="connsiteY23" fmla="*/ 1189 h 10000"/>
                  <a:gd name="connsiteX24" fmla="*/ 3181 w 9757"/>
                  <a:gd name="connsiteY24" fmla="*/ 1232 h 10000"/>
                  <a:gd name="connsiteX25" fmla="*/ 3658 w 9757"/>
                  <a:gd name="connsiteY25" fmla="*/ 2587 h 10000"/>
                  <a:gd name="connsiteX26" fmla="*/ 3566 w 9757"/>
                  <a:gd name="connsiteY26" fmla="*/ 2972 h 10000"/>
                  <a:gd name="connsiteX27" fmla="*/ 2659 w 9757"/>
                  <a:gd name="connsiteY27" fmla="*/ 3571 h 10000"/>
                  <a:gd name="connsiteX28" fmla="*/ 820 w 9757"/>
                  <a:gd name="connsiteY28" fmla="*/ 4451 h 10000"/>
                  <a:gd name="connsiteX29" fmla="*/ 585 w 9757"/>
                  <a:gd name="connsiteY29" fmla="*/ 4555 h 10000"/>
                  <a:gd name="connsiteX30" fmla="*/ 138 w 9757"/>
                  <a:gd name="connsiteY30" fmla="*/ 6705 h 10000"/>
                  <a:gd name="connsiteX31" fmla="*/ 642 w 9757"/>
                  <a:gd name="connsiteY31" fmla="*/ 7903 h 10000"/>
                  <a:gd name="connsiteX32" fmla="*/ 3526 w 9757"/>
                  <a:gd name="connsiteY32" fmla="*/ 10000 h 10000"/>
                  <a:gd name="connsiteX33" fmla="*/ 6618 w 9757"/>
                  <a:gd name="connsiteY33" fmla="*/ 10000 h 10000"/>
                  <a:gd name="connsiteX0" fmla="*/ 7077 w 10294"/>
                  <a:gd name="connsiteY0" fmla="*/ 10000 h 10000"/>
                  <a:gd name="connsiteX1" fmla="*/ 9869 w 10294"/>
                  <a:gd name="connsiteY1" fmla="*/ 8875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294"/>
                  <a:gd name="connsiteY0" fmla="*/ 10000 h 10000"/>
                  <a:gd name="connsiteX1" fmla="*/ 9933 w 10294"/>
                  <a:gd name="connsiteY1" fmla="*/ 7807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505"/>
                  <a:gd name="connsiteY0" fmla="*/ 10000 h 10000"/>
                  <a:gd name="connsiteX1" fmla="*/ 10505 w 10505"/>
                  <a:gd name="connsiteY1" fmla="*/ 7091 h 10000"/>
                  <a:gd name="connsiteX2" fmla="*/ 9899 w 10505"/>
                  <a:gd name="connsiteY2" fmla="*/ 4679 h 10000"/>
                  <a:gd name="connsiteX3" fmla="*/ 9800 w 10505"/>
                  <a:gd name="connsiteY3" fmla="*/ 4322 h 10000"/>
                  <a:gd name="connsiteX4" fmla="*/ 9168 w 10505"/>
                  <a:gd name="connsiteY4" fmla="*/ 3766 h 10000"/>
                  <a:gd name="connsiteX5" fmla="*/ 7183 w 10505"/>
                  <a:gd name="connsiteY5" fmla="*/ 3134 h 10000"/>
                  <a:gd name="connsiteX6" fmla="*/ 6207 w 10505"/>
                  <a:gd name="connsiteY6" fmla="*/ 2301 h 10000"/>
                  <a:gd name="connsiteX7" fmla="*/ 6202 w 10505"/>
                  <a:gd name="connsiteY7" fmla="*/ 2292 h 10000"/>
                  <a:gd name="connsiteX8" fmla="*/ 6511 w 10505"/>
                  <a:gd name="connsiteY8" fmla="*/ 1232 h 10000"/>
                  <a:gd name="connsiteX9" fmla="*/ 6533 w 10505"/>
                  <a:gd name="connsiteY9" fmla="*/ 1189 h 10000"/>
                  <a:gd name="connsiteX10" fmla="*/ 6897 w 10505"/>
                  <a:gd name="connsiteY10" fmla="*/ 323 h 10000"/>
                  <a:gd name="connsiteX11" fmla="*/ 6834 w 10505"/>
                  <a:gd name="connsiteY11" fmla="*/ 95 h 10000"/>
                  <a:gd name="connsiteX12" fmla="*/ 6556 w 10505"/>
                  <a:gd name="connsiteY12" fmla="*/ 162 h 10000"/>
                  <a:gd name="connsiteX13" fmla="*/ 6511 w 10505"/>
                  <a:gd name="connsiteY13" fmla="*/ 162 h 10000"/>
                  <a:gd name="connsiteX14" fmla="*/ 6471 w 10505"/>
                  <a:gd name="connsiteY14" fmla="*/ 114 h 10000"/>
                  <a:gd name="connsiteX15" fmla="*/ 6471 w 10505"/>
                  <a:gd name="connsiteY15" fmla="*/ 0 h 10000"/>
                  <a:gd name="connsiteX16" fmla="*/ 5021 w 10505"/>
                  <a:gd name="connsiteY16" fmla="*/ 185 h 10000"/>
                  <a:gd name="connsiteX17" fmla="*/ 3576 w 10505"/>
                  <a:gd name="connsiteY17" fmla="*/ 0 h 10000"/>
                  <a:gd name="connsiteX18" fmla="*/ 3576 w 10505"/>
                  <a:gd name="connsiteY18" fmla="*/ 114 h 10000"/>
                  <a:gd name="connsiteX19" fmla="*/ 3554 w 10505"/>
                  <a:gd name="connsiteY19" fmla="*/ 162 h 10000"/>
                  <a:gd name="connsiteX20" fmla="*/ 3509 w 10505"/>
                  <a:gd name="connsiteY20" fmla="*/ 162 h 10000"/>
                  <a:gd name="connsiteX21" fmla="*/ 3213 w 10505"/>
                  <a:gd name="connsiteY21" fmla="*/ 95 h 10000"/>
                  <a:gd name="connsiteX22" fmla="*/ 3145 w 10505"/>
                  <a:gd name="connsiteY22" fmla="*/ 323 h 10000"/>
                  <a:gd name="connsiteX23" fmla="*/ 3509 w 10505"/>
                  <a:gd name="connsiteY23" fmla="*/ 1189 h 10000"/>
                  <a:gd name="connsiteX24" fmla="*/ 3554 w 10505"/>
                  <a:gd name="connsiteY24" fmla="*/ 1232 h 10000"/>
                  <a:gd name="connsiteX25" fmla="*/ 4043 w 10505"/>
                  <a:gd name="connsiteY25" fmla="*/ 2587 h 10000"/>
                  <a:gd name="connsiteX26" fmla="*/ 3949 w 10505"/>
                  <a:gd name="connsiteY26" fmla="*/ 2972 h 10000"/>
                  <a:gd name="connsiteX27" fmla="*/ 3019 w 10505"/>
                  <a:gd name="connsiteY27" fmla="*/ 3571 h 10000"/>
                  <a:gd name="connsiteX28" fmla="*/ 1134 w 10505"/>
                  <a:gd name="connsiteY28" fmla="*/ 4451 h 10000"/>
                  <a:gd name="connsiteX29" fmla="*/ 894 w 10505"/>
                  <a:gd name="connsiteY29" fmla="*/ 4555 h 10000"/>
                  <a:gd name="connsiteX30" fmla="*/ 435 w 10505"/>
                  <a:gd name="connsiteY30" fmla="*/ 6705 h 10000"/>
                  <a:gd name="connsiteX31" fmla="*/ 579 w 10505"/>
                  <a:gd name="connsiteY31" fmla="*/ 8317 h 10000"/>
                  <a:gd name="connsiteX32" fmla="*/ 3908 w 10505"/>
                  <a:gd name="connsiteY32" fmla="*/ 10000 h 10000"/>
                  <a:gd name="connsiteX33" fmla="*/ 7077 w 1050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1058"/>
                  <a:gd name="connsiteY0" fmla="*/ 10000 h 10000"/>
                  <a:gd name="connsiteX1" fmla="*/ 10505 w 11058"/>
                  <a:gd name="connsiteY1" fmla="*/ 7091 h 10000"/>
                  <a:gd name="connsiteX2" fmla="*/ 10420 w 11058"/>
                  <a:gd name="connsiteY2" fmla="*/ 5557 h 10000"/>
                  <a:gd name="connsiteX3" fmla="*/ 9800 w 11058"/>
                  <a:gd name="connsiteY3" fmla="*/ 4322 h 10000"/>
                  <a:gd name="connsiteX4" fmla="*/ 9168 w 11058"/>
                  <a:gd name="connsiteY4" fmla="*/ 3766 h 10000"/>
                  <a:gd name="connsiteX5" fmla="*/ 7183 w 11058"/>
                  <a:gd name="connsiteY5" fmla="*/ 3134 h 10000"/>
                  <a:gd name="connsiteX6" fmla="*/ 6207 w 11058"/>
                  <a:gd name="connsiteY6" fmla="*/ 2301 h 10000"/>
                  <a:gd name="connsiteX7" fmla="*/ 6202 w 11058"/>
                  <a:gd name="connsiteY7" fmla="*/ 2292 h 10000"/>
                  <a:gd name="connsiteX8" fmla="*/ 6511 w 11058"/>
                  <a:gd name="connsiteY8" fmla="*/ 1232 h 10000"/>
                  <a:gd name="connsiteX9" fmla="*/ 6533 w 11058"/>
                  <a:gd name="connsiteY9" fmla="*/ 1189 h 10000"/>
                  <a:gd name="connsiteX10" fmla="*/ 6897 w 11058"/>
                  <a:gd name="connsiteY10" fmla="*/ 323 h 10000"/>
                  <a:gd name="connsiteX11" fmla="*/ 6834 w 11058"/>
                  <a:gd name="connsiteY11" fmla="*/ 95 h 10000"/>
                  <a:gd name="connsiteX12" fmla="*/ 6556 w 11058"/>
                  <a:gd name="connsiteY12" fmla="*/ 162 h 10000"/>
                  <a:gd name="connsiteX13" fmla="*/ 6511 w 11058"/>
                  <a:gd name="connsiteY13" fmla="*/ 162 h 10000"/>
                  <a:gd name="connsiteX14" fmla="*/ 6471 w 11058"/>
                  <a:gd name="connsiteY14" fmla="*/ 114 h 10000"/>
                  <a:gd name="connsiteX15" fmla="*/ 6471 w 11058"/>
                  <a:gd name="connsiteY15" fmla="*/ 0 h 10000"/>
                  <a:gd name="connsiteX16" fmla="*/ 5021 w 11058"/>
                  <a:gd name="connsiteY16" fmla="*/ 185 h 10000"/>
                  <a:gd name="connsiteX17" fmla="*/ 3576 w 11058"/>
                  <a:gd name="connsiteY17" fmla="*/ 0 h 10000"/>
                  <a:gd name="connsiteX18" fmla="*/ 3576 w 11058"/>
                  <a:gd name="connsiteY18" fmla="*/ 114 h 10000"/>
                  <a:gd name="connsiteX19" fmla="*/ 3554 w 11058"/>
                  <a:gd name="connsiteY19" fmla="*/ 162 h 10000"/>
                  <a:gd name="connsiteX20" fmla="*/ 3509 w 11058"/>
                  <a:gd name="connsiteY20" fmla="*/ 162 h 10000"/>
                  <a:gd name="connsiteX21" fmla="*/ 3213 w 11058"/>
                  <a:gd name="connsiteY21" fmla="*/ 95 h 10000"/>
                  <a:gd name="connsiteX22" fmla="*/ 3145 w 11058"/>
                  <a:gd name="connsiteY22" fmla="*/ 323 h 10000"/>
                  <a:gd name="connsiteX23" fmla="*/ 3509 w 11058"/>
                  <a:gd name="connsiteY23" fmla="*/ 1189 h 10000"/>
                  <a:gd name="connsiteX24" fmla="*/ 3554 w 11058"/>
                  <a:gd name="connsiteY24" fmla="*/ 1232 h 10000"/>
                  <a:gd name="connsiteX25" fmla="*/ 4043 w 11058"/>
                  <a:gd name="connsiteY25" fmla="*/ 2587 h 10000"/>
                  <a:gd name="connsiteX26" fmla="*/ 3949 w 11058"/>
                  <a:gd name="connsiteY26" fmla="*/ 2972 h 10000"/>
                  <a:gd name="connsiteX27" fmla="*/ 3019 w 11058"/>
                  <a:gd name="connsiteY27" fmla="*/ 3571 h 10000"/>
                  <a:gd name="connsiteX28" fmla="*/ 1134 w 11058"/>
                  <a:gd name="connsiteY28" fmla="*/ 4451 h 10000"/>
                  <a:gd name="connsiteX29" fmla="*/ 894 w 11058"/>
                  <a:gd name="connsiteY29" fmla="*/ 4555 h 10000"/>
                  <a:gd name="connsiteX30" fmla="*/ 435 w 11058"/>
                  <a:gd name="connsiteY30" fmla="*/ 6705 h 10000"/>
                  <a:gd name="connsiteX31" fmla="*/ 579 w 11058"/>
                  <a:gd name="connsiteY31" fmla="*/ 8317 h 10000"/>
                  <a:gd name="connsiteX32" fmla="*/ 3908 w 11058"/>
                  <a:gd name="connsiteY32" fmla="*/ 10000 h 10000"/>
                  <a:gd name="connsiteX33" fmla="*/ 7077 w 11058"/>
                  <a:gd name="connsiteY33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058" h="10000">
                    <a:moveTo>
                      <a:pt x="7077" y="10000"/>
                    </a:moveTo>
                    <a:lnTo>
                      <a:pt x="10505" y="7091"/>
                    </a:lnTo>
                    <a:cubicBezTo>
                      <a:pt x="10415" y="5916"/>
                      <a:pt x="11058" y="6897"/>
                      <a:pt x="10420" y="5557"/>
                    </a:cubicBezTo>
                    <a:cubicBezTo>
                      <a:pt x="10388" y="5438"/>
                      <a:pt x="10111" y="4994"/>
                      <a:pt x="9800" y="4322"/>
                    </a:cubicBezTo>
                    <a:cubicBezTo>
                      <a:pt x="9800" y="4322"/>
                      <a:pt x="9845" y="3975"/>
                      <a:pt x="9168" y="3766"/>
                    </a:cubicBezTo>
                    <a:cubicBezTo>
                      <a:pt x="9168" y="3766"/>
                      <a:pt x="7664" y="3238"/>
                      <a:pt x="7183" y="3134"/>
                    </a:cubicBezTo>
                    <a:cubicBezTo>
                      <a:pt x="7183" y="3134"/>
                      <a:pt x="6466" y="2948"/>
                      <a:pt x="6207" y="2301"/>
                    </a:cubicBezTo>
                    <a:cubicBezTo>
                      <a:pt x="6202" y="2297"/>
                      <a:pt x="6202" y="2297"/>
                      <a:pt x="6202" y="2292"/>
                    </a:cubicBezTo>
                    <a:cubicBezTo>
                      <a:pt x="6475" y="1802"/>
                      <a:pt x="6511" y="1232"/>
                      <a:pt x="6511" y="1232"/>
                    </a:cubicBezTo>
                    <a:cubicBezTo>
                      <a:pt x="6511" y="1213"/>
                      <a:pt x="6533" y="1189"/>
                      <a:pt x="6533" y="1189"/>
                    </a:cubicBezTo>
                    <a:cubicBezTo>
                      <a:pt x="6704" y="1122"/>
                      <a:pt x="6879" y="804"/>
                      <a:pt x="6897" y="323"/>
                    </a:cubicBezTo>
                    <a:cubicBezTo>
                      <a:pt x="6897" y="233"/>
                      <a:pt x="6897" y="114"/>
                      <a:pt x="6834" y="95"/>
                    </a:cubicBezTo>
                    <a:cubicBezTo>
                      <a:pt x="6749" y="29"/>
                      <a:pt x="6601" y="114"/>
                      <a:pt x="6556" y="162"/>
                    </a:cubicBezTo>
                    <a:lnTo>
                      <a:pt x="6511" y="162"/>
                    </a:lnTo>
                    <a:cubicBezTo>
                      <a:pt x="6489" y="138"/>
                      <a:pt x="6471" y="138"/>
                      <a:pt x="6471" y="114"/>
                    </a:cubicBezTo>
                    <a:lnTo>
                      <a:pt x="6471" y="0"/>
                    </a:lnTo>
                    <a:cubicBezTo>
                      <a:pt x="6143" y="114"/>
                      <a:pt x="5496" y="185"/>
                      <a:pt x="5021" y="185"/>
                    </a:cubicBezTo>
                    <a:cubicBezTo>
                      <a:pt x="4550" y="185"/>
                      <a:pt x="3904" y="114"/>
                      <a:pt x="3576" y="0"/>
                    </a:cubicBezTo>
                    <a:lnTo>
                      <a:pt x="3576" y="114"/>
                    </a:lnTo>
                    <a:cubicBezTo>
                      <a:pt x="3576" y="138"/>
                      <a:pt x="3576" y="138"/>
                      <a:pt x="3554" y="162"/>
                    </a:cubicBezTo>
                    <a:lnTo>
                      <a:pt x="3509" y="162"/>
                    </a:lnTo>
                    <a:cubicBezTo>
                      <a:pt x="3469" y="114"/>
                      <a:pt x="3298" y="29"/>
                      <a:pt x="3213" y="95"/>
                    </a:cubicBezTo>
                    <a:cubicBezTo>
                      <a:pt x="3168" y="114"/>
                      <a:pt x="3145" y="233"/>
                      <a:pt x="3145" y="323"/>
                    </a:cubicBezTo>
                    <a:cubicBezTo>
                      <a:pt x="3168" y="804"/>
                      <a:pt x="3361" y="1122"/>
                      <a:pt x="3509" y="1189"/>
                    </a:cubicBezTo>
                    <a:cubicBezTo>
                      <a:pt x="3536" y="1189"/>
                      <a:pt x="3554" y="1213"/>
                      <a:pt x="3554" y="1232"/>
                    </a:cubicBezTo>
                    <a:cubicBezTo>
                      <a:pt x="3554" y="1279"/>
                      <a:pt x="3594" y="2083"/>
                      <a:pt x="4043" y="2587"/>
                    </a:cubicBezTo>
                    <a:cubicBezTo>
                      <a:pt x="4034" y="2691"/>
                      <a:pt x="4007" y="2943"/>
                      <a:pt x="3949" y="2972"/>
                    </a:cubicBezTo>
                    <a:cubicBezTo>
                      <a:pt x="3872" y="3019"/>
                      <a:pt x="3402" y="3466"/>
                      <a:pt x="3019" y="3571"/>
                    </a:cubicBezTo>
                    <a:cubicBezTo>
                      <a:pt x="2638" y="3666"/>
                      <a:pt x="1134" y="4451"/>
                      <a:pt x="1134" y="4451"/>
                    </a:cubicBezTo>
                    <a:cubicBezTo>
                      <a:pt x="1134" y="4451"/>
                      <a:pt x="938" y="4555"/>
                      <a:pt x="894" y="4555"/>
                    </a:cubicBezTo>
                    <a:cubicBezTo>
                      <a:pt x="839" y="4555"/>
                      <a:pt x="511" y="6415"/>
                      <a:pt x="435" y="6705"/>
                    </a:cubicBezTo>
                    <a:cubicBezTo>
                      <a:pt x="294" y="7613"/>
                      <a:pt x="0" y="7768"/>
                      <a:pt x="579" y="8317"/>
                    </a:cubicBezTo>
                    <a:lnTo>
                      <a:pt x="3908" y="10000"/>
                    </a:lnTo>
                    <a:lnTo>
                      <a:pt x="7077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31" name="Freeform 20"/>
              <p:cNvSpPr>
                <a:spLocks noEditPoints="1"/>
              </p:cNvSpPr>
              <p:nvPr/>
            </p:nvSpPr>
            <p:spPr bwMode="auto">
              <a:xfrm>
                <a:off x="5093131" y="3771593"/>
                <a:ext cx="226954" cy="166316"/>
              </a:xfrm>
              <a:custGeom>
                <a:avLst/>
                <a:gdLst/>
                <a:ahLst/>
                <a:cxnLst>
                  <a:cxn ang="0">
                    <a:pos x="6" y="535"/>
                  </a:cxn>
                  <a:cxn ang="0">
                    <a:pos x="0" y="550"/>
                  </a:cxn>
                  <a:cxn ang="0">
                    <a:pos x="10" y="555"/>
                  </a:cxn>
                  <a:cxn ang="0">
                    <a:pos x="15" y="555"/>
                  </a:cxn>
                  <a:cxn ang="0">
                    <a:pos x="110" y="578"/>
                  </a:cxn>
                  <a:cxn ang="0">
                    <a:pos x="115" y="583"/>
                  </a:cxn>
                  <a:cxn ang="0">
                    <a:pos x="120" y="583"/>
                  </a:cxn>
                  <a:cxn ang="0">
                    <a:pos x="139" y="593"/>
                  </a:cxn>
                  <a:cxn ang="0">
                    <a:pos x="459" y="631"/>
                  </a:cxn>
                  <a:cxn ang="0">
                    <a:pos x="779" y="593"/>
                  </a:cxn>
                  <a:cxn ang="0">
                    <a:pos x="798" y="583"/>
                  </a:cxn>
                  <a:cxn ang="0">
                    <a:pos x="826" y="555"/>
                  </a:cxn>
                  <a:cxn ang="0">
                    <a:pos x="913" y="555"/>
                  </a:cxn>
                  <a:cxn ang="0">
                    <a:pos x="917" y="550"/>
                  </a:cxn>
                  <a:cxn ang="0">
                    <a:pos x="917" y="535"/>
                  </a:cxn>
                  <a:cxn ang="0">
                    <a:pos x="860" y="473"/>
                  </a:cxn>
                  <a:cxn ang="0">
                    <a:pos x="846" y="435"/>
                  </a:cxn>
                  <a:cxn ang="0">
                    <a:pos x="841" y="392"/>
                  </a:cxn>
                  <a:cxn ang="0">
                    <a:pos x="645" y="58"/>
                  </a:cxn>
                  <a:cxn ang="0">
                    <a:pos x="597" y="14"/>
                  </a:cxn>
                  <a:cxn ang="0">
                    <a:pos x="554" y="39"/>
                  </a:cxn>
                  <a:cxn ang="0">
                    <a:pos x="507" y="34"/>
                  </a:cxn>
                  <a:cxn ang="0">
                    <a:pos x="459" y="0"/>
                  </a:cxn>
                  <a:cxn ang="0">
                    <a:pos x="416" y="29"/>
                  </a:cxn>
                  <a:cxn ang="0">
                    <a:pos x="359" y="39"/>
                  </a:cxn>
                  <a:cxn ang="0">
                    <a:pos x="325" y="20"/>
                  </a:cxn>
                  <a:cxn ang="0">
                    <a:pos x="278" y="58"/>
                  </a:cxn>
                  <a:cxn ang="0">
                    <a:pos x="77" y="392"/>
                  </a:cxn>
                  <a:cxn ang="0">
                    <a:pos x="77" y="435"/>
                  </a:cxn>
                  <a:cxn ang="0">
                    <a:pos x="62" y="473"/>
                  </a:cxn>
                  <a:cxn ang="0">
                    <a:pos x="6" y="535"/>
                  </a:cxn>
                  <a:cxn ang="0">
                    <a:pos x="459" y="526"/>
                  </a:cxn>
                  <a:cxn ang="0">
                    <a:pos x="273" y="502"/>
                  </a:cxn>
                  <a:cxn ang="0">
                    <a:pos x="273" y="497"/>
                  </a:cxn>
                  <a:cxn ang="0">
                    <a:pos x="268" y="497"/>
                  </a:cxn>
                  <a:cxn ang="0">
                    <a:pos x="459" y="512"/>
                  </a:cxn>
                  <a:cxn ang="0">
                    <a:pos x="650" y="497"/>
                  </a:cxn>
                  <a:cxn ang="0">
                    <a:pos x="459" y="526"/>
                  </a:cxn>
                </a:cxnLst>
                <a:rect l="0" t="0" r="r" b="b"/>
                <a:pathLst>
                  <a:path w="922" h="631">
                    <a:moveTo>
                      <a:pt x="6" y="535"/>
                    </a:moveTo>
                    <a:cubicBezTo>
                      <a:pt x="0" y="540"/>
                      <a:pt x="0" y="545"/>
                      <a:pt x="0" y="550"/>
                    </a:cubicBezTo>
                    <a:cubicBezTo>
                      <a:pt x="0" y="550"/>
                      <a:pt x="6" y="555"/>
                      <a:pt x="10" y="555"/>
                    </a:cubicBezTo>
                    <a:cubicBezTo>
                      <a:pt x="15" y="555"/>
                      <a:pt x="15" y="555"/>
                      <a:pt x="15" y="555"/>
                    </a:cubicBezTo>
                    <a:cubicBezTo>
                      <a:pt x="34" y="555"/>
                      <a:pt x="91" y="559"/>
                      <a:pt x="110" y="578"/>
                    </a:cubicBezTo>
                    <a:cubicBezTo>
                      <a:pt x="115" y="578"/>
                      <a:pt x="115" y="578"/>
                      <a:pt x="115" y="583"/>
                    </a:cubicBezTo>
                    <a:cubicBezTo>
                      <a:pt x="120" y="583"/>
                      <a:pt x="120" y="583"/>
                      <a:pt x="120" y="583"/>
                    </a:cubicBezTo>
                    <a:cubicBezTo>
                      <a:pt x="125" y="588"/>
                      <a:pt x="134" y="588"/>
                      <a:pt x="139" y="593"/>
                    </a:cubicBezTo>
                    <a:cubicBezTo>
                      <a:pt x="211" y="617"/>
                      <a:pt x="354" y="631"/>
                      <a:pt x="459" y="631"/>
                    </a:cubicBezTo>
                    <a:cubicBezTo>
                      <a:pt x="564" y="631"/>
                      <a:pt x="707" y="617"/>
                      <a:pt x="779" y="593"/>
                    </a:cubicBezTo>
                    <a:cubicBezTo>
                      <a:pt x="788" y="588"/>
                      <a:pt x="793" y="588"/>
                      <a:pt x="798" y="583"/>
                    </a:cubicBezTo>
                    <a:cubicBezTo>
                      <a:pt x="817" y="574"/>
                      <a:pt x="826" y="564"/>
                      <a:pt x="826" y="555"/>
                    </a:cubicBezTo>
                    <a:cubicBezTo>
                      <a:pt x="913" y="555"/>
                      <a:pt x="913" y="555"/>
                      <a:pt x="913" y="555"/>
                    </a:cubicBezTo>
                    <a:cubicBezTo>
                      <a:pt x="917" y="550"/>
                      <a:pt x="917" y="550"/>
                      <a:pt x="917" y="550"/>
                    </a:cubicBezTo>
                    <a:cubicBezTo>
                      <a:pt x="922" y="545"/>
                      <a:pt x="917" y="540"/>
                      <a:pt x="917" y="535"/>
                    </a:cubicBezTo>
                    <a:cubicBezTo>
                      <a:pt x="917" y="535"/>
                      <a:pt x="884" y="516"/>
                      <a:pt x="860" y="473"/>
                    </a:cubicBezTo>
                    <a:cubicBezTo>
                      <a:pt x="855" y="464"/>
                      <a:pt x="851" y="449"/>
                      <a:pt x="846" y="435"/>
                    </a:cubicBezTo>
                    <a:cubicBezTo>
                      <a:pt x="846" y="425"/>
                      <a:pt x="846" y="412"/>
                      <a:pt x="841" y="392"/>
                    </a:cubicBezTo>
                    <a:cubicBezTo>
                      <a:pt x="841" y="296"/>
                      <a:pt x="841" y="124"/>
                      <a:pt x="645" y="58"/>
                    </a:cubicBezTo>
                    <a:cubicBezTo>
                      <a:pt x="641" y="34"/>
                      <a:pt x="622" y="14"/>
                      <a:pt x="597" y="14"/>
                    </a:cubicBezTo>
                    <a:cubicBezTo>
                      <a:pt x="579" y="14"/>
                      <a:pt x="564" y="24"/>
                      <a:pt x="554" y="39"/>
                    </a:cubicBezTo>
                    <a:cubicBezTo>
                      <a:pt x="540" y="34"/>
                      <a:pt x="526" y="34"/>
                      <a:pt x="507" y="34"/>
                    </a:cubicBezTo>
                    <a:cubicBezTo>
                      <a:pt x="497" y="14"/>
                      <a:pt x="478" y="0"/>
                      <a:pt x="459" y="0"/>
                    </a:cubicBezTo>
                    <a:cubicBezTo>
                      <a:pt x="440" y="0"/>
                      <a:pt x="425" y="14"/>
                      <a:pt x="416" y="29"/>
                    </a:cubicBezTo>
                    <a:cubicBezTo>
                      <a:pt x="397" y="34"/>
                      <a:pt x="378" y="34"/>
                      <a:pt x="359" y="39"/>
                    </a:cubicBezTo>
                    <a:cubicBezTo>
                      <a:pt x="349" y="24"/>
                      <a:pt x="340" y="20"/>
                      <a:pt x="325" y="20"/>
                    </a:cubicBezTo>
                    <a:cubicBezTo>
                      <a:pt x="301" y="20"/>
                      <a:pt x="287" y="34"/>
                      <a:pt x="278" y="58"/>
                    </a:cubicBezTo>
                    <a:cubicBezTo>
                      <a:pt x="82" y="124"/>
                      <a:pt x="77" y="296"/>
                      <a:pt x="77" y="392"/>
                    </a:cubicBezTo>
                    <a:cubicBezTo>
                      <a:pt x="77" y="412"/>
                      <a:pt x="77" y="425"/>
                      <a:pt x="77" y="435"/>
                    </a:cubicBezTo>
                    <a:cubicBezTo>
                      <a:pt x="72" y="449"/>
                      <a:pt x="68" y="464"/>
                      <a:pt x="62" y="473"/>
                    </a:cubicBezTo>
                    <a:cubicBezTo>
                      <a:pt x="39" y="516"/>
                      <a:pt x="6" y="535"/>
                      <a:pt x="6" y="535"/>
                    </a:cubicBezTo>
                    <a:close/>
                    <a:moveTo>
                      <a:pt x="459" y="526"/>
                    </a:moveTo>
                    <a:cubicBezTo>
                      <a:pt x="397" y="526"/>
                      <a:pt x="306" y="516"/>
                      <a:pt x="273" y="502"/>
                    </a:cubicBezTo>
                    <a:cubicBezTo>
                      <a:pt x="273" y="497"/>
                      <a:pt x="273" y="497"/>
                      <a:pt x="273" y="497"/>
                    </a:cubicBezTo>
                    <a:cubicBezTo>
                      <a:pt x="268" y="497"/>
                      <a:pt x="268" y="497"/>
                      <a:pt x="268" y="497"/>
                    </a:cubicBezTo>
                    <a:cubicBezTo>
                      <a:pt x="325" y="507"/>
                      <a:pt x="402" y="512"/>
                      <a:pt x="459" y="512"/>
                    </a:cubicBezTo>
                    <a:cubicBezTo>
                      <a:pt x="521" y="512"/>
                      <a:pt x="597" y="507"/>
                      <a:pt x="650" y="497"/>
                    </a:cubicBezTo>
                    <a:cubicBezTo>
                      <a:pt x="622" y="516"/>
                      <a:pt x="526" y="526"/>
                      <a:pt x="459" y="526"/>
                    </a:cubicBezTo>
                    <a:close/>
                  </a:path>
                </a:pathLst>
              </a:custGeom>
              <a:solidFill>
                <a:srgbClr val="FFCA0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486952" y="2438080"/>
              <a:ext cx="580822" cy="671100"/>
              <a:chOff x="4800440" y="2931052"/>
              <a:chExt cx="580822" cy="671100"/>
            </a:xfrm>
          </p:grpSpPr>
          <p:sp>
            <p:nvSpPr>
              <p:cNvPr id="26" name="Freeform 19"/>
              <p:cNvSpPr>
                <a:spLocks/>
              </p:cNvSpPr>
              <p:nvPr/>
            </p:nvSpPr>
            <p:spPr bwMode="auto">
              <a:xfrm>
                <a:off x="4800440" y="3066339"/>
                <a:ext cx="580822" cy="535483"/>
              </a:xfrm>
              <a:custGeom>
                <a:avLst/>
                <a:gdLst>
                  <a:gd name="connsiteX0" fmla="*/ 6697 w 9924"/>
                  <a:gd name="connsiteY0" fmla="*/ 10000 h 10000"/>
                  <a:gd name="connsiteX1" fmla="*/ 9924 w 9924"/>
                  <a:gd name="connsiteY1" fmla="*/ 8747 h 10000"/>
                  <a:gd name="connsiteX2" fmla="*/ 9385 w 9924"/>
                  <a:gd name="connsiteY2" fmla="*/ 4679 h 10000"/>
                  <a:gd name="connsiteX3" fmla="*/ 9291 w 9924"/>
                  <a:gd name="connsiteY3" fmla="*/ 4322 h 10000"/>
                  <a:gd name="connsiteX4" fmla="*/ 8688 w 9924"/>
                  <a:gd name="connsiteY4" fmla="*/ 3766 h 10000"/>
                  <a:gd name="connsiteX5" fmla="*/ 6799 w 9924"/>
                  <a:gd name="connsiteY5" fmla="*/ 3134 h 10000"/>
                  <a:gd name="connsiteX6" fmla="*/ 5868 w 9924"/>
                  <a:gd name="connsiteY6" fmla="*/ 2301 h 10000"/>
                  <a:gd name="connsiteX7" fmla="*/ 5863 w 9924"/>
                  <a:gd name="connsiteY7" fmla="*/ 2292 h 10000"/>
                  <a:gd name="connsiteX8" fmla="*/ 6158 w 9924"/>
                  <a:gd name="connsiteY8" fmla="*/ 1232 h 10000"/>
                  <a:gd name="connsiteX9" fmla="*/ 6179 w 9924"/>
                  <a:gd name="connsiteY9" fmla="*/ 1189 h 10000"/>
                  <a:gd name="connsiteX10" fmla="*/ 6526 w 9924"/>
                  <a:gd name="connsiteY10" fmla="*/ 323 h 10000"/>
                  <a:gd name="connsiteX11" fmla="*/ 6466 w 9924"/>
                  <a:gd name="connsiteY11" fmla="*/ 95 h 10000"/>
                  <a:gd name="connsiteX12" fmla="*/ 6201 w 9924"/>
                  <a:gd name="connsiteY12" fmla="*/ 162 h 10000"/>
                  <a:gd name="connsiteX13" fmla="*/ 6158 w 9924"/>
                  <a:gd name="connsiteY13" fmla="*/ 162 h 10000"/>
                  <a:gd name="connsiteX14" fmla="*/ 6120 w 9924"/>
                  <a:gd name="connsiteY14" fmla="*/ 114 h 10000"/>
                  <a:gd name="connsiteX15" fmla="*/ 6120 w 9924"/>
                  <a:gd name="connsiteY15" fmla="*/ 0 h 10000"/>
                  <a:gd name="connsiteX16" fmla="*/ 4739 w 9924"/>
                  <a:gd name="connsiteY16" fmla="*/ 185 h 10000"/>
                  <a:gd name="connsiteX17" fmla="*/ 3363 w 9924"/>
                  <a:gd name="connsiteY17" fmla="*/ 0 h 10000"/>
                  <a:gd name="connsiteX18" fmla="*/ 3363 w 9924"/>
                  <a:gd name="connsiteY18" fmla="*/ 114 h 10000"/>
                  <a:gd name="connsiteX19" fmla="*/ 3342 w 9924"/>
                  <a:gd name="connsiteY19" fmla="*/ 162 h 10000"/>
                  <a:gd name="connsiteX20" fmla="*/ 3299 w 9924"/>
                  <a:gd name="connsiteY20" fmla="*/ 162 h 10000"/>
                  <a:gd name="connsiteX21" fmla="*/ 3017 w 9924"/>
                  <a:gd name="connsiteY21" fmla="*/ 95 h 10000"/>
                  <a:gd name="connsiteX22" fmla="*/ 2953 w 9924"/>
                  <a:gd name="connsiteY22" fmla="*/ 323 h 10000"/>
                  <a:gd name="connsiteX23" fmla="*/ 3299 w 9924"/>
                  <a:gd name="connsiteY23" fmla="*/ 1189 h 10000"/>
                  <a:gd name="connsiteX24" fmla="*/ 3342 w 9924"/>
                  <a:gd name="connsiteY24" fmla="*/ 1232 h 10000"/>
                  <a:gd name="connsiteX25" fmla="*/ 3808 w 9924"/>
                  <a:gd name="connsiteY25" fmla="*/ 2587 h 10000"/>
                  <a:gd name="connsiteX26" fmla="*/ 3718 w 9924"/>
                  <a:gd name="connsiteY26" fmla="*/ 2972 h 10000"/>
                  <a:gd name="connsiteX27" fmla="*/ 2833 w 9924"/>
                  <a:gd name="connsiteY27" fmla="*/ 3571 h 10000"/>
                  <a:gd name="connsiteX28" fmla="*/ 1038 w 9924"/>
                  <a:gd name="connsiteY28" fmla="*/ 4451 h 10000"/>
                  <a:gd name="connsiteX29" fmla="*/ 808 w 9924"/>
                  <a:gd name="connsiteY29" fmla="*/ 4555 h 10000"/>
                  <a:gd name="connsiteX30" fmla="*/ 372 w 9924"/>
                  <a:gd name="connsiteY30" fmla="*/ 6705 h 10000"/>
                  <a:gd name="connsiteX31" fmla="*/ 184 w 9924"/>
                  <a:gd name="connsiteY31" fmla="*/ 8887 h 10000"/>
                  <a:gd name="connsiteX32" fmla="*/ 0 w 9924"/>
                  <a:gd name="connsiteY32" fmla="*/ 10000 h 10000"/>
                  <a:gd name="connsiteX33" fmla="*/ 3679 w 9924"/>
                  <a:gd name="connsiteY33" fmla="*/ 10000 h 10000"/>
                  <a:gd name="connsiteX34" fmla="*/ 6697 w 9924"/>
                  <a:gd name="connsiteY34" fmla="*/ 10000 h 10000"/>
                  <a:gd name="connsiteX0" fmla="*/ 6748 w 9977"/>
                  <a:gd name="connsiteY0" fmla="*/ 10000 h 10000"/>
                  <a:gd name="connsiteX1" fmla="*/ 9977 w 9977"/>
                  <a:gd name="connsiteY1" fmla="*/ 8540 h 10000"/>
                  <a:gd name="connsiteX2" fmla="*/ 9457 w 9977"/>
                  <a:gd name="connsiteY2" fmla="*/ 4679 h 10000"/>
                  <a:gd name="connsiteX3" fmla="*/ 9362 w 9977"/>
                  <a:gd name="connsiteY3" fmla="*/ 4322 h 10000"/>
                  <a:gd name="connsiteX4" fmla="*/ 8755 w 9977"/>
                  <a:gd name="connsiteY4" fmla="*/ 3766 h 10000"/>
                  <a:gd name="connsiteX5" fmla="*/ 6851 w 9977"/>
                  <a:gd name="connsiteY5" fmla="*/ 3134 h 10000"/>
                  <a:gd name="connsiteX6" fmla="*/ 5913 w 9977"/>
                  <a:gd name="connsiteY6" fmla="*/ 2301 h 10000"/>
                  <a:gd name="connsiteX7" fmla="*/ 5908 w 9977"/>
                  <a:gd name="connsiteY7" fmla="*/ 2292 h 10000"/>
                  <a:gd name="connsiteX8" fmla="*/ 6205 w 9977"/>
                  <a:gd name="connsiteY8" fmla="*/ 1232 h 10000"/>
                  <a:gd name="connsiteX9" fmla="*/ 6226 w 9977"/>
                  <a:gd name="connsiteY9" fmla="*/ 1189 h 10000"/>
                  <a:gd name="connsiteX10" fmla="*/ 6576 w 9977"/>
                  <a:gd name="connsiteY10" fmla="*/ 323 h 10000"/>
                  <a:gd name="connsiteX11" fmla="*/ 6516 w 9977"/>
                  <a:gd name="connsiteY11" fmla="*/ 95 h 10000"/>
                  <a:gd name="connsiteX12" fmla="*/ 6248 w 9977"/>
                  <a:gd name="connsiteY12" fmla="*/ 162 h 10000"/>
                  <a:gd name="connsiteX13" fmla="*/ 6205 w 9977"/>
                  <a:gd name="connsiteY13" fmla="*/ 162 h 10000"/>
                  <a:gd name="connsiteX14" fmla="*/ 6167 w 9977"/>
                  <a:gd name="connsiteY14" fmla="*/ 114 h 10000"/>
                  <a:gd name="connsiteX15" fmla="*/ 6167 w 9977"/>
                  <a:gd name="connsiteY15" fmla="*/ 0 h 10000"/>
                  <a:gd name="connsiteX16" fmla="*/ 4775 w 9977"/>
                  <a:gd name="connsiteY16" fmla="*/ 185 h 10000"/>
                  <a:gd name="connsiteX17" fmla="*/ 3389 w 9977"/>
                  <a:gd name="connsiteY17" fmla="*/ 0 h 10000"/>
                  <a:gd name="connsiteX18" fmla="*/ 3389 w 9977"/>
                  <a:gd name="connsiteY18" fmla="*/ 114 h 10000"/>
                  <a:gd name="connsiteX19" fmla="*/ 3368 w 9977"/>
                  <a:gd name="connsiteY19" fmla="*/ 162 h 10000"/>
                  <a:gd name="connsiteX20" fmla="*/ 3324 w 9977"/>
                  <a:gd name="connsiteY20" fmla="*/ 162 h 10000"/>
                  <a:gd name="connsiteX21" fmla="*/ 3040 w 9977"/>
                  <a:gd name="connsiteY21" fmla="*/ 95 h 10000"/>
                  <a:gd name="connsiteX22" fmla="*/ 2976 w 9977"/>
                  <a:gd name="connsiteY22" fmla="*/ 323 h 10000"/>
                  <a:gd name="connsiteX23" fmla="*/ 3324 w 9977"/>
                  <a:gd name="connsiteY23" fmla="*/ 1189 h 10000"/>
                  <a:gd name="connsiteX24" fmla="*/ 3368 w 9977"/>
                  <a:gd name="connsiteY24" fmla="*/ 1232 h 10000"/>
                  <a:gd name="connsiteX25" fmla="*/ 3837 w 9977"/>
                  <a:gd name="connsiteY25" fmla="*/ 2587 h 10000"/>
                  <a:gd name="connsiteX26" fmla="*/ 3746 w 9977"/>
                  <a:gd name="connsiteY26" fmla="*/ 2972 h 10000"/>
                  <a:gd name="connsiteX27" fmla="*/ 2855 w 9977"/>
                  <a:gd name="connsiteY27" fmla="*/ 3571 h 10000"/>
                  <a:gd name="connsiteX28" fmla="*/ 1046 w 9977"/>
                  <a:gd name="connsiteY28" fmla="*/ 4451 h 10000"/>
                  <a:gd name="connsiteX29" fmla="*/ 814 w 9977"/>
                  <a:gd name="connsiteY29" fmla="*/ 4555 h 10000"/>
                  <a:gd name="connsiteX30" fmla="*/ 375 w 9977"/>
                  <a:gd name="connsiteY30" fmla="*/ 6705 h 10000"/>
                  <a:gd name="connsiteX31" fmla="*/ 185 w 9977"/>
                  <a:gd name="connsiteY31" fmla="*/ 8887 h 10000"/>
                  <a:gd name="connsiteX32" fmla="*/ 0 w 9977"/>
                  <a:gd name="connsiteY32" fmla="*/ 10000 h 10000"/>
                  <a:gd name="connsiteX33" fmla="*/ 3707 w 9977"/>
                  <a:gd name="connsiteY33" fmla="*/ 10000 h 10000"/>
                  <a:gd name="connsiteX34" fmla="*/ 6748 w 9977"/>
                  <a:gd name="connsiteY34" fmla="*/ 10000 h 10000"/>
                  <a:gd name="connsiteX0" fmla="*/ 6764 w 10000"/>
                  <a:gd name="connsiteY0" fmla="*/ 10000 h 10000"/>
                  <a:gd name="connsiteX1" fmla="*/ 10000 w 10000"/>
                  <a:gd name="connsiteY1" fmla="*/ 8540 h 10000"/>
                  <a:gd name="connsiteX2" fmla="*/ 9479 w 10000"/>
                  <a:gd name="connsiteY2" fmla="*/ 4679 h 10000"/>
                  <a:gd name="connsiteX3" fmla="*/ 9384 w 10000"/>
                  <a:gd name="connsiteY3" fmla="*/ 4322 h 10000"/>
                  <a:gd name="connsiteX4" fmla="*/ 8775 w 10000"/>
                  <a:gd name="connsiteY4" fmla="*/ 3766 h 10000"/>
                  <a:gd name="connsiteX5" fmla="*/ 6867 w 10000"/>
                  <a:gd name="connsiteY5" fmla="*/ 3134 h 10000"/>
                  <a:gd name="connsiteX6" fmla="*/ 5927 w 10000"/>
                  <a:gd name="connsiteY6" fmla="*/ 2301 h 10000"/>
                  <a:gd name="connsiteX7" fmla="*/ 5922 w 10000"/>
                  <a:gd name="connsiteY7" fmla="*/ 2292 h 10000"/>
                  <a:gd name="connsiteX8" fmla="*/ 6219 w 10000"/>
                  <a:gd name="connsiteY8" fmla="*/ 1232 h 10000"/>
                  <a:gd name="connsiteX9" fmla="*/ 6240 w 10000"/>
                  <a:gd name="connsiteY9" fmla="*/ 1189 h 10000"/>
                  <a:gd name="connsiteX10" fmla="*/ 6591 w 10000"/>
                  <a:gd name="connsiteY10" fmla="*/ 323 h 10000"/>
                  <a:gd name="connsiteX11" fmla="*/ 6531 w 10000"/>
                  <a:gd name="connsiteY11" fmla="*/ 95 h 10000"/>
                  <a:gd name="connsiteX12" fmla="*/ 6262 w 10000"/>
                  <a:gd name="connsiteY12" fmla="*/ 162 h 10000"/>
                  <a:gd name="connsiteX13" fmla="*/ 6219 w 10000"/>
                  <a:gd name="connsiteY13" fmla="*/ 162 h 10000"/>
                  <a:gd name="connsiteX14" fmla="*/ 6181 w 10000"/>
                  <a:gd name="connsiteY14" fmla="*/ 114 h 10000"/>
                  <a:gd name="connsiteX15" fmla="*/ 6181 w 10000"/>
                  <a:gd name="connsiteY15" fmla="*/ 0 h 10000"/>
                  <a:gd name="connsiteX16" fmla="*/ 4786 w 10000"/>
                  <a:gd name="connsiteY16" fmla="*/ 185 h 10000"/>
                  <a:gd name="connsiteX17" fmla="*/ 3397 w 10000"/>
                  <a:gd name="connsiteY17" fmla="*/ 0 h 10000"/>
                  <a:gd name="connsiteX18" fmla="*/ 3397 w 10000"/>
                  <a:gd name="connsiteY18" fmla="*/ 114 h 10000"/>
                  <a:gd name="connsiteX19" fmla="*/ 3376 w 10000"/>
                  <a:gd name="connsiteY19" fmla="*/ 162 h 10000"/>
                  <a:gd name="connsiteX20" fmla="*/ 3332 w 10000"/>
                  <a:gd name="connsiteY20" fmla="*/ 162 h 10000"/>
                  <a:gd name="connsiteX21" fmla="*/ 3047 w 10000"/>
                  <a:gd name="connsiteY21" fmla="*/ 95 h 10000"/>
                  <a:gd name="connsiteX22" fmla="*/ 2983 w 10000"/>
                  <a:gd name="connsiteY22" fmla="*/ 323 h 10000"/>
                  <a:gd name="connsiteX23" fmla="*/ 3332 w 10000"/>
                  <a:gd name="connsiteY23" fmla="*/ 1189 h 10000"/>
                  <a:gd name="connsiteX24" fmla="*/ 3376 w 10000"/>
                  <a:gd name="connsiteY24" fmla="*/ 1232 h 10000"/>
                  <a:gd name="connsiteX25" fmla="*/ 3846 w 10000"/>
                  <a:gd name="connsiteY25" fmla="*/ 2587 h 10000"/>
                  <a:gd name="connsiteX26" fmla="*/ 3755 w 10000"/>
                  <a:gd name="connsiteY26" fmla="*/ 2972 h 10000"/>
                  <a:gd name="connsiteX27" fmla="*/ 2862 w 10000"/>
                  <a:gd name="connsiteY27" fmla="*/ 3571 h 10000"/>
                  <a:gd name="connsiteX28" fmla="*/ 1048 w 10000"/>
                  <a:gd name="connsiteY28" fmla="*/ 4451 h 10000"/>
                  <a:gd name="connsiteX29" fmla="*/ 816 w 10000"/>
                  <a:gd name="connsiteY29" fmla="*/ 4555 h 10000"/>
                  <a:gd name="connsiteX30" fmla="*/ 376 w 10000"/>
                  <a:gd name="connsiteY30" fmla="*/ 6705 h 10000"/>
                  <a:gd name="connsiteX31" fmla="*/ 225 w 10000"/>
                  <a:gd name="connsiteY31" fmla="*/ 8266 h 10000"/>
                  <a:gd name="connsiteX32" fmla="*/ 0 w 10000"/>
                  <a:gd name="connsiteY32" fmla="*/ 10000 h 10000"/>
                  <a:gd name="connsiteX33" fmla="*/ 3716 w 10000"/>
                  <a:gd name="connsiteY33" fmla="*/ 10000 h 10000"/>
                  <a:gd name="connsiteX34" fmla="*/ 6764 w 10000"/>
                  <a:gd name="connsiteY34" fmla="*/ 10000 h 10000"/>
                  <a:gd name="connsiteX0" fmla="*/ 6608 w 9844"/>
                  <a:gd name="connsiteY0" fmla="*/ 10000 h 10000"/>
                  <a:gd name="connsiteX1" fmla="*/ 9844 w 9844"/>
                  <a:gd name="connsiteY1" fmla="*/ 8540 h 10000"/>
                  <a:gd name="connsiteX2" fmla="*/ 9323 w 9844"/>
                  <a:gd name="connsiteY2" fmla="*/ 4679 h 10000"/>
                  <a:gd name="connsiteX3" fmla="*/ 9228 w 9844"/>
                  <a:gd name="connsiteY3" fmla="*/ 4322 h 10000"/>
                  <a:gd name="connsiteX4" fmla="*/ 8619 w 9844"/>
                  <a:gd name="connsiteY4" fmla="*/ 3766 h 10000"/>
                  <a:gd name="connsiteX5" fmla="*/ 6711 w 9844"/>
                  <a:gd name="connsiteY5" fmla="*/ 3134 h 10000"/>
                  <a:gd name="connsiteX6" fmla="*/ 5771 w 9844"/>
                  <a:gd name="connsiteY6" fmla="*/ 2301 h 10000"/>
                  <a:gd name="connsiteX7" fmla="*/ 5766 w 9844"/>
                  <a:gd name="connsiteY7" fmla="*/ 2292 h 10000"/>
                  <a:gd name="connsiteX8" fmla="*/ 6063 w 9844"/>
                  <a:gd name="connsiteY8" fmla="*/ 1232 h 10000"/>
                  <a:gd name="connsiteX9" fmla="*/ 6084 w 9844"/>
                  <a:gd name="connsiteY9" fmla="*/ 1189 h 10000"/>
                  <a:gd name="connsiteX10" fmla="*/ 6435 w 9844"/>
                  <a:gd name="connsiteY10" fmla="*/ 323 h 10000"/>
                  <a:gd name="connsiteX11" fmla="*/ 6375 w 9844"/>
                  <a:gd name="connsiteY11" fmla="*/ 95 h 10000"/>
                  <a:gd name="connsiteX12" fmla="*/ 6106 w 9844"/>
                  <a:gd name="connsiteY12" fmla="*/ 162 h 10000"/>
                  <a:gd name="connsiteX13" fmla="*/ 6063 w 9844"/>
                  <a:gd name="connsiteY13" fmla="*/ 162 h 10000"/>
                  <a:gd name="connsiteX14" fmla="*/ 6025 w 9844"/>
                  <a:gd name="connsiteY14" fmla="*/ 114 h 10000"/>
                  <a:gd name="connsiteX15" fmla="*/ 6025 w 9844"/>
                  <a:gd name="connsiteY15" fmla="*/ 0 h 10000"/>
                  <a:gd name="connsiteX16" fmla="*/ 4630 w 9844"/>
                  <a:gd name="connsiteY16" fmla="*/ 185 h 10000"/>
                  <a:gd name="connsiteX17" fmla="*/ 3241 w 9844"/>
                  <a:gd name="connsiteY17" fmla="*/ 0 h 10000"/>
                  <a:gd name="connsiteX18" fmla="*/ 3241 w 9844"/>
                  <a:gd name="connsiteY18" fmla="*/ 114 h 10000"/>
                  <a:gd name="connsiteX19" fmla="*/ 3220 w 9844"/>
                  <a:gd name="connsiteY19" fmla="*/ 162 h 10000"/>
                  <a:gd name="connsiteX20" fmla="*/ 3176 w 9844"/>
                  <a:gd name="connsiteY20" fmla="*/ 162 h 10000"/>
                  <a:gd name="connsiteX21" fmla="*/ 2891 w 9844"/>
                  <a:gd name="connsiteY21" fmla="*/ 95 h 10000"/>
                  <a:gd name="connsiteX22" fmla="*/ 2827 w 9844"/>
                  <a:gd name="connsiteY22" fmla="*/ 323 h 10000"/>
                  <a:gd name="connsiteX23" fmla="*/ 3176 w 9844"/>
                  <a:gd name="connsiteY23" fmla="*/ 1189 h 10000"/>
                  <a:gd name="connsiteX24" fmla="*/ 3220 w 9844"/>
                  <a:gd name="connsiteY24" fmla="*/ 1232 h 10000"/>
                  <a:gd name="connsiteX25" fmla="*/ 3690 w 9844"/>
                  <a:gd name="connsiteY25" fmla="*/ 2587 h 10000"/>
                  <a:gd name="connsiteX26" fmla="*/ 3599 w 9844"/>
                  <a:gd name="connsiteY26" fmla="*/ 2972 h 10000"/>
                  <a:gd name="connsiteX27" fmla="*/ 2706 w 9844"/>
                  <a:gd name="connsiteY27" fmla="*/ 3571 h 10000"/>
                  <a:gd name="connsiteX28" fmla="*/ 892 w 9844"/>
                  <a:gd name="connsiteY28" fmla="*/ 4451 h 10000"/>
                  <a:gd name="connsiteX29" fmla="*/ 660 w 9844"/>
                  <a:gd name="connsiteY29" fmla="*/ 4555 h 10000"/>
                  <a:gd name="connsiteX30" fmla="*/ 220 w 9844"/>
                  <a:gd name="connsiteY30" fmla="*/ 6705 h 10000"/>
                  <a:gd name="connsiteX31" fmla="*/ 69 w 9844"/>
                  <a:gd name="connsiteY31" fmla="*/ 8266 h 10000"/>
                  <a:gd name="connsiteX32" fmla="*/ 957 w 9844"/>
                  <a:gd name="connsiteY32" fmla="*/ 9338 h 10000"/>
                  <a:gd name="connsiteX33" fmla="*/ 3560 w 9844"/>
                  <a:gd name="connsiteY33" fmla="*/ 10000 h 10000"/>
                  <a:gd name="connsiteX34" fmla="*/ 6608 w 9844"/>
                  <a:gd name="connsiteY3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844" h="10000">
                    <a:moveTo>
                      <a:pt x="6608" y="10000"/>
                    </a:moveTo>
                    <a:lnTo>
                      <a:pt x="9844" y="8540"/>
                    </a:lnTo>
                    <a:cubicBezTo>
                      <a:pt x="9758" y="7365"/>
                      <a:pt x="9703" y="6719"/>
                      <a:pt x="9323" y="4679"/>
                    </a:cubicBezTo>
                    <a:cubicBezTo>
                      <a:pt x="9291" y="4560"/>
                      <a:pt x="9260" y="4441"/>
                      <a:pt x="9228" y="4322"/>
                    </a:cubicBezTo>
                    <a:cubicBezTo>
                      <a:pt x="9228" y="4322"/>
                      <a:pt x="9270" y="3975"/>
                      <a:pt x="8619" y="3766"/>
                    </a:cubicBezTo>
                    <a:cubicBezTo>
                      <a:pt x="8619" y="3766"/>
                      <a:pt x="7173" y="3238"/>
                      <a:pt x="6711" y="3134"/>
                    </a:cubicBezTo>
                    <a:cubicBezTo>
                      <a:pt x="6711" y="3134"/>
                      <a:pt x="6020" y="2948"/>
                      <a:pt x="5771" y="2301"/>
                    </a:cubicBezTo>
                    <a:cubicBezTo>
                      <a:pt x="5766" y="2297"/>
                      <a:pt x="5766" y="2297"/>
                      <a:pt x="5766" y="2292"/>
                    </a:cubicBezTo>
                    <a:cubicBezTo>
                      <a:pt x="6029" y="1802"/>
                      <a:pt x="6063" y="1232"/>
                      <a:pt x="6063" y="1232"/>
                    </a:cubicBezTo>
                    <a:cubicBezTo>
                      <a:pt x="6063" y="1213"/>
                      <a:pt x="6084" y="1189"/>
                      <a:pt x="6084" y="1189"/>
                    </a:cubicBezTo>
                    <a:cubicBezTo>
                      <a:pt x="6250" y="1122"/>
                      <a:pt x="6418" y="804"/>
                      <a:pt x="6435" y="323"/>
                    </a:cubicBezTo>
                    <a:cubicBezTo>
                      <a:pt x="6435" y="233"/>
                      <a:pt x="6435" y="114"/>
                      <a:pt x="6375" y="95"/>
                    </a:cubicBezTo>
                    <a:cubicBezTo>
                      <a:pt x="6293" y="29"/>
                      <a:pt x="6151" y="114"/>
                      <a:pt x="6106" y="162"/>
                    </a:cubicBezTo>
                    <a:lnTo>
                      <a:pt x="6063" y="162"/>
                    </a:lnTo>
                    <a:cubicBezTo>
                      <a:pt x="6042" y="138"/>
                      <a:pt x="6025" y="138"/>
                      <a:pt x="6025" y="114"/>
                    </a:cubicBezTo>
                    <a:lnTo>
                      <a:pt x="6025" y="0"/>
                    </a:lnTo>
                    <a:cubicBezTo>
                      <a:pt x="5709" y="114"/>
                      <a:pt x="5088" y="185"/>
                      <a:pt x="4630" y="185"/>
                    </a:cubicBezTo>
                    <a:cubicBezTo>
                      <a:pt x="4178" y="185"/>
                      <a:pt x="3556" y="114"/>
                      <a:pt x="3241" y="0"/>
                    </a:cubicBezTo>
                    <a:lnTo>
                      <a:pt x="3241" y="114"/>
                    </a:lnTo>
                    <a:cubicBezTo>
                      <a:pt x="3241" y="138"/>
                      <a:pt x="3241" y="138"/>
                      <a:pt x="3220" y="162"/>
                    </a:cubicBezTo>
                    <a:lnTo>
                      <a:pt x="3176" y="162"/>
                    </a:lnTo>
                    <a:cubicBezTo>
                      <a:pt x="3138" y="114"/>
                      <a:pt x="2973" y="29"/>
                      <a:pt x="2891" y="95"/>
                    </a:cubicBezTo>
                    <a:cubicBezTo>
                      <a:pt x="2848" y="114"/>
                      <a:pt x="2827" y="233"/>
                      <a:pt x="2827" y="323"/>
                    </a:cubicBezTo>
                    <a:cubicBezTo>
                      <a:pt x="2848" y="804"/>
                      <a:pt x="3033" y="1122"/>
                      <a:pt x="3176" y="1189"/>
                    </a:cubicBezTo>
                    <a:cubicBezTo>
                      <a:pt x="3202" y="1189"/>
                      <a:pt x="3220" y="1213"/>
                      <a:pt x="3220" y="1232"/>
                    </a:cubicBezTo>
                    <a:cubicBezTo>
                      <a:pt x="3220" y="1279"/>
                      <a:pt x="3258" y="2083"/>
                      <a:pt x="3690" y="2587"/>
                    </a:cubicBezTo>
                    <a:cubicBezTo>
                      <a:pt x="3681" y="2691"/>
                      <a:pt x="3656" y="2943"/>
                      <a:pt x="3599" y="2972"/>
                    </a:cubicBezTo>
                    <a:cubicBezTo>
                      <a:pt x="3525" y="3019"/>
                      <a:pt x="3072" y="3466"/>
                      <a:pt x="2706" y="3571"/>
                    </a:cubicBezTo>
                    <a:cubicBezTo>
                      <a:pt x="2339" y="3666"/>
                      <a:pt x="892" y="4451"/>
                      <a:pt x="892" y="4451"/>
                    </a:cubicBezTo>
                    <a:cubicBezTo>
                      <a:pt x="892" y="4451"/>
                      <a:pt x="703" y="4555"/>
                      <a:pt x="660" y="4555"/>
                    </a:cubicBezTo>
                    <a:cubicBezTo>
                      <a:pt x="608" y="4555"/>
                      <a:pt x="292" y="6415"/>
                      <a:pt x="220" y="6705"/>
                    </a:cubicBezTo>
                    <a:cubicBezTo>
                      <a:pt x="146" y="6990"/>
                      <a:pt x="165" y="8081"/>
                      <a:pt x="69" y="8266"/>
                    </a:cubicBezTo>
                    <a:cubicBezTo>
                      <a:pt x="0" y="8399"/>
                      <a:pt x="1031" y="8877"/>
                      <a:pt x="957" y="9338"/>
                    </a:cubicBezTo>
                    <a:lnTo>
                      <a:pt x="3560" y="10000"/>
                    </a:lnTo>
                    <a:lnTo>
                      <a:pt x="6608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4958018" y="2931052"/>
                <a:ext cx="234712" cy="160691"/>
              </a:xfrm>
              <a:custGeom>
                <a:avLst/>
                <a:gdLst/>
                <a:ahLst/>
                <a:cxnLst>
                  <a:cxn ang="0">
                    <a:pos x="6" y="535"/>
                  </a:cxn>
                  <a:cxn ang="0">
                    <a:pos x="0" y="550"/>
                  </a:cxn>
                  <a:cxn ang="0">
                    <a:pos x="10" y="555"/>
                  </a:cxn>
                  <a:cxn ang="0">
                    <a:pos x="15" y="555"/>
                  </a:cxn>
                  <a:cxn ang="0">
                    <a:pos x="110" y="578"/>
                  </a:cxn>
                  <a:cxn ang="0">
                    <a:pos x="115" y="583"/>
                  </a:cxn>
                  <a:cxn ang="0">
                    <a:pos x="120" y="583"/>
                  </a:cxn>
                  <a:cxn ang="0">
                    <a:pos x="139" y="593"/>
                  </a:cxn>
                  <a:cxn ang="0">
                    <a:pos x="459" y="631"/>
                  </a:cxn>
                  <a:cxn ang="0">
                    <a:pos x="779" y="593"/>
                  </a:cxn>
                  <a:cxn ang="0">
                    <a:pos x="798" y="583"/>
                  </a:cxn>
                  <a:cxn ang="0">
                    <a:pos x="826" y="555"/>
                  </a:cxn>
                  <a:cxn ang="0">
                    <a:pos x="913" y="555"/>
                  </a:cxn>
                  <a:cxn ang="0">
                    <a:pos x="917" y="550"/>
                  </a:cxn>
                  <a:cxn ang="0">
                    <a:pos x="917" y="535"/>
                  </a:cxn>
                  <a:cxn ang="0">
                    <a:pos x="860" y="473"/>
                  </a:cxn>
                  <a:cxn ang="0">
                    <a:pos x="846" y="435"/>
                  </a:cxn>
                  <a:cxn ang="0">
                    <a:pos x="841" y="392"/>
                  </a:cxn>
                  <a:cxn ang="0">
                    <a:pos x="645" y="58"/>
                  </a:cxn>
                  <a:cxn ang="0">
                    <a:pos x="597" y="14"/>
                  </a:cxn>
                  <a:cxn ang="0">
                    <a:pos x="554" y="39"/>
                  </a:cxn>
                  <a:cxn ang="0">
                    <a:pos x="507" y="34"/>
                  </a:cxn>
                  <a:cxn ang="0">
                    <a:pos x="459" y="0"/>
                  </a:cxn>
                  <a:cxn ang="0">
                    <a:pos x="416" y="29"/>
                  </a:cxn>
                  <a:cxn ang="0">
                    <a:pos x="359" y="39"/>
                  </a:cxn>
                  <a:cxn ang="0">
                    <a:pos x="325" y="20"/>
                  </a:cxn>
                  <a:cxn ang="0">
                    <a:pos x="278" y="58"/>
                  </a:cxn>
                  <a:cxn ang="0">
                    <a:pos x="77" y="392"/>
                  </a:cxn>
                  <a:cxn ang="0">
                    <a:pos x="77" y="435"/>
                  </a:cxn>
                  <a:cxn ang="0">
                    <a:pos x="62" y="473"/>
                  </a:cxn>
                  <a:cxn ang="0">
                    <a:pos x="6" y="535"/>
                  </a:cxn>
                  <a:cxn ang="0">
                    <a:pos x="459" y="526"/>
                  </a:cxn>
                  <a:cxn ang="0">
                    <a:pos x="273" y="502"/>
                  </a:cxn>
                  <a:cxn ang="0">
                    <a:pos x="273" y="497"/>
                  </a:cxn>
                  <a:cxn ang="0">
                    <a:pos x="268" y="497"/>
                  </a:cxn>
                  <a:cxn ang="0">
                    <a:pos x="459" y="512"/>
                  </a:cxn>
                  <a:cxn ang="0">
                    <a:pos x="650" y="497"/>
                  </a:cxn>
                  <a:cxn ang="0">
                    <a:pos x="459" y="526"/>
                  </a:cxn>
                </a:cxnLst>
                <a:rect l="0" t="0" r="r" b="b"/>
                <a:pathLst>
                  <a:path w="922" h="631">
                    <a:moveTo>
                      <a:pt x="6" y="535"/>
                    </a:moveTo>
                    <a:cubicBezTo>
                      <a:pt x="0" y="540"/>
                      <a:pt x="0" y="545"/>
                      <a:pt x="0" y="550"/>
                    </a:cubicBezTo>
                    <a:cubicBezTo>
                      <a:pt x="0" y="550"/>
                      <a:pt x="6" y="555"/>
                      <a:pt x="10" y="555"/>
                    </a:cubicBezTo>
                    <a:cubicBezTo>
                      <a:pt x="15" y="555"/>
                      <a:pt x="15" y="555"/>
                      <a:pt x="15" y="555"/>
                    </a:cubicBezTo>
                    <a:cubicBezTo>
                      <a:pt x="34" y="555"/>
                      <a:pt x="91" y="559"/>
                      <a:pt x="110" y="578"/>
                    </a:cubicBezTo>
                    <a:cubicBezTo>
                      <a:pt x="115" y="578"/>
                      <a:pt x="115" y="578"/>
                      <a:pt x="115" y="583"/>
                    </a:cubicBezTo>
                    <a:cubicBezTo>
                      <a:pt x="120" y="583"/>
                      <a:pt x="120" y="583"/>
                      <a:pt x="120" y="583"/>
                    </a:cubicBezTo>
                    <a:cubicBezTo>
                      <a:pt x="125" y="588"/>
                      <a:pt x="134" y="588"/>
                      <a:pt x="139" y="593"/>
                    </a:cubicBezTo>
                    <a:cubicBezTo>
                      <a:pt x="211" y="617"/>
                      <a:pt x="354" y="631"/>
                      <a:pt x="459" y="631"/>
                    </a:cubicBezTo>
                    <a:cubicBezTo>
                      <a:pt x="564" y="631"/>
                      <a:pt x="707" y="617"/>
                      <a:pt x="779" y="593"/>
                    </a:cubicBezTo>
                    <a:cubicBezTo>
                      <a:pt x="788" y="588"/>
                      <a:pt x="793" y="588"/>
                      <a:pt x="798" y="583"/>
                    </a:cubicBezTo>
                    <a:cubicBezTo>
                      <a:pt x="817" y="574"/>
                      <a:pt x="826" y="564"/>
                      <a:pt x="826" y="555"/>
                    </a:cubicBezTo>
                    <a:cubicBezTo>
                      <a:pt x="913" y="555"/>
                      <a:pt x="913" y="555"/>
                      <a:pt x="913" y="555"/>
                    </a:cubicBezTo>
                    <a:cubicBezTo>
                      <a:pt x="917" y="550"/>
                      <a:pt x="917" y="550"/>
                      <a:pt x="917" y="550"/>
                    </a:cubicBezTo>
                    <a:cubicBezTo>
                      <a:pt x="922" y="545"/>
                      <a:pt x="917" y="540"/>
                      <a:pt x="917" y="535"/>
                    </a:cubicBezTo>
                    <a:cubicBezTo>
                      <a:pt x="917" y="535"/>
                      <a:pt x="884" y="516"/>
                      <a:pt x="860" y="473"/>
                    </a:cubicBezTo>
                    <a:cubicBezTo>
                      <a:pt x="855" y="464"/>
                      <a:pt x="851" y="449"/>
                      <a:pt x="846" y="435"/>
                    </a:cubicBezTo>
                    <a:cubicBezTo>
                      <a:pt x="846" y="425"/>
                      <a:pt x="846" y="412"/>
                      <a:pt x="841" y="392"/>
                    </a:cubicBezTo>
                    <a:cubicBezTo>
                      <a:pt x="841" y="296"/>
                      <a:pt x="841" y="124"/>
                      <a:pt x="645" y="58"/>
                    </a:cubicBezTo>
                    <a:cubicBezTo>
                      <a:pt x="641" y="34"/>
                      <a:pt x="622" y="14"/>
                      <a:pt x="597" y="14"/>
                    </a:cubicBezTo>
                    <a:cubicBezTo>
                      <a:pt x="579" y="14"/>
                      <a:pt x="564" y="24"/>
                      <a:pt x="554" y="39"/>
                    </a:cubicBezTo>
                    <a:cubicBezTo>
                      <a:pt x="540" y="34"/>
                      <a:pt x="526" y="34"/>
                      <a:pt x="507" y="34"/>
                    </a:cubicBezTo>
                    <a:cubicBezTo>
                      <a:pt x="497" y="14"/>
                      <a:pt x="478" y="0"/>
                      <a:pt x="459" y="0"/>
                    </a:cubicBezTo>
                    <a:cubicBezTo>
                      <a:pt x="440" y="0"/>
                      <a:pt x="425" y="14"/>
                      <a:pt x="416" y="29"/>
                    </a:cubicBezTo>
                    <a:cubicBezTo>
                      <a:pt x="397" y="34"/>
                      <a:pt x="378" y="34"/>
                      <a:pt x="359" y="39"/>
                    </a:cubicBezTo>
                    <a:cubicBezTo>
                      <a:pt x="349" y="24"/>
                      <a:pt x="340" y="20"/>
                      <a:pt x="325" y="20"/>
                    </a:cubicBezTo>
                    <a:cubicBezTo>
                      <a:pt x="301" y="20"/>
                      <a:pt x="287" y="34"/>
                      <a:pt x="278" y="58"/>
                    </a:cubicBezTo>
                    <a:cubicBezTo>
                      <a:pt x="82" y="124"/>
                      <a:pt x="77" y="296"/>
                      <a:pt x="77" y="392"/>
                    </a:cubicBezTo>
                    <a:cubicBezTo>
                      <a:pt x="77" y="412"/>
                      <a:pt x="77" y="425"/>
                      <a:pt x="77" y="435"/>
                    </a:cubicBezTo>
                    <a:cubicBezTo>
                      <a:pt x="72" y="449"/>
                      <a:pt x="68" y="464"/>
                      <a:pt x="62" y="473"/>
                    </a:cubicBezTo>
                    <a:cubicBezTo>
                      <a:pt x="39" y="516"/>
                      <a:pt x="6" y="535"/>
                      <a:pt x="6" y="535"/>
                    </a:cubicBezTo>
                    <a:close/>
                    <a:moveTo>
                      <a:pt x="459" y="526"/>
                    </a:moveTo>
                    <a:cubicBezTo>
                      <a:pt x="397" y="526"/>
                      <a:pt x="306" y="516"/>
                      <a:pt x="273" y="502"/>
                    </a:cubicBezTo>
                    <a:cubicBezTo>
                      <a:pt x="273" y="497"/>
                      <a:pt x="273" y="497"/>
                      <a:pt x="273" y="497"/>
                    </a:cubicBezTo>
                    <a:cubicBezTo>
                      <a:pt x="268" y="497"/>
                      <a:pt x="268" y="497"/>
                      <a:pt x="268" y="497"/>
                    </a:cubicBezTo>
                    <a:cubicBezTo>
                      <a:pt x="325" y="507"/>
                      <a:pt x="402" y="512"/>
                      <a:pt x="459" y="512"/>
                    </a:cubicBezTo>
                    <a:cubicBezTo>
                      <a:pt x="521" y="512"/>
                      <a:pt x="597" y="507"/>
                      <a:pt x="650" y="497"/>
                    </a:cubicBezTo>
                    <a:cubicBezTo>
                      <a:pt x="622" y="516"/>
                      <a:pt x="526" y="526"/>
                      <a:pt x="459" y="526"/>
                    </a:cubicBezTo>
                    <a:close/>
                  </a:path>
                </a:pathLst>
              </a:custGeom>
              <a:solidFill>
                <a:srgbClr val="FFCA0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4882529" y="3386302"/>
                <a:ext cx="246989" cy="215850"/>
              </a:xfrm>
              <a:custGeom>
                <a:avLst/>
                <a:gdLst/>
                <a:ahLst/>
                <a:cxnLst>
                  <a:cxn ang="0">
                    <a:pos x="608" y="125"/>
                  </a:cxn>
                  <a:cxn ang="0">
                    <a:pos x="441" y="90"/>
                  </a:cxn>
                  <a:cxn ang="0">
                    <a:pos x="453" y="117"/>
                  </a:cxn>
                  <a:cxn ang="0">
                    <a:pos x="431" y="143"/>
                  </a:cxn>
                  <a:cxn ang="0">
                    <a:pos x="245" y="104"/>
                  </a:cxn>
                  <a:cxn ang="0">
                    <a:pos x="191" y="62"/>
                  </a:cxn>
                  <a:cxn ang="0">
                    <a:pos x="179" y="35"/>
                  </a:cxn>
                  <a:cxn ang="0">
                    <a:pos x="31" y="4"/>
                  </a:cxn>
                  <a:cxn ang="0">
                    <a:pos x="8" y="30"/>
                  </a:cxn>
                  <a:cxn ang="0">
                    <a:pos x="368" y="816"/>
                  </a:cxn>
                  <a:cxn ang="0">
                    <a:pos x="414" y="855"/>
                  </a:cxn>
                  <a:cxn ang="0">
                    <a:pos x="716" y="855"/>
                  </a:cxn>
                  <a:cxn ang="0">
                    <a:pos x="977" y="855"/>
                  </a:cxn>
                  <a:cxn ang="0">
                    <a:pos x="662" y="167"/>
                  </a:cxn>
                  <a:cxn ang="0">
                    <a:pos x="608" y="125"/>
                  </a:cxn>
                </a:cxnLst>
                <a:rect l="0" t="0" r="r" b="b"/>
                <a:pathLst>
                  <a:path w="977" h="855">
                    <a:moveTo>
                      <a:pt x="608" y="125"/>
                    </a:moveTo>
                    <a:cubicBezTo>
                      <a:pt x="441" y="90"/>
                      <a:pt x="441" y="90"/>
                      <a:pt x="441" y="90"/>
                    </a:cubicBezTo>
                    <a:cubicBezTo>
                      <a:pt x="453" y="117"/>
                      <a:pt x="453" y="117"/>
                      <a:pt x="453" y="117"/>
                    </a:cubicBezTo>
                    <a:cubicBezTo>
                      <a:pt x="462" y="136"/>
                      <a:pt x="452" y="147"/>
                      <a:pt x="431" y="143"/>
                    </a:cubicBezTo>
                    <a:cubicBezTo>
                      <a:pt x="245" y="104"/>
                      <a:pt x="245" y="104"/>
                      <a:pt x="245" y="104"/>
                    </a:cubicBezTo>
                    <a:cubicBezTo>
                      <a:pt x="223" y="99"/>
                      <a:pt x="200" y="81"/>
                      <a:pt x="191" y="62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10" y="0"/>
                      <a:pt x="0" y="11"/>
                      <a:pt x="8" y="30"/>
                    </a:cubicBezTo>
                    <a:cubicBezTo>
                      <a:pt x="368" y="816"/>
                      <a:pt x="368" y="816"/>
                      <a:pt x="368" y="816"/>
                    </a:cubicBezTo>
                    <a:cubicBezTo>
                      <a:pt x="376" y="832"/>
                      <a:pt x="395" y="848"/>
                      <a:pt x="414" y="855"/>
                    </a:cubicBezTo>
                    <a:cubicBezTo>
                      <a:pt x="716" y="855"/>
                      <a:pt x="716" y="855"/>
                      <a:pt x="716" y="855"/>
                    </a:cubicBezTo>
                    <a:cubicBezTo>
                      <a:pt x="977" y="855"/>
                      <a:pt x="977" y="855"/>
                      <a:pt x="977" y="855"/>
                    </a:cubicBezTo>
                    <a:cubicBezTo>
                      <a:pt x="662" y="167"/>
                      <a:pt x="662" y="167"/>
                      <a:pt x="662" y="167"/>
                    </a:cubicBezTo>
                    <a:cubicBezTo>
                      <a:pt x="653" y="149"/>
                      <a:pt x="629" y="130"/>
                      <a:pt x="608" y="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4921452" y="3367194"/>
                <a:ext cx="77848" cy="55908"/>
              </a:xfrm>
              <a:custGeom>
                <a:avLst/>
                <a:gdLst/>
                <a:ahLst/>
                <a:cxnLst>
                  <a:cxn ang="0">
                    <a:pos x="68" y="60"/>
                  </a:cxn>
                  <a:cxn ang="0">
                    <a:pos x="111" y="38"/>
                  </a:cxn>
                  <a:cxn ang="0">
                    <a:pos x="185" y="85"/>
                  </a:cxn>
                  <a:cxn ang="0">
                    <a:pos x="68" y="60"/>
                  </a:cxn>
                  <a:cxn ang="0">
                    <a:pos x="98" y="10"/>
                  </a:cxn>
                  <a:cxn ang="0">
                    <a:pos x="36" y="53"/>
                  </a:cxn>
                  <a:cxn ang="0">
                    <a:pos x="31" y="52"/>
                  </a:cxn>
                  <a:cxn ang="0">
                    <a:pos x="8" y="78"/>
                  </a:cxn>
                  <a:cxn ang="0">
                    <a:pos x="24" y="111"/>
                  </a:cxn>
                  <a:cxn ang="0">
                    <a:pos x="36" y="138"/>
                  </a:cxn>
                  <a:cxn ang="0">
                    <a:pos x="90" y="180"/>
                  </a:cxn>
                  <a:cxn ang="0">
                    <a:pos x="276" y="219"/>
                  </a:cxn>
                  <a:cxn ang="0">
                    <a:pos x="298" y="193"/>
                  </a:cxn>
                  <a:cxn ang="0">
                    <a:pos x="286" y="166"/>
                  </a:cxn>
                  <a:cxn ang="0">
                    <a:pos x="271" y="133"/>
                  </a:cxn>
                  <a:cxn ang="0">
                    <a:pos x="217" y="91"/>
                  </a:cxn>
                  <a:cxn ang="0">
                    <a:pos x="217" y="91"/>
                  </a:cxn>
                  <a:cxn ang="0">
                    <a:pos x="98" y="10"/>
                  </a:cxn>
                </a:cxnLst>
                <a:rect l="0" t="0" r="r" b="b"/>
                <a:pathLst>
                  <a:path w="307" h="223">
                    <a:moveTo>
                      <a:pt x="68" y="60"/>
                    </a:moveTo>
                    <a:cubicBezTo>
                      <a:pt x="61" y="41"/>
                      <a:pt x="80" y="31"/>
                      <a:pt x="111" y="38"/>
                    </a:cubicBezTo>
                    <a:cubicBezTo>
                      <a:pt x="141" y="44"/>
                      <a:pt x="174" y="65"/>
                      <a:pt x="185" y="85"/>
                    </a:cubicBezTo>
                    <a:cubicBezTo>
                      <a:pt x="68" y="60"/>
                      <a:pt x="68" y="60"/>
                      <a:pt x="68" y="60"/>
                    </a:cubicBezTo>
                    <a:moveTo>
                      <a:pt x="98" y="10"/>
                    </a:moveTo>
                    <a:cubicBezTo>
                      <a:pt x="49" y="0"/>
                      <a:pt x="22" y="19"/>
                      <a:pt x="36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10" y="48"/>
                      <a:pt x="0" y="59"/>
                      <a:pt x="8" y="78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36" y="138"/>
                      <a:pt x="36" y="138"/>
                      <a:pt x="36" y="138"/>
                    </a:cubicBezTo>
                    <a:cubicBezTo>
                      <a:pt x="45" y="157"/>
                      <a:pt x="68" y="175"/>
                      <a:pt x="90" y="180"/>
                    </a:cubicBezTo>
                    <a:cubicBezTo>
                      <a:pt x="276" y="219"/>
                      <a:pt x="276" y="219"/>
                      <a:pt x="276" y="219"/>
                    </a:cubicBezTo>
                    <a:cubicBezTo>
                      <a:pt x="297" y="223"/>
                      <a:pt x="307" y="212"/>
                      <a:pt x="298" y="193"/>
                    </a:cubicBezTo>
                    <a:cubicBezTo>
                      <a:pt x="286" y="166"/>
                      <a:pt x="286" y="166"/>
                      <a:pt x="286" y="166"/>
                    </a:cubicBezTo>
                    <a:cubicBezTo>
                      <a:pt x="271" y="133"/>
                      <a:pt x="271" y="133"/>
                      <a:pt x="271" y="133"/>
                    </a:cubicBezTo>
                    <a:cubicBezTo>
                      <a:pt x="262" y="114"/>
                      <a:pt x="238" y="96"/>
                      <a:pt x="217" y="91"/>
                    </a:cubicBezTo>
                    <a:cubicBezTo>
                      <a:pt x="217" y="91"/>
                      <a:pt x="217" y="91"/>
                      <a:pt x="217" y="91"/>
                    </a:cubicBezTo>
                    <a:cubicBezTo>
                      <a:pt x="199" y="56"/>
                      <a:pt x="147" y="20"/>
                      <a:pt x="98" y="10"/>
                    </a:cubicBezTo>
                  </a:path>
                </a:pathLst>
              </a:custGeom>
              <a:solidFill>
                <a:srgbClr val="FE7D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1757910" y="4470217"/>
              <a:ext cx="599526" cy="688843"/>
            </a:xfrm>
            <a:custGeom>
              <a:avLst/>
              <a:gdLst>
                <a:gd name="connsiteX0" fmla="*/ 9385 w 10021"/>
                <a:gd name="connsiteY0" fmla="*/ 5734 h 10000"/>
                <a:gd name="connsiteX1" fmla="*/ 9291 w 10021"/>
                <a:gd name="connsiteY1" fmla="*/ 5448 h 10000"/>
                <a:gd name="connsiteX2" fmla="*/ 8688 w 10021"/>
                <a:gd name="connsiteY2" fmla="*/ 5002 h 10000"/>
                <a:gd name="connsiteX3" fmla="*/ 6799 w 10021"/>
                <a:gd name="connsiteY3" fmla="*/ 4495 h 10000"/>
                <a:gd name="connsiteX4" fmla="*/ 5868 w 10021"/>
                <a:gd name="connsiteY4" fmla="*/ 3828 h 10000"/>
                <a:gd name="connsiteX5" fmla="*/ 5846 w 10021"/>
                <a:gd name="connsiteY5" fmla="*/ 3679 h 10000"/>
                <a:gd name="connsiteX6" fmla="*/ 5919 w 10021"/>
                <a:gd name="connsiteY6" fmla="*/ 3622 h 10000"/>
                <a:gd name="connsiteX7" fmla="*/ 5970 w 10021"/>
                <a:gd name="connsiteY7" fmla="*/ 3328 h 10000"/>
                <a:gd name="connsiteX8" fmla="*/ 6064 w 10021"/>
                <a:gd name="connsiteY8" fmla="*/ 3263 h 10000"/>
                <a:gd name="connsiteX9" fmla="*/ 5957 w 10021"/>
                <a:gd name="connsiteY9" fmla="*/ 3180 h 10000"/>
                <a:gd name="connsiteX10" fmla="*/ 5940 w 10021"/>
                <a:gd name="connsiteY10" fmla="*/ 3050 h 10000"/>
                <a:gd name="connsiteX11" fmla="*/ 6393 w 10021"/>
                <a:gd name="connsiteY11" fmla="*/ 2280 h 10000"/>
                <a:gd name="connsiteX12" fmla="*/ 6303 w 10021"/>
                <a:gd name="connsiteY12" fmla="*/ 1994 h 10000"/>
                <a:gd name="connsiteX13" fmla="*/ 6321 w 10021"/>
                <a:gd name="connsiteY13" fmla="*/ 1159 h 10000"/>
                <a:gd name="connsiteX14" fmla="*/ 5722 w 10021"/>
                <a:gd name="connsiteY14" fmla="*/ 518 h 10000"/>
                <a:gd name="connsiteX15" fmla="*/ 4650 w 10021"/>
                <a:gd name="connsiteY15" fmla="*/ 84 h 10000"/>
                <a:gd name="connsiteX16" fmla="*/ 4081 w 10021"/>
                <a:gd name="connsiteY16" fmla="*/ 206 h 10000"/>
                <a:gd name="connsiteX17" fmla="*/ 3654 w 10021"/>
                <a:gd name="connsiteY17" fmla="*/ 465 h 10000"/>
                <a:gd name="connsiteX18" fmla="*/ 3218 w 10021"/>
                <a:gd name="connsiteY18" fmla="*/ 1010 h 10000"/>
                <a:gd name="connsiteX19" fmla="*/ 3030 w 10021"/>
                <a:gd name="connsiteY19" fmla="*/ 1624 h 10000"/>
                <a:gd name="connsiteX20" fmla="*/ 2957 w 10021"/>
                <a:gd name="connsiteY20" fmla="*/ 2028 h 10000"/>
                <a:gd name="connsiteX21" fmla="*/ 3030 w 10021"/>
                <a:gd name="connsiteY21" fmla="*/ 2345 h 10000"/>
                <a:gd name="connsiteX22" fmla="*/ 3415 w 10021"/>
                <a:gd name="connsiteY22" fmla="*/ 3050 h 10000"/>
                <a:gd name="connsiteX23" fmla="*/ 3675 w 10021"/>
                <a:gd name="connsiteY23" fmla="*/ 3770 h 10000"/>
                <a:gd name="connsiteX24" fmla="*/ 3808 w 10021"/>
                <a:gd name="connsiteY24" fmla="*/ 4022 h 10000"/>
                <a:gd name="connsiteX25" fmla="*/ 3718 w 10021"/>
                <a:gd name="connsiteY25" fmla="*/ 4365 h 10000"/>
                <a:gd name="connsiteX26" fmla="*/ 2833 w 10021"/>
                <a:gd name="connsiteY26" fmla="*/ 4846 h 10000"/>
                <a:gd name="connsiteX27" fmla="*/ 1038 w 10021"/>
                <a:gd name="connsiteY27" fmla="*/ 5551 h 10000"/>
                <a:gd name="connsiteX28" fmla="*/ 808 w 10021"/>
                <a:gd name="connsiteY28" fmla="*/ 5635 h 10000"/>
                <a:gd name="connsiteX29" fmla="*/ 372 w 10021"/>
                <a:gd name="connsiteY29" fmla="*/ 7358 h 10000"/>
                <a:gd name="connsiteX30" fmla="*/ 184 w 10021"/>
                <a:gd name="connsiteY30" fmla="*/ 9108 h 10000"/>
                <a:gd name="connsiteX31" fmla="*/ 0 w 10021"/>
                <a:gd name="connsiteY31" fmla="*/ 10000 h 10000"/>
                <a:gd name="connsiteX32" fmla="*/ 2389 w 10021"/>
                <a:gd name="connsiteY32" fmla="*/ 10000 h 10000"/>
                <a:gd name="connsiteX33" fmla="*/ 3679 w 10021"/>
                <a:gd name="connsiteY33" fmla="*/ 10000 h 10000"/>
                <a:gd name="connsiteX34" fmla="*/ 4795 w 10021"/>
                <a:gd name="connsiteY34" fmla="*/ 10000 h 10000"/>
                <a:gd name="connsiteX35" fmla="*/ 6697 w 10021"/>
                <a:gd name="connsiteY35" fmla="*/ 10000 h 10000"/>
                <a:gd name="connsiteX36" fmla="*/ 10021 w 10021"/>
                <a:gd name="connsiteY36" fmla="*/ 8952 h 10000"/>
                <a:gd name="connsiteX37" fmla="*/ 9385 w 10021"/>
                <a:gd name="connsiteY37" fmla="*/ 5734 h 10000"/>
                <a:gd name="connsiteX0" fmla="*/ 9385 w 9761"/>
                <a:gd name="connsiteY0" fmla="*/ 5734 h 10000"/>
                <a:gd name="connsiteX1" fmla="*/ 9291 w 9761"/>
                <a:gd name="connsiteY1" fmla="*/ 5448 h 10000"/>
                <a:gd name="connsiteX2" fmla="*/ 8688 w 9761"/>
                <a:gd name="connsiteY2" fmla="*/ 5002 h 10000"/>
                <a:gd name="connsiteX3" fmla="*/ 6799 w 9761"/>
                <a:gd name="connsiteY3" fmla="*/ 4495 h 10000"/>
                <a:gd name="connsiteX4" fmla="*/ 5868 w 9761"/>
                <a:gd name="connsiteY4" fmla="*/ 3828 h 10000"/>
                <a:gd name="connsiteX5" fmla="*/ 5846 w 9761"/>
                <a:gd name="connsiteY5" fmla="*/ 3679 h 10000"/>
                <a:gd name="connsiteX6" fmla="*/ 5919 w 9761"/>
                <a:gd name="connsiteY6" fmla="*/ 3622 h 10000"/>
                <a:gd name="connsiteX7" fmla="*/ 5970 w 9761"/>
                <a:gd name="connsiteY7" fmla="*/ 3328 h 10000"/>
                <a:gd name="connsiteX8" fmla="*/ 6064 w 9761"/>
                <a:gd name="connsiteY8" fmla="*/ 3263 h 10000"/>
                <a:gd name="connsiteX9" fmla="*/ 5957 w 9761"/>
                <a:gd name="connsiteY9" fmla="*/ 3180 h 10000"/>
                <a:gd name="connsiteX10" fmla="*/ 5940 w 9761"/>
                <a:gd name="connsiteY10" fmla="*/ 3050 h 10000"/>
                <a:gd name="connsiteX11" fmla="*/ 6393 w 9761"/>
                <a:gd name="connsiteY11" fmla="*/ 2280 h 10000"/>
                <a:gd name="connsiteX12" fmla="*/ 6303 w 9761"/>
                <a:gd name="connsiteY12" fmla="*/ 1994 h 10000"/>
                <a:gd name="connsiteX13" fmla="*/ 6321 w 9761"/>
                <a:gd name="connsiteY13" fmla="*/ 1159 h 10000"/>
                <a:gd name="connsiteX14" fmla="*/ 5722 w 9761"/>
                <a:gd name="connsiteY14" fmla="*/ 518 h 10000"/>
                <a:gd name="connsiteX15" fmla="*/ 4650 w 9761"/>
                <a:gd name="connsiteY15" fmla="*/ 84 h 10000"/>
                <a:gd name="connsiteX16" fmla="*/ 4081 w 9761"/>
                <a:gd name="connsiteY16" fmla="*/ 206 h 10000"/>
                <a:gd name="connsiteX17" fmla="*/ 3654 w 9761"/>
                <a:gd name="connsiteY17" fmla="*/ 465 h 10000"/>
                <a:gd name="connsiteX18" fmla="*/ 3218 w 9761"/>
                <a:gd name="connsiteY18" fmla="*/ 1010 h 10000"/>
                <a:gd name="connsiteX19" fmla="*/ 3030 w 9761"/>
                <a:gd name="connsiteY19" fmla="*/ 1624 h 10000"/>
                <a:gd name="connsiteX20" fmla="*/ 2957 w 9761"/>
                <a:gd name="connsiteY20" fmla="*/ 2028 h 10000"/>
                <a:gd name="connsiteX21" fmla="*/ 3030 w 9761"/>
                <a:gd name="connsiteY21" fmla="*/ 2345 h 10000"/>
                <a:gd name="connsiteX22" fmla="*/ 3415 w 9761"/>
                <a:gd name="connsiteY22" fmla="*/ 3050 h 10000"/>
                <a:gd name="connsiteX23" fmla="*/ 3675 w 9761"/>
                <a:gd name="connsiteY23" fmla="*/ 3770 h 10000"/>
                <a:gd name="connsiteX24" fmla="*/ 3808 w 9761"/>
                <a:gd name="connsiteY24" fmla="*/ 4022 h 10000"/>
                <a:gd name="connsiteX25" fmla="*/ 3718 w 9761"/>
                <a:gd name="connsiteY25" fmla="*/ 4365 h 10000"/>
                <a:gd name="connsiteX26" fmla="*/ 2833 w 9761"/>
                <a:gd name="connsiteY26" fmla="*/ 4846 h 10000"/>
                <a:gd name="connsiteX27" fmla="*/ 1038 w 9761"/>
                <a:gd name="connsiteY27" fmla="*/ 5551 h 10000"/>
                <a:gd name="connsiteX28" fmla="*/ 808 w 9761"/>
                <a:gd name="connsiteY28" fmla="*/ 5635 h 10000"/>
                <a:gd name="connsiteX29" fmla="*/ 372 w 9761"/>
                <a:gd name="connsiteY29" fmla="*/ 7358 h 10000"/>
                <a:gd name="connsiteX30" fmla="*/ 184 w 9761"/>
                <a:gd name="connsiteY30" fmla="*/ 9108 h 10000"/>
                <a:gd name="connsiteX31" fmla="*/ 0 w 9761"/>
                <a:gd name="connsiteY31" fmla="*/ 10000 h 10000"/>
                <a:gd name="connsiteX32" fmla="*/ 2389 w 9761"/>
                <a:gd name="connsiteY32" fmla="*/ 10000 h 10000"/>
                <a:gd name="connsiteX33" fmla="*/ 3679 w 9761"/>
                <a:gd name="connsiteY33" fmla="*/ 10000 h 10000"/>
                <a:gd name="connsiteX34" fmla="*/ 4795 w 9761"/>
                <a:gd name="connsiteY34" fmla="*/ 10000 h 10000"/>
                <a:gd name="connsiteX35" fmla="*/ 6697 w 9761"/>
                <a:gd name="connsiteY35" fmla="*/ 10000 h 10000"/>
                <a:gd name="connsiteX36" fmla="*/ 9750 w 9761"/>
                <a:gd name="connsiteY36" fmla="*/ 8715 h 10000"/>
                <a:gd name="connsiteX37" fmla="*/ 9385 w 9761"/>
                <a:gd name="connsiteY37" fmla="*/ 5734 h 10000"/>
                <a:gd name="connsiteX0" fmla="*/ 9615 w 10000"/>
                <a:gd name="connsiteY0" fmla="*/ 5734 h 10000"/>
                <a:gd name="connsiteX1" fmla="*/ 9518 w 10000"/>
                <a:gd name="connsiteY1" fmla="*/ 5448 h 10000"/>
                <a:gd name="connsiteX2" fmla="*/ 8901 w 10000"/>
                <a:gd name="connsiteY2" fmla="*/ 5002 h 10000"/>
                <a:gd name="connsiteX3" fmla="*/ 6965 w 10000"/>
                <a:gd name="connsiteY3" fmla="*/ 4495 h 10000"/>
                <a:gd name="connsiteX4" fmla="*/ 6012 w 10000"/>
                <a:gd name="connsiteY4" fmla="*/ 3828 h 10000"/>
                <a:gd name="connsiteX5" fmla="*/ 5989 w 10000"/>
                <a:gd name="connsiteY5" fmla="*/ 3679 h 10000"/>
                <a:gd name="connsiteX6" fmla="*/ 6064 w 10000"/>
                <a:gd name="connsiteY6" fmla="*/ 3622 h 10000"/>
                <a:gd name="connsiteX7" fmla="*/ 6116 w 10000"/>
                <a:gd name="connsiteY7" fmla="*/ 3328 h 10000"/>
                <a:gd name="connsiteX8" fmla="*/ 6212 w 10000"/>
                <a:gd name="connsiteY8" fmla="*/ 3263 h 10000"/>
                <a:gd name="connsiteX9" fmla="*/ 6103 w 10000"/>
                <a:gd name="connsiteY9" fmla="*/ 3180 h 10000"/>
                <a:gd name="connsiteX10" fmla="*/ 6085 w 10000"/>
                <a:gd name="connsiteY10" fmla="*/ 3050 h 10000"/>
                <a:gd name="connsiteX11" fmla="*/ 6550 w 10000"/>
                <a:gd name="connsiteY11" fmla="*/ 2280 h 10000"/>
                <a:gd name="connsiteX12" fmla="*/ 6457 w 10000"/>
                <a:gd name="connsiteY12" fmla="*/ 1994 h 10000"/>
                <a:gd name="connsiteX13" fmla="*/ 6476 w 10000"/>
                <a:gd name="connsiteY13" fmla="*/ 1159 h 10000"/>
                <a:gd name="connsiteX14" fmla="*/ 5862 w 10000"/>
                <a:gd name="connsiteY14" fmla="*/ 518 h 10000"/>
                <a:gd name="connsiteX15" fmla="*/ 4764 w 10000"/>
                <a:gd name="connsiteY15" fmla="*/ 84 h 10000"/>
                <a:gd name="connsiteX16" fmla="*/ 4181 w 10000"/>
                <a:gd name="connsiteY16" fmla="*/ 206 h 10000"/>
                <a:gd name="connsiteX17" fmla="*/ 3743 w 10000"/>
                <a:gd name="connsiteY17" fmla="*/ 465 h 10000"/>
                <a:gd name="connsiteX18" fmla="*/ 3297 w 10000"/>
                <a:gd name="connsiteY18" fmla="*/ 1010 h 10000"/>
                <a:gd name="connsiteX19" fmla="*/ 3104 w 10000"/>
                <a:gd name="connsiteY19" fmla="*/ 1624 h 10000"/>
                <a:gd name="connsiteX20" fmla="*/ 3029 w 10000"/>
                <a:gd name="connsiteY20" fmla="*/ 2028 h 10000"/>
                <a:gd name="connsiteX21" fmla="*/ 3104 w 10000"/>
                <a:gd name="connsiteY21" fmla="*/ 2345 h 10000"/>
                <a:gd name="connsiteX22" fmla="*/ 3499 w 10000"/>
                <a:gd name="connsiteY22" fmla="*/ 3050 h 10000"/>
                <a:gd name="connsiteX23" fmla="*/ 3765 w 10000"/>
                <a:gd name="connsiteY23" fmla="*/ 3770 h 10000"/>
                <a:gd name="connsiteX24" fmla="*/ 3901 w 10000"/>
                <a:gd name="connsiteY24" fmla="*/ 4022 h 10000"/>
                <a:gd name="connsiteX25" fmla="*/ 3809 w 10000"/>
                <a:gd name="connsiteY25" fmla="*/ 4365 h 10000"/>
                <a:gd name="connsiteX26" fmla="*/ 2902 w 10000"/>
                <a:gd name="connsiteY26" fmla="*/ 4846 h 10000"/>
                <a:gd name="connsiteX27" fmla="*/ 1063 w 10000"/>
                <a:gd name="connsiteY27" fmla="*/ 5551 h 10000"/>
                <a:gd name="connsiteX28" fmla="*/ 828 w 10000"/>
                <a:gd name="connsiteY28" fmla="*/ 5635 h 10000"/>
                <a:gd name="connsiteX29" fmla="*/ 381 w 10000"/>
                <a:gd name="connsiteY29" fmla="*/ 7358 h 10000"/>
                <a:gd name="connsiteX30" fmla="*/ 295 w 10000"/>
                <a:gd name="connsiteY30" fmla="*/ 8008 h 10000"/>
                <a:gd name="connsiteX31" fmla="*/ 0 w 10000"/>
                <a:gd name="connsiteY31" fmla="*/ 10000 h 10000"/>
                <a:gd name="connsiteX32" fmla="*/ 2447 w 10000"/>
                <a:gd name="connsiteY32" fmla="*/ 10000 h 10000"/>
                <a:gd name="connsiteX33" fmla="*/ 3769 w 10000"/>
                <a:gd name="connsiteY33" fmla="*/ 10000 h 10000"/>
                <a:gd name="connsiteX34" fmla="*/ 4912 w 10000"/>
                <a:gd name="connsiteY34" fmla="*/ 10000 h 10000"/>
                <a:gd name="connsiteX35" fmla="*/ 6861 w 10000"/>
                <a:gd name="connsiteY35" fmla="*/ 10000 h 10000"/>
                <a:gd name="connsiteX36" fmla="*/ 9989 w 10000"/>
                <a:gd name="connsiteY36" fmla="*/ 8715 h 10000"/>
                <a:gd name="connsiteX37" fmla="*/ 9615 w 10000"/>
                <a:gd name="connsiteY37" fmla="*/ 5734 h 10000"/>
                <a:gd name="connsiteX0" fmla="*/ 9391 w 9776"/>
                <a:gd name="connsiteY0" fmla="*/ 5734 h 10000"/>
                <a:gd name="connsiteX1" fmla="*/ 9294 w 9776"/>
                <a:gd name="connsiteY1" fmla="*/ 5448 h 10000"/>
                <a:gd name="connsiteX2" fmla="*/ 8677 w 9776"/>
                <a:gd name="connsiteY2" fmla="*/ 5002 h 10000"/>
                <a:gd name="connsiteX3" fmla="*/ 6741 w 9776"/>
                <a:gd name="connsiteY3" fmla="*/ 4495 h 10000"/>
                <a:gd name="connsiteX4" fmla="*/ 5788 w 9776"/>
                <a:gd name="connsiteY4" fmla="*/ 3828 h 10000"/>
                <a:gd name="connsiteX5" fmla="*/ 5765 w 9776"/>
                <a:gd name="connsiteY5" fmla="*/ 3679 h 10000"/>
                <a:gd name="connsiteX6" fmla="*/ 5840 w 9776"/>
                <a:gd name="connsiteY6" fmla="*/ 3622 h 10000"/>
                <a:gd name="connsiteX7" fmla="*/ 5892 w 9776"/>
                <a:gd name="connsiteY7" fmla="*/ 3328 h 10000"/>
                <a:gd name="connsiteX8" fmla="*/ 5988 w 9776"/>
                <a:gd name="connsiteY8" fmla="*/ 3263 h 10000"/>
                <a:gd name="connsiteX9" fmla="*/ 5879 w 9776"/>
                <a:gd name="connsiteY9" fmla="*/ 3180 h 10000"/>
                <a:gd name="connsiteX10" fmla="*/ 5861 w 9776"/>
                <a:gd name="connsiteY10" fmla="*/ 3050 h 10000"/>
                <a:gd name="connsiteX11" fmla="*/ 6326 w 9776"/>
                <a:gd name="connsiteY11" fmla="*/ 2280 h 10000"/>
                <a:gd name="connsiteX12" fmla="*/ 6233 w 9776"/>
                <a:gd name="connsiteY12" fmla="*/ 1994 h 10000"/>
                <a:gd name="connsiteX13" fmla="*/ 6252 w 9776"/>
                <a:gd name="connsiteY13" fmla="*/ 1159 h 10000"/>
                <a:gd name="connsiteX14" fmla="*/ 5638 w 9776"/>
                <a:gd name="connsiteY14" fmla="*/ 518 h 10000"/>
                <a:gd name="connsiteX15" fmla="*/ 4540 w 9776"/>
                <a:gd name="connsiteY15" fmla="*/ 84 h 10000"/>
                <a:gd name="connsiteX16" fmla="*/ 3957 w 9776"/>
                <a:gd name="connsiteY16" fmla="*/ 206 h 10000"/>
                <a:gd name="connsiteX17" fmla="*/ 3519 w 9776"/>
                <a:gd name="connsiteY17" fmla="*/ 465 h 10000"/>
                <a:gd name="connsiteX18" fmla="*/ 3073 w 9776"/>
                <a:gd name="connsiteY18" fmla="*/ 1010 h 10000"/>
                <a:gd name="connsiteX19" fmla="*/ 2880 w 9776"/>
                <a:gd name="connsiteY19" fmla="*/ 1624 h 10000"/>
                <a:gd name="connsiteX20" fmla="*/ 2805 w 9776"/>
                <a:gd name="connsiteY20" fmla="*/ 2028 h 10000"/>
                <a:gd name="connsiteX21" fmla="*/ 2880 w 9776"/>
                <a:gd name="connsiteY21" fmla="*/ 2345 h 10000"/>
                <a:gd name="connsiteX22" fmla="*/ 3275 w 9776"/>
                <a:gd name="connsiteY22" fmla="*/ 3050 h 10000"/>
                <a:gd name="connsiteX23" fmla="*/ 3541 w 9776"/>
                <a:gd name="connsiteY23" fmla="*/ 3770 h 10000"/>
                <a:gd name="connsiteX24" fmla="*/ 3677 w 9776"/>
                <a:gd name="connsiteY24" fmla="*/ 4022 h 10000"/>
                <a:gd name="connsiteX25" fmla="*/ 3585 w 9776"/>
                <a:gd name="connsiteY25" fmla="*/ 4365 h 10000"/>
                <a:gd name="connsiteX26" fmla="*/ 2678 w 9776"/>
                <a:gd name="connsiteY26" fmla="*/ 4846 h 10000"/>
                <a:gd name="connsiteX27" fmla="*/ 839 w 9776"/>
                <a:gd name="connsiteY27" fmla="*/ 5551 h 10000"/>
                <a:gd name="connsiteX28" fmla="*/ 604 w 9776"/>
                <a:gd name="connsiteY28" fmla="*/ 5635 h 10000"/>
                <a:gd name="connsiteX29" fmla="*/ 157 w 9776"/>
                <a:gd name="connsiteY29" fmla="*/ 7358 h 10000"/>
                <a:gd name="connsiteX30" fmla="*/ 71 w 9776"/>
                <a:gd name="connsiteY30" fmla="*/ 8008 h 10000"/>
                <a:gd name="connsiteX31" fmla="*/ 807 w 9776"/>
                <a:gd name="connsiteY31" fmla="*/ 8876 h 10000"/>
                <a:gd name="connsiteX32" fmla="*/ 2223 w 9776"/>
                <a:gd name="connsiteY32" fmla="*/ 10000 h 10000"/>
                <a:gd name="connsiteX33" fmla="*/ 3545 w 9776"/>
                <a:gd name="connsiteY33" fmla="*/ 10000 h 10000"/>
                <a:gd name="connsiteX34" fmla="*/ 4688 w 9776"/>
                <a:gd name="connsiteY34" fmla="*/ 10000 h 10000"/>
                <a:gd name="connsiteX35" fmla="*/ 6637 w 9776"/>
                <a:gd name="connsiteY35" fmla="*/ 10000 h 10000"/>
                <a:gd name="connsiteX36" fmla="*/ 9765 w 9776"/>
                <a:gd name="connsiteY36" fmla="*/ 8715 h 10000"/>
                <a:gd name="connsiteX37" fmla="*/ 9391 w 9776"/>
                <a:gd name="connsiteY37" fmla="*/ 5734 h 10000"/>
                <a:gd name="connsiteX0" fmla="*/ 9606 w 10263"/>
                <a:gd name="connsiteY0" fmla="*/ 5734 h 10000"/>
                <a:gd name="connsiteX1" fmla="*/ 9507 w 10263"/>
                <a:gd name="connsiteY1" fmla="*/ 5448 h 10000"/>
                <a:gd name="connsiteX2" fmla="*/ 8876 w 10263"/>
                <a:gd name="connsiteY2" fmla="*/ 5002 h 10000"/>
                <a:gd name="connsiteX3" fmla="*/ 6895 w 10263"/>
                <a:gd name="connsiteY3" fmla="*/ 4495 h 10000"/>
                <a:gd name="connsiteX4" fmla="*/ 5921 w 10263"/>
                <a:gd name="connsiteY4" fmla="*/ 3828 h 10000"/>
                <a:gd name="connsiteX5" fmla="*/ 5897 w 10263"/>
                <a:gd name="connsiteY5" fmla="*/ 3679 h 10000"/>
                <a:gd name="connsiteX6" fmla="*/ 5974 w 10263"/>
                <a:gd name="connsiteY6" fmla="*/ 3622 h 10000"/>
                <a:gd name="connsiteX7" fmla="*/ 6027 w 10263"/>
                <a:gd name="connsiteY7" fmla="*/ 3328 h 10000"/>
                <a:gd name="connsiteX8" fmla="*/ 6125 w 10263"/>
                <a:gd name="connsiteY8" fmla="*/ 3263 h 10000"/>
                <a:gd name="connsiteX9" fmla="*/ 6014 w 10263"/>
                <a:gd name="connsiteY9" fmla="*/ 3180 h 10000"/>
                <a:gd name="connsiteX10" fmla="*/ 5995 w 10263"/>
                <a:gd name="connsiteY10" fmla="*/ 3050 h 10000"/>
                <a:gd name="connsiteX11" fmla="*/ 6471 w 10263"/>
                <a:gd name="connsiteY11" fmla="*/ 2280 h 10000"/>
                <a:gd name="connsiteX12" fmla="*/ 6376 w 10263"/>
                <a:gd name="connsiteY12" fmla="*/ 1994 h 10000"/>
                <a:gd name="connsiteX13" fmla="*/ 6395 w 10263"/>
                <a:gd name="connsiteY13" fmla="*/ 1159 h 10000"/>
                <a:gd name="connsiteX14" fmla="*/ 5767 w 10263"/>
                <a:gd name="connsiteY14" fmla="*/ 518 h 10000"/>
                <a:gd name="connsiteX15" fmla="*/ 4644 w 10263"/>
                <a:gd name="connsiteY15" fmla="*/ 84 h 10000"/>
                <a:gd name="connsiteX16" fmla="*/ 4048 w 10263"/>
                <a:gd name="connsiteY16" fmla="*/ 206 h 10000"/>
                <a:gd name="connsiteX17" fmla="*/ 3600 w 10263"/>
                <a:gd name="connsiteY17" fmla="*/ 465 h 10000"/>
                <a:gd name="connsiteX18" fmla="*/ 3143 w 10263"/>
                <a:gd name="connsiteY18" fmla="*/ 1010 h 10000"/>
                <a:gd name="connsiteX19" fmla="*/ 2946 w 10263"/>
                <a:gd name="connsiteY19" fmla="*/ 1624 h 10000"/>
                <a:gd name="connsiteX20" fmla="*/ 2869 w 10263"/>
                <a:gd name="connsiteY20" fmla="*/ 2028 h 10000"/>
                <a:gd name="connsiteX21" fmla="*/ 2946 w 10263"/>
                <a:gd name="connsiteY21" fmla="*/ 2345 h 10000"/>
                <a:gd name="connsiteX22" fmla="*/ 3350 w 10263"/>
                <a:gd name="connsiteY22" fmla="*/ 3050 h 10000"/>
                <a:gd name="connsiteX23" fmla="*/ 3622 w 10263"/>
                <a:gd name="connsiteY23" fmla="*/ 3770 h 10000"/>
                <a:gd name="connsiteX24" fmla="*/ 3761 w 10263"/>
                <a:gd name="connsiteY24" fmla="*/ 4022 h 10000"/>
                <a:gd name="connsiteX25" fmla="*/ 3667 w 10263"/>
                <a:gd name="connsiteY25" fmla="*/ 4365 h 10000"/>
                <a:gd name="connsiteX26" fmla="*/ 2739 w 10263"/>
                <a:gd name="connsiteY26" fmla="*/ 4846 h 10000"/>
                <a:gd name="connsiteX27" fmla="*/ 858 w 10263"/>
                <a:gd name="connsiteY27" fmla="*/ 5551 h 10000"/>
                <a:gd name="connsiteX28" fmla="*/ 618 w 10263"/>
                <a:gd name="connsiteY28" fmla="*/ 5635 h 10000"/>
                <a:gd name="connsiteX29" fmla="*/ 161 w 10263"/>
                <a:gd name="connsiteY29" fmla="*/ 7358 h 10000"/>
                <a:gd name="connsiteX30" fmla="*/ 73 w 10263"/>
                <a:gd name="connsiteY30" fmla="*/ 8008 h 10000"/>
                <a:gd name="connsiteX31" fmla="*/ 825 w 10263"/>
                <a:gd name="connsiteY31" fmla="*/ 8876 h 10000"/>
                <a:gd name="connsiteX32" fmla="*/ 2274 w 10263"/>
                <a:gd name="connsiteY32" fmla="*/ 10000 h 10000"/>
                <a:gd name="connsiteX33" fmla="*/ 3626 w 10263"/>
                <a:gd name="connsiteY33" fmla="*/ 10000 h 10000"/>
                <a:gd name="connsiteX34" fmla="*/ 4795 w 10263"/>
                <a:gd name="connsiteY34" fmla="*/ 10000 h 10000"/>
                <a:gd name="connsiteX35" fmla="*/ 6789 w 10263"/>
                <a:gd name="connsiteY35" fmla="*/ 10000 h 10000"/>
                <a:gd name="connsiteX36" fmla="*/ 10263 w 10263"/>
                <a:gd name="connsiteY36" fmla="*/ 9188 h 10000"/>
                <a:gd name="connsiteX37" fmla="*/ 9606 w 10263"/>
                <a:gd name="connsiteY37" fmla="*/ 5734 h 10000"/>
                <a:gd name="connsiteX0" fmla="*/ 9606 w 10263"/>
                <a:gd name="connsiteY0" fmla="*/ 5734 h 10323"/>
                <a:gd name="connsiteX1" fmla="*/ 9507 w 10263"/>
                <a:gd name="connsiteY1" fmla="*/ 5448 h 10323"/>
                <a:gd name="connsiteX2" fmla="*/ 8876 w 10263"/>
                <a:gd name="connsiteY2" fmla="*/ 5002 h 10323"/>
                <a:gd name="connsiteX3" fmla="*/ 6895 w 10263"/>
                <a:gd name="connsiteY3" fmla="*/ 4495 h 10323"/>
                <a:gd name="connsiteX4" fmla="*/ 5921 w 10263"/>
                <a:gd name="connsiteY4" fmla="*/ 3828 h 10323"/>
                <a:gd name="connsiteX5" fmla="*/ 5897 w 10263"/>
                <a:gd name="connsiteY5" fmla="*/ 3679 h 10323"/>
                <a:gd name="connsiteX6" fmla="*/ 5974 w 10263"/>
                <a:gd name="connsiteY6" fmla="*/ 3622 h 10323"/>
                <a:gd name="connsiteX7" fmla="*/ 6027 w 10263"/>
                <a:gd name="connsiteY7" fmla="*/ 3328 h 10323"/>
                <a:gd name="connsiteX8" fmla="*/ 6125 w 10263"/>
                <a:gd name="connsiteY8" fmla="*/ 3263 h 10323"/>
                <a:gd name="connsiteX9" fmla="*/ 6014 w 10263"/>
                <a:gd name="connsiteY9" fmla="*/ 3180 h 10323"/>
                <a:gd name="connsiteX10" fmla="*/ 5995 w 10263"/>
                <a:gd name="connsiteY10" fmla="*/ 3050 h 10323"/>
                <a:gd name="connsiteX11" fmla="*/ 6471 w 10263"/>
                <a:gd name="connsiteY11" fmla="*/ 2280 h 10323"/>
                <a:gd name="connsiteX12" fmla="*/ 6376 w 10263"/>
                <a:gd name="connsiteY12" fmla="*/ 1994 h 10323"/>
                <a:gd name="connsiteX13" fmla="*/ 6395 w 10263"/>
                <a:gd name="connsiteY13" fmla="*/ 1159 h 10323"/>
                <a:gd name="connsiteX14" fmla="*/ 5767 w 10263"/>
                <a:gd name="connsiteY14" fmla="*/ 518 h 10323"/>
                <a:gd name="connsiteX15" fmla="*/ 4644 w 10263"/>
                <a:gd name="connsiteY15" fmla="*/ 84 h 10323"/>
                <a:gd name="connsiteX16" fmla="*/ 4048 w 10263"/>
                <a:gd name="connsiteY16" fmla="*/ 206 h 10323"/>
                <a:gd name="connsiteX17" fmla="*/ 3600 w 10263"/>
                <a:gd name="connsiteY17" fmla="*/ 465 h 10323"/>
                <a:gd name="connsiteX18" fmla="*/ 3143 w 10263"/>
                <a:gd name="connsiteY18" fmla="*/ 1010 h 10323"/>
                <a:gd name="connsiteX19" fmla="*/ 2946 w 10263"/>
                <a:gd name="connsiteY19" fmla="*/ 1624 h 10323"/>
                <a:gd name="connsiteX20" fmla="*/ 2869 w 10263"/>
                <a:gd name="connsiteY20" fmla="*/ 2028 h 10323"/>
                <a:gd name="connsiteX21" fmla="*/ 2946 w 10263"/>
                <a:gd name="connsiteY21" fmla="*/ 2345 h 10323"/>
                <a:gd name="connsiteX22" fmla="*/ 3350 w 10263"/>
                <a:gd name="connsiteY22" fmla="*/ 3050 h 10323"/>
                <a:gd name="connsiteX23" fmla="*/ 3622 w 10263"/>
                <a:gd name="connsiteY23" fmla="*/ 3770 h 10323"/>
                <a:gd name="connsiteX24" fmla="*/ 3761 w 10263"/>
                <a:gd name="connsiteY24" fmla="*/ 4022 h 10323"/>
                <a:gd name="connsiteX25" fmla="*/ 3667 w 10263"/>
                <a:gd name="connsiteY25" fmla="*/ 4365 h 10323"/>
                <a:gd name="connsiteX26" fmla="*/ 2739 w 10263"/>
                <a:gd name="connsiteY26" fmla="*/ 4846 h 10323"/>
                <a:gd name="connsiteX27" fmla="*/ 858 w 10263"/>
                <a:gd name="connsiteY27" fmla="*/ 5551 h 10323"/>
                <a:gd name="connsiteX28" fmla="*/ 618 w 10263"/>
                <a:gd name="connsiteY28" fmla="*/ 5635 h 10323"/>
                <a:gd name="connsiteX29" fmla="*/ 161 w 10263"/>
                <a:gd name="connsiteY29" fmla="*/ 7358 h 10323"/>
                <a:gd name="connsiteX30" fmla="*/ 73 w 10263"/>
                <a:gd name="connsiteY30" fmla="*/ 8008 h 10323"/>
                <a:gd name="connsiteX31" fmla="*/ 825 w 10263"/>
                <a:gd name="connsiteY31" fmla="*/ 8876 h 10323"/>
                <a:gd name="connsiteX32" fmla="*/ 2274 w 10263"/>
                <a:gd name="connsiteY32" fmla="*/ 10000 h 10323"/>
                <a:gd name="connsiteX33" fmla="*/ 3626 w 10263"/>
                <a:gd name="connsiteY33" fmla="*/ 10000 h 10323"/>
                <a:gd name="connsiteX34" fmla="*/ 4795 w 10263"/>
                <a:gd name="connsiteY34" fmla="*/ 10000 h 10323"/>
                <a:gd name="connsiteX35" fmla="*/ 6789 w 10263"/>
                <a:gd name="connsiteY35" fmla="*/ 10323 h 10323"/>
                <a:gd name="connsiteX36" fmla="*/ 10263 w 10263"/>
                <a:gd name="connsiteY36" fmla="*/ 9188 h 10323"/>
                <a:gd name="connsiteX37" fmla="*/ 9606 w 10263"/>
                <a:gd name="connsiteY37" fmla="*/ 5734 h 10323"/>
                <a:gd name="connsiteX0" fmla="*/ 9606 w 10263"/>
                <a:gd name="connsiteY0" fmla="*/ 5734 h 10581"/>
                <a:gd name="connsiteX1" fmla="*/ 9507 w 10263"/>
                <a:gd name="connsiteY1" fmla="*/ 5448 h 10581"/>
                <a:gd name="connsiteX2" fmla="*/ 8876 w 10263"/>
                <a:gd name="connsiteY2" fmla="*/ 5002 h 10581"/>
                <a:gd name="connsiteX3" fmla="*/ 6895 w 10263"/>
                <a:gd name="connsiteY3" fmla="*/ 4495 h 10581"/>
                <a:gd name="connsiteX4" fmla="*/ 5921 w 10263"/>
                <a:gd name="connsiteY4" fmla="*/ 3828 h 10581"/>
                <a:gd name="connsiteX5" fmla="*/ 5897 w 10263"/>
                <a:gd name="connsiteY5" fmla="*/ 3679 h 10581"/>
                <a:gd name="connsiteX6" fmla="*/ 5974 w 10263"/>
                <a:gd name="connsiteY6" fmla="*/ 3622 h 10581"/>
                <a:gd name="connsiteX7" fmla="*/ 6027 w 10263"/>
                <a:gd name="connsiteY7" fmla="*/ 3328 h 10581"/>
                <a:gd name="connsiteX8" fmla="*/ 6125 w 10263"/>
                <a:gd name="connsiteY8" fmla="*/ 3263 h 10581"/>
                <a:gd name="connsiteX9" fmla="*/ 6014 w 10263"/>
                <a:gd name="connsiteY9" fmla="*/ 3180 h 10581"/>
                <a:gd name="connsiteX10" fmla="*/ 5995 w 10263"/>
                <a:gd name="connsiteY10" fmla="*/ 3050 h 10581"/>
                <a:gd name="connsiteX11" fmla="*/ 6471 w 10263"/>
                <a:gd name="connsiteY11" fmla="*/ 2280 h 10581"/>
                <a:gd name="connsiteX12" fmla="*/ 6376 w 10263"/>
                <a:gd name="connsiteY12" fmla="*/ 1994 h 10581"/>
                <a:gd name="connsiteX13" fmla="*/ 6395 w 10263"/>
                <a:gd name="connsiteY13" fmla="*/ 1159 h 10581"/>
                <a:gd name="connsiteX14" fmla="*/ 5767 w 10263"/>
                <a:gd name="connsiteY14" fmla="*/ 518 h 10581"/>
                <a:gd name="connsiteX15" fmla="*/ 4644 w 10263"/>
                <a:gd name="connsiteY15" fmla="*/ 84 h 10581"/>
                <a:gd name="connsiteX16" fmla="*/ 4048 w 10263"/>
                <a:gd name="connsiteY16" fmla="*/ 206 h 10581"/>
                <a:gd name="connsiteX17" fmla="*/ 3600 w 10263"/>
                <a:gd name="connsiteY17" fmla="*/ 465 h 10581"/>
                <a:gd name="connsiteX18" fmla="*/ 3143 w 10263"/>
                <a:gd name="connsiteY18" fmla="*/ 1010 h 10581"/>
                <a:gd name="connsiteX19" fmla="*/ 2946 w 10263"/>
                <a:gd name="connsiteY19" fmla="*/ 1624 h 10581"/>
                <a:gd name="connsiteX20" fmla="*/ 2869 w 10263"/>
                <a:gd name="connsiteY20" fmla="*/ 2028 h 10581"/>
                <a:gd name="connsiteX21" fmla="*/ 2946 w 10263"/>
                <a:gd name="connsiteY21" fmla="*/ 2345 h 10581"/>
                <a:gd name="connsiteX22" fmla="*/ 3350 w 10263"/>
                <a:gd name="connsiteY22" fmla="*/ 3050 h 10581"/>
                <a:gd name="connsiteX23" fmla="*/ 3622 w 10263"/>
                <a:gd name="connsiteY23" fmla="*/ 3770 h 10581"/>
                <a:gd name="connsiteX24" fmla="*/ 3761 w 10263"/>
                <a:gd name="connsiteY24" fmla="*/ 4022 h 10581"/>
                <a:gd name="connsiteX25" fmla="*/ 3667 w 10263"/>
                <a:gd name="connsiteY25" fmla="*/ 4365 h 10581"/>
                <a:gd name="connsiteX26" fmla="*/ 2739 w 10263"/>
                <a:gd name="connsiteY26" fmla="*/ 4846 h 10581"/>
                <a:gd name="connsiteX27" fmla="*/ 858 w 10263"/>
                <a:gd name="connsiteY27" fmla="*/ 5551 h 10581"/>
                <a:gd name="connsiteX28" fmla="*/ 618 w 10263"/>
                <a:gd name="connsiteY28" fmla="*/ 5635 h 10581"/>
                <a:gd name="connsiteX29" fmla="*/ 161 w 10263"/>
                <a:gd name="connsiteY29" fmla="*/ 7358 h 10581"/>
                <a:gd name="connsiteX30" fmla="*/ 73 w 10263"/>
                <a:gd name="connsiteY30" fmla="*/ 8008 h 10581"/>
                <a:gd name="connsiteX31" fmla="*/ 825 w 10263"/>
                <a:gd name="connsiteY31" fmla="*/ 8876 h 10581"/>
                <a:gd name="connsiteX32" fmla="*/ 2274 w 10263"/>
                <a:gd name="connsiteY32" fmla="*/ 10000 h 10581"/>
                <a:gd name="connsiteX33" fmla="*/ 3626 w 10263"/>
                <a:gd name="connsiteY33" fmla="*/ 10000 h 10581"/>
                <a:gd name="connsiteX34" fmla="*/ 4719 w 10263"/>
                <a:gd name="connsiteY34" fmla="*/ 10581 h 10581"/>
                <a:gd name="connsiteX35" fmla="*/ 6789 w 10263"/>
                <a:gd name="connsiteY35" fmla="*/ 10323 h 10581"/>
                <a:gd name="connsiteX36" fmla="*/ 10263 w 10263"/>
                <a:gd name="connsiteY36" fmla="*/ 9188 h 10581"/>
                <a:gd name="connsiteX37" fmla="*/ 9606 w 10263"/>
                <a:gd name="connsiteY37" fmla="*/ 5734 h 10581"/>
                <a:gd name="connsiteX0" fmla="*/ 9606 w 10000"/>
                <a:gd name="connsiteY0" fmla="*/ 5734 h 10581"/>
                <a:gd name="connsiteX1" fmla="*/ 9507 w 10000"/>
                <a:gd name="connsiteY1" fmla="*/ 5448 h 10581"/>
                <a:gd name="connsiteX2" fmla="*/ 8876 w 10000"/>
                <a:gd name="connsiteY2" fmla="*/ 5002 h 10581"/>
                <a:gd name="connsiteX3" fmla="*/ 6895 w 10000"/>
                <a:gd name="connsiteY3" fmla="*/ 4495 h 10581"/>
                <a:gd name="connsiteX4" fmla="*/ 5921 w 10000"/>
                <a:gd name="connsiteY4" fmla="*/ 3828 h 10581"/>
                <a:gd name="connsiteX5" fmla="*/ 5897 w 10000"/>
                <a:gd name="connsiteY5" fmla="*/ 3679 h 10581"/>
                <a:gd name="connsiteX6" fmla="*/ 5974 w 10000"/>
                <a:gd name="connsiteY6" fmla="*/ 3622 h 10581"/>
                <a:gd name="connsiteX7" fmla="*/ 6027 w 10000"/>
                <a:gd name="connsiteY7" fmla="*/ 3328 h 10581"/>
                <a:gd name="connsiteX8" fmla="*/ 6125 w 10000"/>
                <a:gd name="connsiteY8" fmla="*/ 3263 h 10581"/>
                <a:gd name="connsiteX9" fmla="*/ 6014 w 10000"/>
                <a:gd name="connsiteY9" fmla="*/ 3180 h 10581"/>
                <a:gd name="connsiteX10" fmla="*/ 5995 w 10000"/>
                <a:gd name="connsiteY10" fmla="*/ 3050 h 10581"/>
                <a:gd name="connsiteX11" fmla="*/ 6471 w 10000"/>
                <a:gd name="connsiteY11" fmla="*/ 2280 h 10581"/>
                <a:gd name="connsiteX12" fmla="*/ 6376 w 10000"/>
                <a:gd name="connsiteY12" fmla="*/ 1994 h 10581"/>
                <a:gd name="connsiteX13" fmla="*/ 6395 w 10000"/>
                <a:gd name="connsiteY13" fmla="*/ 1159 h 10581"/>
                <a:gd name="connsiteX14" fmla="*/ 5767 w 10000"/>
                <a:gd name="connsiteY14" fmla="*/ 518 h 10581"/>
                <a:gd name="connsiteX15" fmla="*/ 4644 w 10000"/>
                <a:gd name="connsiteY15" fmla="*/ 84 h 10581"/>
                <a:gd name="connsiteX16" fmla="*/ 4048 w 10000"/>
                <a:gd name="connsiteY16" fmla="*/ 206 h 10581"/>
                <a:gd name="connsiteX17" fmla="*/ 3600 w 10000"/>
                <a:gd name="connsiteY17" fmla="*/ 465 h 10581"/>
                <a:gd name="connsiteX18" fmla="*/ 3143 w 10000"/>
                <a:gd name="connsiteY18" fmla="*/ 1010 h 10581"/>
                <a:gd name="connsiteX19" fmla="*/ 2946 w 10000"/>
                <a:gd name="connsiteY19" fmla="*/ 1624 h 10581"/>
                <a:gd name="connsiteX20" fmla="*/ 2869 w 10000"/>
                <a:gd name="connsiteY20" fmla="*/ 2028 h 10581"/>
                <a:gd name="connsiteX21" fmla="*/ 2946 w 10000"/>
                <a:gd name="connsiteY21" fmla="*/ 2345 h 10581"/>
                <a:gd name="connsiteX22" fmla="*/ 3350 w 10000"/>
                <a:gd name="connsiteY22" fmla="*/ 3050 h 10581"/>
                <a:gd name="connsiteX23" fmla="*/ 3622 w 10000"/>
                <a:gd name="connsiteY23" fmla="*/ 3770 h 10581"/>
                <a:gd name="connsiteX24" fmla="*/ 3761 w 10000"/>
                <a:gd name="connsiteY24" fmla="*/ 4022 h 10581"/>
                <a:gd name="connsiteX25" fmla="*/ 3667 w 10000"/>
                <a:gd name="connsiteY25" fmla="*/ 4365 h 10581"/>
                <a:gd name="connsiteX26" fmla="*/ 2739 w 10000"/>
                <a:gd name="connsiteY26" fmla="*/ 4846 h 10581"/>
                <a:gd name="connsiteX27" fmla="*/ 858 w 10000"/>
                <a:gd name="connsiteY27" fmla="*/ 5551 h 10581"/>
                <a:gd name="connsiteX28" fmla="*/ 618 w 10000"/>
                <a:gd name="connsiteY28" fmla="*/ 5635 h 10581"/>
                <a:gd name="connsiteX29" fmla="*/ 161 w 10000"/>
                <a:gd name="connsiteY29" fmla="*/ 7358 h 10581"/>
                <a:gd name="connsiteX30" fmla="*/ 73 w 10000"/>
                <a:gd name="connsiteY30" fmla="*/ 8008 h 10581"/>
                <a:gd name="connsiteX31" fmla="*/ 825 w 10000"/>
                <a:gd name="connsiteY31" fmla="*/ 8876 h 10581"/>
                <a:gd name="connsiteX32" fmla="*/ 2274 w 10000"/>
                <a:gd name="connsiteY32" fmla="*/ 10000 h 10581"/>
                <a:gd name="connsiteX33" fmla="*/ 3626 w 10000"/>
                <a:gd name="connsiteY33" fmla="*/ 10000 h 10581"/>
                <a:gd name="connsiteX34" fmla="*/ 4719 w 10000"/>
                <a:gd name="connsiteY34" fmla="*/ 10581 h 10581"/>
                <a:gd name="connsiteX35" fmla="*/ 6789 w 10000"/>
                <a:gd name="connsiteY35" fmla="*/ 10323 h 10581"/>
                <a:gd name="connsiteX36" fmla="*/ 9739 w 10000"/>
                <a:gd name="connsiteY36" fmla="*/ 9138 h 10581"/>
                <a:gd name="connsiteX37" fmla="*/ 9606 w 10000"/>
                <a:gd name="connsiteY37" fmla="*/ 5734 h 10581"/>
                <a:gd name="connsiteX0" fmla="*/ 9606 w 10000"/>
                <a:gd name="connsiteY0" fmla="*/ 5734 h 10581"/>
                <a:gd name="connsiteX1" fmla="*/ 9507 w 10000"/>
                <a:gd name="connsiteY1" fmla="*/ 5448 h 10581"/>
                <a:gd name="connsiteX2" fmla="*/ 8876 w 10000"/>
                <a:gd name="connsiteY2" fmla="*/ 5002 h 10581"/>
                <a:gd name="connsiteX3" fmla="*/ 6895 w 10000"/>
                <a:gd name="connsiteY3" fmla="*/ 4495 h 10581"/>
                <a:gd name="connsiteX4" fmla="*/ 5921 w 10000"/>
                <a:gd name="connsiteY4" fmla="*/ 3828 h 10581"/>
                <a:gd name="connsiteX5" fmla="*/ 5897 w 10000"/>
                <a:gd name="connsiteY5" fmla="*/ 3679 h 10581"/>
                <a:gd name="connsiteX6" fmla="*/ 5974 w 10000"/>
                <a:gd name="connsiteY6" fmla="*/ 3622 h 10581"/>
                <a:gd name="connsiteX7" fmla="*/ 6027 w 10000"/>
                <a:gd name="connsiteY7" fmla="*/ 3328 h 10581"/>
                <a:gd name="connsiteX8" fmla="*/ 6125 w 10000"/>
                <a:gd name="connsiteY8" fmla="*/ 3263 h 10581"/>
                <a:gd name="connsiteX9" fmla="*/ 6014 w 10000"/>
                <a:gd name="connsiteY9" fmla="*/ 3180 h 10581"/>
                <a:gd name="connsiteX10" fmla="*/ 5995 w 10000"/>
                <a:gd name="connsiteY10" fmla="*/ 3050 h 10581"/>
                <a:gd name="connsiteX11" fmla="*/ 6471 w 10000"/>
                <a:gd name="connsiteY11" fmla="*/ 2280 h 10581"/>
                <a:gd name="connsiteX12" fmla="*/ 6376 w 10000"/>
                <a:gd name="connsiteY12" fmla="*/ 1994 h 10581"/>
                <a:gd name="connsiteX13" fmla="*/ 6395 w 10000"/>
                <a:gd name="connsiteY13" fmla="*/ 1159 h 10581"/>
                <a:gd name="connsiteX14" fmla="*/ 5767 w 10000"/>
                <a:gd name="connsiteY14" fmla="*/ 518 h 10581"/>
                <a:gd name="connsiteX15" fmla="*/ 4644 w 10000"/>
                <a:gd name="connsiteY15" fmla="*/ 84 h 10581"/>
                <a:gd name="connsiteX16" fmla="*/ 4048 w 10000"/>
                <a:gd name="connsiteY16" fmla="*/ 206 h 10581"/>
                <a:gd name="connsiteX17" fmla="*/ 3600 w 10000"/>
                <a:gd name="connsiteY17" fmla="*/ 465 h 10581"/>
                <a:gd name="connsiteX18" fmla="*/ 3143 w 10000"/>
                <a:gd name="connsiteY18" fmla="*/ 1010 h 10581"/>
                <a:gd name="connsiteX19" fmla="*/ 2946 w 10000"/>
                <a:gd name="connsiteY19" fmla="*/ 1624 h 10581"/>
                <a:gd name="connsiteX20" fmla="*/ 2869 w 10000"/>
                <a:gd name="connsiteY20" fmla="*/ 2028 h 10581"/>
                <a:gd name="connsiteX21" fmla="*/ 2946 w 10000"/>
                <a:gd name="connsiteY21" fmla="*/ 2345 h 10581"/>
                <a:gd name="connsiteX22" fmla="*/ 3350 w 10000"/>
                <a:gd name="connsiteY22" fmla="*/ 3050 h 10581"/>
                <a:gd name="connsiteX23" fmla="*/ 3622 w 10000"/>
                <a:gd name="connsiteY23" fmla="*/ 3770 h 10581"/>
                <a:gd name="connsiteX24" fmla="*/ 3761 w 10000"/>
                <a:gd name="connsiteY24" fmla="*/ 4022 h 10581"/>
                <a:gd name="connsiteX25" fmla="*/ 3667 w 10000"/>
                <a:gd name="connsiteY25" fmla="*/ 4365 h 10581"/>
                <a:gd name="connsiteX26" fmla="*/ 2739 w 10000"/>
                <a:gd name="connsiteY26" fmla="*/ 4846 h 10581"/>
                <a:gd name="connsiteX27" fmla="*/ 858 w 10000"/>
                <a:gd name="connsiteY27" fmla="*/ 5551 h 10581"/>
                <a:gd name="connsiteX28" fmla="*/ 618 w 10000"/>
                <a:gd name="connsiteY28" fmla="*/ 5635 h 10581"/>
                <a:gd name="connsiteX29" fmla="*/ 161 w 10000"/>
                <a:gd name="connsiteY29" fmla="*/ 7358 h 10581"/>
                <a:gd name="connsiteX30" fmla="*/ 73 w 10000"/>
                <a:gd name="connsiteY30" fmla="*/ 8008 h 10581"/>
                <a:gd name="connsiteX31" fmla="*/ 825 w 10000"/>
                <a:gd name="connsiteY31" fmla="*/ 8876 h 10581"/>
                <a:gd name="connsiteX32" fmla="*/ 2274 w 10000"/>
                <a:gd name="connsiteY32" fmla="*/ 10000 h 10581"/>
                <a:gd name="connsiteX33" fmla="*/ 3626 w 10000"/>
                <a:gd name="connsiteY33" fmla="*/ 10000 h 10581"/>
                <a:gd name="connsiteX34" fmla="*/ 4719 w 10000"/>
                <a:gd name="connsiteY34" fmla="*/ 10581 h 10581"/>
                <a:gd name="connsiteX35" fmla="*/ 6789 w 10000"/>
                <a:gd name="connsiteY35" fmla="*/ 9897 h 10581"/>
                <a:gd name="connsiteX36" fmla="*/ 9739 w 10000"/>
                <a:gd name="connsiteY36" fmla="*/ 9138 h 10581"/>
                <a:gd name="connsiteX37" fmla="*/ 9606 w 10000"/>
                <a:gd name="connsiteY37" fmla="*/ 5734 h 10581"/>
                <a:gd name="connsiteX0" fmla="*/ 9606 w 10239"/>
                <a:gd name="connsiteY0" fmla="*/ 5734 h 10581"/>
                <a:gd name="connsiteX1" fmla="*/ 9507 w 10239"/>
                <a:gd name="connsiteY1" fmla="*/ 5448 h 10581"/>
                <a:gd name="connsiteX2" fmla="*/ 8876 w 10239"/>
                <a:gd name="connsiteY2" fmla="*/ 5002 h 10581"/>
                <a:gd name="connsiteX3" fmla="*/ 6895 w 10239"/>
                <a:gd name="connsiteY3" fmla="*/ 4495 h 10581"/>
                <a:gd name="connsiteX4" fmla="*/ 5921 w 10239"/>
                <a:gd name="connsiteY4" fmla="*/ 3828 h 10581"/>
                <a:gd name="connsiteX5" fmla="*/ 5897 w 10239"/>
                <a:gd name="connsiteY5" fmla="*/ 3679 h 10581"/>
                <a:gd name="connsiteX6" fmla="*/ 5974 w 10239"/>
                <a:gd name="connsiteY6" fmla="*/ 3622 h 10581"/>
                <a:gd name="connsiteX7" fmla="*/ 6027 w 10239"/>
                <a:gd name="connsiteY7" fmla="*/ 3328 h 10581"/>
                <a:gd name="connsiteX8" fmla="*/ 6125 w 10239"/>
                <a:gd name="connsiteY8" fmla="*/ 3263 h 10581"/>
                <a:gd name="connsiteX9" fmla="*/ 6014 w 10239"/>
                <a:gd name="connsiteY9" fmla="*/ 3180 h 10581"/>
                <a:gd name="connsiteX10" fmla="*/ 5995 w 10239"/>
                <a:gd name="connsiteY10" fmla="*/ 3050 h 10581"/>
                <a:gd name="connsiteX11" fmla="*/ 6471 w 10239"/>
                <a:gd name="connsiteY11" fmla="*/ 2280 h 10581"/>
                <a:gd name="connsiteX12" fmla="*/ 6376 w 10239"/>
                <a:gd name="connsiteY12" fmla="*/ 1994 h 10581"/>
                <a:gd name="connsiteX13" fmla="*/ 6395 w 10239"/>
                <a:gd name="connsiteY13" fmla="*/ 1159 h 10581"/>
                <a:gd name="connsiteX14" fmla="*/ 5767 w 10239"/>
                <a:gd name="connsiteY14" fmla="*/ 518 h 10581"/>
                <a:gd name="connsiteX15" fmla="*/ 4644 w 10239"/>
                <a:gd name="connsiteY15" fmla="*/ 84 h 10581"/>
                <a:gd name="connsiteX16" fmla="*/ 4048 w 10239"/>
                <a:gd name="connsiteY16" fmla="*/ 206 h 10581"/>
                <a:gd name="connsiteX17" fmla="*/ 3600 w 10239"/>
                <a:gd name="connsiteY17" fmla="*/ 465 h 10581"/>
                <a:gd name="connsiteX18" fmla="*/ 3143 w 10239"/>
                <a:gd name="connsiteY18" fmla="*/ 1010 h 10581"/>
                <a:gd name="connsiteX19" fmla="*/ 2946 w 10239"/>
                <a:gd name="connsiteY19" fmla="*/ 1624 h 10581"/>
                <a:gd name="connsiteX20" fmla="*/ 2869 w 10239"/>
                <a:gd name="connsiteY20" fmla="*/ 2028 h 10581"/>
                <a:gd name="connsiteX21" fmla="*/ 2946 w 10239"/>
                <a:gd name="connsiteY21" fmla="*/ 2345 h 10581"/>
                <a:gd name="connsiteX22" fmla="*/ 3350 w 10239"/>
                <a:gd name="connsiteY22" fmla="*/ 3050 h 10581"/>
                <a:gd name="connsiteX23" fmla="*/ 3622 w 10239"/>
                <a:gd name="connsiteY23" fmla="*/ 3770 h 10581"/>
                <a:gd name="connsiteX24" fmla="*/ 3761 w 10239"/>
                <a:gd name="connsiteY24" fmla="*/ 4022 h 10581"/>
                <a:gd name="connsiteX25" fmla="*/ 3667 w 10239"/>
                <a:gd name="connsiteY25" fmla="*/ 4365 h 10581"/>
                <a:gd name="connsiteX26" fmla="*/ 2739 w 10239"/>
                <a:gd name="connsiteY26" fmla="*/ 4846 h 10581"/>
                <a:gd name="connsiteX27" fmla="*/ 858 w 10239"/>
                <a:gd name="connsiteY27" fmla="*/ 5551 h 10581"/>
                <a:gd name="connsiteX28" fmla="*/ 618 w 10239"/>
                <a:gd name="connsiteY28" fmla="*/ 5635 h 10581"/>
                <a:gd name="connsiteX29" fmla="*/ 161 w 10239"/>
                <a:gd name="connsiteY29" fmla="*/ 7358 h 10581"/>
                <a:gd name="connsiteX30" fmla="*/ 73 w 10239"/>
                <a:gd name="connsiteY30" fmla="*/ 8008 h 10581"/>
                <a:gd name="connsiteX31" fmla="*/ 825 w 10239"/>
                <a:gd name="connsiteY31" fmla="*/ 8876 h 10581"/>
                <a:gd name="connsiteX32" fmla="*/ 2274 w 10239"/>
                <a:gd name="connsiteY32" fmla="*/ 10000 h 10581"/>
                <a:gd name="connsiteX33" fmla="*/ 3626 w 10239"/>
                <a:gd name="connsiteY33" fmla="*/ 10000 h 10581"/>
                <a:gd name="connsiteX34" fmla="*/ 4719 w 10239"/>
                <a:gd name="connsiteY34" fmla="*/ 10581 h 10581"/>
                <a:gd name="connsiteX35" fmla="*/ 6789 w 10239"/>
                <a:gd name="connsiteY35" fmla="*/ 9897 h 10581"/>
                <a:gd name="connsiteX36" fmla="*/ 10239 w 10239"/>
                <a:gd name="connsiteY36" fmla="*/ 8584 h 10581"/>
                <a:gd name="connsiteX37" fmla="*/ 9606 w 10239"/>
                <a:gd name="connsiteY37" fmla="*/ 5734 h 10581"/>
                <a:gd name="connsiteX0" fmla="*/ 9606 w 10239"/>
                <a:gd name="connsiteY0" fmla="*/ 5734 h 10000"/>
                <a:gd name="connsiteX1" fmla="*/ 9507 w 10239"/>
                <a:gd name="connsiteY1" fmla="*/ 5448 h 10000"/>
                <a:gd name="connsiteX2" fmla="*/ 8876 w 10239"/>
                <a:gd name="connsiteY2" fmla="*/ 5002 h 10000"/>
                <a:gd name="connsiteX3" fmla="*/ 6895 w 10239"/>
                <a:gd name="connsiteY3" fmla="*/ 4495 h 10000"/>
                <a:gd name="connsiteX4" fmla="*/ 5921 w 10239"/>
                <a:gd name="connsiteY4" fmla="*/ 3828 h 10000"/>
                <a:gd name="connsiteX5" fmla="*/ 5897 w 10239"/>
                <a:gd name="connsiteY5" fmla="*/ 3679 h 10000"/>
                <a:gd name="connsiteX6" fmla="*/ 5974 w 10239"/>
                <a:gd name="connsiteY6" fmla="*/ 3622 h 10000"/>
                <a:gd name="connsiteX7" fmla="*/ 6027 w 10239"/>
                <a:gd name="connsiteY7" fmla="*/ 3328 h 10000"/>
                <a:gd name="connsiteX8" fmla="*/ 6125 w 10239"/>
                <a:gd name="connsiteY8" fmla="*/ 3263 h 10000"/>
                <a:gd name="connsiteX9" fmla="*/ 6014 w 10239"/>
                <a:gd name="connsiteY9" fmla="*/ 3180 h 10000"/>
                <a:gd name="connsiteX10" fmla="*/ 5995 w 10239"/>
                <a:gd name="connsiteY10" fmla="*/ 3050 h 10000"/>
                <a:gd name="connsiteX11" fmla="*/ 6471 w 10239"/>
                <a:gd name="connsiteY11" fmla="*/ 2280 h 10000"/>
                <a:gd name="connsiteX12" fmla="*/ 6376 w 10239"/>
                <a:gd name="connsiteY12" fmla="*/ 1994 h 10000"/>
                <a:gd name="connsiteX13" fmla="*/ 6395 w 10239"/>
                <a:gd name="connsiteY13" fmla="*/ 1159 h 10000"/>
                <a:gd name="connsiteX14" fmla="*/ 5767 w 10239"/>
                <a:gd name="connsiteY14" fmla="*/ 518 h 10000"/>
                <a:gd name="connsiteX15" fmla="*/ 4644 w 10239"/>
                <a:gd name="connsiteY15" fmla="*/ 84 h 10000"/>
                <a:gd name="connsiteX16" fmla="*/ 4048 w 10239"/>
                <a:gd name="connsiteY16" fmla="*/ 206 h 10000"/>
                <a:gd name="connsiteX17" fmla="*/ 3600 w 10239"/>
                <a:gd name="connsiteY17" fmla="*/ 465 h 10000"/>
                <a:gd name="connsiteX18" fmla="*/ 3143 w 10239"/>
                <a:gd name="connsiteY18" fmla="*/ 1010 h 10000"/>
                <a:gd name="connsiteX19" fmla="*/ 2946 w 10239"/>
                <a:gd name="connsiteY19" fmla="*/ 1624 h 10000"/>
                <a:gd name="connsiteX20" fmla="*/ 2869 w 10239"/>
                <a:gd name="connsiteY20" fmla="*/ 2028 h 10000"/>
                <a:gd name="connsiteX21" fmla="*/ 2946 w 10239"/>
                <a:gd name="connsiteY21" fmla="*/ 2345 h 10000"/>
                <a:gd name="connsiteX22" fmla="*/ 3350 w 10239"/>
                <a:gd name="connsiteY22" fmla="*/ 3050 h 10000"/>
                <a:gd name="connsiteX23" fmla="*/ 3622 w 10239"/>
                <a:gd name="connsiteY23" fmla="*/ 3770 h 10000"/>
                <a:gd name="connsiteX24" fmla="*/ 3761 w 10239"/>
                <a:gd name="connsiteY24" fmla="*/ 4022 h 10000"/>
                <a:gd name="connsiteX25" fmla="*/ 3667 w 10239"/>
                <a:gd name="connsiteY25" fmla="*/ 4365 h 10000"/>
                <a:gd name="connsiteX26" fmla="*/ 2739 w 10239"/>
                <a:gd name="connsiteY26" fmla="*/ 4846 h 10000"/>
                <a:gd name="connsiteX27" fmla="*/ 858 w 10239"/>
                <a:gd name="connsiteY27" fmla="*/ 5551 h 10000"/>
                <a:gd name="connsiteX28" fmla="*/ 618 w 10239"/>
                <a:gd name="connsiteY28" fmla="*/ 5635 h 10000"/>
                <a:gd name="connsiteX29" fmla="*/ 161 w 10239"/>
                <a:gd name="connsiteY29" fmla="*/ 7358 h 10000"/>
                <a:gd name="connsiteX30" fmla="*/ 73 w 10239"/>
                <a:gd name="connsiteY30" fmla="*/ 8008 h 10000"/>
                <a:gd name="connsiteX31" fmla="*/ 825 w 10239"/>
                <a:gd name="connsiteY31" fmla="*/ 8876 h 10000"/>
                <a:gd name="connsiteX32" fmla="*/ 2274 w 10239"/>
                <a:gd name="connsiteY32" fmla="*/ 10000 h 10000"/>
                <a:gd name="connsiteX33" fmla="*/ 3626 w 10239"/>
                <a:gd name="connsiteY33" fmla="*/ 10000 h 10000"/>
                <a:gd name="connsiteX34" fmla="*/ 4299 w 10239"/>
                <a:gd name="connsiteY34" fmla="*/ 9678 h 10000"/>
                <a:gd name="connsiteX35" fmla="*/ 6789 w 10239"/>
                <a:gd name="connsiteY35" fmla="*/ 9897 h 10000"/>
                <a:gd name="connsiteX36" fmla="*/ 10239 w 10239"/>
                <a:gd name="connsiteY36" fmla="*/ 8584 h 10000"/>
                <a:gd name="connsiteX37" fmla="*/ 9606 w 10239"/>
                <a:gd name="connsiteY37" fmla="*/ 5734 h 10000"/>
                <a:gd name="connsiteX0" fmla="*/ 9606 w 10239"/>
                <a:gd name="connsiteY0" fmla="*/ 5734 h 10000"/>
                <a:gd name="connsiteX1" fmla="*/ 9507 w 10239"/>
                <a:gd name="connsiteY1" fmla="*/ 5448 h 10000"/>
                <a:gd name="connsiteX2" fmla="*/ 8876 w 10239"/>
                <a:gd name="connsiteY2" fmla="*/ 5002 h 10000"/>
                <a:gd name="connsiteX3" fmla="*/ 6895 w 10239"/>
                <a:gd name="connsiteY3" fmla="*/ 4495 h 10000"/>
                <a:gd name="connsiteX4" fmla="*/ 5921 w 10239"/>
                <a:gd name="connsiteY4" fmla="*/ 3828 h 10000"/>
                <a:gd name="connsiteX5" fmla="*/ 5897 w 10239"/>
                <a:gd name="connsiteY5" fmla="*/ 3679 h 10000"/>
                <a:gd name="connsiteX6" fmla="*/ 5974 w 10239"/>
                <a:gd name="connsiteY6" fmla="*/ 3622 h 10000"/>
                <a:gd name="connsiteX7" fmla="*/ 6027 w 10239"/>
                <a:gd name="connsiteY7" fmla="*/ 3328 h 10000"/>
                <a:gd name="connsiteX8" fmla="*/ 6125 w 10239"/>
                <a:gd name="connsiteY8" fmla="*/ 3263 h 10000"/>
                <a:gd name="connsiteX9" fmla="*/ 6014 w 10239"/>
                <a:gd name="connsiteY9" fmla="*/ 3180 h 10000"/>
                <a:gd name="connsiteX10" fmla="*/ 5995 w 10239"/>
                <a:gd name="connsiteY10" fmla="*/ 3050 h 10000"/>
                <a:gd name="connsiteX11" fmla="*/ 6471 w 10239"/>
                <a:gd name="connsiteY11" fmla="*/ 2280 h 10000"/>
                <a:gd name="connsiteX12" fmla="*/ 6376 w 10239"/>
                <a:gd name="connsiteY12" fmla="*/ 1994 h 10000"/>
                <a:gd name="connsiteX13" fmla="*/ 6395 w 10239"/>
                <a:gd name="connsiteY13" fmla="*/ 1159 h 10000"/>
                <a:gd name="connsiteX14" fmla="*/ 5767 w 10239"/>
                <a:gd name="connsiteY14" fmla="*/ 518 h 10000"/>
                <a:gd name="connsiteX15" fmla="*/ 4644 w 10239"/>
                <a:gd name="connsiteY15" fmla="*/ 84 h 10000"/>
                <a:gd name="connsiteX16" fmla="*/ 4048 w 10239"/>
                <a:gd name="connsiteY16" fmla="*/ 206 h 10000"/>
                <a:gd name="connsiteX17" fmla="*/ 3600 w 10239"/>
                <a:gd name="connsiteY17" fmla="*/ 465 h 10000"/>
                <a:gd name="connsiteX18" fmla="*/ 3143 w 10239"/>
                <a:gd name="connsiteY18" fmla="*/ 1010 h 10000"/>
                <a:gd name="connsiteX19" fmla="*/ 2946 w 10239"/>
                <a:gd name="connsiteY19" fmla="*/ 1624 h 10000"/>
                <a:gd name="connsiteX20" fmla="*/ 2869 w 10239"/>
                <a:gd name="connsiteY20" fmla="*/ 2028 h 10000"/>
                <a:gd name="connsiteX21" fmla="*/ 2946 w 10239"/>
                <a:gd name="connsiteY21" fmla="*/ 2345 h 10000"/>
                <a:gd name="connsiteX22" fmla="*/ 3350 w 10239"/>
                <a:gd name="connsiteY22" fmla="*/ 3050 h 10000"/>
                <a:gd name="connsiteX23" fmla="*/ 3622 w 10239"/>
                <a:gd name="connsiteY23" fmla="*/ 3770 h 10000"/>
                <a:gd name="connsiteX24" fmla="*/ 3761 w 10239"/>
                <a:gd name="connsiteY24" fmla="*/ 4022 h 10000"/>
                <a:gd name="connsiteX25" fmla="*/ 3667 w 10239"/>
                <a:gd name="connsiteY25" fmla="*/ 4365 h 10000"/>
                <a:gd name="connsiteX26" fmla="*/ 2739 w 10239"/>
                <a:gd name="connsiteY26" fmla="*/ 4846 h 10000"/>
                <a:gd name="connsiteX27" fmla="*/ 858 w 10239"/>
                <a:gd name="connsiteY27" fmla="*/ 5551 h 10000"/>
                <a:gd name="connsiteX28" fmla="*/ 618 w 10239"/>
                <a:gd name="connsiteY28" fmla="*/ 5635 h 10000"/>
                <a:gd name="connsiteX29" fmla="*/ 161 w 10239"/>
                <a:gd name="connsiteY29" fmla="*/ 7358 h 10000"/>
                <a:gd name="connsiteX30" fmla="*/ 73 w 10239"/>
                <a:gd name="connsiteY30" fmla="*/ 8008 h 10000"/>
                <a:gd name="connsiteX31" fmla="*/ 825 w 10239"/>
                <a:gd name="connsiteY31" fmla="*/ 8876 h 10000"/>
                <a:gd name="connsiteX32" fmla="*/ 2274 w 10239"/>
                <a:gd name="connsiteY32" fmla="*/ 10000 h 10000"/>
                <a:gd name="connsiteX33" fmla="*/ 2707 w 10239"/>
                <a:gd name="connsiteY33" fmla="*/ 9395 h 10000"/>
                <a:gd name="connsiteX34" fmla="*/ 4299 w 10239"/>
                <a:gd name="connsiteY34" fmla="*/ 9678 h 10000"/>
                <a:gd name="connsiteX35" fmla="*/ 6789 w 10239"/>
                <a:gd name="connsiteY35" fmla="*/ 9897 h 10000"/>
                <a:gd name="connsiteX36" fmla="*/ 10239 w 10239"/>
                <a:gd name="connsiteY36" fmla="*/ 8584 h 10000"/>
                <a:gd name="connsiteX37" fmla="*/ 9606 w 10239"/>
                <a:gd name="connsiteY37" fmla="*/ 5734 h 10000"/>
                <a:gd name="connsiteX0" fmla="*/ 9606 w 10239"/>
                <a:gd name="connsiteY0" fmla="*/ 5734 h 9897"/>
                <a:gd name="connsiteX1" fmla="*/ 9507 w 10239"/>
                <a:gd name="connsiteY1" fmla="*/ 5448 h 9897"/>
                <a:gd name="connsiteX2" fmla="*/ 8876 w 10239"/>
                <a:gd name="connsiteY2" fmla="*/ 5002 h 9897"/>
                <a:gd name="connsiteX3" fmla="*/ 6895 w 10239"/>
                <a:gd name="connsiteY3" fmla="*/ 4495 h 9897"/>
                <a:gd name="connsiteX4" fmla="*/ 5921 w 10239"/>
                <a:gd name="connsiteY4" fmla="*/ 3828 h 9897"/>
                <a:gd name="connsiteX5" fmla="*/ 5897 w 10239"/>
                <a:gd name="connsiteY5" fmla="*/ 3679 h 9897"/>
                <a:gd name="connsiteX6" fmla="*/ 5974 w 10239"/>
                <a:gd name="connsiteY6" fmla="*/ 3622 h 9897"/>
                <a:gd name="connsiteX7" fmla="*/ 6027 w 10239"/>
                <a:gd name="connsiteY7" fmla="*/ 3328 h 9897"/>
                <a:gd name="connsiteX8" fmla="*/ 6125 w 10239"/>
                <a:gd name="connsiteY8" fmla="*/ 3263 h 9897"/>
                <a:gd name="connsiteX9" fmla="*/ 6014 w 10239"/>
                <a:gd name="connsiteY9" fmla="*/ 3180 h 9897"/>
                <a:gd name="connsiteX10" fmla="*/ 5995 w 10239"/>
                <a:gd name="connsiteY10" fmla="*/ 3050 h 9897"/>
                <a:gd name="connsiteX11" fmla="*/ 6471 w 10239"/>
                <a:gd name="connsiteY11" fmla="*/ 2280 h 9897"/>
                <a:gd name="connsiteX12" fmla="*/ 6376 w 10239"/>
                <a:gd name="connsiteY12" fmla="*/ 1994 h 9897"/>
                <a:gd name="connsiteX13" fmla="*/ 6395 w 10239"/>
                <a:gd name="connsiteY13" fmla="*/ 1159 h 9897"/>
                <a:gd name="connsiteX14" fmla="*/ 5767 w 10239"/>
                <a:gd name="connsiteY14" fmla="*/ 518 h 9897"/>
                <a:gd name="connsiteX15" fmla="*/ 4644 w 10239"/>
                <a:gd name="connsiteY15" fmla="*/ 84 h 9897"/>
                <a:gd name="connsiteX16" fmla="*/ 4048 w 10239"/>
                <a:gd name="connsiteY16" fmla="*/ 206 h 9897"/>
                <a:gd name="connsiteX17" fmla="*/ 3600 w 10239"/>
                <a:gd name="connsiteY17" fmla="*/ 465 h 9897"/>
                <a:gd name="connsiteX18" fmla="*/ 3143 w 10239"/>
                <a:gd name="connsiteY18" fmla="*/ 1010 h 9897"/>
                <a:gd name="connsiteX19" fmla="*/ 2946 w 10239"/>
                <a:gd name="connsiteY19" fmla="*/ 1624 h 9897"/>
                <a:gd name="connsiteX20" fmla="*/ 2869 w 10239"/>
                <a:gd name="connsiteY20" fmla="*/ 2028 h 9897"/>
                <a:gd name="connsiteX21" fmla="*/ 2946 w 10239"/>
                <a:gd name="connsiteY21" fmla="*/ 2345 h 9897"/>
                <a:gd name="connsiteX22" fmla="*/ 3350 w 10239"/>
                <a:gd name="connsiteY22" fmla="*/ 3050 h 9897"/>
                <a:gd name="connsiteX23" fmla="*/ 3622 w 10239"/>
                <a:gd name="connsiteY23" fmla="*/ 3770 h 9897"/>
                <a:gd name="connsiteX24" fmla="*/ 3761 w 10239"/>
                <a:gd name="connsiteY24" fmla="*/ 4022 h 9897"/>
                <a:gd name="connsiteX25" fmla="*/ 3667 w 10239"/>
                <a:gd name="connsiteY25" fmla="*/ 4365 h 9897"/>
                <a:gd name="connsiteX26" fmla="*/ 2739 w 10239"/>
                <a:gd name="connsiteY26" fmla="*/ 4846 h 9897"/>
                <a:gd name="connsiteX27" fmla="*/ 858 w 10239"/>
                <a:gd name="connsiteY27" fmla="*/ 5551 h 9897"/>
                <a:gd name="connsiteX28" fmla="*/ 618 w 10239"/>
                <a:gd name="connsiteY28" fmla="*/ 5635 h 9897"/>
                <a:gd name="connsiteX29" fmla="*/ 161 w 10239"/>
                <a:gd name="connsiteY29" fmla="*/ 7358 h 9897"/>
                <a:gd name="connsiteX30" fmla="*/ 73 w 10239"/>
                <a:gd name="connsiteY30" fmla="*/ 8008 h 9897"/>
                <a:gd name="connsiteX31" fmla="*/ 825 w 10239"/>
                <a:gd name="connsiteY31" fmla="*/ 8876 h 9897"/>
                <a:gd name="connsiteX32" fmla="*/ 2206 w 10239"/>
                <a:gd name="connsiteY32" fmla="*/ 8842 h 9897"/>
                <a:gd name="connsiteX33" fmla="*/ 2707 w 10239"/>
                <a:gd name="connsiteY33" fmla="*/ 9395 h 9897"/>
                <a:gd name="connsiteX34" fmla="*/ 4299 w 10239"/>
                <a:gd name="connsiteY34" fmla="*/ 9678 h 9897"/>
                <a:gd name="connsiteX35" fmla="*/ 6789 w 10239"/>
                <a:gd name="connsiteY35" fmla="*/ 9897 h 9897"/>
                <a:gd name="connsiteX36" fmla="*/ 10239 w 10239"/>
                <a:gd name="connsiteY36" fmla="*/ 8584 h 9897"/>
                <a:gd name="connsiteX37" fmla="*/ 9606 w 10239"/>
                <a:gd name="connsiteY37" fmla="*/ 5734 h 9897"/>
                <a:gd name="connsiteX0" fmla="*/ 9382 w 10000"/>
                <a:gd name="connsiteY0" fmla="*/ 5794 h 10000"/>
                <a:gd name="connsiteX1" fmla="*/ 9285 w 10000"/>
                <a:gd name="connsiteY1" fmla="*/ 5505 h 10000"/>
                <a:gd name="connsiteX2" fmla="*/ 8669 w 10000"/>
                <a:gd name="connsiteY2" fmla="*/ 5054 h 10000"/>
                <a:gd name="connsiteX3" fmla="*/ 6734 w 10000"/>
                <a:gd name="connsiteY3" fmla="*/ 4542 h 10000"/>
                <a:gd name="connsiteX4" fmla="*/ 5783 w 10000"/>
                <a:gd name="connsiteY4" fmla="*/ 3868 h 10000"/>
                <a:gd name="connsiteX5" fmla="*/ 5759 w 10000"/>
                <a:gd name="connsiteY5" fmla="*/ 3717 h 10000"/>
                <a:gd name="connsiteX6" fmla="*/ 5835 w 10000"/>
                <a:gd name="connsiteY6" fmla="*/ 3660 h 10000"/>
                <a:gd name="connsiteX7" fmla="*/ 5886 w 10000"/>
                <a:gd name="connsiteY7" fmla="*/ 3363 h 10000"/>
                <a:gd name="connsiteX8" fmla="*/ 5982 w 10000"/>
                <a:gd name="connsiteY8" fmla="*/ 3297 h 10000"/>
                <a:gd name="connsiteX9" fmla="*/ 5874 w 10000"/>
                <a:gd name="connsiteY9" fmla="*/ 3213 h 10000"/>
                <a:gd name="connsiteX10" fmla="*/ 5855 w 10000"/>
                <a:gd name="connsiteY10" fmla="*/ 3082 h 10000"/>
                <a:gd name="connsiteX11" fmla="*/ 6320 w 10000"/>
                <a:gd name="connsiteY11" fmla="*/ 2304 h 10000"/>
                <a:gd name="connsiteX12" fmla="*/ 6227 w 10000"/>
                <a:gd name="connsiteY12" fmla="*/ 2015 h 10000"/>
                <a:gd name="connsiteX13" fmla="*/ 6246 w 10000"/>
                <a:gd name="connsiteY13" fmla="*/ 1171 h 10000"/>
                <a:gd name="connsiteX14" fmla="*/ 5632 w 10000"/>
                <a:gd name="connsiteY14" fmla="*/ 523 h 10000"/>
                <a:gd name="connsiteX15" fmla="*/ 4536 w 10000"/>
                <a:gd name="connsiteY15" fmla="*/ 85 h 10000"/>
                <a:gd name="connsiteX16" fmla="*/ 3954 w 10000"/>
                <a:gd name="connsiteY16" fmla="*/ 208 h 10000"/>
                <a:gd name="connsiteX17" fmla="*/ 3516 w 10000"/>
                <a:gd name="connsiteY17" fmla="*/ 470 h 10000"/>
                <a:gd name="connsiteX18" fmla="*/ 3070 w 10000"/>
                <a:gd name="connsiteY18" fmla="*/ 1021 h 10000"/>
                <a:gd name="connsiteX19" fmla="*/ 2877 w 10000"/>
                <a:gd name="connsiteY19" fmla="*/ 1641 h 10000"/>
                <a:gd name="connsiteX20" fmla="*/ 2802 w 10000"/>
                <a:gd name="connsiteY20" fmla="*/ 2049 h 10000"/>
                <a:gd name="connsiteX21" fmla="*/ 2877 w 10000"/>
                <a:gd name="connsiteY21" fmla="*/ 2369 h 10000"/>
                <a:gd name="connsiteX22" fmla="*/ 3272 w 10000"/>
                <a:gd name="connsiteY22" fmla="*/ 3082 h 10000"/>
                <a:gd name="connsiteX23" fmla="*/ 3537 w 10000"/>
                <a:gd name="connsiteY23" fmla="*/ 3809 h 10000"/>
                <a:gd name="connsiteX24" fmla="*/ 3673 w 10000"/>
                <a:gd name="connsiteY24" fmla="*/ 4064 h 10000"/>
                <a:gd name="connsiteX25" fmla="*/ 3581 w 10000"/>
                <a:gd name="connsiteY25" fmla="*/ 4410 h 10000"/>
                <a:gd name="connsiteX26" fmla="*/ 2675 w 10000"/>
                <a:gd name="connsiteY26" fmla="*/ 4896 h 10000"/>
                <a:gd name="connsiteX27" fmla="*/ 838 w 10000"/>
                <a:gd name="connsiteY27" fmla="*/ 5609 h 10000"/>
                <a:gd name="connsiteX28" fmla="*/ 604 w 10000"/>
                <a:gd name="connsiteY28" fmla="*/ 5694 h 10000"/>
                <a:gd name="connsiteX29" fmla="*/ 157 w 10000"/>
                <a:gd name="connsiteY29" fmla="*/ 7435 h 10000"/>
                <a:gd name="connsiteX30" fmla="*/ 71 w 10000"/>
                <a:gd name="connsiteY30" fmla="*/ 8091 h 10000"/>
                <a:gd name="connsiteX31" fmla="*/ 806 w 10000"/>
                <a:gd name="connsiteY31" fmla="*/ 8968 h 10000"/>
                <a:gd name="connsiteX32" fmla="*/ 2155 w 10000"/>
                <a:gd name="connsiteY32" fmla="*/ 8934 h 10000"/>
                <a:gd name="connsiteX33" fmla="*/ 2742 w 10000"/>
                <a:gd name="connsiteY33" fmla="*/ 9106 h 10000"/>
                <a:gd name="connsiteX34" fmla="*/ 4199 w 10000"/>
                <a:gd name="connsiteY34" fmla="*/ 9779 h 10000"/>
                <a:gd name="connsiteX35" fmla="*/ 6631 w 10000"/>
                <a:gd name="connsiteY35" fmla="*/ 10000 h 10000"/>
                <a:gd name="connsiteX36" fmla="*/ 10000 w 10000"/>
                <a:gd name="connsiteY36" fmla="*/ 8673 h 10000"/>
                <a:gd name="connsiteX37" fmla="*/ 9382 w 10000"/>
                <a:gd name="connsiteY37" fmla="*/ 5794 h 10000"/>
                <a:gd name="connsiteX0" fmla="*/ 9382 w 10000"/>
                <a:gd name="connsiteY0" fmla="*/ 5794 h 10000"/>
                <a:gd name="connsiteX1" fmla="*/ 9285 w 10000"/>
                <a:gd name="connsiteY1" fmla="*/ 5505 h 10000"/>
                <a:gd name="connsiteX2" fmla="*/ 8669 w 10000"/>
                <a:gd name="connsiteY2" fmla="*/ 5054 h 10000"/>
                <a:gd name="connsiteX3" fmla="*/ 6734 w 10000"/>
                <a:gd name="connsiteY3" fmla="*/ 4542 h 10000"/>
                <a:gd name="connsiteX4" fmla="*/ 5783 w 10000"/>
                <a:gd name="connsiteY4" fmla="*/ 3868 h 10000"/>
                <a:gd name="connsiteX5" fmla="*/ 5759 w 10000"/>
                <a:gd name="connsiteY5" fmla="*/ 3717 h 10000"/>
                <a:gd name="connsiteX6" fmla="*/ 5835 w 10000"/>
                <a:gd name="connsiteY6" fmla="*/ 3660 h 10000"/>
                <a:gd name="connsiteX7" fmla="*/ 5886 w 10000"/>
                <a:gd name="connsiteY7" fmla="*/ 3363 h 10000"/>
                <a:gd name="connsiteX8" fmla="*/ 5982 w 10000"/>
                <a:gd name="connsiteY8" fmla="*/ 3297 h 10000"/>
                <a:gd name="connsiteX9" fmla="*/ 5874 w 10000"/>
                <a:gd name="connsiteY9" fmla="*/ 3213 h 10000"/>
                <a:gd name="connsiteX10" fmla="*/ 5855 w 10000"/>
                <a:gd name="connsiteY10" fmla="*/ 3082 h 10000"/>
                <a:gd name="connsiteX11" fmla="*/ 6320 w 10000"/>
                <a:gd name="connsiteY11" fmla="*/ 2304 h 10000"/>
                <a:gd name="connsiteX12" fmla="*/ 6227 w 10000"/>
                <a:gd name="connsiteY12" fmla="*/ 2015 h 10000"/>
                <a:gd name="connsiteX13" fmla="*/ 6246 w 10000"/>
                <a:gd name="connsiteY13" fmla="*/ 1171 h 10000"/>
                <a:gd name="connsiteX14" fmla="*/ 5632 w 10000"/>
                <a:gd name="connsiteY14" fmla="*/ 523 h 10000"/>
                <a:gd name="connsiteX15" fmla="*/ 4536 w 10000"/>
                <a:gd name="connsiteY15" fmla="*/ 85 h 10000"/>
                <a:gd name="connsiteX16" fmla="*/ 3954 w 10000"/>
                <a:gd name="connsiteY16" fmla="*/ 208 h 10000"/>
                <a:gd name="connsiteX17" fmla="*/ 3516 w 10000"/>
                <a:gd name="connsiteY17" fmla="*/ 470 h 10000"/>
                <a:gd name="connsiteX18" fmla="*/ 3070 w 10000"/>
                <a:gd name="connsiteY18" fmla="*/ 1021 h 10000"/>
                <a:gd name="connsiteX19" fmla="*/ 2877 w 10000"/>
                <a:gd name="connsiteY19" fmla="*/ 1641 h 10000"/>
                <a:gd name="connsiteX20" fmla="*/ 2802 w 10000"/>
                <a:gd name="connsiteY20" fmla="*/ 2049 h 10000"/>
                <a:gd name="connsiteX21" fmla="*/ 2877 w 10000"/>
                <a:gd name="connsiteY21" fmla="*/ 2369 h 10000"/>
                <a:gd name="connsiteX22" fmla="*/ 3272 w 10000"/>
                <a:gd name="connsiteY22" fmla="*/ 3082 h 10000"/>
                <a:gd name="connsiteX23" fmla="*/ 3537 w 10000"/>
                <a:gd name="connsiteY23" fmla="*/ 3809 h 10000"/>
                <a:gd name="connsiteX24" fmla="*/ 3673 w 10000"/>
                <a:gd name="connsiteY24" fmla="*/ 4064 h 10000"/>
                <a:gd name="connsiteX25" fmla="*/ 3581 w 10000"/>
                <a:gd name="connsiteY25" fmla="*/ 4410 h 10000"/>
                <a:gd name="connsiteX26" fmla="*/ 2675 w 10000"/>
                <a:gd name="connsiteY26" fmla="*/ 4896 h 10000"/>
                <a:gd name="connsiteX27" fmla="*/ 838 w 10000"/>
                <a:gd name="connsiteY27" fmla="*/ 5609 h 10000"/>
                <a:gd name="connsiteX28" fmla="*/ 604 w 10000"/>
                <a:gd name="connsiteY28" fmla="*/ 5694 h 10000"/>
                <a:gd name="connsiteX29" fmla="*/ 157 w 10000"/>
                <a:gd name="connsiteY29" fmla="*/ 7435 h 10000"/>
                <a:gd name="connsiteX30" fmla="*/ 71 w 10000"/>
                <a:gd name="connsiteY30" fmla="*/ 8091 h 10000"/>
                <a:gd name="connsiteX31" fmla="*/ 1392 w 10000"/>
                <a:gd name="connsiteY31" fmla="*/ 8279 h 10000"/>
                <a:gd name="connsiteX32" fmla="*/ 2155 w 10000"/>
                <a:gd name="connsiteY32" fmla="*/ 8934 h 10000"/>
                <a:gd name="connsiteX33" fmla="*/ 2742 w 10000"/>
                <a:gd name="connsiteY33" fmla="*/ 9106 h 10000"/>
                <a:gd name="connsiteX34" fmla="*/ 4199 w 10000"/>
                <a:gd name="connsiteY34" fmla="*/ 9779 h 10000"/>
                <a:gd name="connsiteX35" fmla="*/ 6631 w 10000"/>
                <a:gd name="connsiteY35" fmla="*/ 10000 h 10000"/>
                <a:gd name="connsiteX36" fmla="*/ 10000 w 10000"/>
                <a:gd name="connsiteY36" fmla="*/ 8673 h 10000"/>
                <a:gd name="connsiteX37" fmla="*/ 9382 w 10000"/>
                <a:gd name="connsiteY37" fmla="*/ 5794 h 10000"/>
                <a:gd name="connsiteX0" fmla="*/ 9300 w 9918"/>
                <a:gd name="connsiteY0" fmla="*/ 5794 h 10000"/>
                <a:gd name="connsiteX1" fmla="*/ 9203 w 9918"/>
                <a:gd name="connsiteY1" fmla="*/ 5505 h 10000"/>
                <a:gd name="connsiteX2" fmla="*/ 8587 w 9918"/>
                <a:gd name="connsiteY2" fmla="*/ 5054 h 10000"/>
                <a:gd name="connsiteX3" fmla="*/ 6652 w 9918"/>
                <a:gd name="connsiteY3" fmla="*/ 4542 h 10000"/>
                <a:gd name="connsiteX4" fmla="*/ 5701 w 9918"/>
                <a:gd name="connsiteY4" fmla="*/ 3868 h 10000"/>
                <a:gd name="connsiteX5" fmla="*/ 5677 w 9918"/>
                <a:gd name="connsiteY5" fmla="*/ 3717 h 10000"/>
                <a:gd name="connsiteX6" fmla="*/ 5753 w 9918"/>
                <a:gd name="connsiteY6" fmla="*/ 3660 h 10000"/>
                <a:gd name="connsiteX7" fmla="*/ 5804 w 9918"/>
                <a:gd name="connsiteY7" fmla="*/ 3363 h 10000"/>
                <a:gd name="connsiteX8" fmla="*/ 5900 w 9918"/>
                <a:gd name="connsiteY8" fmla="*/ 3297 h 10000"/>
                <a:gd name="connsiteX9" fmla="*/ 5792 w 9918"/>
                <a:gd name="connsiteY9" fmla="*/ 3213 h 10000"/>
                <a:gd name="connsiteX10" fmla="*/ 5773 w 9918"/>
                <a:gd name="connsiteY10" fmla="*/ 3082 h 10000"/>
                <a:gd name="connsiteX11" fmla="*/ 6238 w 9918"/>
                <a:gd name="connsiteY11" fmla="*/ 2304 h 10000"/>
                <a:gd name="connsiteX12" fmla="*/ 6145 w 9918"/>
                <a:gd name="connsiteY12" fmla="*/ 2015 h 10000"/>
                <a:gd name="connsiteX13" fmla="*/ 6164 w 9918"/>
                <a:gd name="connsiteY13" fmla="*/ 1171 h 10000"/>
                <a:gd name="connsiteX14" fmla="*/ 5550 w 9918"/>
                <a:gd name="connsiteY14" fmla="*/ 523 h 10000"/>
                <a:gd name="connsiteX15" fmla="*/ 4454 w 9918"/>
                <a:gd name="connsiteY15" fmla="*/ 85 h 10000"/>
                <a:gd name="connsiteX16" fmla="*/ 3872 w 9918"/>
                <a:gd name="connsiteY16" fmla="*/ 208 h 10000"/>
                <a:gd name="connsiteX17" fmla="*/ 3434 w 9918"/>
                <a:gd name="connsiteY17" fmla="*/ 470 h 10000"/>
                <a:gd name="connsiteX18" fmla="*/ 2988 w 9918"/>
                <a:gd name="connsiteY18" fmla="*/ 1021 h 10000"/>
                <a:gd name="connsiteX19" fmla="*/ 2795 w 9918"/>
                <a:gd name="connsiteY19" fmla="*/ 1641 h 10000"/>
                <a:gd name="connsiteX20" fmla="*/ 2720 w 9918"/>
                <a:gd name="connsiteY20" fmla="*/ 2049 h 10000"/>
                <a:gd name="connsiteX21" fmla="*/ 2795 w 9918"/>
                <a:gd name="connsiteY21" fmla="*/ 2369 h 10000"/>
                <a:gd name="connsiteX22" fmla="*/ 3190 w 9918"/>
                <a:gd name="connsiteY22" fmla="*/ 3082 h 10000"/>
                <a:gd name="connsiteX23" fmla="*/ 3455 w 9918"/>
                <a:gd name="connsiteY23" fmla="*/ 3809 h 10000"/>
                <a:gd name="connsiteX24" fmla="*/ 3591 w 9918"/>
                <a:gd name="connsiteY24" fmla="*/ 4064 h 10000"/>
                <a:gd name="connsiteX25" fmla="*/ 3499 w 9918"/>
                <a:gd name="connsiteY25" fmla="*/ 4410 h 10000"/>
                <a:gd name="connsiteX26" fmla="*/ 2593 w 9918"/>
                <a:gd name="connsiteY26" fmla="*/ 4896 h 10000"/>
                <a:gd name="connsiteX27" fmla="*/ 756 w 9918"/>
                <a:gd name="connsiteY27" fmla="*/ 5609 h 10000"/>
                <a:gd name="connsiteX28" fmla="*/ 522 w 9918"/>
                <a:gd name="connsiteY28" fmla="*/ 5694 h 10000"/>
                <a:gd name="connsiteX29" fmla="*/ 75 w 9918"/>
                <a:gd name="connsiteY29" fmla="*/ 7435 h 10000"/>
                <a:gd name="connsiteX30" fmla="*/ 721 w 9918"/>
                <a:gd name="connsiteY30" fmla="*/ 7704 h 10000"/>
                <a:gd name="connsiteX31" fmla="*/ 1310 w 9918"/>
                <a:gd name="connsiteY31" fmla="*/ 8279 h 10000"/>
                <a:gd name="connsiteX32" fmla="*/ 2073 w 9918"/>
                <a:gd name="connsiteY32" fmla="*/ 8934 h 10000"/>
                <a:gd name="connsiteX33" fmla="*/ 2660 w 9918"/>
                <a:gd name="connsiteY33" fmla="*/ 9106 h 10000"/>
                <a:gd name="connsiteX34" fmla="*/ 4117 w 9918"/>
                <a:gd name="connsiteY34" fmla="*/ 9779 h 10000"/>
                <a:gd name="connsiteX35" fmla="*/ 6549 w 9918"/>
                <a:gd name="connsiteY35" fmla="*/ 10000 h 10000"/>
                <a:gd name="connsiteX36" fmla="*/ 9918 w 9918"/>
                <a:gd name="connsiteY36" fmla="*/ 8673 h 10000"/>
                <a:gd name="connsiteX37" fmla="*/ 9300 w 9918"/>
                <a:gd name="connsiteY37" fmla="*/ 5794 h 10000"/>
                <a:gd name="connsiteX0" fmla="*/ 9328 w 9951"/>
                <a:gd name="connsiteY0" fmla="*/ 5794 h 10000"/>
                <a:gd name="connsiteX1" fmla="*/ 9230 w 9951"/>
                <a:gd name="connsiteY1" fmla="*/ 5505 h 10000"/>
                <a:gd name="connsiteX2" fmla="*/ 8609 w 9951"/>
                <a:gd name="connsiteY2" fmla="*/ 5054 h 10000"/>
                <a:gd name="connsiteX3" fmla="*/ 6658 w 9951"/>
                <a:gd name="connsiteY3" fmla="*/ 4542 h 10000"/>
                <a:gd name="connsiteX4" fmla="*/ 5699 w 9951"/>
                <a:gd name="connsiteY4" fmla="*/ 3868 h 10000"/>
                <a:gd name="connsiteX5" fmla="*/ 5675 w 9951"/>
                <a:gd name="connsiteY5" fmla="*/ 3717 h 10000"/>
                <a:gd name="connsiteX6" fmla="*/ 5752 w 9951"/>
                <a:gd name="connsiteY6" fmla="*/ 3660 h 10000"/>
                <a:gd name="connsiteX7" fmla="*/ 5803 w 9951"/>
                <a:gd name="connsiteY7" fmla="*/ 3363 h 10000"/>
                <a:gd name="connsiteX8" fmla="*/ 5900 w 9951"/>
                <a:gd name="connsiteY8" fmla="*/ 3297 h 10000"/>
                <a:gd name="connsiteX9" fmla="*/ 5791 w 9951"/>
                <a:gd name="connsiteY9" fmla="*/ 3213 h 10000"/>
                <a:gd name="connsiteX10" fmla="*/ 5772 w 9951"/>
                <a:gd name="connsiteY10" fmla="*/ 3082 h 10000"/>
                <a:gd name="connsiteX11" fmla="*/ 6241 w 9951"/>
                <a:gd name="connsiteY11" fmla="*/ 2304 h 10000"/>
                <a:gd name="connsiteX12" fmla="*/ 6147 w 9951"/>
                <a:gd name="connsiteY12" fmla="*/ 2015 h 10000"/>
                <a:gd name="connsiteX13" fmla="*/ 6166 w 9951"/>
                <a:gd name="connsiteY13" fmla="*/ 1171 h 10000"/>
                <a:gd name="connsiteX14" fmla="*/ 5547 w 9951"/>
                <a:gd name="connsiteY14" fmla="*/ 523 h 10000"/>
                <a:gd name="connsiteX15" fmla="*/ 4442 w 9951"/>
                <a:gd name="connsiteY15" fmla="*/ 85 h 10000"/>
                <a:gd name="connsiteX16" fmla="*/ 3855 w 9951"/>
                <a:gd name="connsiteY16" fmla="*/ 208 h 10000"/>
                <a:gd name="connsiteX17" fmla="*/ 3413 w 9951"/>
                <a:gd name="connsiteY17" fmla="*/ 470 h 10000"/>
                <a:gd name="connsiteX18" fmla="*/ 2964 w 9951"/>
                <a:gd name="connsiteY18" fmla="*/ 1021 h 10000"/>
                <a:gd name="connsiteX19" fmla="*/ 2769 w 9951"/>
                <a:gd name="connsiteY19" fmla="*/ 1641 h 10000"/>
                <a:gd name="connsiteX20" fmla="*/ 2693 w 9951"/>
                <a:gd name="connsiteY20" fmla="*/ 2049 h 10000"/>
                <a:gd name="connsiteX21" fmla="*/ 2769 w 9951"/>
                <a:gd name="connsiteY21" fmla="*/ 2369 h 10000"/>
                <a:gd name="connsiteX22" fmla="*/ 3167 w 9951"/>
                <a:gd name="connsiteY22" fmla="*/ 3082 h 10000"/>
                <a:gd name="connsiteX23" fmla="*/ 3435 w 9951"/>
                <a:gd name="connsiteY23" fmla="*/ 3809 h 10000"/>
                <a:gd name="connsiteX24" fmla="*/ 3572 w 9951"/>
                <a:gd name="connsiteY24" fmla="*/ 4064 h 10000"/>
                <a:gd name="connsiteX25" fmla="*/ 3479 w 9951"/>
                <a:gd name="connsiteY25" fmla="*/ 4410 h 10000"/>
                <a:gd name="connsiteX26" fmla="*/ 2565 w 9951"/>
                <a:gd name="connsiteY26" fmla="*/ 4896 h 10000"/>
                <a:gd name="connsiteX27" fmla="*/ 713 w 9951"/>
                <a:gd name="connsiteY27" fmla="*/ 5609 h 10000"/>
                <a:gd name="connsiteX28" fmla="*/ 477 w 9951"/>
                <a:gd name="connsiteY28" fmla="*/ 5694 h 10000"/>
                <a:gd name="connsiteX29" fmla="*/ 76 w 9951"/>
                <a:gd name="connsiteY29" fmla="*/ 6962 h 10000"/>
                <a:gd name="connsiteX30" fmla="*/ 678 w 9951"/>
                <a:gd name="connsiteY30" fmla="*/ 7704 h 10000"/>
                <a:gd name="connsiteX31" fmla="*/ 1272 w 9951"/>
                <a:gd name="connsiteY31" fmla="*/ 8279 h 10000"/>
                <a:gd name="connsiteX32" fmla="*/ 2041 w 9951"/>
                <a:gd name="connsiteY32" fmla="*/ 8934 h 10000"/>
                <a:gd name="connsiteX33" fmla="*/ 2633 w 9951"/>
                <a:gd name="connsiteY33" fmla="*/ 9106 h 10000"/>
                <a:gd name="connsiteX34" fmla="*/ 4102 w 9951"/>
                <a:gd name="connsiteY34" fmla="*/ 9779 h 10000"/>
                <a:gd name="connsiteX35" fmla="*/ 6554 w 9951"/>
                <a:gd name="connsiteY35" fmla="*/ 10000 h 10000"/>
                <a:gd name="connsiteX36" fmla="*/ 9951 w 9951"/>
                <a:gd name="connsiteY36" fmla="*/ 8673 h 10000"/>
                <a:gd name="connsiteX37" fmla="*/ 9328 w 9951"/>
                <a:gd name="connsiteY37" fmla="*/ 57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951" h="10000">
                  <a:moveTo>
                    <a:pt x="9328" y="5794"/>
                  </a:moveTo>
                  <a:cubicBezTo>
                    <a:pt x="9296" y="5698"/>
                    <a:pt x="9262" y="5601"/>
                    <a:pt x="9230" y="5505"/>
                  </a:cubicBezTo>
                  <a:cubicBezTo>
                    <a:pt x="9230" y="5505"/>
                    <a:pt x="9274" y="5224"/>
                    <a:pt x="8609" y="5054"/>
                  </a:cubicBezTo>
                  <a:cubicBezTo>
                    <a:pt x="8609" y="5054"/>
                    <a:pt x="7131" y="4627"/>
                    <a:pt x="6658" y="4542"/>
                  </a:cubicBezTo>
                  <a:cubicBezTo>
                    <a:pt x="6658" y="4542"/>
                    <a:pt x="5953" y="4391"/>
                    <a:pt x="5699" y="3868"/>
                  </a:cubicBezTo>
                  <a:cubicBezTo>
                    <a:pt x="5691" y="3817"/>
                    <a:pt x="5682" y="3768"/>
                    <a:pt x="5675" y="3717"/>
                  </a:cubicBezTo>
                  <a:cubicBezTo>
                    <a:pt x="5700" y="3698"/>
                    <a:pt x="5726" y="3679"/>
                    <a:pt x="5752" y="3660"/>
                  </a:cubicBezTo>
                  <a:cubicBezTo>
                    <a:pt x="5768" y="3561"/>
                    <a:pt x="5787" y="3462"/>
                    <a:pt x="5803" y="3363"/>
                  </a:cubicBezTo>
                  <a:cubicBezTo>
                    <a:pt x="5836" y="3340"/>
                    <a:pt x="5869" y="3319"/>
                    <a:pt x="5900" y="3297"/>
                  </a:cubicBezTo>
                  <a:lnTo>
                    <a:pt x="5791" y="3213"/>
                  </a:lnTo>
                  <a:cubicBezTo>
                    <a:pt x="5785" y="3170"/>
                    <a:pt x="5779" y="3125"/>
                    <a:pt x="5772" y="3082"/>
                  </a:cubicBezTo>
                  <a:cubicBezTo>
                    <a:pt x="5772" y="3082"/>
                    <a:pt x="6241" y="3016"/>
                    <a:pt x="6241" y="2304"/>
                  </a:cubicBezTo>
                  <a:cubicBezTo>
                    <a:pt x="6209" y="2208"/>
                    <a:pt x="6178" y="2111"/>
                    <a:pt x="6147" y="2015"/>
                  </a:cubicBezTo>
                  <a:cubicBezTo>
                    <a:pt x="6147" y="2015"/>
                    <a:pt x="6447" y="1348"/>
                    <a:pt x="6166" y="1171"/>
                  </a:cubicBezTo>
                  <a:cubicBezTo>
                    <a:pt x="5900" y="967"/>
                    <a:pt x="5922" y="655"/>
                    <a:pt x="5547" y="523"/>
                  </a:cubicBezTo>
                  <a:cubicBezTo>
                    <a:pt x="5547" y="523"/>
                    <a:pt x="5503" y="0"/>
                    <a:pt x="4442" y="85"/>
                  </a:cubicBezTo>
                  <a:cubicBezTo>
                    <a:pt x="4442" y="85"/>
                    <a:pt x="4003" y="0"/>
                    <a:pt x="3855" y="208"/>
                  </a:cubicBezTo>
                  <a:cubicBezTo>
                    <a:pt x="3723" y="404"/>
                    <a:pt x="3435" y="359"/>
                    <a:pt x="3413" y="470"/>
                  </a:cubicBezTo>
                  <a:cubicBezTo>
                    <a:pt x="3403" y="601"/>
                    <a:pt x="3136" y="720"/>
                    <a:pt x="2964" y="1021"/>
                  </a:cubicBezTo>
                  <a:cubicBezTo>
                    <a:pt x="2964" y="1021"/>
                    <a:pt x="2641" y="1564"/>
                    <a:pt x="2769" y="1641"/>
                  </a:cubicBezTo>
                  <a:cubicBezTo>
                    <a:pt x="2769" y="1641"/>
                    <a:pt x="2837" y="1838"/>
                    <a:pt x="2693" y="2049"/>
                  </a:cubicBezTo>
                  <a:cubicBezTo>
                    <a:pt x="2693" y="2049"/>
                    <a:pt x="2769" y="2331"/>
                    <a:pt x="2769" y="2369"/>
                  </a:cubicBezTo>
                  <a:cubicBezTo>
                    <a:pt x="2769" y="2396"/>
                    <a:pt x="2919" y="3082"/>
                    <a:pt x="3167" y="3082"/>
                  </a:cubicBezTo>
                  <a:cubicBezTo>
                    <a:pt x="3167" y="3082"/>
                    <a:pt x="3255" y="3660"/>
                    <a:pt x="3435" y="3809"/>
                  </a:cubicBezTo>
                  <a:cubicBezTo>
                    <a:pt x="3607" y="3941"/>
                    <a:pt x="3572" y="4064"/>
                    <a:pt x="3572" y="4064"/>
                  </a:cubicBezTo>
                  <a:cubicBezTo>
                    <a:pt x="3572" y="4064"/>
                    <a:pt x="3556" y="4380"/>
                    <a:pt x="3479" y="4410"/>
                  </a:cubicBezTo>
                  <a:cubicBezTo>
                    <a:pt x="3403" y="4449"/>
                    <a:pt x="2942" y="4812"/>
                    <a:pt x="2565" y="4896"/>
                  </a:cubicBezTo>
                  <a:cubicBezTo>
                    <a:pt x="2191" y="4973"/>
                    <a:pt x="713" y="5609"/>
                    <a:pt x="713" y="5609"/>
                  </a:cubicBezTo>
                  <a:cubicBezTo>
                    <a:pt x="713" y="5609"/>
                    <a:pt x="521" y="5694"/>
                    <a:pt x="477" y="5694"/>
                  </a:cubicBezTo>
                  <a:cubicBezTo>
                    <a:pt x="424" y="5694"/>
                    <a:pt x="149" y="6726"/>
                    <a:pt x="76" y="6962"/>
                  </a:cubicBezTo>
                  <a:cubicBezTo>
                    <a:pt x="0" y="7193"/>
                    <a:pt x="775" y="7554"/>
                    <a:pt x="678" y="7704"/>
                  </a:cubicBezTo>
                  <a:cubicBezTo>
                    <a:pt x="606" y="7812"/>
                    <a:pt x="1347" y="7906"/>
                    <a:pt x="1272" y="8279"/>
                  </a:cubicBezTo>
                  <a:lnTo>
                    <a:pt x="2041" y="8934"/>
                  </a:lnTo>
                  <a:lnTo>
                    <a:pt x="2633" y="9106"/>
                  </a:lnTo>
                  <a:lnTo>
                    <a:pt x="4102" y="9779"/>
                  </a:lnTo>
                  <a:lnTo>
                    <a:pt x="6554" y="10000"/>
                  </a:lnTo>
                  <a:lnTo>
                    <a:pt x="9951" y="8673"/>
                  </a:lnTo>
                  <a:cubicBezTo>
                    <a:pt x="9863" y="7722"/>
                    <a:pt x="9716" y="7446"/>
                    <a:pt x="9328" y="57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0"/>
              <a:tileRect/>
            </a:gradFill>
            <a:ln w="22225">
              <a:noFill/>
              <a:round/>
              <a:headEnd/>
              <a:tailEnd/>
            </a:ln>
            <a:effectLst/>
          </p:spPr>
          <p:txBody>
            <a:bodyPr wrap="square" tIns="72000" bIns="36000">
              <a:no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000" kern="0" dirty="0">
                <a:solidFill>
                  <a:srgbClr val="73736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22" name="Freeform 37"/>
            <p:cNvSpPr>
              <a:spLocks noEditPoints="1"/>
            </p:cNvSpPr>
            <p:nvPr/>
          </p:nvSpPr>
          <p:spPr bwMode="auto">
            <a:xfrm>
              <a:off x="1619672" y="1460573"/>
              <a:ext cx="5642311" cy="4556587"/>
            </a:xfrm>
            <a:custGeom>
              <a:avLst/>
              <a:gdLst/>
              <a:ahLst/>
              <a:cxnLst>
                <a:cxn ang="0">
                  <a:pos x="4112" y="1187"/>
                </a:cxn>
                <a:cxn ang="0">
                  <a:pos x="3675" y="725"/>
                </a:cxn>
                <a:cxn ang="0">
                  <a:pos x="2449" y="291"/>
                </a:cxn>
                <a:cxn ang="0">
                  <a:pos x="1303" y="390"/>
                </a:cxn>
                <a:cxn ang="0">
                  <a:pos x="512" y="679"/>
                </a:cxn>
                <a:cxn ang="0">
                  <a:pos x="3" y="1721"/>
                </a:cxn>
                <a:cxn ang="0">
                  <a:pos x="512" y="2764"/>
                </a:cxn>
                <a:cxn ang="0">
                  <a:pos x="1303" y="3053"/>
                </a:cxn>
                <a:cxn ang="0">
                  <a:pos x="2449" y="3151"/>
                </a:cxn>
                <a:cxn ang="0">
                  <a:pos x="3675" y="2718"/>
                </a:cxn>
                <a:cxn ang="0">
                  <a:pos x="4112" y="2255"/>
                </a:cxn>
                <a:cxn ang="0">
                  <a:pos x="3895" y="676"/>
                </a:cxn>
                <a:cxn ang="0">
                  <a:pos x="4090" y="1153"/>
                </a:cxn>
                <a:cxn ang="0">
                  <a:pos x="3896" y="1232"/>
                </a:cxn>
                <a:cxn ang="0">
                  <a:pos x="3671" y="789"/>
                </a:cxn>
                <a:cxn ang="0">
                  <a:pos x="2409" y="288"/>
                </a:cxn>
                <a:cxn ang="0">
                  <a:pos x="2132" y="596"/>
                </a:cxn>
                <a:cxn ang="0">
                  <a:pos x="1856" y="288"/>
                </a:cxn>
                <a:cxn ang="0">
                  <a:pos x="113" y="815"/>
                </a:cxn>
                <a:cxn ang="0">
                  <a:pos x="548" y="756"/>
                </a:cxn>
                <a:cxn ang="0">
                  <a:pos x="594" y="1093"/>
                </a:cxn>
                <a:cxn ang="0">
                  <a:pos x="213" y="1194"/>
                </a:cxn>
                <a:cxn ang="0">
                  <a:pos x="548" y="2687"/>
                </a:cxn>
                <a:cxn ang="0">
                  <a:pos x="113" y="2627"/>
                </a:cxn>
                <a:cxn ang="0">
                  <a:pos x="213" y="2249"/>
                </a:cxn>
                <a:cxn ang="0">
                  <a:pos x="594" y="2349"/>
                </a:cxn>
                <a:cxn ang="0">
                  <a:pos x="548" y="2687"/>
                </a:cxn>
                <a:cxn ang="0">
                  <a:pos x="2132" y="3402"/>
                </a:cxn>
                <a:cxn ang="0">
                  <a:pos x="1854" y="3124"/>
                </a:cxn>
                <a:cxn ang="0">
                  <a:pos x="2132" y="2846"/>
                </a:cxn>
                <a:cxn ang="0">
                  <a:pos x="2409" y="3155"/>
                </a:cxn>
                <a:cxn ang="0">
                  <a:pos x="2449" y="3097"/>
                </a:cxn>
                <a:cxn ang="0">
                  <a:pos x="1318" y="3001"/>
                </a:cxn>
                <a:cxn ang="0">
                  <a:pos x="629" y="2329"/>
                </a:cxn>
                <a:cxn ang="0">
                  <a:pos x="58" y="1721"/>
                </a:cxn>
                <a:cxn ang="0">
                  <a:pos x="629" y="1113"/>
                </a:cxn>
                <a:cxn ang="0">
                  <a:pos x="1318" y="442"/>
                </a:cxn>
                <a:cxn ang="0">
                  <a:pos x="2449" y="346"/>
                </a:cxn>
                <a:cxn ang="0">
                  <a:pos x="3639" y="766"/>
                </a:cxn>
                <a:cxn ang="0">
                  <a:pos x="4068" y="1221"/>
                </a:cxn>
                <a:cxn ang="0">
                  <a:pos x="4054" y="2213"/>
                </a:cxn>
                <a:cxn ang="0">
                  <a:pos x="3609" y="2698"/>
                </a:cxn>
                <a:cxn ang="0">
                  <a:pos x="3756" y="2729"/>
                </a:cxn>
                <a:cxn ang="0">
                  <a:pos x="3627" y="2560"/>
                </a:cxn>
                <a:cxn ang="0">
                  <a:pos x="4034" y="2248"/>
                </a:cxn>
                <a:cxn ang="0">
                  <a:pos x="4164" y="2416"/>
                </a:cxn>
              </a:cxnLst>
              <a:rect l="0" t="0" r="r" b="b"/>
              <a:pathLst>
                <a:path w="4261" h="3442">
                  <a:moveTo>
                    <a:pt x="4112" y="2255"/>
                  </a:moveTo>
                  <a:cubicBezTo>
                    <a:pt x="4211" y="2085"/>
                    <a:pt x="4261" y="1906"/>
                    <a:pt x="4261" y="1721"/>
                  </a:cubicBezTo>
                  <a:cubicBezTo>
                    <a:pt x="4261" y="1537"/>
                    <a:pt x="4211" y="1357"/>
                    <a:pt x="4112" y="1187"/>
                  </a:cubicBezTo>
                  <a:cubicBezTo>
                    <a:pt x="4218" y="1089"/>
                    <a:pt x="4247" y="926"/>
                    <a:pt x="4171" y="795"/>
                  </a:cubicBezTo>
                  <a:cubicBezTo>
                    <a:pt x="4083" y="643"/>
                    <a:pt x="3889" y="591"/>
                    <a:pt x="3736" y="679"/>
                  </a:cubicBezTo>
                  <a:cubicBezTo>
                    <a:pt x="3714" y="692"/>
                    <a:pt x="3693" y="708"/>
                    <a:pt x="3675" y="725"/>
                  </a:cubicBezTo>
                  <a:cubicBezTo>
                    <a:pt x="3663" y="717"/>
                    <a:pt x="3651" y="708"/>
                    <a:pt x="3639" y="700"/>
                  </a:cubicBezTo>
                  <a:cubicBezTo>
                    <a:pt x="3443" y="567"/>
                    <a:pt x="3216" y="463"/>
                    <a:pt x="2962" y="390"/>
                  </a:cubicBezTo>
                  <a:cubicBezTo>
                    <a:pt x="2797" y="342"/>
                    <a:pt x="2625" y="309"/>
                    <a:pt x="2449" y="291"/>
                  </a:cubicBezTo>
                  <a:cubicBezTo>
                    <a:pt x="2436" y="128"/>
                    <a:pt x="2299" y="0"/>
                    <a:pt x="2132" y="0"/>
                  </a:cubicBezTo>
                  <a:cubicBezTo>
                    <a:pt x="1966" y="0"/>
                    <a:pt x="1829" y="128"/>
                    <a:pt x="1816" y="291"/>
                  </a:cubicBezTo>
                  <a:cubicBezTo>
                    <a:pt x="1639" y="309"/>
                    <a:pt x="1468" y="342"/>
                    <a:pt x="1303" y="390"/>
                  </a:cubicBezTo>
                  <a:cubicBezTo>
                    <a:pt x="1049" y="463"/>
                    <a:pt x="821" y="567"/>
                    <a:pt x="626" y="700"/>
                  </a:cubicBezTo>
                  <a:cubicBezTo>
                    <a:pt x="610" y="710"/>
                    <a:pt x="595" y="721"/>
                    <a:pt x="581" y="732"/>
                  </a:cubicBezTo>
                  <a:cubicBezTo>
                    <a:pt x="561" y="712"/>
                    <a:pt x="538" y="694"/>
                    <a:pt x="512" y="679"/>
                  </a:cubicBezTo>
                  <a:cubicBezTo>
                    <a:pt x="360" y="591"/>
                    <a:pt x="166" y="643"/>
                    <a:pt x="78" y="795"/>
                  </a:cubicBezTo>
                  <a:cubicBezTo>
                    <a:pt x="0" y="931"/>
                    <a:pt x="33" y="1099"/>
                    <a:pt x="148" y="1197"/>
                  </a:cubicBezTo>
                  <a:cubicBezTo>
                    <a:pt x="52" y="1364"/>
                    <a:pt x="3" y="1540"/>
                    <a:pt x="3" y="1721"/>
                  </a:cubicBezTo>
                  <a:cubicBezTo>
                    <a:pt x="3" y="1902"/>
                    <a:pt x="52" y="2079"/>
                    <a:pt x="148" y="2246"/>
                  </a:cubicBezTo>
                  <a:cubicBezTo>
                    <a:pt x="33" y="2343"/>
                    <a:pt x="0" y="2512"/>
                    <a:pt x="78" y="2647"/>
                  </a:cubicBezTo>
                  <a:cubicBezTo>
                    <a:pt x="166" y="2799"/>
                    <a:pt x="360" y="2852"/>
                    <a:pt x="512" y="2764"/>
                  </a:cubicBezTo>
                  <a:cubicBezTo>
                    <a:pt x="538" y="2749"/>
                    <a:pt x="561" y="2731"/>
                    <a:pt x="581" y="2711"/>
                  </a:cubicBezTo>
                  <a:cubicBezTo>
                    <a:pt x="595" y="2722"/>
                    <a:pt x="610" y="2732"/>
                    <a:pt x="626" y="2743"/>
                  </a:cubicBezTo>
                  <a:cubicBezTo>
                    <a:pt x="821" y="2876"/>
                    <a:pt x="1049" y="2980"/>
                    <a:pt x="1303" y="3053"/>
                  </a:cubicBezTo>
                  <a:cubicBezTo>
                    <a:pt x="1468" y="3101"/>
                    <a:pt x="1640" y="3133"/>
                    <a:pt x="1816" y="3151"/>
                  </a:cubicBezTo>
                  <a:cubicBezTo>
                    <a:pt x="1829" y="3314"/>
                    <a:pt x="1966" y="3442"/>
                    <a:pt x="2132" y="3442"/>
                  </a:cubicBezTo>
                  <a:cubicBezTo>
                    <a:pt x="2299" y="3442"/>
                    <a:pt x="2436" y="3314"/>
                    <a:pt x="2449" y="3151"/>
                  </a:cubicBezTo>
                  <a:cubicBezTo>
                    <a:pt x="2625" y="3133"/>
                    <a:pt x="2797" y="3101"/>
                    <a:pt x="2962" y="3053"/>
                  </a:cubicBezTo>
                  <a:cubicBezTo>
                    <a:pt x="3216" y="2980"/>
                    <a:pt x="3443" y="2876"/>
                    <a:pt x="3639" y="2743"/>
                  </a:cubicBezTo>
                  <a:cubicBezTo>
                    <a:pt x="3651" y="2734"/>
                    <a:pt x="3663" y="2726"/>
                    <a:pt x="3675" y="2718"/>
                  </a:cubicBezTo>
                  <a:cubicBezTo>
                    <a:pt x="3693" y="2735"/>
                    <a:pt x="3714" y="2751"/>
                    <a:pt x="3736" y="2764"/>
                  </a:cubicBezTo>
                  <a:cubicBezTo>
                    <a:pt x="3889" y="2852"/>
                    <a:pt x="4083" y="2799"/>
                    <a:pt x="4171" y="2647"/>
                  </a:cubicBezTo>
                  <a:cubicBezTo>
                    <a:pt x="4247" y="2516"/>
                    <a:pt x="4218" y="2354"/>
                    <a:pt x="4112" y="2255"/>
                  </a:cubicBezTo>
                  <a:close/>
                  <a:moveTo>
                    <a:pt x="3708" y="749"/>
                  </a:moveTo>
                  <a:cubicBezTo>
                    <a:pt x="3723" y="736"/>
                    <a:pt x="3739" y="724"/>
                    <a:pt x="3756" y="713"/>
                  </a:cubicBezTo>
                  <a:cubicBezTo>
                    <a:pt x="3799" y="689"/>
                    <a:pt x="3847" y="676"/>
                    <a:pt x="3895" y="676"/>
                  </a:cubicBezTo>
                  <a:cubicBezTo>
                    <a:pt x="3994" y="676"/>
                    <a:pt x="4087" y="729"/>
                    <a:pt x="4136" y="815"/>
                  </a:cubicBezTo>
                  <a:cubicBezTo>
                    <a:pt x="4173" y="880"/>
                    <a:pt x="4183" y="954"/>
                    <a:pt x="4164" y="1026"/>
                  </a:cubicBezTo>
                  <a:cubicBezTo>
                    <a:pt x="4151" y="1075"/>
                    <a:pt x="4125" y="1118"/>
                    <a:pt x="4090" y="1153"/>
                  </a:cubicBezTo>
                  <a:cubicBezTo>
                    <a:pt x="4077" y="1165"/>
                    <a:pt x="4063" y="1177"/>
                    <a:pt x="4048" y="1187"/>
                  </a:cubicBezTo>
                  <a:cubicBezTo>
                    <a:pt x="4043" y="1190"/>
                    <a:pt x="4039" y="1192"/>
                    <a:pt x="4034" y="1195"/>
                  </a:cubicBezTo>
                  <a:cubicBezTo>
                    <a:pt x="3992" y="1219"/>
                    <a:pt x="3944" y="1232"/>
                    <a:pt x="3896" y="1232"/>
                  </a:cubicBezTo>
                  <a:cubicBezTo>
                    <a:pt x="3797" y="1232"/>
                    <a:pt x="3704" y="1179"/>
                    <a:pt x="3655" y="1093"/>
                  </a:cubicBezTo>
                  <a:cubicBezTo>
                    <a:pt x="3618" y="1029"/>
                    <a:pt x="3608" y="954"/>
                    <a:pt x="3627" y="882"/>
                  </a:cubicBezTo>
                  <a:cubicBezTo>
                    <a:pt x="3636" y="848"/>
                    <a:pt x="3651" y="817"/>
                    <a:pt x="3671" y="789"/>
                  </a:cubicBezTo>
                  <a:cubicBezTo>
                    <a:pt x="3682" y="775"/>
                    <a:pt x="3694" y="761"/>
                    <a:pt x="3708" y="749"/>
                  </a:cubicBezTo>
                  <a:close/>
                  <a:moveTo>
                    <a:pt x="2132" y="40"/>
                  </a:moveTo>
                  <a:cubicBezTo>
                    <a:pt x="2275" y="40"/>
                    <a:pt x="2393" y="149"/>
                    <a:pt x="2409" y="288"/>
                  </a:cubicBezTo>
                  <a:cubicBezTo>
                    <a:pt x="2410" y="298"/>
                    <a:pt x="2410" y="308"/>
                    <a:pt x="2410" y="318"/>
                  </a:cubicBezTo>
                  <a:cubicBezTo>
                    <a:pt x="2410" y="326"/>
                    <a:pt x="2410" y="334"/>
                    <a:pt x="2409" y="342"/>
                  </a:cubicBezTo>
                  <a:cubicBezTo>
                    <a:pt x="2397" y="484"/>
                    <a:pt x="2278" y="596"/>
                    <a:pt x="2132" y="596"/>
                  </a:cubicBezTo>
                  <a:cubicBezTo>
                    <a:pt x="1987" y="596"/>
                    <a:pt x="1868" y="484"/>
                    <a:pt x="1856" y="342"/>
                  </a:cubicBezTo>
                  <a:cubicBezTo>
                    <a:pt x="1855" y="334"/>
                    <a:pt x="1854" y="326"/>
                    <a:pt x="1854" y="318"/>
                  </a:cubicBezTo>
                  <a:cubicBezTo>
                    <a:pt x="1854" y="308"/>
                    <a:pt x="1855" y="298"/>
                    <a:pt x="1856" y="288"/>
                  </a:cubicBezTo>
                  <a:cubicBezTo>
                    <a:pt x="1871" y="149"/>
                    <a:pt x="1989" y="40"/>
                    <a:pt x="2132" y="40"/>
                  </a:cubicBezTo>
                  <a:close/>
                  <a:moveTo>
                    <a:pt x="85" y="1026"/>
                  </a:moveTo>
                  <a:cubicBezTo>
                    <a:pt x="66" y="954"/>
                    <a:pt x="75" y="880"/>
                    <a:pt x="113" y="815"/>
                  </a:cubicBezTo>
                  <a:cubicBezTo>
                    <a:pt x="162" y="729"/>
                    <a:pt x="254" y="676"/>
                    <a:pt x="354" y="676"/>
                  </a:cubicBezTo>
                  <a:cubicBezTo>
                    <a:pt x="402" y="676"/>
                    <a:pt x="450" y="689"/>
                    <a:pt x="492" y="713"/>
                  </a:cubicBezTo>
                  <a:cubicBezTo>
                    <a:pt x="513" y="725"/>
                    <a:pt x="532" y="740"/>
                    <a:pt x="548" y="756"/>
                  </a:cubicBezTo>
                  <a:cubicBezTo>
                    <a:pt x="561" y="768"/>
                    <a:pt x="573" y="782"/>
                    <a:pt x="583" y="797"/>
                  </a:cubicBezTo>
                  <a:cubicBezTo>
                    <a:pt x="600" y="823"/>
                    <a:pt x="614" y="851"/>
                    <a:pt x="622" y="882"/>
                  </a:cubicBezTo>
                  <a:cubicBezTo>
                    <a:pt x="641" y="954"/>
                    <a:pt x="631" y="1029"/>
                    <a:pt x="594" y="1093"/>
                  </a:cubicBezTo>
                  <a:cubicBezTo>
                    <a:pt x="545" y="1179"/>
                    <a:pt x="452" y="1232"/>
                    <a:pt x="353" y="1232"/>
                  </a:cubicBezTo>
                  <a:cubicBezTo>
                    <a:pt x="305" y="1232"/>
                    <a:pt x="257" y="1219"/>
                    <a:pt x="214" y="1195"/>
                  </a:cubicBezTo>
                  <a:cubicBezTo>
                    <a:pt x="214" y="1195"/>
                    <a:pt x="213" y="1194"/>
                    <a:pt x="213" y="1194"/>
                  </a:cubicBezTo>
                  <a:cubicBezTo>
                    <a:pt x="197" y="1185"/>
                    <a:pt x="182" y="1174"/>
                    <a:pt x="169" y="1162"/>
                  </a:cubicBezTo>
                  <a:cubicBezTo>
                    <a:pt x="128" y="1126"/>
                    <a:pt x="99" y="1080"/>
                    <a:pt x="85" y="1026"/>
                  </a:cubicBezTo>
                  <a:close/>
                  <a:moveTo>
                    <a:pt x="548" y="2687"/>
                  </a:moveTo>
                  <a:cubicBezTo>
                    <a:pt x="532" y="2703"/>
                    <a:pt x="513" y="2717"/>
                    <a:pt x="492" y="2729"/>
                  </a:cubicBezTo>
                  <a:cubicBezTo>
                    <a:pt x="450" y="2753"/>
                    <a:pt x="402" y="2766"/>
                    <a:pt x="354" y="2766"/>
                  </a:cubicBezTo>
                  <a:cubicBezTo>
                    <a:pt x="254" y="2766"/>
                    <a:pt x="162" y="2713"/>
                    <a:pt x="113" y="2627"/>
                  </a:cubicBezTo>
                  <a:cubicBezTo>
                    <a:pt x="75" y="2563"/>
                    <a:pt x="66" y="2488"/>
                    <a:pt x="85" y="2416"/>
                  </a:cubicBezTo>
                  <a:cubicBezTo>
                    <a:pt x="99" y="2363"/>
                    <a:pt x="128" y="2316"/>
                    <a:pt x="169" y="2280"/>
                  </a:cubicBezTo>
                  <a:cubicBezTo>
                    <a:pt x="182" y="2269"/>
                    <a:pt x="197" y="2258"/>
                    <a:pt x="213" y="2249"/>
                  </a:cubicBezTo>
                  <a:cubicBezTo>
                    <a:pt x="213" y="2248"/>
                    <a:pt x="214" y="2248"/>
                    <a:pt x="214" y="2248"/>
                  </a:cubicBezTo>
                  <a:cubicBezTo>
                    <a:pt x="257" y="2223"/>
                    <a:pt x="305" y="2210"/>
                    <a:pt x="353" y="2210"/>
                  </a:cubicBezTo>
                  <a:cubicBezTo>
                    <a:pt x="452" y="2210"/>
                    <a:pt x="545" y="2264"/>
                    <a:pt x="594" y="2349"/>
                  </a:cubicBezTo>
                  <a:cubicBezTo>
                    <a:pt x="631" y="2414"/>
                    <a:pt x="641" y="2489"/>
                    <a:pt x="622" y="2560"/>
                  </a:cubicBezTo>
                  <a:cubicBezTo>
                    <a:pt x="614" y="2591"/>
                    <a:pt x="600" y="2620"/>
                    <a:pt x="583" y="2645"/>
                  </a:cubicBezTo>
                  <a:cubicBezTo>
                    <a:pt x="573" y="2660"/>
                    <a:pt x="561" y="2674"/>
                    <a:pt x="548" y="2687"/>
                  </a:cubicBezTo>
                  <a:close/>
                  <a:moveTo>
                    <a:pt x="2409" y="3155"/>
                  </a:moveTo>
                  <a:cubicBezTo>
                    <a:pt x="2393" y="3294"/>
                    <a:pt x="2275" y="3402"/>
                    <a:pt x="2132" y="3402"/>
                  </a:cubicBezTo>
                  <a:cubicBezTo>
                    <a:pt x="2132" y="3402"/>
                    <a:pt x="2132" y="3402"/>
                    <a:pt x="2132" y="3402"/>
                  </a:cubicBezTo>
                  <a:cubicBezTo>
                    <a:pt x="2058" y="3402"/>
                    <a:pt x="1988" y="3373"/>
                    <a:pt x="1936" y="3321"/>
                  </a:cubicBezTo>
                  <a:cubicBezTo>
                    <a:pt x="1891" y="3276"/>
                    <a:pt x="1863" y="3218"/>
                    <a:pt x="1856" y="3155"/>
                  </a:cubicBezTo>
                  <a:cubicBezTo>
                    <a:pt x="1855" y="3145"/>
                    <a:pt x="1854" y="3135"/>
                    <a:pt x="1854" y="3124"/>
                  </a:cubicBezTo>
                  <a:cubicBezTo>
                    <a:pt x="1854" y="3116"/>
                    <a:pt x="1855" y="3108"/>
                    <a:pt x="1856" y="3100"/>
                  </a:cubicBezTo>
                  <a:cubicBezTo>
                    <a:pt x="1861" y="3035"/>
                    <a:pt x="1889" y="2975"/>
                    <a:pt x="1936" y="2928"/>
                  </a:cubicBezTo>
                  <a:cubicBezTo>
                    <a:pt x="1988" y="2875"/>
                    <a:pt x="2058" y="2846"/>
                    <a:pt x="2132" y="2846"/>
                  </a:cubicBezTo>
                  <a:cubicBezTo>
                    <a:pt x="2278" y="2846"/>
                    <a:pt x="2397" y="2958"/>
                    <a:pt x="2409" y="3100"/>
                  </a:cubicBezTo>
                  <a:cubicBezTo>
                    <a:pt x="2410" y="3108"/>
                    <a:pt x="2410" y="3116"/>
                    <a:pt x="2410" y="3124"/>
                  </a:cubicBezTo>
                  <a:cubicBezTo>
                    <a:pt x="2410" y="3135"/>
                    <a:pt x="2410" y="3145"/>
                    <a:pt x="2409" y="3155"/>
                  </a:cubicBezTo>
                  <a:close/>
                  <a:moveTo>
                    <a:pt x="3609" y="2698"/>
                  </a:moveTo>
                  <a:cubicBezTo>
                    <a:pt x="3418" y="2828"/>
                    <a:pt x="3195" y="2930"/>
                    <a:pt x="2947" y="3001"/>
                  </a:cubicBezTo>
                  <a:cubicBezTo>
                    <a:pt x="2787" y="3047"/>
                    <a:pt x="2620" y="3079"/>
                    <a:pt x="2449" y="3097"/>
                  </a:cubicBezTo>
                  <a:cubicBezTo>
                    <a:pt x="2435" y="2934"/>
                    <a:pt x="2299" y="2806"/>
                    <a:pt x="2132" y="2806"/>
                  </a:cubicBezTo>
                  <a:cubicBezTo>
                    <a:pt x="1966" y="2806"/>
                    <a:pt x="1830" y="2934"/>
                    <a:pt x="1816" y="3097"/>
                  </a:cubicBezTo>
                  <a:cubicBezTo>
                    <a:pt x="1645" y="3079"/>
                    <a:pt x="1478" y="3047"/>
                    <a:pt x="1318" y="3001"/>
                  </a:cubicBezTo>
                  <a:cubicBezTo>
                    <a:pt x="1070" y="2930"/>
                    <a:pt x="847" y="2828"/>
                    <a:pt x="656" y="2698"/>
                  </a:cubicBezTo>
                  <a:cubicBezTo>
                    <a:pt x="642" y="2688"/>
                    <a:pt x="629" y="2679"/>
                    <a:pt x="615" y="2669"/>
                  </a:cubicBezTo>
                  <a:cubicBezTo>
                    <a:pt x="683" y="2571"/>
                    <a:pt x="692" y="2439"/>
                    <a:pt x="629" y="2329"/>
                  </a:cubicBezTo>
                  <a:cubicBezTo>
                    <a:pt x="541" y="2177"/>
                    <a:pt x="346" y="2125"/>
                    <a:pt x="194" y="2213"/>
                  </a:cubicBezTo>
                  <a:cubicBezTo>
                    <a:pt x="194" y="2213"/>
                    <a:pt x="193" y="2214"/>
                    <a:pt x="192" y="2214"/>
                  </a:cubicBezTo>
                  <a:cubicBezTo>
                    <a:pt x="103" y="2057"/>
                    <a:pt x="58" y="1891"/>
                    <a:pt x="58" y="1721"/>
                  </a:cubicBezTo>
                  <a:cubicBezTo>
                    <a:pt x="58" y="1551"/>
                    <a:pt x="103" y="1386"/>
                    <a:pt x="192" y="1228"/>
                  </a:cubicBezTo>
                  <a:cubicBezTo>
                    <a:pt x="193" y="1229"/>
                    <a:pt x="194" y="1229"/>
                    <a:pt x="194" y="1230"/>
                  </a:cubicBezTo>
                  <a:cubicBezTo>
                    <a:pt x="346" y="1317"/>
                    <a:pt x="541" y="1265"/>
                    <a:pt x="629" y="1113"/>
                  </a:cubicBezTo>
                  <a:cubicBezTo>
                    <a:pt x="692" y="1003"/>
                    <a:pt x="683" y="872"/>
                    <a:pt x="615" y="774"/>
                  </a:cubicBezTo>
                  <a:cubicBezTo>
                    <a:pt x="629" y="764"/>
                    <a:pt x="642" y="754"/>
                    <a:pt x="656" y="745"/>
                  </a:cubicBezTo>
                  <a:cubicBezTo>
                    <a:pt x="847" y="615"/>
                    <a:pt x="1070" y="513"/>
                    <a:pt x="1318" y="442"/>
                  </a:cubicBezTo>
                  <a:cubicBezTo>
                    <a:pt x="1478" y="395"/>
                    <a:pt x="1645" y="364"/>
                    <a:pt x="1816" y="346"/>
                  </a:cubicBezTo>
                  <a:cubicBezTo>
                    <a:pt x="1830" y="509"/>
                    <a:pt x="1966" y="636"/>
                    <a:pt x="2132" y="636"/>
                  </a:cubicBezTo>
                  <a:cubicBezTo>
                    <a:pt x="2299" y="636"/>
                    <a:pt x="2435" y="509"/>
                    <a:pt x="2449" y="346"/>
                  </a:cubicBezTo>
                  <a:cubicBezTo>
                    <a:pt x="2620" y="364"/>
                    <a:pt x="2787" y="395"/>
                    <a:pt x="2947" y="442"/>
                  </a:cubicBezTo>
                  <a:cubicBezTo>
                    <a:pt x="3195" y="513"/>
                    <a:pt x="3418" y="615"/>
                    <a:pt x="3609" y="745"/>
                  </a:cubicBezTo>
                  <a:cubicBezTo>
                    <a:pt x="3619" y="752"/>
                    <a:pt x="3629" y="759"/>
                    <a:pt x="3639" y="766"/>
                  </a:cubicBezTo>
                  <a:cubicBezTo>
                    <a:pt x="3567" y="865"/>
                    <a:pt x="3555" y="1001"/>
                    <a:pt x="3620" y="1113"/>
                  </a:cubicBezTo>
                  <a:cubicBezTo>
                    <a:pt x="3708" y="1265"/>
                    <a:pt x="3902" y="1317"/>
                    <a:pt x="4054" y="1230"/>
                  </a:cubicBezTo>
                  <a:cubicBezTo>
                    <a:pt x="4059" y="1227"/>
                    <a:pt x="4064" y="1224"/>
                    <a:pt x="4068" y="1221"/>
                  </a:cubicBezTo>
                  <a:cubicBezTo>
                    <a:pt x="4161" y="1381"/>
                    <a:pt x="4207" y="1549"/>
                    <a:pt x="4207" y="1721"/>
                  </a:cubicBezTo>
                  <a:cubicBezTo>
                    <a:pt x="4207" y="1894"/>
                    <a:pt x="4161" y="2062"/>
                    <a:pt x="4068" y="2222"/>
                  </a:cubicBezTo>
                  <a:cubicBezTo>
                    <a:pt x="4064" y="2219"/>
                    <a:pt x="4059" y="2216"/>
                    <a:pt x="4054" y="2213"/>
                  </a:cubicBezTo>
                  <a:cubicBezTo>
                    <a:pt x="3902" y="2125"/>
                    <a:pt x="3708" y="2177"/>
                    <a:pt x="3620" y="2329"/>
                  </a:cubicBezTo>
                  <a:cubicBezTo>
                    <a:pt x="3555" y="2442"/>
                    <a:pt x="3567" y="2578"/>
                    <a:pt x="3639" y="2677"/>
                  </a:cubicBezTo>
                  <a:cubicBezTo>
                    <a:pt x="3629" y="2684"/>
                    <a:pt x="3619" y="2691"/>
                    <a:pt x="3609" y="2698"/>
                  </a:cubicBezTo>
                  <a:close/>
                  <a:moveTo>
                    <a:pt x="4136" y="2627"/>
                  </a:moveTo>
                  <a:cubicBezTo>
                    <a:pt x="4087" y="2713"/>
                    <a:pt x="3994" y="2766"/>
                    <a:pt x="3895" y="2766"/>
                  </a:cubicBezTo>
                  <a:cubicBezTo>
                    <a:pt x="3847" y="2766"/>
                    <a:pt x="3799" y="2753"/>
                    <a:pt x="3756" y="2729"/>
                  </a:cubicBezTo>
                  <a:cubicBezTo>
                    <a:pt x="3739" y="2719"/>
                    <a:pt x="3723" y="2707"/>
                    <a:pt x="3708" y="2694"/>
                  </a:cubicBezTo>
                  <a:cubicBezTo>
                    <a:pt x="3694" y="2681"/>
                    <a:pt x="3682" y="2668"/>
                    <a:pt x="3671" y="2653"/>
                  </a:cubicBezTo>
                  <a:cubicBezTo>
                    <a:pt x="3651" y="2626"/>
                    <a:pt x="3636" y="2594"/>
                    <a:pt x="3627" y="2560"/>
                  </a:cubicBezTo>
                  <a:cubicBezTo>
                    <a:pt x="3608" y="2489"/>
                    <a:pt x="3618" y="2414"/>
                    <a:pt x="3655" y="2349"/>
                  </a:cubicBezTo>
                  <a:cubicBezTo>
                    <a:pt x="3704" y="2264"/>
                    <a:pt x="3797" y="2210"/>
                    <a:pt x="3896" y="2210"/>
                  </a:cubicBezTo>
                  <a:cubicBezTo>
                    <a:pt x="3944" y="2210"/>
                    <a:pt x="3992" y="2223"/>
                    <a:pt x="4034" y="2248"/>
                  </a:cubicBezTo>
                  <a:cubicBezTo>
                    <a:pt x="4039" y="2250"/>
                    <a:pt x="4043" y="2253"/>
                    <a:pt x="4048" y="2256"/>
                  </a:cubicBezTo>
                  <a:cubicBezTo>
                    <a:pt x="4063" y="2266"/>
                    <a:pt x="4077" y="2277"/>
                    <a:pt x="4090" y="2290"/>
                  </a:cubicBezTo>
                  <a:cubicBezTo>
                    <a:pt x="4125" y="2324"/>
                    <a:pt x="4151" y="2368"/>
                    <a:pt x="4164" y="2416"/>
                  </a:cubicBezTo>
                  <a:cubicBezTo>
                    <a:pt x="4183" y="2488"/>
                    <a:pt x="4173" y="2563"/>
                    <a:pt x="4136" y="26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000" dirty="0">
                <a:solidFill>
                  <a:srgbClr val="73736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444208" y="1820613"/>
              <a:ext cx="244827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Project Manager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6435299" y="5060973"/>
              <a:ext cx="2457181" cy="661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Main Contractor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860032" y="5779865"/>
              <a:ext cx="2194570" cy="45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Subcontractor</a:t>
              </a:r>
              <a:endPara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</p:grpSp>
      <p:pic>
        <p:nvPicPr>
          <p:cNvPr id="37" name="Picture 36" descr="text-fil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574" y="2492896"/>
            <a:ext cx="476250" cy="476250"/>
          </a:xfrm>
          <a:prstGeom prst="rect">
            <a:avLst/>
          </a:prstGeom>
        </p:spPr>
      </p:pic>
      <p:pic>
        <p:nvPicPr>
          <p:cNvPr id="38" name="Picture 37" descr="text-fil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581128"/>
            <a:ext cx="476250" cy="476250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38" idx="3"/>
          </p:cNvCxnSpPr>
          <p:nvPr/>
        </p:nvCxnSpPr>
        <p:spPr>
          <a:xfrm flipV="1">
            <a:off x="2960018" y="4797152"/>
            <a:ext cx="3268166" cy="22101"/>
          </a:xfrm>
          <a:prstGeom prst="straightConnector1">
            <a:avLst/>
          </a:prstGeom>
          <a:ln w="38100">
            <a:solidFill>
              <a:srgbClr val="FE7D19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987824" y="2276872"/>
            <a:ext cx="1080120" cy="288034"/>
          </a:xfrm>
          <a:prstGeom prst="straightConnector1">
            <a:avLst/>
          </a:prstGeom>
          <a:ln w="38100">
            <a:solidFill>
              <a:srgbClr val="FE7D19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>
            <a:off x="2987824" y="2731021"/>
            <a:ext cx="3096344" cy="193923"/>
          </a:xfrm>
          <a:prstGeom prst="straightConnector1">
            <a:avLst/>
          </a:prstGeom>
          <a:ln w="38100">
            <a:solidFill>
              <a:srgbClr val="FE7D19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1475656" y="3336896"/>
            <a:ext cx="5904656" cy="596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lvl="1" algn="ctr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Upload + Transmit</a:t>
            </a:r>
            <a:endParaRPr lang="en-US" sz="2400" i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3" name="Picture 42" descr="text-fil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988840"/>
            <a:ext cx="476250" cy="476250"/>
          </a:xfrm>
          <a:prstGeom prst="rect">
            <a:avLst/>
          </a:prstGeom>
        </p:spPr>
      </p:pic>
      <p:pic>
        <p:nvPicPr>
          <p:cNvPr id="44" name="Picture 43" descr="text-fil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2348880"/>
            <a:ext cx="476250" cy="476250"/>
          </a:xfrm>
          <a:prstGeom prst="rect">
            <a:avLst/>
          </a:prstGeom>
        </p:spPr>
      </p:pic>
      <p:pic>
        <p:nvPicPr>
          <p:cNvPr id="45" name="Picture 44" descr="text-fil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4077072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11480" y="228600"/>
            <a:ext cx="8510578" cy="7326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mtClean="0"/>
              <a:t>Documents: Superseding</a:t>
            </a:r>
            <a:endParaRPr lang="en-AU" dirty="0"/>
          </a:p>
        </p:txBody>
      </p:sp>
      <p:grpSp>
        <p:nvGrpSpPr>
          <p:cNvPr id="3" name="Group 29"/>
          <p:cNvGrpSpPr/>
          <p:nvPr/>
        </p:nvGrpSpPr>
        <p:grpSpPr>
          <a:xfrm>
            <a:off x="611560" y="1460573"/>
            <a:ext cx="8280920" cy="4776739"/>
            <a:chOff x="611560" y="1460573"/>
            <a:chExt cx="8280920" cy="4776739"/>
          </a:xfrm>
        </p:grpSpPr>
        <p:grpSp>
          <p:nvGrpSpPr>
            <p:cNvPr id="4" name="Group 47"/>
            <p:cNvGrpSpPr/>
            <p:nvPr/>
          </p:nvGrpSpPr>
          <p:grpSpPr>
            <a:xfrm>
              <a:off x="4160048" y="5305298"/>
              <a:ext cx="606841" cy="696131"/>
              <a:chOff x="4929397" y="3771593"/>
              <a:chExt cx="606841" cy="696131"/>
            </a:xfrm>
          </p:grpSpPr>
          <p:sp>
            <p:nvSpPr>
              <p:cNvPr id="26" name="Freeform 19"/>
              <p:cNvSpPr>
                <a:spLocks/>
              </p:cNvSpPr>
              <p:nvPr/>
            </p:nvSpPr>
            <p:spPr bwMode="auto">
              <a:xfrm>
                <a:off x="4929397" y="3913497"/>
                <a:ext cx="606841" cy="554227"/>
              </a:xfrm>
              <a:custGeom>
                <a:avLst/>
                <a:gdLst>
                  <a:gd name="connsiteX0" fmla="*/ 6697 w 9761"/>
                  <a:gd name="connsiteY0" fmla="*/ 10000 h 10000"/>
                  <a:gd name="connsiteX1" fmla="*/ 9356 w 9761"/>
                  <a:gd name="connsiteY1" fmla="*/ 8875 h 10000"/>
                  <a:gd name="connsiteX2" fmla="*/ 9385 w 9761"/>
                  <a:gd name="connsiteY2" fmla="*/ 4679 h 10000"/>
                  <a:gd name="connsiteX3" fmla="*/ 9291 w 9761"/>
                  <a:gd name="connsiteY3" fmla="*/ 4322 h 10000"/>
                  <a:gd name="connsiteX4" fmla="*/ 8688 w 9761"/>
                  <a:gd name="connsiteY4" fmla="*/ 3766 h 10000"/>
                  <a:gd name="connsiteX5" fmla="*/ 6799 w 9761"/>
                  <a:gd name="connsiteY5" fmla="*/ 3134 h 10000"/>
                  <a:gd name="connsiteX6" fmla="*/ 5868 w 9761"/>
                  <a:gd name="connsiteY6" fmla="*/ 2301 h 10000"/>
                  <a:gd name="connsiteX7" fmla="*/ 5863 w 9761"/>
                  <a:gd name="connsiteY7" fmla="*/ 2292 h 10000"/>
                  <a:gd name="connsiteX8" fmla="*/ 6158 w 9761"/>
                  <a:gd name="connsiteY8" fmla="*/ 1232 h 10000"/>
                  <a:gd name="connsiteX9" fmla="*/ 6179 w 9761"/>
                  <a:gd name="connsiteY9" fmla="*/ 1189 h 10000"/>
                  <a:gd name="connsiteX10" fmla="*/ 6526 w 9761"/>
                  <a:gd name="connsiteY10" fmla="*/ 323 h 10000"/>
                  <a:gd name="connsiteX11" fmla="*/ 6466 w 9761"/>
                  <a:gd name="connsiteY11" fmla="*/ 95 h 10000"/>
                  <a:gd name="connsiteX12" fmla="*/ 6201 w 9761"/>
                  <a:gd name="connsiteY12" fmla="*/ 162 h 10000"/>
                  <a:gd name="connsiteX13" fmla="*/ 6158 w 9761"/>
                  <a:gd name="connsiteY13" fmla="*/ 162 h 10000"/>
                  <a:gd name="connsiteX14" fmla="*/ 6120 w 9761"/>
                  <a:gd name="connsiteY14" fmla="*/ 114 h 10000"/>
                  <a:gd name="connsiteX15" fmla="*/ 6120 w 9761"/>
                  <a:gd name="connsiteY15" fmla="*/ 0 h 10000"/>
                  <a:gd name="connsiteX16" fmla="*/ 4739 w 9761"/>
                  <a:gd name="connsiteY16" fmla="*/ 185 h 10000"/>
                  <a:gd name="connsiteX17" fmla="*/ 3363 w 9761"/>
                  <a:gd name="connsiteY17" fmla="*/ 0 h 10000"/>
                  <a:gd name="connsiteX18" fmla="*/ 3363 w 9761"/>
                  <a:gd name="connsiteY18" fmla="*/ 114 h 10000"/>
                  <a:gd name="connsiteX19" fmla="*/ 3342 w 9761"/>
                  <a:gd name="connsiteY19" fmla="*/ 162 h 10000"/>
                  <a:gd name="connsiteX20" fmla="*/ 3299 w 9761"/>
                  <a:gd name="connsiteY20" fmla="*/ 162 h 10000"/>
                  <a:gd name="connsiteX21" fmla="*/ 3017 w 9761"/>
                  <a:gd name="connsiteY21" fmla="*/ 95 h 10000"/>
                  <a:gd name="connsiteX22" fmla="*/ 2953 w 9761"/>
                  <a:gd name="connsiteY22" fmla="*/ 323 h 10000"/>
                  <a:gd name="connsiteX23" fmla="*/ 3299 w 9761"/>
                  <a:gd name="connsiteY23" fmla="*/ 1189 h 10000"/>
                  <a:gd name="connsiteX24" fmla="*/ 3342 w 9761"/>
                  <a:gd name="connsiteY24" fmla="*/ 1232 h 10000"/>
                  <a:gd name="connsiteX25" fmla="*/ 3808 w 9761"/>
                  <a:gd name="connsiteY25" fmla="*/ 2587 h 10000"/>
                  <a:gd name="connsiteX26" fmla="*/ 3718 w 9761"/>
                  <a:gd name="connsiteY26" fmla="*/ 2972 h 10000"/>
                  <a:gd name="connsiteX27" fmla="*/ 2833 w 9761"/>
                  <a:gd name="connsiteY27" fmla="*/ 3571 h 10000"/>
                  <a:gd name="connsiteX28" fmla="*/ 1038 w 9761"/>
                  <a:gd name="connsiteY28" fmla="*/ 4451 h 10000"/>
                  <a:gd name="connsiteX29" fmla="*/ 808 w 9761"/>
                  <a:gd name="connsiteY29" fmla="*/ 4555 h 10000"/>
                  <a:gd name="connsiteX30" fmla="*/ 372 w 9761"/>
                  <a:gd name="connsiteY30" fmla="*/ 6705 h 10000"/>
                  <a:gd name="connsiteX31" fmla="*/ 184 w 9761"/>
                  <a:gd name="connsiteY31" fmla="*/ 8887 h 10000"/>
                  <a:gd name="connsiteX32" fmla="*/ 0 w 9761"/>
                  <a:gd name="connsiteY32" fmla="*/ 10000 h 10000"/>
                  <a:gd name="connsiteX33" fmla="*/ 3679 w 9761"/>
                  <a:gd name="connsiteY33" fmla="*/ 10000 h 10000"/>
                  <a:gd name="connsiteX34" fmla="*/ 6697 w 9761"/>
                  <a:gd name="connsiteY34" fmla="*/ 10000 h 10000"/>
                  <a:gd name="connsiteX0" fmla="*/ 7426 w 10565"/>
                  <a:gd name="connsiteY0" fmla="*/ 10000 h 10000"/>
                  <a:gd name="connsiteX1" fmla="*/ 10150 w 10565"/>
                  <a:gd name="connsiteY1" fmla="*/ 8875 h 10000"/>
                  <a:gd name="connsiteX2" fmla="*/ 10180 w 10565"/>
                  <a:gd name="connsiteY2" fmla="*/ 4679 h 10000"/>
                  <a:gd name="connsiteX3" fmla="*/ 10083 w 10565"/>
                  <a:gd name="connsiteY3" fmla="*/ 4322 h 10000"/>
                  <a:gd name="connsiteX4" fmla="*/ 9466 w 10565"/>
                  <a:gd name="connsiteY4" fmla="*/ 3766 h 10000"/>
                  <a:gd name="connsiteX5" fmla="*/ 7530 w 10565"/>
                  <a:gd name="connsiteY5" fmla="*/ 3134 h 10000"/>
                  <a:gd name="connsiteX6" fmla="*/ 6577 w 10565"/>
                  <a:gd name="connsiteY6" fmla="*/ 2301 h 10000"/>
                  <a:gd name="connsiteX7" fmla="*/ 6572 w 10565"/>
                  <a:gd name="connsiteY7" fmla="*/ 2292 h 10000"/>
                  <a:gd name="connsiteX8" fmla="*/ 6874 w 10565"/>
                  <a:gd name="connsiteY8" fmla="*/ 1232 h 10000"/>
                  <a:gd name="connsiteX9" fmla="*/ 6895 w 10565"/>
                  <a:gd name="connsiteY9" fmla="*/ 1189 h 10000"/>
                  <a:gd name="connsiteX10" fmla="*/ 7251 w 10565"/>
                  <a:gd name="connsiteY10" fmla="*/ 323 h 10000"/>
                  <a:gd name="connsiteX11" fmla="*/ 7189 w 10565"/>
                  <a:gd name="connsiteY11" fmla="*/ 95 h 10000"/>
                  <a:gd name="connsiteX12" fmla="*/ 6918 w 10565"/>
                  <a:gd name="connsiteY12" fmla="*/ 162 h 10000"/>
                  <a:gd name="connsiteX13" fmla="*/ 6874 w 10565"/>
                  <a:gd name="connsiteY13" fmla="*/ 162 h 10000"/>
                  <a:gd name="connsiteX14" fmla="*/ 6835 w 10565"/>
                  <a:gd name="connsiteY14" fmla="*/ 114 h 10000"/>
                  <a:gd name="connsiteX15" fmla="*/ 6835 w 10565"/>
                  <a:gd name="connsiteY15" fmla="*/ 0 h 10000"/>
                  <a:gd name="connsiteX16" fmla="*/ 5420 w 10565"/>
                  <a:gd name="connsiteY16" fmla="*/ 185 h 10000"/>
                  <a:gd name="connsiteX17" fmla="*/ 4010 w 10565"/>
                  <a:gd name="connsiteY17" fmla="*/ 0 h 10000"/>
                  <a:gd name="connsiteX18" fmla="*/ 4010 w 10565"/>
                  <a:gd name="connsiteY18" fmla="*/ 114 h 10000"/>
                  <a:gd name="connsiteX19" fmla="*/ 3989 w 10565"/>
                  <a:gd name="connsiteY19" fmla="*/ 162 h 10000"/>
                  <a:gd name="connsiteX20" fmla="*/ 3945 w 10565"/>
                  <a:gd name="connsiteY20" fmla="*/ 162 h 10000"/>
                  <a:gd name="connsiteX21" fmla="*/ 3656 w 10565"/>
                  <a:gd name="connsiteY21" fmla="*/ 95 h 10000"/>
                  <a:gd name="connsiteX22" fmla="*/ 3590 w 10565"/>
                  <a:gd name="connsiteY22" fmla="*/ 323 h 10000"/>
                  <a:gd name="connsiteX23" fmla="*/ 3945 w 10565"/>
                  <a:gd name="connsiteY23" fmla="*/ 1189 h 10000"/>
                  <a:gd name="connsiteX24" fmla="*/ 3989 w 10565"/>
                  <a:gd name="connsiteY24" fmla="*/ 1232 h 10000"/>
                  <a:gd name="connsiteX25" fmla="*/ 4466 w 10565"/>
                  <a:gd name="connsiteY25" fmla="*/ 2587 h 10000"/>
                  <a:gd name="connsiteX26" fmla="*/ 4374 w 10565"/>
                  <a:gd name="connsiteY26" fmla="*/ 2972 h 10000"/>
                  <a:gd name="connsiteX27" fmla="*/ 3467 w 10565"/>
                  <a:gd name="connsiteY27" fmla="*/ 3571 h 10000"/>
                  <a:gd name="connsiteX28" fmla="*/ 1628 w 10565"/>
                  <a:gd name="connsiteY28" fmla="*/ 4451 h 10000"/>
                  <a:gd name="connsiteX29" fmla="*/ 1393 w 10565"/>
                  <a:gd name="connsiteY29" fmla="*/ 4555 h 10000"/>
                  <a:gd name="connsiteX30" fmla="*/ 946 w 10565"/>
                  <a:gd name="connsiteY30" fmla="*/ 6705 h 10000"/>
                  <a:gd name="connsiteX31" fmla="*/ 565 w 10565"/>
                  <a:gd name="connsiteY31" fmla="*/ 10000 h 10000"/>
                  <a:gd name="connsiteX32" fmla="*/ 4334 w 10565"/>
                  <a:gd name="connsiteY32" fmla="*/ 10000 h 10000"/>
                  <a:gd name="connsiteX33" fmla="*/ 7426 w 10565"/>
                  <a:gd name="connsiteY33" fmla="*/ 10000 h 10000"/>
                  <a:gd name="connsiteX0" fmla="*/ 6618 w 9757"/>
                  <a:gd name="connsiteY0" fmla="*/ 10000 h 10000"/>
                  <a:gd name="connsiteX1" fmla="*/ 9342 w 9757"/>
                  <a:gd name="connsiteY1" fmla="*/ 8875 h 10000"/>
                  <a:gd name="connsiteX2" fmla="*/ 9372 w 9757"/>
                  <a:gd name="connsiteY2" fmla="*/ 4679 h 10000"/>
                  <a:gd name="connsiteX3" fmla="*/ 9275 w 9757"/>
                  <a:gd name="connsiteY3" fmla="*/ 4322 h 10000"/>
                  <a:gd name="connsiteX4" fmla="*/ 8658 w 9757"/>
                  <a:gd name="connsiteY4" fmla="*/ 3766 h 10000"/>
                  <a:gd name="connsiteX5" fmla="*/ 6722 w 9757"/>
                  <a:gd name="connsiteY5" fmla="*/ 3134 h 10000"/>
                  <a:gd name="connsiteX6" fmla="*/ 5769 w 9757"/>
                  <a:gd name="connsiteY6" fmla="*/ 2301 h 10000"/>
                  <a:gd name="connsiteX7" fmla="*/ 5764 w 9757"/>
                  <a:gd name="connsiteY7" fmla="*/ 2292 h 10000"/>
                  <a:gd name="connsiteX8" fmla="*/ 6066 w 9757"/>
                  <a:gd name="connsiteY8" fmla="*/ 1232 h 10000"/>
                  <a:gd name="connsiteX9" fmla="*/ 6087 w 9757"/>
                  <a:gd name="connsiteY9" fmla="*/ 1189 h 10000"/>
                  <a:gd name="connsiteX10" fmla="*/ 6443 w 9757"/>
                  <a:gd name="connsiteY10" fmla="*/ 323 h 10000"/>
                  <a:gd name="connsiteX11" fmla="*/ 6381 w 9757"/>
                  <a:gd name="connsiteY11" fmla="*/ 95 h 10000"/>
                  <a:gd name="connsiteX12" fmla="*/ 6110 w 9757"/>
                  <a:gd name="connsiteY12" fmla="*/ 162 h 10000"/>
                  <a:gd name="connsiteX13" fmla="*/ 6066 w 9757"/>
                  <a:gd name="connsiteY13" fmla="*/ 162 h 10000"/>
                  <a:gd name="connsiteX14" fmla="*/ 6027 w 9757"/>
                  <a:gd name="connsiteY14" fmla="*/ 114 h 10000"/>
                  <a:gd name="connsiteX15" fmla="*/ 6027 w 9757"/>
                  <a:gd name="connsiteY15" fmla="*/ 0 h 10000"/>
                  <a:gd name="connsiteX16" fmla="*/ 4612 w 9757"/>
                  <a:gd name="connsiteY16" fmla="*/ 185 h 10000"/>
                  <a:gd name="connsiteX17" fmla="*/ 3202 w 9757"/>
                  <a:gd name="connsiteY17" fmla="*/ 0 h 10000"/>
                  <a:gd name="connsiteX18" fmla="*/ 3202 w 9757"/>
                  <a:gd name="connsiteY18" fmla="*/ 114 h 10000"/>
                  <a:gd name="connsiteX19" fmla="*/ 3181 w 9757"/>
                  <a:gd name="connsiteY19" fmla="*/ 162 h 10000"/>
                  <a:gd name="connsiteX20" fmla="*/ 3137 w 9757"/>
                  <a:gd name="connsiteY20" fmla="*/ 162 h 10000"/>
                  <a:gd name="connsiteX21" fmla="*/ 2848 w 9757"/>
                  <a:gd name="connsiteY21" fmla="*/ 95 h 10000"/>
                  <a:gd name="connsiteX22" fmla="*/ 2782 w 9757"/>
                  <a:gd name="connsiteY22" fmla="*/ 323 h 10000"/>
                  <a:gd name="connsiteX23" fmla="*/ 3137 w 9757"/>
                  <a:gd name="connsiteY23" fmla="*/ 1189 h 10000"/>
                  <a:gd name="connsiteX24" fmla="*/ 3181 w 9757"/>
                  <a:gd name="connsiteY24" fmla="*/ 1232 h 10000"/>
                  <a:gd name="connsiteX25" fmla="*/ 3658 w 9757"/>
                  <a:gd name="connsiteY25" fmla="*/ 2587 h 10000"/>
                  <a:gd name="connsiteX26" fmla="*/ 3566 w 9757"/>
                  <a:gd name="connsiteY26" fmla="*/ 2972 h 10000"/>
                  <a:gd name="connsiteX27" fmla="*/ 2659 w 9757"/>
                  <a:gd name="connsiteY27" fmla="*/ 3571 h 10000"/>
                  <a:gd name="connsiteX28" fmla="*/ 820 w 9757"/>
                  <a:gd name="connsiteY28" fmla="*/ 4451 h 10000"/>
                  <a:gd name="connsiteX29" fmla="*/ 585 w 9757"/>
                  <a:gd name="connsiteY29" fmla="*/ 4555 h 10000"/>
                  <a:gd name="connsiteX30" fmla="*/ 138 w 9757"/>
                  <a:gd name="connsiteY30" fmla="*/ 6705 h 10000"/>
                  <a:gd name="connsiteX31" fmla="*/ 642 w 9757"/>
                  <a:gd name="connsiteY31" fmla="*/ 7903 h 10000"/>
                  <a:gd name="connsiteX32" fmla="*/ 3526 w 9757"/>
                  <a:gd name="connsiteY32" fmla="*/ 10000 h 10000"/>
                  <a:gd name="connsiteX33" fmla="*/ 6618 w 9757"/>
                  <a:gd name="connsiteY33" fmla="*/ 10000 h 10000"/>
                  <a:gd name="connsiteX0" fmla="*/ 7077 w 10294"/>
                  <a:gd name="connsiteY0" fmla="*/ 10000 h 10000"/>
                  <a:gd name="connsiteX1" fmla="*/ 9869 w 10294"/>
                  <a:gd name="connsiteY1" fmla="*/ 8875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294"/>
                  <a:gd name="connsiteY0" fmla="*/ 10000 h 10000"/>
                  <a:gd name="connsiteX1" fmla="*/ 9933 w 10294"/>
                  <a:gd name="connsiteY1" fmla="*/ 7807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505"/>
                  <a:gd name="connsiteY0" fmla="*/ 10000 h 10000"/>
                  <a:gd name="connsiteX1" fmla="*/ 10505 w 10505"/>
                  <a:gd name="connsiteY1" fmla="*/ 7091 h 10000"/>
                  <a:gd name="connsiteX2" fmla="*/ 9899 w 10505"/>
                  <a:gd name="connsiteY2" fmla="*/ 4679 h 10000"/>
                  <a:gd name="connsiteX3" fmla="*/ 9800 w 10505"/>
                  <a:gd name="connsiteY3" fmla="*/ 4322 h 10000"/>
                  <a:gd name="connsiteX4" fmla="*/ 9168 w 10505"/>
                  <a:gd name="connsiteY4" fmla="*/ 3766 h 10000"/>
                  <a:gd name="connsiteX5" fmla="*/ 7183 w 10505"/>
                  <a:gd name="connsiteY5" fmla="*/ 3134 h 10000"/>
                  <a:gd name="connsiteX6" fmla="*/ 6207 w 10505"/>
                  <a:gd name="connsiteY6" fmla="*/ 2301 h 10000"/>
                  <a:gd name="connsiteX7" fmla="*/ 6202 w 10505"/>
                  <a:gd name="connsiteY7" fmla="*/ 2292 h 10000"/>
                  <a:gd name="connsiteX8" fmla="*/ 6511 w 10505"/>
                  <a:gd name="connsiteY8" fmla="*/ 1232 h 10000"/>
                  <a:gd name="connsiteX9" fmla="*/ 6533 w 10505"/>
                  <a:gd name="connsiteY9" fmla="*/ 1189 h 10000"/>
                  <a:gd name="connsiteX10" fmla="*/ 6897 w 10505"/>
                  <a:gd name="connsiteY10" fmla="*/ 323 h 10000"/>
                  <a:gd name="connsiteX11" fmla="*/ 6834 w 10505"/>
                  <a:gd name="connsiteY11" fmla="*/ 95 h 10000"/>
                  <a:gd name="connsiteX12" fmla="*/ 6556 w 10505"/>
                  <a:gd name="connsiteY12" fmla="*/ 162 h 10000"/>
                  <a:gd name="connsiteX13" fmla="*/ 6511 w 10505"/>
                  <a:gd name="connsiteY13" fmla="*/ 162 h 10000"/>
                  <a:gd name="connsiteX14" fmla="*/ 6471 w 10505"/>
                  <a:gd name="connsiteY14" fmla="*/ 114 h 10000"/>
                  <a:gd name="connsiteX15" fmla="*/ 6471 w 10505"/>
                  <a:gd name="connsiteY15" fmla="*/ 0 h 10000"/>
                  <a:gd name="connsiteX16" fmla="*/ 5021 w 10505"/>
                  <a:gd name="connsiteY16" fmla="*/ 185 h 10000"/>
                  <a:gd name="connsiteX17" fmla="*/ 3576 w 10505"/>
                  <a:gd name="connsiteY17" fmla="*/ 0 h 10000"/>
                  <a:gd name="connsiteX18" fmla="*/ 3576 w 10505"/>
                  <a:gd name="connsiteY18" fmla="*/ 114 h 10000"/>
                  <a:gd name="connsiteX19" fmla="*/ 3554 w 10505"/>
                  <a:gd name="connsiteY19" fmla="*/ 162 h 10000"/>
                  <a:gd name="connsiteX20" fmla="*/ 3509 w 10505"/>
                  <a:gd name="connsiteY20" fmla="*/ 162 h 10000"/>
                  <a:gd name="connsiteX21" fmla="*/ 3213 w 10505"/>
                  <a:gd name="connsiteY21" fmla="*/ 95 h 10000"/>
                  <a:gd name="connsiteX22" fmla="*/ 3145 w 10505"/>
                  <a:gd name="connsiteY22" fmla="*/ 323 h 10000"/>
                  <a:gd name="connsiteX23" fmla="*/ 3509 w 10505"/>
                  <a:gd name="connsiteY23" fmla="*/ 1189 h 10000"/>
                  <a:gd name="connsiteX24" fmla="*/ 3554 w 10505"/>
                  <a:gd name="connsiteY24" fmla="*/ 1232 h 10000"/>
                  <a:gd name="connsiteX25" fmla="*/ 4043 w 10505"/>
                  <a:gd name="connsiteY25" fmla="*/ 2587 h 10000"/>
                  <a:gd name="connsiteX26" fmla="*/ 3949 w 10505"/>
                  <a:gd name="connsiteY26" fmla="*/ 2972 h 10000"/>
                  <a:gd name="connsiteX27" fmla="*/ 3019 w 10505"/>
                  <a:gd name="connsiteY27" fmla="*/ 3571 h 10000"/>
                  <a:gd name="connsiteX28" fmla="*/ 1134 w 10505"/>
                  <a:gd name="connsiteY28" fmla="*/ 4451 h 10000"/>
                  <a:gd name="connsiteX29" fmla="*/ 894 w 10505"/>
                  <a:gd name="connsiteY29" fmla="*/ 4555 h 10000"/>
                  <a:gd name="connsiteX30" fmla="*/ 435 w 10505"/>
                  <a:gd name="connsiteY30" fmla="*/ 6705 h 10000"/>
                  <a:gd name="connsiteX31" fmla="*/ 579 w 10505"/>
                  <a:gd name="connsiteY31" fmla="*/ 8317 h 10000"/>
                  <a:gd name="connsiteX32" fmla="*/ 3908 w 10505"/>
                  <a:gd name="connsiteY32" fmla="*/ 10000 h 10000"/>
                  <a:gd name="connsiteX33" fmla="*/ 7077 w 1050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1058"/>
                  <a:gd name="connsiteY0" fmla="*/ 10000 h 10000"/>
                  <a:gd name="connsiteX1" fmla="*/ 10505 w 11058"/>
                  <a:gd name="connsiteY1" fmla="*/ 7091 h 10000"/>
                  <a:gd name="connsiteX2" fmla="*/ 10420 w 11058"/>
                  <a:gd name="connsiteY2" fmla="*/ 5557 h 10000"/>
                  <a:gd name="connsiteX3" fmla="*/ 9800 w 11058"/>
                  <a:gd name="connsiteY3" fmla="*/ 4322 h 10000"/>
                  <a:gd name="connsiteX4" fmla="*/ 9168 w 11058"/>
                  <a:gd name="connsiteY4" fmla="*/ 3766 h 10000"/>
                  <a:gd name="connsiteX5" fmla="*/ 7183 w 11058"/>
                  <a:gd name="connsiteY5" fmla="*/ 3134 h 10000"/>
                  <a:gd name="connsiteX6" fmla="*/ 6207 w 11058"/>
                  <a:gd name="connsiteY6" fmla="*/ 2301 h 10000"/>
                  <a:gd name="connsiteX7" fmla="*/ 6202 w 11058"/>
                  <a:gd name="connsiteY7" fmla="*/ 2292 h 10000"/>
                  <a:gd name="connsiteX8" fmla="*/ 6511 w 11058"/>
                  <a:gd name="connsiteY8" fmla="*/ 1232 h 10000"/>
                  <a:gd name="connsiteX9" fmla="*/ 6533 w 11058"/>
                  <a:gd name="connsiteY9" fmla="*/ 1189 h 10000"/>
                  <a:gd name="connsiteX10" fmla="*/ 6897 w 11058"/>
                  <a:gd name="connsiteY10" fmla="*/ 323 h 10000"/>
                  <a:gd name="connsiteX11" fmla="*/ 6834 w 11058"/>
                  <a:gd name="connsiteY11" fmla="*/ 95 h 10000"/>
                  <a:gd name="connsiteX12" fmla="*/ 6556 w 11058"/>
                  <a:gd name="connsiteY12" fmla="*/ 162 h 10000"/>
                  <a:gd name="connsiteX13" fmla="*/ 6511 w 11058"/>
                  <a:gd name="connsiteY13" fmla="*/ 162 h 10000"/>
                  <a:gd name="connsiteX14" fmla="*/ 6471 w 11058"/>
                  <a:gd name="connsiteY14" fmla="*/ 114 h 10000"/>
                  <a:gd name="connsiteX15" fmla="*/ 6471 w 11058"/>
                  <a:gd name="connsiteY15" fmla="*/ 0 h 10000"/>
                  <a:gd name="connsiteX16" fmla="*/ 5021 w 11058"/>
                  <a:gd name="connsiteY16" fmla="*/ 185 h 10000"/>
                  <a:gd name="connsiteX17" fmla="*/ 3576 w 11058"/>
                  <a:gd name="connsiteY17" fmla="*/ 0 h 10000"/>
                  <a:gd name="connsiteX18" fmla="*/ 3576 w 11058"/>
                  <a:gd name="connsiteY18" fmla="*/ 114 h 10000"/>
                  <a:gd name="connsiteX19" fmla="*/ 3554 w 11058"/>
                  <a:gd name="connsiteY19" fmla="*/ 162 h 10000"/>
                  <a:gd name="connsiteX20" fmla="*/ 3509 w 11058"/>
                  <a:gd name="connsiteY20" fmla="*/ 162 h 10000"/>
                  <a:gd name="connsiteX21" fmla="*/ 3213 w 11058"/>
                  <a:gd name="connsiteY21" fmla="*/ 95 h 10000"/>
                  <a:gd name="connsiteX22" fmla="*/ 3145 w 11058"/>
                  <a:gd name="connsiteY22" fmla="*/ 323 h 10000"/>
                  <a:gd name="connsiteX23" fmla="*/ 3509 w 11058"/>
                  <a:gd name="connsiteY23" fmla="*/ 1189 h 10000"/>
                  <a:gd name="connsiteX24" fmla="*/ 3554 w 11058"/>
                  <a:gd name="connsiteY24" fmla="*/ 1232 h 10000"/>
                  <a:gd name="connsiteX25" fmla="*/ 4043 w 11058"/>
                  <a:gd name="connsiteY25" fmla="*/ 2587 h 10000"/>
                  <a:gd name="connsiteX26" fmla="*/ 3949 w 11058"/>
                  <a:gd name="connsiteY26" fmla="*/ 2972 h 10000"/>
                  <a:gd name="connsiteX27" fmla="*/ 3019 w 11058"/>
                  <a:gd name="connsiteY27" fmla="*/ 3571 h 10000"/>
                  <a:gd name="connsiteX28" fmla="*/ 1134 w 11058"/>
                  <a:gd name="connsiteY28" fmla="*/ 4451 h 10000"/>
                  <a:gd name="connsiteX29" fmla="*/ 894 w 11058"/>
                  <a:gd name="connsiteY29" fmla="*/ 4555 h 10000"/>
                  <a:gd name="connsiteX30" fmla="*/ 435 w 11058"/>
                  <a:gd name="connsiteY30" fmla="*/ 6705 h 10000"/>
                  <a:gd name="connsiteX31" fmla="*/ 579 w 11058"/>
                  <a:gd name="connsiteY31" fmla="*/ 8317 h 10000"/>
                  <a:gd name="connsiteX32" fmla="*/ 3908 w 11058"/>
                  <a:gd name="connsiteY32" fmla="*/ 10000 h 10000"/>
                  <a:gd name="connsiteX33" fmla="*/ 7077 w 11058"/>
                  <a:gd name="connsiteY33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058" h="10000">
                    <a:moveTo>
                      <a:pt x="7077" y="10000"/>
                    </a:moveTo>
                    <a:lnTo>
                      <a:pt x="10505" y="7091"/>
                    </a:lnTo>
                    <a:cubicBezTo>
                      <a:pt x="10415" y="5916"/>
                      <a:pt x="11058" y="6897"/>
                      <a:pt x="10420" y="5557"/>
                    </a:cubicBezTo>
                    <a:cubicBezTo>
                      <a:pt x="10388" y="5438"/>
                      <a:pt x="10111" y="4994"/>
                      <a:pt x="9800" y="4322"/>
                    </a:cubicBezTo>
                    <a:cubicBezTo>
                      <a:pt x="9800" y="4322"/>
                      <a:pt x="9845" y="3975"/>
                      <a:pt x="9168" y="3766"/>
                    </a:cubicBezTo>
                    <a:cubicBezTo>
                      <a:pt x="9168" y="3766"/>
                      <a:pt x="7664" y="3238"/>
                      <a:pt x="7183" y="3134"/>
                    </a:cubicBezTo>
                    <a:cubicBezTo>
                      <a:pt x="7183" y="3134"/>
                      <a:pt x="6466" y="2948"/>
                      <a:pt x="6207" y="2301"/>
                    </a:cubicBezTo>
                    <a:cubicBezTo>
                      <a:pt x="6202" y="2297"/>
                      <a:pt x="6202" y="2297"/>
                      <a:pt x="6202" y="2292"/>
                    </a:cubicBezTo>
                    <a:cubicBezTo>
                      <a:pt x="6475" y="1802"/>
                      <a:pt x="6511" y="1232"/>
                      <a:pt x="6511" y="1232"/>
                    </a:cubicBezTo>
                    <a:cubicBezTo>
                      <a:pt x="6511" y="1213"/>
                      <a:pt x="6533" y="1189"/>
                      <a:pt x="6533" y="1189"/>
                    </a:cubicBezTo>
                    <a:cubicBezTo>
                      <a:pt x="6704" y="1122"/>
                      <a:pt x="6879" y="804"/>
                      <a:pt x="6897" y="323"/>
                    </a:cubicBezTo>
                    <a:cubicBezTo>
                      <a:pt x="6897" y="233"/>
                      <a:pt x="6897" y="114"/>
                      <a:pt x="6834" y="95"/>
                    </a:cubicBezTo>
                    <a:cubicBezTo>
                      <a:pt x="6749" y="29"/>
                      <a:pt x="6601" y="114"/>
                      <a:pt x="6556" y="162"/>
                    </a:cubicBezTo>
                    <a:lnTo>
                      <a:pt x="6511" y="162"/>
                    </a:lnTo>
                    <a:cubicBezTo>
                      <a:pt x="6489" y="138"/>
                      <a:pt x="6471" y="138"/>
                      <a:pt x="6471" y="114"/>
                    </a:cubicBezTo>
                    <a:lnTo>
                      <a:pt x="6471" y="0"/>
                    </a:lnTo>
                    <a:cubicBezTo>
                      <a:pt x="6143" y="114"/>
                      <a:pt x="5496" y="185"/>
                      <a:pt x="5021" y="185"/>
                    </a:cubicBezTo>
                    <a:cubicBezTo>
                      <a:pt x="4550" y="185"/>
                      <a:pt x="3904" y="114"/>
                      <a:pt x="3576" y="0"/>
                    </a:cubicBezTo>
                    <a:lnTo>
                      <a:pt x="3576" y="114"/>
                    </a:lnTo>
                    <a:cubicBezTo>
                      <a:pt x="3576" y="138"/>
                      <a:pt x="3576" y="138"/>
                      <a:pt x="3554" y="162"/>
                    </a:cubicBezTo>
                    <a:lnTo>
                      <a:pt x="3509" y="162"/>
                    </a:lnTo>
                    <a:cubicBezTo>
                      <a:pt x="3469" y="114"/>
                      <a:pt x="3298" y="29"/>
                      <a:pt x="3213" y="95"/>
                    </a:cubicBezTo>
                    <a:cubicBezTo>
                      <a:pt x="3168" y="114"/>
                      <a:pt x="3145" y="233"/>
                      <a:pt x="3145" y="323"/>
                    </a:cubicBezTo>
                    <a:cubicBezTo>
                      <a:pt x="3168" y="804"/>
                      <a:pt x="3361" y="1122"/>
                      <a:pt x="3509" y="1189"/>
                    </a:cubicBezTo>
                    <a:cubicBezTo>
                      <a:pt x="3536" y="1189"/>
                      <a:pt x="3554" y="1213"/>
                      <a:pt x="3554" y="1232"/>
                    </a:cubicBezTo>
                    <a:cubicBezTo>
                      <a:pt x="3554" y="1279"/>
                      <a:pt x="3594" y="2083"/>
                      <a:pt x="4043" y="2587"/>
                    </a:cubicBezTo>
                    <a:cubicBezTo>
                      <a:pt x="4034" y="2691"/>
                      <a:pt x="4007" y="2943"/>
                      <a:pt x="3949" y="2972"/>
                    </a:cubicBezTo>
                    <a:cubicBezTo>
                      <a:pt x="3872" y="3019"/>
                      <a:pt x="3402" y="3466"/>
                      <a:pt x="3019" y="3571"/>
                    </a:cubicBezTo>
                    <a:cubicBezTo>
                      <a:pt x="2638" y="3666"/>
                      <a:pt x="1134" y="4451"/>
                      <a:pt x="1134" y="4451"/>
                    </a:cubicBezTo>
                    <a:cubicBezTo>
                      <a:pt x="1134" y="4451"/>
                      <a:pt x="938" y="4555"/>
                      <a:pt x="894" y="4555"/>
                    </a:cubicBezTo>
                    <a:cubicBezTo>
                      <a:pt x="839" y="4555"/>
                      <a:pt x="511" y="6415"/>
                      <a:pt x="435" y="6705"/>
                    </a:cubicBezTo>
                    <a:cubicBezTo>
                      <a:pt x="294" y="7613"/>
                      <a:pt x="0" y="7768"/>
                      <a:pt x="579" y="8317"/>
                    </a:cubicBezTo>
                    <a:lnTo>
                      <a:pt x="3908" y="10000"/>
                    </a:lnTo>
                    <a:lnTo>
                      <a:pt x="7077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5093131" y="3771593"/>
                <a:ext cx="226954" cy="166316"/>
              </a:xfrm>
              <a:custGeom>
                <a:avLst/>
                <a:gdLst/>
                <a:ahLst/>
                <a:cxnLst>
                  <a:cxn ang="0">
                    <a:pos x="6" y="535"/>
                  </a:cxn>
                  <a:cxn ang="0">
                    <a:pos x="0" y="550"/>
                  </a:cxn>
                  <a:cxn ang="0">
                    <a:pos x="10" y="555"/>
                  </a:cxn>
                  <a:cxn ang="0">
                    <a:pos x="15" y="555"/>
                  </a:cxn>
                  <a:cxn ang="0">
                    <a:pos x="110" y="578"/>
                  </a:cxn>
                  <a:cxn ang="0">
                    <a:pos x="115" y="583"/>
                  </a:cxn>
                  <a:cxn ang="0">
                    <a:pos x="120" y="583"/>
                  </a:cxn>
                  <a:cxn ang="0">
                    <a:pos x="139" y="593"/>
                  </a:cxn>
                  <a:cxn ang="0">
                    <a:pos x="459" y="631"/>
                  </a:cxn>
                  <a:cxn ang="0">
                    <a:pos x="779" y="593"/>
                  </a:cxn>
                  <a:cxn ang="0">
                    <a:pos x="798" y="583"/>
                  </a:cxn>
                  <a:cxn ang="0">
                    <a:pos x="826" y="555"/>
                  </a:cxn>
                  <a:cxn ang="0">
                    <a:pos x="913" y="555"/>
                  </a:cxn>
                  <a:cxn ang="0">
                    <a:pos x="917" y="550"/>
                  </a:cxn>
                  <a:cxn ang="0">
                    <a:pos x="917" y="535"/>
                  </a:cxn>
                  <a:cxn ang="0">
                    <a:pos x="860" y="473"/>
                  </a:cxn>
                  <a:cxn ang="0">
                    <a:pos x="846" y="435"/>
                  </a:cxn>
                  <a:cxn ang="0">
                    <a:pos x="841" y="392"/>
                  </a:cxn>
                  <a:cxn ang="0">
                    <a:pos x="645" y="58"/>
                  </a:cxn>
                  <a:cxn ang="0">
                    <a:pos x="597" y="14"/>
                  </a:cxn>
                  <a:cxn ang="0">
                    <a:pos x="554" y="39"/>
                  </a:cxn>
                  <a:cxn ang="0">
                    <a:pos x="507" y="34"/>
                  </a:cxn>
                  <a:cxn ang="0">
                    <a:pos x="459" y="0"/>
                  </a:cxn>
                  <a:cxn ang="0">
                    <a:pos x="416" y="29"/>
                  </a:cxn>
                  <a:cxn ang="0">
                    <a:pos x="359" y="39"/>
                  </a:cxn>
                  <a:cxn ang="0">
                    <a:pos x="325" y="20"/>
                  </a:cxn>
                  <a:cxn ang="0">
                    <a:pos x="278" y="58"/>
                  </a:cxn>
                  <a:cxn ang="0">
                    <a:pos x="77" y="392"/>
                  </a:cxn>
                  <a:cxn ang="0">
                    <a:pos x="77" y="435"/>
                  </a:cxn>
                  <a:cxn ang="0">
                    <a:pos x="62" y="473"/>
                  </a:cxn>
                  <a:cxn ang="0">
                    <a:pos x="6" y="535"/>
                  </a:cxn>
                  <a:cxn ang="0">
                    <a:pos x="459" y="526"/>
                  </a:cxn>
                  <a:cxn ang="0">
                    <a:pos x="273" y="502"/>
                  </a:cxn>
                  <a:cxn ang="0">
                    <a:pos x="273" y="497"/>
                  </a:cxn>
                  <a:cxn ang="0">
                    <a:pos x="268" y="497"/>
                  </a:cxn>
                  <a:cxn ang="0">
                    <a:pos x="459" y="512"/>
                  </a:cxn>
                  <a:cxn ang="0">
                    <a:pos x="650" y="497"/>
                  </a:cxn>
                  <a:cxn ang="0">
                    <a:pos x="459" y="526"/>
                  </a:cxn>
                </a:cxnLst>
                <a:rect l="0" t="0" r="r" b="b"/>
                <a:pathLst>
                  <a:path w="922" h="631">
                    <a:moveTo>
                      <a:pt x="6" y="535"/>
                    </a:moveTo>
                    <a:cubicBezTo>
                      <a:pt x="0" y="540"/>
                      <a:pt x="0" y="545"/>
                      <a:pt x="0" y="550"/>
                    </a:cubicBezTo>
                    <a:cubicBezTo>
                      <a:pt x="0" y="550"/>
                      <a:pt x="6" y="555"/>
                      <a:pt x="10" y="555"/>
                    </a:cubicBezTo>
                    <a:cubicBezTo>
                      <a:pt x="15" y="555"/>
                      <a:pt x="15" y="555"/>
                      <a:pt x="15" y="555"/>
                    </a:cubicBezTo>
                    <a:cubicBezTo>
                      <a:pt x="34" y="555"/>
                      <a:pt x="91" y="559"/>
                      <a:pt x="110" y="578"/>
                    </a:cubicBezTo>
                    <a:cubicBezTo>
                      <a:pt x="115" y="578"/>
                      <a:pt x="115" y="578"/>
                      <a:pt x="115" y="583"/>
                    </a:cubicBezTo>
                    <a:cubicBezTo>
                      <a:pt x="120" y="583"/>
                      <a:pt x="120" y="583"/>
                      <a:pt x="120" y="583"/>
                    </a:cubicBezTo>
                    <a:cubicBezTo>
                      <a:pt x="125" y="588"/>
                      <a:pt x="134" y="588"/>
                      <a:pt x="139" y="593"/>
                    </a:cubicBezTo>
                    <a:cubicBezTo>
                      <a:pt x="211" y="617"/>
                      <a:pt x="354" y="631"/>
                      <a:pt x="459" y="631"/>
                    </a:cubicBezTo>
                    <a:cubicBezTo>
                      <a:pt x="564" y="631"/>
                      <a:pt x="707" y="617"/>
                      <a:pt x="779" y="593"/>
                    </a:cubicBezTo>
                    <a:cubicBezTo>
                      <a:pt x="788" y="588"/>
                      <a:pt x="793" y="588"/>
                      <a:pt x="798" y="583"/>
                    </a:cubicBezTo>
                    <a:cubicBezTo>
                      <a:pt x="817" y="574"/>
                      <a:pt x="826" y="564"/>
                      <a:pt x="826" y="555"/>
                    </a:cubicBezTo>
                    <a:cubicBezTo>
                      <a:pt x="913" y="555"/>
                      <a:pt x="913" y="555"/>
                      <a:pt x="913" y="555"/>
                    </a:cubicBezTo>
                    <a:cubicBezTo>
                      <a:pt x="917" y="550"/>
                      <a:pt x="917" y="550"/>
                      <a:pt x="917" y="550"/>
                    </a:cubicBezTo>
                    <a:cubicBezTo>
                      <a:pt x="922" y="545"/>
                      <a:pt x="917" y="540"/>
                      <a:pt x="917" y="535"/>
                    </a:cubicBezTo>
                    <a:cubicBezTo>
                      <a:pt x="917" y="535"/>
                      <a:pt x="884" y="516"/>
                      <a:pt x="860" y="473"/>
                    </a:cubicBezTo>
                    <a:cubicBezTo>
                      <a:pt x="855" y="464"/>
                      <a:pt x="851" y="449"/>
                      <a:pt x="846" y="435"/>
                    </a:cubicBezTo>
                    <a:cubicBezTo>
                      <a:pt x="846" y="425"/>
                      <a:pt x="846" y="412"/>
                      <a:pt x="841" y="392"/>
                    </a:cubicBezTo>
                    <a:cubicBezTo>
                      <a:pt x="841" y="296"/>
                      <a:pt x="841" y="124"/>
                      <a:pt x="645" y="58"/>
                    </a:cubicBezTo>
                    <a:cubicBezTo>
                      <a:pt x="641" y="34"/>
                      <a:pt x="622" y="14"/>
                      <a:pt x="597" y="14"/>
                    </a:cubicBezTo>
                    <a:cubicBezTo>
                      <a:pt x="579" y="14"/>
                      <a:pt x="564" y="24"/>
                      <a:pt x="554" y="39"/>
                    </a:cubicBezTo>
                    <a:cubicBezTo>
                      <a:pt x="540" y="34"/>
                      <a:pt x="526" y="34"/>
                      <a:pt x="507" y="34"/>
                    </a:cubicBezTo>
                    <a:cubicBezTo>
                      <a:pt x="497" y="14"/>
                      <a:pt x="478" y="0"/>
                      <a:pt x="459" y="0"/>
                    </a:cubicBezTo>
                    <a:cubicBezTo>
                      <a:pt x="440" y="0"/>
                      <a:pt x="425" y="14"/>
                      <a:pt x="416" y="29"/>
                    </a:cubicBezTo>
                    <a:cubicBezTo>
                      <a:pt x="397" y="34"/>
                      <a:pt x="378" y="34"/>
                      <a:pt x="359" y="39"/>
                    </a:cubicBezTo>
                    <a:cubicBezTo>
                      <a:pt x="349" y="24"/>
                      <a:pt x="340" y="20"/>
                      <a:pt x="325" y="20"/>
                    </a:cubicBezTo>
                    <a:cubicBezTo>
                      <a:pt x="301" y="20"/>
                      <a:pt x="287" y="34"/>
                      <a:pt x="278" y="58"/>
                    </a:cubicBezTo>
                    <a:cubicBezTo>
                      <a:pt x="82" y="124"/>
                      <a:pt x="77" y="296"/>
                      <a:pt x="77" y="392"/>
                    </a:cubicBezTo>
                    <a:cubicBezTo>
                      <a:pt x="77" y="412"/>
                      <a:pt x="77" y="425"/>
                      <a:pt x="77" y="435"/>
                    </a:cubicBezTo>
                    <a:cubicBezTo>
                      <a:pt x="72" y="449"/>
                      <a:pt x="68" y="464"/>
                      <a:pt x="62" y="473"/>
                    </a:cubicBezTo>
                    <a:cubicBezTo>
                      <a:pt x="39" y="516"/>
                      <a:pt x="6" y="535"/>
                      <a:pt x="6" y="535"/>
                    </a:cubicBezTo>
                    <a:close/>
                    <a:moveTo>
                      <a:pt x="459" y="526"/>
                    </a:moveTo>
                    <a:cubicBezTo>
                      <a:pt x="397" y="526"/>
                      <a:pt x="306" y="516"/>
                      <a:pt x="273" y="502"/>
                    </a:cubicBezTo>
                    <a:cubicBezTo>
                      <a:pt x="273" y="497"/>
                      <a:pt x="273" y="497"/>
                      <a:pt x="273" y="497"/>
                    </a:cubicBezTo>
                    <a:cubicBezTo>
                      <a:pt x="268" y="497"/>
                      <a:pt x="268" y="497"/>
                      <a:pt x="268" y="497"/>
                    </a:cubicBezTo>
                    <a:cubicBezTo>
                      <a:pt x="325" y="507"/>
                      <a:pt x="402" y="512"/>
                      <a:pt x="459" y="512"/>
                    </a:cubicBezTo>
                    <a:cubicBezTo>
                      <a:pt x="521" y="512"/>
                      <a:pt x="597" y="507"/>
                      <a:pt x="650" y="497"/>
                    </a:cubicBezTo>
                    <a:cubicBezTo>
                      <a:pt x="622" y="516"/>
                      <a:pt x="526" y="526"/>
                      <a:pt x="459" y="526"/>
                    </a:cubicBezTo>
                    <a:close/>
                  </a:path>
                </a:pathLst>
              </a:custGeom>
              <a:solidFill>
                <a:srgbClr val="FFCA0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4860032" y="1460573"/>
              <a:ext cx="129614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AU" sz="2400" dirty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Client 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611560" y="5047229"/>
              <a:ext cx="1789474" cy="661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algn="r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Engineer</a:t>
              </a:r>
              <a:endPara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1054332" y="1878877"/>
              <a:ext cx="1357428" cy="589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algn="r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Architect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grpSp>
          <p:nvGrpSpPr>
            <p:cNvPr id="8" name="Group 44"/>
            <p:cNvGrpSpPr/>
            <p:nvPr/>
          </p:nvGrpSpPr>
          <p:grpSpPr>
            <a:xfrm>
              <a:off x="1814843" y="2406290"/>
              <a:ext cx="587833" cy="695439"/>
              <a:chOff x="1814843" y="2406290"/>
              <a:chExt cx="587833" cy="695439"/>
            </a:xfrm>
          </p:grpSpPr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1814843" y="2406290"/>
                <a:ext cx="587833" cy="695439"/>
              </a:xfrm>
              <a:custGeom>
                <a:avLst/>
                <a:gdLst>
                  <a:gd name="connsiteX0" fmla="*/ 9385 w 9761"/>
                  <a:gd name="connsiteY0" fmla="*/ 5734 h 10000"/>
                  <a:gd name="connsiteX1" fmla="*/ 9291 w 9761"/>
                  <a:gd name="connsiteY1" fmla="*/ 5448 h 10000"/>
                  <a:gd name="connsiteX2" fmla="*/ 8688 w 9761"/>
                  <a:gd name="connsiteY2" fmla="*/ 5002 h 10000"/>
                  <a:gd name="connsiteX3" fmla="*/ 6799 w 9761"/>
                  <a:gd name="connsiteY3" fmla="*/ 4495 h 10000"/>
                  <a:gd name="connsiteX4" fmla="*/ 5868 w 9761"/>
                  <a:gd name="connsiteY4" fmla="*/ 3828 h 10000"/>
                  <a:gd name="connsiteX5" fmla="*/ 5846 w 9761"/>
                  <a:gd name="connsiteY5" fmla="*/ 3679 h 10000"/>
                  <a:gd name="connsiteX6" fmla="*/ 5919 w 9761"/>
                  <a:gd name="connsiteY6" fmla="*/ 3622 h 10000"/>
                  <a:gd name="connsiteX7" fmla="*/ 5970 w 9761"/>
                  <a:gd name="connsiteY7" fmla="*/ 3328 h 10000"/>
                  <a:gd name="connsiteX8" fmla="*/ 6064 w 9761"/>
                  <a:gd name="connsiteY8" fmla="*/ 3263 h 10000"/>
                  <a:gd name="connsiteX9" fmla="*/ 5957 w 9761"/>
                  <a:gd name="connsiteY9" fmla="*/ 3180 h 10000"/>
                  <a:gd name="connsiteX10" fmla="*/ 5940 w 9761"/>
                  <a:gd name="connsiteY10" fmla="*/ 3050 h 10000"/>
                  <a:gd name="connsiteX11" fmla="*/ 6393 w 9761"/>
                  <a:gd name="connsiteY11" fmla="*/ 2280 h 10000"/>
                  <a:gd name="connsiteX12" fmla="*/ 6303 w 9761"/>
                  <a:gd name="connsiteY12" fmla="*/ 1994 h 10000"/>
                  <a:gd name="connsiteX13" fmla="*/ 6321 w 9761"/>
                  <a:gd name="connsiteY13" fmla="*/ 1159 h 10000"/>
                  <a:gd name="connsiteX14" fmla="*/ 5722 w 9761"/>
                  <a:gd name="connsiteY14" fmla="*/ 518 h 10000"/>
                  <a:gd name="connsiteX15" fmla="*/ 4650 w 9761"/>
                  <a:gd name="connsiteY15" fmla="*/ 84 h 10000"/>
                  <a:gd name="connsiteX16" fmla="*/ 4081 w 9761"/>
                  <a:gd name="connsiteY16" fmla="*/ 206 h 10000"/>
                  <a:gd name="connsiteX17" fmla="*/ 3654 w 9761"/>
                  <a:gd name="connsiteY17" fmla="*/ 465 h 10000"/>
                  <a:gd name="connsiteX18" fmla="*/ 3218 w 9761"/>
                  <a:gd name="connsiteY18" fmla="*/ 1010 h 10000"/>
                  <a:gd name="connsiteX19" fmla="*/ 3030 w 9761"/>
                  <a:gd name="connsiteY19" fmla="*/ 1624 h 10000"/>
                  <a:gd name="connsiteX20" fmla="*/ 2957 w 9761"/>
                  <a:gd name="connsiteY20" fmla="*/ 2028 h 10000"/>
                  <a:gd name="connsiteX21" fmla="*/ 3030 w 9761"/>
                  <a:gd name="connsiteY21" fmla="*/ 2345 h 10000"/>
                  <a:gd name="connsiteX22" fmla="*/ 3415 w 9761"/>
                  <a:gd name="connsiteY22" fmla="*/ 3050 h 10000"/>
                  <a:gd name="connsiteX23" fmla="*/ 3675 w 9761"/>
                  <a:gd name="connsiteY23" fmla="*/ 3770 h 10000"/>
                  <a:gd name="connsiteX24" fmla="*/ 3808 w 9761"/>
                  <a:gd name="connsiteY24" fmla="*/ 4022 h 10000"/>
                  <a:gd name="connsiteX25" fmla="*/ 3718 w 9761"/>
                  <a:gd name="connsiteY25" fmla="*/ 4365 h 10000"/>
                  <a:gd name="connsiteX26" fmla="*/ 2833 w 9761"/>
                  <a:gd name="connsiteY26" fmla="*/ 4846 h 10000"/>
                  <a:gd name="connsiteX27" fmla="*/ 1038 w 9761"/>
                  <a:gd name="connsiteY27" fmla="*/ 5551 h 10000"/>
                  <a:gd name="connsiteX28" fmla="*/ 808 w 9761"/>
                  <a:gd name="connsiteY28" fmla="*/ 5635 h 10000"/>
                  <a:gd name="connsiteX29" fmla="*/ 372 w 9761"/>
                  <a:gd name="connsiteY29" fmla="*/ 7358 h 10000"/>
                  <a:gd name="connsiteX30" fmla="*/ 184 w 9761"/>
                  <a:gd name="connsiteY30" fmla="*/ 9108 h 10000"/>
                  <a:gd name="connsiteX31" fmla="*/ 0 w 9761"/>
                  <a:gd name="connsiteY31" fmla="*/ 10000 h 10000"/>
                  <a:gd name="connsiteX32" fmla="*/ 2389 w 9761"/>
                  <a:gd name="connsiteY32" fmla="*/ 10000 h 10000"/>
                  <a:gd name="connsiteX33" fmla="*/ 3679 w 9761"/>
                  <a:gd name="connsiteY33" fmla="*/ 10000 h 10000"/>
                  <a:gd name="connsiteX34" fmla="*/ 4795 w 9761"/>
                  <a:gd name="connsiteY34" fmla="*/ 10000 h 10000"/>
                  <a:gd name="connsiteX35" fmla="*/ 6697 w 9761"/>
                  <a:gd name="connsiteY35" fmla="*/ 10000 h 10000"/>
                  <a:gd name="connsiteX36" fmla="*/ 9726 w 9761"/>
                  <a:gd name="connsiteY36" fmla="*/ 8357 h 10000"/>
                  <a:gd name="connsiteX37" fmla="*/ 9385 w 9761"/>
                  <a:gd name="connsiteY37" fmla="*/ 5734 h 10000"/>
                  <a:gd name="connsiteX0" fmla="*/ 9497 w 9882"/>
                  <a:gd name="connsiteY0" fmla="*/ 5734 h 10000"/>
                  <a:gd name="connsiteX1" fmla="*/ 9400 w 9882"/>
                  <a:gd name="connsiteY1" fmla="*/ 5448 h 10000"/>
                  <a:gd name="connsiteX2" fmla="*/ 8783 w 9882"/>
                  <a:gd name="connsiteY2" fmla="*/ 5002 h 10000"/>
                  <a:gd name="connsiteX3" fmla="*/ 6847 w 9882"/>
                  <a:gd name="connsiteY3" fmla="*/ 4495 h 10000"/>
                  <a:gd name="connsiteX4" fmla="*/ 5894 w 9882"/>
                  <a:gd name="connsiteY4" fmla="*/ 3828 h 10000"/>
                  <a:gd name="connsiteX5" fmla="*/ 5871 w 9882"/>
                  <a:gd name="connsiteY5" fmla="*/ 3679 h 10000"/>
                  <a:gd name="connsiteX6" fmla="*/ 5946 w 9882"/>
                  <a:gd name="connsiteY6" fmla="*/ 3622 h 10000"/>
                  <a:gd name="connsiteX7" fmla="*/ 5998 w 9882"/>
                  <a:gd name="connsiteY7" fmla="*/ 3328 h 10000"/>
                  <a:gd name="connsiteX8" fmla="*/ 6094 w 9882"/>
                  <a:gd name="connsiteY8" fmla="*/ 3263 h 10000"/>
                  <a:gd name="connsiteX9" fmla="*/ 5985 w 9882"/>
                  <a:gd name="connsiteY9" fmla="*/ 3180 h 10000"/>
                  <a:gd name="connsiteX10" fmla="*/ 5967 w 9882"/>
                  <a:gd name="connsiteY10" fmla="*/ 3050 h 10000"/>
                  <a:gd name="connsiteX11" fmla="*/ 6432 w 9882"/>
                  <a:gd name="connsiteY11" fmla="*/ 2280 h 10000"/>
                  <a:gd name="connsiteX12" fmla="*/ 6339 w 9882"/>
                  <a:gd name="connsiteY12" fmla="*/ 1994 h 10000"/>
                  <a:gd name="connsiteX13" fmla="*/ 6358 w 9882"/>
                  <a:gd name="connsiteY13" fmla="*/ 1159 h 10000"/>
                  <a:gd name="connsiteX14" fmla="*/ 5744 w 9882"/>
                  <a:gd name="connsiteY14" fmla="*/ 518 h 10000"/>
                  <a:gd name="connsiteX15" fmla="*/ 4646 w 9882"/>
                  <a:gd name="connsiteY15" fmla="*/ 84 h 10000"/>
                  <a:gd name="connsiteX16" fmla="*/ 4063 w 9882"/>
                  <a:gd name="connsiteY16" fmla="*/ 206 h 10000"/>
                  <a:gd name="connsiteX17" fmla="*/ 3625 w 9882"/>
                  <a:gd name="connsiteY17" fmla="*/ 465 h 10000"/>
                  <a:gd name="connsiteX18" fmla="*/ 3179 w 9882"/>
                  <a:gd name="connsiteY18" fmla="*/ 1010 h 10000"/>
                  <a:gd name="connsiteX19" fmla="*/ 2986 w 9882"/>
                  <a:gd name="connsiteY19" fmla="*/ 1624 h 10000"/>
                  <a:gd name="connsiteX20" fmla="*/ 2911 w 9882"/>
                  <a:gd name="connsiteY20" fmla="*/ 2028 h 10000"/>
                  <a:gd name="connsiteX21" fmla="*/ 2986 w 9882"/>
                  <a:gd name="connsiteY21" fmla="*/ 2345 h 10000"/>
                  <a:gd name="connsiteX22" fmla="*/ 3381 w 9882"/>
                  <a:gd name="connsiteY22" fmla="*/ 3050 h 10000"/>
                  <a:gd name="connsiteX23" fmla="*/ 3647 w 9882"/>
                  <a:gd name="connsiteY23" fmla="*/ 3770 h 10000"/>
                  <a:gd name="connsiteX24" fmla="*/ 3783 w 9882"/>
                  <a:gd name="connsiteY24" fmla="*/ 4022 h 10000"/>
                  <a:gd name="connsiteX25" fmla="*/ 3691 w 9882"/>
                  <a:gd name="connsiteY25" fmla="*/ 4365 h 10000"/>
                  <a:gd name="connsiteX26" fmla="*/ 2784 w 9882"/>
                  <a:gd name="connsiteY26" fmla="*/ 4846 h 10000"/>
                  <a:gd name="connsiteX27" fmla="*/ 945 w 9882"/>
                  <a:gd name="connsiteY27" fmla="*/ 5551 h 10000"/>
                  <a:gd name="connsiteX28" fmla="*/ 710 w 9882"/>
                  <a:gd name="connsiteY28" fmla="*/ 5635 h 10000"/>
                  <a:gd name="connsiteX29" fmla="*/ 263 w 9882"/>
                  <a:gd name="connsiteY29" fmla="*/ 7358 h 10000"/>
                  <a:gd name="connsiteX30" fmla="*/ 71 w 9882"/>
                  <a:gd name="connsiteY30" fmla="*/ 9108 h 10000"/>
                  <a:gd name="connsiteX31" fmla="*/ 734 w 9882"/>
                  <a:gd name="connsiteY31" fmla="*/ 8914 h 10000"/>
                  <a:gd name="connsiteX32" fmla="*/ 2329 w 9882"/>
                  <a:gd name="connsiteY32" fmla="*/ 10000 h 10000"/>
                  <a:gd name="connsiteX33" fmla="*/ 3651 w 9882"/>
                  <a:gd name="connsiteY33" fmla="*/ 10000 h 10000"/>
                  <a:gd name="connsiteX34" fmla="*/ 4794 w 9882"/>
                  <a:gd name="connsiteY34" fmla="*/ 10000 h 10000"/>
                  <a:gd name="connsiteX35" fmla="*/ 6743 w 9882"/>
                  <a:gd name="connsiteY35" fmla="*/ 10000 h 10000"/>
                  <a:gd name="connsiteX36" fmla="*/ 9846 w 9882"/>
                  <a:gd name="connsiteY36" fmla="*/ 8357 h 10000"/>
                  <a:gd name="connsiteX37" fmla="*/ 9497 w 9882"/>
                  <a:gd name="connsiteY37" fmla="*/ 5734 h 10000"/>
                  <a:gd name="connsiteX0" fmla="*/ 9420 w 9810"/>
                  <a:gd name="connsiteY0" fmla="*/ 5734 h 10000"/>
                  <a:gd name="connsiteX1" fmla="*/ 9322 w 9810"/>
                  <a:gd name="connsiteY1" fmla="*/ 5448 h 10000"/>
                  <a:gd name="connsiteX2" fmla="*/ 8698 w 9810"/>
                  <a:gd name="connsiteY2" fmla="*/ 5002 h 10000"/>
                  <a:gd name="connsiteX3" fmla="*/ 6739 w 9810"/>
                  <a:gd name="connsiteY3" fmla="*/ 4495 h 10000"/>
                  <a:gd name="connsiteX4" fmla="*/ 5774 w 9810"/>
                  <a:gd name="connsiteY4" fmla="*/ 3828 h 10000"/>
                  <a:gd name="connsiteX5" fmla="*/ 5751 w 9810"/>
                  <a:gd name="connsiteY5" fmla="*/ 3679 h 10000"/>
                  <a:gd name="connsiteX6" fmla="*/ 5827 w 9810"/>
                  <a:gd name="connsiteY6" fmla="*/ 3622 h 10000"/>
                  <a:gd name="connsiteX7" fmla="*/ 5880 w 9810"/>
                  <a:gd name="connsiteY7" fmla="*/ 3328 h 10000"/>
                  <a:gd name="connsiteX8" fmla="*/ 5977 w 9810"/>
                  <a:gd name="connsiteY8" fmla="*/ 3263 h 10000"/>
                  <a:gd name="connsiteX9" fmla="*/ 5866 w 9810"/>
                  <a:gd name="connsiteY9" fmla="*/ 3180 h 10000"/>
                  <a:gd name="connsiteX10" fmla="*/ 5848 w 9810"/>
                  <a:gd name="connsiteY10" fmla="*/ 3050 h 10000"/>
                  <a:gd name="connsiteX11" fmla="*/ 6319 w 9810"/>
                  <a:gd name="connsiteY11" fmla="*/ 2280 h 10000"/>
                  <a:gd name="connsiteX12" fmla="*/ 6225 w 9810"/>
                  <a:gd name="connsiteY12" fmla="*/ 1994 h 10000"/>
                  <a:gd name="connsiteX13" fmla="*/ 6244 w 9810"/>
                  <a:gd name="connsiteY13" fmla="*/ 1159 h 10000"/>
                  <a:gd name="connsiteX14" fmla="*/ 5623 w 9810"/>
                  <a:gd name="connsiteY14" fmla="*/ 518 h 10000"/>
                  <a:gd name="connsiteX15" fmla="*/ 4511 w 9810"/>
                  <a:gd name="connsiteY15" fmla="*/ 84 h 10000"/>
                  <a:gd name="connsiteX16" fmla="*/ 3922 w 9810"/>
                  <a:gd name="connsiteY16" fmla="*/ 206 h 10000"/>
                  <a:gd name="connsiteX17" fmla="*/ 3478 w 9810"/>
                  <a:gd name="connsiteY17" fmla="*/ 465 h 10000"/>
                  <a:gd name="connsiteX18" fmla="*/ 3027 w 9810"/>
                  <a:gd name="connsiteY18" fmla="*/ 1010 h 10000"/>
                  <a:gd name="connsiteX19" fmla="*/ 2832 w 9810"/>
                  <a:gd name="connsiteY19" fmla="*/ 1624 h 10000"/>
                  <a:gd name="connsiteX20" fmla="*/ 2756 w 9810"/>
                  <a:gd name="connsiteY20" fmla="*/ 2028 h 10000"/>
                  <a:gd name="connsiteX21" fmla="*/ 2832 w 9810"/>
                  <a:gd name="connsiteY21" fmla="*/ 2345 h 10000"/>
                  <a:gd name="connsiteX22" fmla="*/ 3231 w 9810"/>
                  <a:gd name="connsiteY22" fmla="*/ 3050 h 10000"/>
                  <a:gd name="connsiteX23" fmla="*/ 3501 w 9810"/>
                  <a:gd name="connsiteY23" fmla="*/ 3770 h 10000"/>
                  <a:gd name="connsiteX24" fmla="*/ 3638 w 9810"/>
                  <a:gd name="connsiteY24" fmla="*/ 4022 h 10000"/>
                  <a:gd name="connsiteX25" fmla="*/ 3545 w 9810"/>
                  <a:gd name="connsiteY25" fmla="*/ 4365 h 10000"/>
                  <a:gd name="connsiteX26" fmla="*/ 2627 w 9810"/>
                  <a:gd name="connsiteY26" fmla="*/ 4846 h 10000"/>
                  <a:gd name="connsiteX27" fmla="*/ 766 w 9810"/>
                  <a:gd name="connsiteY27" fmla="*/ 5551 h 10000"/>
                  <a:gd name="connsiteX28" fmla="*/ 528 w 9810"/>
                  <a:gd name="connsiteY28" fmla="*/ 5635 h 10000"/>
                  <a:gd name="connsiteX29" fmla="*/ 76 w 9810"/>
                  <a:gd name="connsiteY29" fmla="*/ 7358 h 10000"/>
                  <a:gd name="connsiteX30" fmla="*/ 725 w 9810"/>
                  <a:gd name="connsiteY30" fmla="*/ 8357 h 10000"/>
                  <a:gd name="connsiteX31" fmla="*/ 553 w 9810"/>
                  <a:gd name="connsiteY31" fmla="*/ 8914 h 10000"/>
                  <a:gd name="connsiteX32" fmla="*/ 2167 w 9810"/>
                  <a:gd name="connsiteY32" fmla="*/ 10000 h 10000"/>
                  <a:gd name="connsiteX33" fmla="*/ 3505 w 9810"/>
                  <a:gd name="connsiteY33" fmla="*/ 10000 h 10000"/>
                  <a:gd name="connsiteX34" fmla="*/ 4661 w 9810"/>
                  <a:gd name="connsiteY34" fmla="*/ 10000 h 10000"/>
                  <a:gd name="connsiteX35" fmla="*/ 6634 w 9810"/>
                  <a:gd name="connsiteY35" fmla="*/ 10000 h 10000"/>
                  <a:gd name="connsiteX36" fmla="*/ 9774 w 9810"/>
                  <a:gd name="connsiteY36" fmla="*/ 8357 h 10000"/>
                  <a:gd name="connsiteX37" fmla="*/ 9420 w 9810"/>
                  <a:gd name="connsiteY37" fmla="*/ 5734 h 10000"/>
                  <a:gd name="connsiteX0" fmla="*/ 9602 w 10000"/>
                  <a:gd name="connsiteY0" fmla="*/ 5734 h 10000"/>
                  <a:gd name="connsiteX1" fmla="*/ 9503 w 10000"/>
                  <a:gd name="connsiteY1" fmla="*/ 5448 h 10000"/>
                  <a:gd name="connsiteX2" fmla="*/ 8866 w 10000"/>
                  <a:gd name="connsiteY2" fmla="*/ 5002 h 10000"/>
                  <a:gd name="connsiteX3" fmla="*/ 6870 w 10000"/>
                  <a:gd name="connsiteY3" fmla="*/ 4495 h 10000"/>
                  <a:gd name="connsiteX4" fmla="*/ 5886 w 10000"/>
                  <a:gd name="connsiteY4" fmla="*/ 3828 h 10000"/>
                  <a:gd name="connsiteX5" fmla="*/ 5862 w 10000"/>
                  <a:gd name="connsiteY5" fmla="*/ 3679 h 10000"/>
                  <a:gd name="connsiteX6" fmla="*/ 5940 w 10000"/>
                  <a:gd name="connsiteY6" fmla="*/ 3622 h 10000"/>
                  <a:gd name="connsiteX7" fmla="*/ 5994 w 10000"/>
                  <a:gd name="connsiteY7" fmla="*/ 3328 h 10000"/>
                  <a:gd name="connsiteX8" fmla="*/ 6093 w 10000"/>
                  <a:gd name="connsiteY8" fmla="*/ 3263 h 10000"/>
                  <a:gd name="connsiteX9" fmla="*/ 5980 w 10000"/>
                  <a:gd name="connsiteY9" fmla="*/ 3180 h 10000"/>
                  <a:gd name="connsiteX10" fmla="*/ 5961 w 10000"/>
                  <a:gd name="connsiteY10" fmla="*/ 3050 h 10000"/>
                  <a:gd name="connsiteX11" fmla="*/ 6441 w 10000"/>
                  <a:gd name="connsiteY11" fmla="*/ 2280 h 10000"/>
                  <a:gd name="connsiteX12" fmla="*/ 6346 w 10000"/>
                  <a:gd name="connsiteY12" fmla="*/ 1994 h 10000"/>
                  <a:gd name="connsiteX13" fmla="*/ 6365 w 10000"/>
                  <a:gd name="connsiteY13" fmla="*/ 1159 h 10000"/>
                  <a:gd name="connsiteX14" fmla="*/ 5732 w 10000"/>
                  <a:gd name="connsiteY14" fmla="*/ 518 h 10000"/>
                  <a:gd name="connsiteX15" fmla="*/ 4598 w 10000"/>
                  <a:gd name="connsiteY15" fmla="*/ 84 h 10000"/>
                  <a:gd name="connsiteX16" fmla="*/ 3998 w 10000"/>
                  <a:gd name="connsiteY16" fmla="*/ 206 h 10000"/>
                  <a:gd name="connsiteX17" fmla="*/ 3545 w 10000"/>
                  <a:gd name="connsiteY17" fmla="*/ 465 h 10000"/>
                  <a:gd name="connsiteX18" fmla="*/ 3086 w 10000"/>
                  <a:gd name="connsiteY18" fmla="*/ 1010 h 10000"/>
                  <a:gd name="connsiteX19" fmla="*/ 2887 w 10000"/>
                  <a:gd name="connsiteY19" fmla="*/ 1624 h 10000"/>
                  <a:gd name="connsiteX20" fmla="*/ 2809 w 10000"/>
                  <a:gd name="connsiteY20" fmla="*/ 2028 h 10000"/>
                  <a:gd name="connsiteX21" fmla="*/ 2887 w 10000"/>
                  <a:gd name="connsiteY21" fmla="*/ 2345 h 10000"/>
                  <a:gd name="connsiteX22" fmla="*/ 3294 w 10000"/>
                  <a:gd name="connsiteY22" fmla="*/ 3050 h 10000"/>
                  <a:gd name="connsiteX23" fmla="*/ 3569 w 10000"/>
                  <a:gd name="connsiteY23" fmla="*/ 3770 h 10000"/>
                  <a:gd name="connsiteX24" fmla="*/ 3708 w 10000"/>
                  <a:gd name="connsiteY24" fmla="*/ 4022 h 10000"/>
                  <a:gd name="connsiteX25" fmla="*/ 3614 w 10000"/>
                  <a:gd name="connsiteY25" fmla="*/ 4365 h 10000"/>
                  <a:gd name="connsiteX26" fmla="*/ 2678 w 10000"/>
                  <a:gd name="connsiteY26" fmla="*/ 4846 h 10000"/>
                  <a:gd name="connsiteX27" fmla="*/ 781 w 10000"/>
                  <a:gd name="connsiteY27" fmla="*/ 5551 h 10000"/>
                  <a:gd name="connsiteX28" fmla="*/ 538 w 10000"/>
                  <a:gd name="connsiteY28" fmla="*/ 5635 h 10000"/>
                  <a:gd name="connsiteX29" fmla="*/ 77 w 10000"/>
                  <a:gd name="connsiteY29" fmla="*/ 7358 h 10000"/>
                  <a:gd name="connsiteX30" fmla="*/ 198 w 10000"/>
                  <a:gd name="connsiteY30" fmla="*/ 8357 h 10000"/>
                  <a:gd name="connsiteX31" fmla="*/ 564 w 10000"/>
                  <a:gd name="connsiteY31" fmla="*/ 8914 h 10000"/>
                  <a:gd name="connsiteX32" fmla="*/ 2209 w 10000"/>
                  <a:gd name="connsiteY32" fmla="*/ 10000 h 10000"/>
                  <a:gd name="connsiteX33" fmla="*/ 3573 w 10000"/>
                  <a:gd name="connsiteY33" fmla="*/ 10000 h 10000"/>
                  <a:gd name="connsiteX34" fmla="*/ 4751 w 10000"/>
                  <a:gd name="connsiteY34" fmla="*/ 10000 h 10000"/>
                  <a:gd name="connsiteX35" fmla="*/ 6762 w 10000"/>
                  <a:gd name="connsiteY35" fmla="*/ 10000 h 10000"/>
                  <a:gd name="connsiteX36" fmla="*/ 9963 w 10000"/>
                  <a:gd name="connsiteY36" fmla="*/ 8357 h 10000"/>
                  <a:gd name="connsiteX37" fmla="*/ 9602 w 10000"/>
                  <a:gd name="connsiteY37" fmla="*/ 5734 h 10000"/>
                  <a:gd name="connsiteX0" fmla="*/ 9602 w 10000"/>
                  <a:gd name="connsiteY0" fmla="*/ 5734 h 10000"/>
                  <a:gd name="connsiteX1" fmla="*/ 9503 w 10000"/>
                  <a:gd name="connsiteY1" fmla="*/ 5448 h 10000"/>
                  <a:gd name="connsiteX2" fmla="*/ 8866 w 10000"/>
                  <a:gd name="connsiteY2" fmla="*/ 5002 h 10000"/>
                  <a:gd name="connsiteX3" fmla="*/ 6870 w 10000"/>
                  <a:gd name="connsiteY3" fmla="*/ 4495 h 10000"/>
                  <a:gd name="connsiteX4" fmla="*/ 5886 w 10000"/>
                  <a:gd name="connsiteY4" fmla="*/ 3828 h 10000"/>
                  <a:gd name="connsiteX5" fmla="*/ 5862 w 10000"/>
                  <a:gd name="connsiteY5" fmla="*/ 3679 h 10000"/>
                  <a:gd name="connsiteX6" fmla="*/ 5940 w 10000"/>
                  <a:gd name="connsiteY6" fmla="*/ 3622 h 10000"/>
                  <a:gd name="connsiteX7" fmla="*/ 5994 w 10000"/>
                  <a:gd name="connsiteY7" fmla="*/ 3328 h 10000"/>
                  <a:gd name="connsiteX8" fmla="*/ 6093 w 10000"/>
                  <a:gd name="connsiteY8" fmla="*/ 3263 h 10000"/>
                  <a:gd name="connsiteX9" fmla="*/ 5980 w 10000"/>
                  <a:gd name="connsiteY9" fmla="*/ 3180 h 10000"/>
                  <a:gd name="connsiteX10" fmla="*/ 5961 w 10000"/>
                  <a:gd name="connsiteY10" fmla="*/ 3050 h 10000"/>
                  <a:gd name="connsiteX11" fmla="*/ 6441 w 10000"/>
                  <a:gd name="connsiteY11" fmla="*/ 2280 h 10000"/>
                  <a:gd name="connsiteX12" fmla="*/ 6346 w 10000"/>
                  <a:gd name="connsiteY12" fmla="*/ 1994 h 10000"/>
                  <a:gd name="connsiteX13" fmla="*/ 6365 w 10000"/>
                  <a:gd name="connsiteY13" fmla="*/ 1159 h 10000"/>
                  <a:gd name="connsiteX14" fmla="*/ 5732 w 10000"/>
                  <a:gd name="connsiteY14" fmla="*/ 518 h 10000"/>
                  <a:gd name="connsiteX15" fmla="*/ 4598 w 10000"/>
                  <a:gd name="connsiteY15" fmla="*/ 84 h 10000"/>
                  <a:gd name="connsiteX16" fmla="*/ 3998 w 10000"/>
                  <a:gd name="connsiteY16" fmla="*/ 206 h 10000"/>
                  <a:gd name="connsiteX17" fmla="*/ 3545 w 10000"/>
                  <a:gd name="connsiteY17" fmla="*/ 465 h 10000"/>
                  <a:gd name="connsiteX18" fmla="*/ 3086 w 10000"/>
                  <a:gd name="connsiteY18" fmla="*/ 1010 h 10000"/>
                  <a:gd name="connsiteX19" fmla="*/ 2887 w 10000"/>
                  <a:gd name="connsiteY19" fmla="*/ 1624 h 10000"/>
                  <a:gd name="connsiteX20" fmla="*/ 2809 w 10000"/>
                  <a:gd name="connsiteY20" fmla="*/ 2028 h 10000"/>
                  <a:gd name="connsiteX21" fmla="*/ 2887 w 10000"/>
                  <a:gd name="connsiteY21" fmla="*/ 2345 h 10000"/>
                  <a:gd name="connsiteX22" fmla="*/ 3294 w 10000"/>
                  <a:gd name="connsiteY22" fmla="*/ 3050 h 10000"/>
                  <a:gd name="connsiteX23" fmla="*/ 3569 w 10000"/>
                  <a:gd name="connsiteY23" fmla="*/ 3770 h 10000"/>
                  <a:gd name="connsiteX24" fmla="*/ 3708 w 10000"/>
                  <a:gd name="connsiteY24" fmla="*/ 4022 h 10000"/>
                  <a:gd name="connsiteX25" fmla="*/ 3614 w 10000"/>
                  <a:gd name="connsiteY25" fmla="*/ 4365 h 10000"/>
                  <a:gd name="connsiteX26" fmla="*/ 2678 w 10000"/>
                  <a:gd name="connsiteY26" fmla="*/ 4846 h 10000"/>
                  <a:gd name="connsiteX27" fmla="*/ 781 w 10000"/>
                  <a:gd name="connsiteY27" fmla="*/ 5551 h 10000"/>
                  <a:gd name="connsiteX28" fmla="*/ 538 w 10000"/>
                  <a:gd name="connsiteY28" fmla="*/ 5635 h 10000"/>
                  <a:gd name="connsiteX29" fmla="*/ 77 w 10000"/>
                  <a:gd name="connsiteY29" fmla="*/ 7358 h 10000"/>
                  <a:gd name="connsiteX30" fmla="*/ 198 w 10000"/>
                  <a:gd name="connsiteY30" fmla="*/ 8357 h 10000"/>
                  <a:gd name="connsiteX31" fmla="*/ 564 w 10000"/>
                  <a:gd name="connsiteY31" fmla="*/ 8914 h 10000"/>
                  <a:gd name="connsiteX32" fmla="*/ 2583 w 10000"/>
                  <a:gd name="connsiteY32" fmla="*/ 9607 h 10000"/>
                  <a:gd name="connsiteX33" fmla="*/ 3573 w 10000"/>
                  <a:gd name="connsiteY33" fmla="*/ 10000 h 10000"/>
                  <a:gd name="connsiteX34" fmla="*/ 4751 w 10000"/>
                  <a:gd name="connsiteY34" fmla="*/ 10000 h 10000"/>
                  <a:gd name="connsiteX35" fmla="*/ 6762 w 10000"/>
                  <a:gd name="connsiteY35" fmla="*/ 10000 h 10000"/>
                  <a:gd name="connsiteX36" fmla="*/ 9963 w 10000"/>
                  <a:gd name="connsiteY36" fmla="*/ 8357 h 10000"/>
                  <a:gd name="connsiteX37" fmla="*/ 9602 w 10000"/>
                  <a:gd name="connsiteY37" fmla="*/ 573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000" h="10000">
                    <a:moveTo>
                      <a:pt x="9602" y="5734"/>
                    </a:moveTo>
                    <a:cubicBezTo>
                      <a:pt x="9570" y="5639"/>
                      <a:pt x="9536" y="5543"/>
                      <a:pt x="9503" y="5448"/>
                    </a:cubicBezTo>
                    <a:cubicBezTo>
                      <a:pt x="9503" y="5448"/>
                      <a:pt x="9548" y="5170"/>
                      <a:pt x="8866" y="5002"/>
                    </a:cubicBezTo>
                    <a:cubicBezTo>
                      <a:pt x="8866" y="5002"/>
                      <a:pt x="7353" y="4579"/>
                      <a:pt x="6870" y="4495"/>
                    </a:cubicBezTo>
                    <a:cubicBezTo>
                      <a:pt x="6870" y="4495"/>
                      <a:pt x="6147" y="4346"/>
                      <a:pt x="5886" y="3828"/>
                    </a:cubicBezTo>
                    <a:cubicBezTo>
                      <a:pt x="5878" y="3778"/>
                      <a:pt x="5871" y="3729"/>
                      <a:pt x="5862" y="3679"/>
                    </a:cubicBezTo>
                    <a:lnTo>
                      <a:pt x="5940" y="3622"/>
                    </a:lnTo>
                    <a:cubicBezTo>
                      <a:pt x="5957" y="3524"/>
                      <a:pt x="5976" y="3426"/>
                      <a:pt x="5994" y="3328"/>
                    </a:cubicBezTo>
                    <a:cubicBezTo>
                      <a:pt x="6027" y="3306"/>
                      <a:pt x="6059" y="3285"/>
                      <a:pt x="6093" y="3263"/>
                    </a:cubicBezTo>
                    <a:lnTo>
                      <a:pt x="5980" y="3180"/>
                    </a:lnTo>
                    <a:cubicBezTo>
                      <a:pt x="5973" y="3137"/>
                      <a:pt x="5967" y="3093"/>
                      <a:pt x="5961" y="3050"/>
                    </a:cubicBezTo>
                    <a:cubicBezTo>
                      <a:pt x="5961" y="3050"/>
                      <a:pt x="6441" y="2985"/>
                      <a:pt x="6441" y="2280"/>
                    </a:cubicBezTo>
                    <a:cubicBezTo>
                      <a:pt x="6409" y="2185"/>
                      <a:pt x="6377" y="2089"/>
                      <a:pt x="6346" y="1994"/>
                    </a:cubicBezTo>
                    <a:cubicBezTo>
                      <a:pt x="6346" y="1994"/>
                      <a:pt x="6652" y="1334"/>
                      <a:pt x="6365" y="1159"/>
                    </a:cubicBezTo>
                    <a:cubicBezTo>
                      <a:pt x="6093" y="957"/>
                      <a:pt x="6115" y="648"/>
                      <a:pt x="5732" y="518"/>
                    </a:cubicBezTo>
                    <a:cubicBezTo>
                      <a:pt x="5732" y="518"/>
                      <a:pt x="5686" y="0"/>
                      <a:pt x="4598" y="84"/>
                    </a:cubicBezTo>
                    <a:cubicBezTo>
                      <a:pt x="4598" y="84"/>
                      <a:pt x="4150" y="0"/>
                      <a:pt x="3998" y="206"/>
                    </a:cubicBezTo>
                    <a:cubicBezTo>
                      <a:pt x="3862" y="400"/>
                      <a:pt x="3569" y="355"/>
                      <a:pt x="3545" y="465"/>
                    </a:cubicBezTo>
                    <a:cubicBezTo>
                      <a:pt x="3536" y="595"/>
                      <a:pt x="3262" y="713"/>
                      <a:pt x="3086" y="1010"/>
                    </a:cubicBezTo>
                    <a:cubicBezTo>
                      <a:pt x="3086" y="1010"/>
                      <a:pt x="2755" y="1548"/>
                      <a:pt x="2887" y="1624"/>
                    </a:cubicBezTo>
                    <a:cubicBezTo>
                      <a:pt x="2887" y="1624"/>
                      <a:pt x="2954" y="1819"/>
                      <a:pt x="2809" y="2028"/>
                    </a:cubicBezTo>
                    <a:cubicBezTo>
                      <a:pt x="2809" y="2028"/>
                      <a:pt x="2887" y="2307"/>
                      <a:pt x="2887" y="2345"/>
                    </a:cubicBezTo>
                    <a:cubicBezTo>
                      <a:pt x="2887" y="2371"/>
                      <a:pt x="3040" y="3050"/>
                      <a:pt x="3294" y="3050"/>
                    </a:cubicBezTo>
                    <a:cubicBezTo>
                      <a:pt x="3294" y="3050"/>
                      <a:pt x="3383" y="3622"/>
                      <a:pt x="3569" y="3770"/>
                    </a:cubicBezTo>
                    <a:cubicBezTo>
                      <a:pt x="3745" y="3900"/>
                      <a:pt x="3708" y="4022"/>
                      <a:pt x="3708" y="4022"/>
                    </a:cubicBezTo>
                    <a:cubicBezTo>
                      <a:pt x="3708" y="4022"/>
                      <a:pt x="3691" y="4335"/>
                      <a:pt x="3614" y="4365"/>
                    </a:cubicBezTo>
                    <a:cubicBezTo>
                      <a:pt x="3536" y="4403"/>
                      <a:pt x="3063" y="4762"/>
                      <a:pt x="2678" y="4846"/>
                    </a:cubicBezTo>
                    <a:cubicBezTo>
                      <a:pt x="2295" y="4922"/>
                      <a:pt x="781" y="5551"/>
                      <a:pt x="781" y="5551"/>
                    </a:cubicBezTo>
                    <a:cubicBezTo>
                      <a:pt x="781" y="5551"/>
                      <a:pt x="583" y="5635"/>
                      <a:pt x="538" y="5635"/>
                    </a:cubicBezTo>
                    <a:cubicBezTo>
                      <a:pt x="484" y="5635"/>
                      <a:pt x="154" y="7125"/>
                      <a:pt x="77" y="7358"/>
                    </a:cubicBezTo>
                    <a:cubicBezTo>
                      <a:pt x="0" y="7587"/>
                      <a:pt x="297" y="8208"/>
                      <a:pt x="198" y="8357"/>
                    </a:cubicBezTo>
                    <a:cubicBezTo>
                      <a:pt x="125" y="8464"/>
                      <a:pt x="641" y="8544"/>
                      <a:pt x="564" y="8914"/>
                    </a:cubicBezTo>
                    <a:lnTo>
                      <a:pt x="2583" y="9607"/>
                    </a:lnTo>
                    <a:lnTo>
                      <a:pt x="3573" y="10000"/>
                    </a:lnTo>
                    <a:lnTo>
                      <a:pt x="4751" y="10000"/>
                    </a:lnTo>
                    <a:lnTo>
                      <a:pt x="6762" y="10000"/>
                    </a:lnTo>
                    <a:lnTo>
                      <a:pt x="9963" y="8357"/>
                    </a:lnTo>
                    <a:cubicBezTo>
                      <a:pt x="9874" y="7415"/>
                      <a:pt x="10000" y="7369"/>
                      <a:pt x="9602" y="57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1834898" y="2875359"/>
                <a:ext cx="259027" cy="226370"/>
              </a:xfrm>
              <a:custGeom>
                <a:avLst/>
                <a:gdLst>
                  <a:gd name="connsiteX0" fmla="*/ 6223 w 10000"/>
                  <a:gd name="connsiteY0" fmla="*/ 1462 h 10000"/>
                  <a:gd name="connsiteX1" fmla="*/ 4514 w 10000"/>
                  <a:gd name="connsiteY1" fmla="*/ 1053 h 10000"/>
                  <a:gd name="connsiteX2" fmla="*/ 4637 w 10000"/>
                  <a:gd name="connsiteY2" fmla="*/ 1368 h 10000"/>
                  <a:gd name="connsiteX3" fmla="*/ 4411 w 10000"/>
                  <a:gd name="connsiteY3" fmla="*/ 1673 h 10000"/>
                  <a:gd name="connsiteX4" fmla="*/ 2508 w 10000"/>
                  <a:gd name="connsiteY4" fmla="*/ 1216 h 10000"/>
                  <a:gd name="connsiteX5" fmla="*/ 1955 w 10000"/>
                  <a:gd name="connsiteY5" fmla="*/ 725 h 10000"/>
                  <a:gd name="connsiteX6" fmla="*/ 1832 w 10000"/>
                  <a:gd name="connsiteY6" fmla="*/ 409 h 10000"/>
                  <a:gd name="connsiteX7" fmla="*/ 317 w 10000"/>
                  <a:gd name="connsiteY7" fmla="*/ 47 h 10000"/>
                  <a:gd name="connsiteX8" fmla="*/ 82 w 10000"/>
                  <a:gd name="connsiteY8" fmla="*/ 351 h 10000"/>
                  <a:gd name="connsiteX9" fmla="*/ 3767 w 10000"/>
                  <a:gd name="connsiteY9" fmla="*/ 9544 h 10000"/>
                  <a:gd name="connsiteX10" fmla="*/ 5546 w 10000"/>
                  <a:gd name="connsiteY10" fmla="*/ 8968 h 10000"/>
                  <a:gd name="connsiteX11" fmla="*/ 7329 w 10000"/>
                  <a:gd name="connsiteY11" fmla="*/ 10000 h 10000"/>
                  <a:gd name="connsiteX12" fmla="*/ 10000 w 10000"/>
                  <a:gd name="connsiteY12" fmla="*/ 10000 h 10000"/>
                  <a:gd name="connsiteX13" fmla="*/ 6776 w 10000"/>
                  <a:gd name="connsiteY13" fmla="*/ 1953 h 10000"/>
                  <a:gd name="connsiteX14" fmla="*/ 6223 w 10000"/>
                  <a:gd name="connsiteY14" fmla="*/ 1462 h 10000"/>
                  <a:gd name="connsiteX0" fmla="*/ 6223 w 10000"/>
                  <a:gd name="connsiteY0" fmla="*/ 1462 h 10000"/>
                  <a:gd name="connsiteX1" fmla="*/ 4514 w 10000"/>
                  <a:gd name="connsiteY1" fmla="*/ 1053 h 10000"/>
                  <a:gd name="connsiteX2" fmla="*/ 4637 w 10000"/>
                  <a:gd name="connsiteY2" fmla="*/ 1368 h 10000"/>
                  <a:gd name="connsiteX3" fmla="*/ 4411 w 10000"/>
                  <a:gd name="connsiteY3" fmla="*/ 1673 h 10000"/>
                  <a:gd name="connsiteX4" fmla="*/ 2508 w 10000"/>
                  <a:gd name="connsiteY4" fmla="*/ 1216 h 10000"/>
                  <a:gd name="connsiteX5" fmla="*/ 1955 w 10000"/>
                  <a:gd name="connsiteY5" fmla="*/ 725 h 10000"/>
                  <a:gd name="connsiteX6" fmla="*/ 1832 w 10000"/>
                  <a:gd name="connsiteY6" fmla="*/ 409 h 10000"/>
                  <a:gd name="connsiteX7" fmla="*/ 317 w 10000"/>
                  <a:gd name="connsiteY7" fmla="*/ 47 h 10000"/>
                  <a:gd name="connsiteX8" fmla="*/ 82 w 10000"/>
                  <a:gd name="connsiteY8" fmla="*/ 351 h 10000"/>
                  <a:gd name="connsiteX9" fmla="*/ 4155 w 10000"/>
                  <a:gd name="connsiteY9" fmla="*/ 7985 h 10000"/>
                  <a:gd name="connsiteX10" fmla="*/ 5546 w 10000"/>
                  <a:gd name="connsiteY10" fmla="*/ 8968 h 10000"/>
                  <a:gd name="connsiteX11" fmla="*/ 7329 w 10000"/>
                  <a:gd name="connsiteY11" fmla="*/ 10000 h 10000"/>
                  <a:gd name="connsiteX12" fmla="*/ 10000 w 10000"/>
                  <a:gd name="connsiteY12" fmla="*/ 10000 h 10000"/>
                  <a:gd name="connsiteX13" fmla="*/ 6776 w 10000"/>
                  <a:gd name="connsiteY13" fmla="*/ 1953 h 10000"/>
                  <a:gd name="connsiteX14" fmla="*/ 6223 w 10000"/>
                  <a:gd name="connsiteY14" fmla="*/ 146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00" h="10000">
                    <a:moveTo>
                      <a:pt x="6223" y="1462"/>
                    </a:moveTo>
                    <a:lnTo>
                      <a:pt x="4514" y="1053"/>
                    </a:lnTo>
                    <a:lnTo>
                      <a:pt x="4637" y="1368"/>
                    </a:lnTo>
                    <a:cubicBezTo>
                      <a:pt x="4729" y="1591"/>
                      <a:pt x="4626" y="1719"/>
                      <a:pt x="4411" y="1673"/>
                    </a:cubicBezTo>
                    <a:lnTo>
                      <a:pt x="2508" y="1216"/>
                    </a:lnTo>
                    <a:cubicBezTo>
                      <a:pt x="2282" y="1158"/>
                      <a:pt x="2047" y="947"/>
                      <a:pt x="1955" y="725"/>
                    </a:cubicBezTo>
                    <a:lnTo>
                      <a:pt x="1832" y="409"/>
                    </a:lnTo>
                    <a:lnTo>
                      <a:pt x="317" y="47"/>
                    </a:lnTo>
                    <a:cubicBezTo>
                      <a:pt x="102" y="0"/>
                      <a:pt x="0" y="129"/>
                      <a:pt x="82" y="351"/>
                    </a:cubicBezTo>
                    <a:lnTo>
                      <a:pt x="4155" y="7985"/>
                    </a:lnTo>
                    <a:cubicBezTo>
                      <a:pt x="4237" y="8172"/>
                      <a:pt x="5352" y="8886"/>
                      <a:pt x="5546" y="8968"/>
                    </a:cubicBezTo>
                    <a:lnTo>
                      <a:pt x="7329" y="10000"/>
                    </a:lnTo>
                    <a:lnTo>
                      <a:pt x="10000" y="10000"/>
                    </a:lnTo>
                    <a:lnTo>
                      <a:pt x="6776" y="1953"/>
                    </a:lnTo>
                    <a:cubicBezTo>
                      <a:pt x="6684" y="1743"/>
                      <a:pt x="6438" y="1520"/>
                      <a:pt x="6223" y="146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5" name="Freeform 27"/>
              <p:cNvSpPr>
                <a:spLocks noEditPoints="1"/>
              </p:cNvSpPr>
              <p:nvPr/>
            </p:nvSpPr>
            <p:spPr bwMode="auto">
              <a:xfrm>
                <a:off x="1875719" y="2855319"/>
                <a:ext cx="81642" cy="58633"/>
              </a:xfrm>
              <a:custGeom>
                <a:avLst/>
                <a:gdLst/>
                <a:ahLst/>
                <a:cxnLst>
                  <a:cxn ang="0">
                    <a:pos x="68" y="60"/>
                  </a:cxn>
                  <a:cxn ang="0">
                    <a:pos x="111" y="38"/>
                  </a:cxn>
                  <a:cxn ang="0">
                    <a:pos x="185" y="85"/>
                  </a:cxn>
                  <a:cxn ang="0">
                    <a:pos x="68" y="60"/>
                  </a:cxn>
                  <a:cxn ang="0">
                    <a:pos x="98" y="10"/>
                  </a:cxn>
                  <a:cxn ang="0">
                    <a:pos x="36" y="53"/>
                  </a:cxn>
                  <a:cxn ang="0">
                    <a:pos x="31" y="52"/>
                  </a:cxn>
                  <a:cxn ang="0">
                    <a:pos x="8" y="78"/>
                  </a:cxn>
                  <a:cxn ang="0">
                    <a:pos x="24" y="111"/>
                  </a:cxn>
                  <a:cxn ang="0">
                    <a:pos x="36" y="138"/>
                  </a:cxn>
                  <a:cxn ang="0">
                    <a:pos x="90" y="180"/>
                  </a:cxn>
                  <a:cxn ang="0">
                    <a:pos x="276" y="219"/>
                  </a:cxn>
                  <a:cxn ang="0">
                    <a:pos x="298" y="193"/>
                  </a:cxn>
                  <a:cxn ang="0">
                    <a:pos x="286" y="166"/>
                  </a:cxn>
                  <a:cxn ang="0">
                    <a:pos x="271" y="133"/>
                  </a:cxn>
                  <a:cxn ang="0">
                    <a:pos x="217" y="91"/>
                  </a:cxn>
                  <a:cxn ang="0">
                    <a:pos x="217" y="91"/>
                  </a:cxn>
                  <a:cxn ang="0">
                    <a:pos x="98" y="10"/>
                  </a:cxn>
                </a:cxnLst>
                <a:rect l="0" t="0" r="r" b="b"/>
                <a:pathLst>
                  <a:path w="307" h="223">
                    <a:moveTo>
                      <a:pt x="68" y="60"/>
                    </a:moveTo>
                    <a:cubicBezTo>
                      <a:pt x="61" y="41"/>
                      <a:pt x="80" y="31"/>
                      <a:pt x="111" y="38"/>
                    </a:cubicBezTo>
                    <a:cubicBezTo>
                      <a:pt x="141" y="44"/>
                      <a:pt x="174" y="65"/>
                      <a:pt x="185" y="85"/>
                    </a:cubicBezTo>
                    <a:cubicBezTo>
                      <a:pt x="68" y="60"/>
                      <a:pt x="68" y="60"/>
                      <a:pt x="68" y="60"/>
                    </a:cubicBezTo>
                    <a:moveTo>
                      <a:pt x="98" y="10"/>
                    </a:moveTo>
                    <a:cubicBezTo>
                      <a:pt x="49" y="0"/>
                      <a:pt x="22" y="19"/>
                      <a:pt x="36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10" y="48"/>
                      <a:pt x="0" y="59"/>
                      <a:pt x="8" y="78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36" y="138"/>
                      <a:pt x="36" y="138"/>
                      <a:pt x="36" y="138"/>
                    </a:cubicBezTo>
                    <a:cubicBezTo>
                      <a:pt x="45" y="157"/>
                      <a:pt x="68" y="175"/>
                      <a:pt x="90" y="180"/>
                    </a:cubicBezTo>
                    <a:cubicBezTo>
                      <a:pt x="276" y="219"/>
                      <a:pt x="276" y="219"/>
                      <a:pt x="276" y="219"/>
                    </a:cubicBezTo>
                    <a:cubicBezTo>
                      <a:pt x="297" y="223"/>
                      <a:pt x="307" y="212"/>
                      <a:pt x="298" y="193"/>
                    </a:cubicBezTo>
                    <a:cubicBezTo>
                      <a:pt x="286" y="166"/>
                      <a:pt x="286" y="166"/>
                      <a:pt x="286" y="166"/>
                    </a:cubicBezTo>
                    <a:cubicBezTo>
                      <a:pt x="271" y="133"/>
                      <a:pt x="271" y="133"/>
                      <a:pt x="271" y="133"/>
                    </a:cubicBezTo>
                    <a:cubicBezTo>
                      <a:pt x="262" y="114"/>
                      <a:pt x="238" y="96"/>
                      <a:pt x="217" y="91"/>
                    </a:cubicBezTo>
                    <a:cubicBezTo>
                      <a:pt x="217" y="91"/>
                      <a:pt x="217" y="91"/>
                      <a:pt x="217" y="91"/>
                    </a:cubicBezTo>
                    <a:cubicBezTo>
                      <a:pt x="199" y="56"/>
                      <a:pt x="147" y="20"/>
                      <a:pt x="98" y="10"/>
                    </a:cubicBezTo>
                  </a:path>
                </a:pathLst>
              </a:custGeom>
              <a:solidFill>
                <a:srgbClr val="FE7D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158242" y="1601364"/>
              <a:ext cx="600697" cy="657322"/>
            </a:xfrm>
            <a:custGeom>
              <a:avLst/>
              <a:gdLst/>
              <a:ahLst/>
              <a:cxnLst>
                <a:cxn ang="0">
                  <a:pos x="27" y="282"/>
                </a:cxn>
                <a:cxn ang="0">
                  <a:pos x="27" y="283"/>
                </a:cxn>
                <a:cxn ang="0">
                  <a:pos x="227" y="154"/>
                </a:cxn>
                <a:cxn ang="0">
                  <a:pos x="164" y="127"/>
                </a:cxn>
                <a:cxn ang="0">
                  <a:pos x="140" y="104"/>
                </a:cxn>
                <a:cxn ang="0">
                  <a:pos x="143" y="94"/>
                </a:cxn>
                <a:cxn ang="0">
                  <a:pos x="143" y="90"/>
                </a:cxn>
                <a:cxn ang="0">
                  <a:pos x="154" y="64"/>
                </a:cxn>
                <a:cxn ang="0">
                  <a:pos x="152" y="33"/>
                </a:cxn>
                <a:cxn ang="0">
                  <a:pos x="117" y="2"/>
                </a:cxn>
                <a:cxn ang="0">
                  <a:pos x="96" y="6"/>
                </a:cxn>
                <a:cxn ang="0">
                  <a:pos x="74" y="29"/>
                </a:cxn>
                <a:cxn ang="0">
                  <a:pos x="67" y="57"/>
                </a:cxn>
                <a:cxn ang="0">
                  <a:pos x="79" y="86"/>
                </a:cxn>
                <a:cxn ang="0">
                  <a:pos x="89" y="113"/>
                </a:cxn>
                <a:cxn ang="0">
                  <a:pos x="64" y="137"/>
                </a:cxn>
                <a:cxn ang="0">
                  <a:pos x="19" y="157"/>
                </a:cxn>
                <a:cxn ang="0">
                  <a:pos x="2" y="208"/>
                </a:cxn>
                <a:cxn ang="0">
                  <a:pos x="27" y="258"/>
                </a:cxn>
                <a:cxn ang="0">
                  <a:pos x="86" y="261"/>
                </a:cxn>
                <a:cxn ang="0">
                  <a:pos x="84" y="142"/>
                </a:cxn>
                <a:cxn ang="0">
                  <a:pos x="97" y="170"/>
                </a:cxn>
                <a:cxn ang="0">
                  <a:pos x="110" y="165"/>
                </a:cxn>
                <a:cxn ang="0">
                  <a:pos x="103" y="230"/>
                </a:cxn>
                <a:cxn ang="0">
                  <a:pos x="117" y="282"/>
                </a:cxn>
                <a:cxn ang="0">
                  <a:pos x="134" y="282"/>
                </a:cxn>
                <a:cxn ang="0">
                  <a:pos x="139" y="281"/>
                </a:cxn>
                <a:cxn ang="0">
                  <a:pos x="127" y="156"/>
                </a:cxn>
                <a:cxn ang="0">
                  <a:pos x="137" y="167"/>
                </a:cxn>
                <a:cxn ang="0">
                  <a:pos x="156" y="242"/>
                </a:cxn>
                <a:cxn ang="0">
                  <a:pos x="185" y="264"/>
                </a:cxn>
                <a:cxn ang="0">
                  <a:pos x="214" y="242"/>
                </a:cxn>
                <a:cxn ang="0">
                  <a:pos x="230" y="162"/>
                </a:cxn>
                <a:cxn ang="0">
                  <a:pos x="84" y="139"/>
                </a:cxn>
                <a:cxn ang="0">
                  <a:pos x="88" y="122"/>
                </a:cxn>
                <a:cxn ang="0">
                  <a:pos x="97" y="167"/>
                </a:cxn>
                <a:cxn ang="0">
                  <a:pos x="120" y="142"/>
                </a:cxn>
                <a:cxn ang="0">
                  <a:pos x="142" y="113"/>
                </a:cxn>
                <a:cxn ang="0">
                  <a:pos x="135" y="165"/>
                </a:cxn>
              </a:cxnLst>
              <a:rect l="0" t="0" r="r" b="b"/>
              <a:pathLst>
                <a:path w="238" h="284">
                  <a:moveTo>
                    <a:pt x="27" y="283"/>
                  </a:moveTo>
                  <a:cubicBezTo>
                    <a:pt x="27" y="282"/>
                    <a:pt x="27" y="282"/>
                    <a:pt x="27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82"/>
                    <a:pt x="27" y="283"/>
                    <a:pt x="27" y="283"/>
                  </a:cubicBezTo>
                  <a:close/>
                  <a:moveTo>
                    <a:pt x="230" y="162"/>
                  </a:move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8" y="146"/>
                    <a:pt x="212" y="141"/>
                  </a:cubicBezTo>
                  <a:cubicBezTo>
                    <a:pt x="212" y="141"/>
                    <a:pt x="176" y="129"/>
                    <a:pt x="164" y="127"/>
                  </a:cubicBezTo>
                  <a:cubicBezTo>
                    <a:pt x="164" y="127"/>
                    <a:pt x="147" y="123"/>
                    <a:pt x="141" y="108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3" y="94"/>
                    <a:pt x="143" y="94"/>
                    <a:pt x="143" y="94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54" y="84"/>
                    <a:pt x="154" y="64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56"/>
                    <a:pt x="159" y="38"/>
                    <a:pt x="152" y="33"/>
                  </a:cubicBezTo>
                  <a:cubicBezTo>
                    <a:pt x="146" y="27"/>
                    <a:pt x="146" y="18"/>
                    <a:pt x="137" y="15"/>
                  </a:cubicBezTo>
                  <a:cubicBezTo>
                    <a:pt x="137" y="15"/>
                    <a:pt x="136" y="3"/>
                    <a:pt x="117" y="2"/>
                  </a:cubicBezTo>
                  <a:cubicBezTo>
                    <a:pt x="115" y="2"/>
                    <a:pt x="113" y="2"/>
                    <a:pt x="110" y="2"/>
                  </a:cubicBezTo>
                  <a:cubicBezTo>
                    <a:pt x="110" y="2"/>
                    <a:pt x="99" y="0"/>
                    <a:pt x="96" y="6"/>
                  </a:cubicBezTo>
                  <a:cubicBezTo>
                    <a:pt x="92" y="11"/>
                    <a:pt x="85" y="10"/>
                    <a:pt x="85" y="13"/>
                  </a:cubicBezTo>
                  <a:cubicBezTo>
                    <a:pt x="84" y="17"/>
                    <a:pt x="78" y="20"/>
                    <a:pt x="74" y="29"/>
                  </a:cubicBezTo>
                  <a:cubicBezTo>
                    <a:pt x="74" y="29"/>
                    <a:pt x="66" y="44"/>
                    <a:pt x="69" y="46"/>
                  </a:cubicBezTo>
                  <a:cubicBezTo>
                    <a:pt x="69" y="46"/>
                    <a:pt x="71" y="51"/>
                    <a:pt x="67" y="57"/>
                  </a:cubicBezTo>
                  <a:cubicBezTo>
                    <a:pt x="67" y="57"/>
                    <a:pt x="69" y="65"/>
                    <a:pt x="69" y="66"/>
                  </a:cubicBezTo>
                  <a:cubicBezTo>
                    <a:pt x="69" y="67"/>
                    <a:pt x="73" y="86"/>
                    <a:pt x="79" y="86"/>
                  </a:cubicBezTo>
                  <a:cubicBezTo>
                    <a:pt x="79" y="86"/>
                    <a:pt x="81" y="102"/>
                    <a:pt x="85" y="106"/>
                  </a:cubicBezTo>
                  <a:cubicBezTo>
                    <a:pt x="90" y="110"/>
                    <a:pt x="89" y="113"/>
                    <a:pt x="89" y="113"/>
                  </a:cubicBezTo>
                  <a:cubicBezTo>
                    <a:pt x="89" y="113"/>
                    <a:pt x="88" y="122"/>
                    <a:pt x="86" y="123"/>
                  </a:cubicBezTo>
                  <a:cubicBezTo>
                    <a:pt x="84" y="124"/>
                    <a:pt x="73" y="134"/>
                    <a:pt x="64" y="137"/>
                  </a:cubicBezTo>
                  <a:cubicBezTo>
                    <a:pt x="58" y="138"/>
                    <a:pt x="39" y="147"/>
                    <a:pt x="27" y="153"/>
                  </a:cubicBezTo>
                  <a:cubicBezTo>
                    <a:pt x="22" y="155"/>
                    <a:pt x="19" y="157"/>
                    <a:pt x="19" y="157"/>
                  </a:cubicBezTo>
                  <a:cubicBezTo>
                    <a:pt x="19" y="157"/>
                    <a:pt x="14" y="159"/>
                    <a:pt x="13" y="159"/>
                  </a:cubicBezTo>
                  <a:cubicBezTo>
                    <a:pt x="12" y="159"/>
                    <a:pt x="4" y="201"/>
                    <a:pt x="2" y="208"/>
                  </a:cubicBezTo>
                  <a:cubicBezTo>
                    <a:pt x="1" y="211"/>
                    <a:pt x="1" y="222"/>
                    <a:pt x="0" y="233"/>
                  </a:cubicBezTo>
                  <a:cubicBezTo>
                    <a:pt x="8" y="242"/>
                    <a:pt x="17" y="251"/>
                    <a:pt x="27" y="258"/>
                  </a:cubicBezTo>
                  <a:cubicBezTo>
                    <a:pt x="45" y="270"/>
                    <a:pt x="65" y="278"/>
                    <a:pt x="86" y="282"/>
                  </a:cubicBezTo>
                  <a:cubicBezTo>
                    <a:pt x="87" y="272"/>
                    <a:pt x="86" y="262"/>
                    <a:pt x="86" y="261"/>
                  </a:cubicBezTo>
                  <a:cubicBezTo>
                    <a:pt x="84" y="235"/>
                    <a:pt x="84" y="235"/>
                    <a:pt x="84" y="235"/>
                  </a:cubicBezTo>
                  <a:cubicBezTo>
                    <a:pt x="79" y="197"/>
                    <a:pt x="81" y="162"/>
                    <a:pt x="84" y="142"/>
                  </a:cubicBezTo>
                  <a:cubicBezTo>
                    <a:pt x="89" y="158"/>
                    <a:pt x="96" y="169"/>
                    <a:pt x="96" y="169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6" y="158"/>
                    <a:pt x="111" y="163"/>
                    <a:pt x="110" y="165"/>
                  </a:cubicBezTo>
                  <a:cubicBezTo>
                    <a:pt x="110" y="165"/>
                    <a:pt x="115" y="168"/>
                    <a:pt x="108" y="185"/>
                  </a:cubicBezTo>
                  <a:cubicBezTo>
                    <a:pt x="108" y="185"/>
                    <a:pt x="102" y="222"/>
                    <a:pt x="103" y="230"/>
                  </a:cubicBezTo>
                  <a:cubicBezTo>
                    <a:pt x="103" y="252"/>
                    <a:pt x="103" y="269"/>
                    <a:pt x="103" y="282"/>
                  </a:cubicBezTo>
                  <a:cubicBezTo>
                    <a:pt x="109" y="282"/>
                    <a:pt x="113" y="282"/>
                    <a:pt x="117" y="282"/>
                  </a:cubicBezTo>
                  <a:cubicBezTo>
                    <a:pt x="117" y="284"/>
                    <a:pt x="117" y="284"/>
                    <a:pt x="117" y="284"/>
                  </a:cubicBezTo>
                  <a:cubicBezTo>
                    <a:pt x="123" y="284"/>
                    <a:pt x="128" y="283"/>
                    <a:pt x="134" y="282"/>
                  </a:cubicBezTo>
                  <a:cubicBezTo>
                    <a:pt x="139" y="282"/>
                    <a:pt x="140" y="282"/>
                    <a:pt x="140" y="282"/>
                  </a:cubicBezTo>
                  <a:cubicBezTo>
                    <a:pt x="139" y="282"/>
                    <a:pt x="139" y="282"/>
                    <a:pt x="139" y="281"/>
                  </a:cubicBezTo>
                  <a:cubicBezTo>
                    <a:pt x="137" y="246"/>
                    <a:pt x="133" y="201"/>
                    <a:pt x="124" y="173"/>
                  </a:cubicBezTo>
                  <a:cubicBezTo>
                    <a:pt x="124" y="173"/>
                    <a:pt x="118" y="163"/>
                    <a:pt x="127" y="156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37" y="167"/>
                    <a:pt x="147" y="148"/>
                    <a:pt x="149" y="130"/>
                  </a:cubicBezTo>
                  <a:cubicBezTo>
                    <a:pt x="156" y="151"/>
                    <a:pt x="156" y="241"/>
                    <a:pt x="156" y="242"/>
                  </a:cubicBezTo>
                  <a:cubicBezTo>
                    <a:pt x="155" y="253"/>
                    <a:pt x="157" y="265"/>
                    <a:pt x="160" y="276"/>
                  </a:cubicBezTo>
                  <a:cubicBezTo>
                    <a:pt x="168" y="273"/>
                    <a:pt x="177" y="269"/>
                    <a:pt x="185" y="264"/>
                  </a:cubicBezTo>
                  <a:cubicBezTo>
                    <a:pt x="187" y="263"/>
                    <a:pt x="190" y="262"/>
                    <a:pt x="192" y="260"/>
                  </a:cubicBezTo>
                  <a:cubicBezTo>
                    <a:pt x="200" y="255"/>
                    <a:pt x="207" y="249"/>
                    <a:pt x="214" y="242"/>
                  </a:cubicBezTo>
                  <a:cubicBezTo>
                    <a:pt x="223" y="233"/>
                    <a:pt x="231" y="223"/>
                    <a:pt x="238" y="212"/>
                  </a:cubicBezTo>
                  <a:cubicBezTo>
                    <a:pt x="236" y="196"/>
                    <a:pt x="233" y="179"/>
                    <a:pt x="230" y="162"/>
                  </a:cubicBezTo>
                  <a:close/>
                  <a:moveTo>
                    <a:pt x="97" y="167"/>
                  </a:moveTo>
                  <a:cubicBezTo>
                    <a:pt x="95" y="164"/>
                    <a:pt x="89" y="153"/>
                    <a:pt x="84" y="139"/>
                  </a:cubicBezTo>
                  <a:cubicBezTo>
                    <a:pt x="86" y="130"/>
                    <a:pt x="87" y="124"/>
                    <a:pt x="87" y="124"/>
                  </a:cubicBezTo>
                  <a:cubicBezTo>
                    <a:pt x="87" y="123"/>
                    <a:pt x="88" y="122"/>
                    <a:pt x="88" y="122"/>
                  </a:cubicBezTo>
                  <a:cubicBezTo>
                    <a:pt x="91" y="125"/>
                    <a:pt x="101" y="139"/>
                    <a:pt x="110" y="143"/>
                  </a:cubicBezTo>
                  <a:cubicBezTo>
                    <a:pt x="97" y="167"/>
                    <a:pt x="97" y="167"/>
                    <a:pt x="97" y="167"/>
                  </a:cubicBezTo>
                  <a:close/>
                  <a:moveTo>
                    <a:pt x="135" y="165"/>
                  </a:moveTo>
                  <a:cubicBezTo>
                    <a:pt x="120" y="142"/>
                    <a:pt x="120" y="142"/>
                    <a:pt x="120" y="142"/>
                  </a:cubicBezTo>
                  <a:cubicBezTo>
                    <a:pt x="126" y="139"/>
                    <a:pt x="135" y="133"/>
                    <a:pt x="142" y="120"/>
                  </a:cubicBezTo>
                  <a:cubicBezTo>
                    <a:pt x="142" y="120"/>
                    <a:pt x="142" y="118"/>
                    <a:pt x="142" y="113"/>
                  </a:cubicBezTo>
                  <a:cubicBezTo>
                    <a:pt x="146" y="117"/>
                    <a:pt x="147" y="119"/>
                    <a:pt x="148" y="120"/>
                  </a:cubicBezTo>
                  <a:cubicBezTo>
                    <a:pt x="149" y="138"/>
                    <a:pt x="138" y="160"/>
                    <a:pt x="135" y="16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0"/>
              <a:tileRect/>
            </a:gradFill>
            <a:ln w="22225">
              <a:noFill/>
              <a:round/>
              <a:headEnd/>
              <a:tailEnd/>
            </a:ln>
            <a:effectLst/>
          </p:spPr>
          <p:txBody>
            <a:bodyPr wrap="square" tIns="72000" bIns="36000">
              <a:no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73736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grpSp>
          <p:nvGrpSpPr>
            <p:cNvPr id="10" name="Group 46"/>
            <p:cNvGrpSpPr/>
            <p:nvPr/>
          </p:nvGrpSpPr>
          <p:grpSpPr>
            <a:xfrm>
              <a:off x="6505242" y="4459060"/>
              <a:ext cx="606841" cy="696131"/>
              <a:chOff x="4929397" y="3771593"/>
              <a:chExt cx="606841" cy="696131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929397" y="3913497"/>
                <a:ext cx="606841" cy="554227"/>
              </a:xfrm>
              <a:custGeom>
                <a:avLst/>
                <a:gdLst>
                  <a:gd name="connsiteX0" fmla="*/ 6697 w 9761"/>
                  <a:gd name="connsiteY0" fmla="*/ 10000 h 10000"/>
                  <a:gd name="connsiteX1" fmla="*/ 9356 w 9761"/>
                  <a:gd name="connsiteY1" fmla="*/ 8875 h 10000"/>
                  <a:gd name="connsiteX2" fmla="*/ 9385 w 9761"/>
                  <a:gd name="connsiteY2" fmla="*/ 4679 h 10000"/>
                  <a:gd name="connsiteX3" fmla="*/ 9291 w 9761"/>
                  <a:gd name="connsiteY3" fmla="*/ 4322 h 10000"/>
                  <a:gd name="connsiteX4" fmla="*/ 8688 w 9761"/>
                  <a:gd name="connsiteY4" fmla="*/ 3766 h 10000"/>
                  <a:gd name="connsiteX5" fmla="*/ 6799 w 9761"/>
                  <a:gd name="connsiteY5" fmla="*/ 3134 h 10000"/>
                  <a:gd name="connsiteX6" fmla="*/ 5868 w 9761"/>
                  <a:gd name="connsiteY6" fmla="*/ 2301 h 10000"/>
                  <a:gd name="connsiteX7" fmla="*/ 5863 w 9761"/>
                  <a:gd name="connsiteY7" fmla="*/ 2292 h 10000"/>
                  <a:gd name="connsiteX8" fmla="*/ 6158 w 9761"/>
                  <a:gd name="connsiteY8" fmla="*/ 1232 h 10000"/>
                  <a:gd name="connsiteX9" fmla="*/ 6179 w 9761"/>
                  <a:gd name="connsiteY9" fmla="*/ 1189 h 10000"/>
                  <a:gd name="connsiteX10" fmla="*/ 6526 w 9761"/>
                  <a:gd name="connsiteY10" fmla="*/ 323 h 10000"/>
                  <a:gd name="connsiteX11" fmla="*/ 6466 w 9761"/>
                  <a:gd name="connsiteY11" fmla="*/ 95 h 10000"/>
                  <a:gd name="connsiteX12" fmla="*/ 6201 w 9761"/>
                  <a:gd name="connsiteY12" fmla="*/ 162 h 10000"/>
                  <a:gd name="connsiteX13" fmla="*/ 6158 w 9761"/>
                  <a:gd name="connsiteY13" fmla="*/ 162 h 10000"/>
                  <a:gd name="connsiteX14" fmla="*/ 6120 w 9761"/>
                  <a:gd name="connsiteY14" fmla="*/ 114 h 10000"/>
                  <a:gd name="connsiteX15" fmla="*/ 6120 w 9761"/>
                  <a:gd name="connsiteY15" fmla="*/ 0 h 10000"/>
                  <a:gd name="connsiteX16" fmla="*/ 4739 w 9761"/>
                  <a:gd name="connsiteY16" fmla="*/ 185 h 10000"/>
                  <a:gd name="connsiteX17" fmla="*/ 3363 w 9761"/>
                  <a:gd name="connsiteY17" fmla="*/ 0 h 10000"/>
                  <a:gd name="connsiteX18" fmla="*/ 3363 w 9761"/>
                  <a:gd name="connsiteY18" fmla="*/ 114 h 10000"/>
                  <a:gd name="connsiteX19" fmla="*/ 3342 w 9761"/>
                  <a:gd name="connsiteY19" fmla="*/ 162 h 10000"/>
                  <a:gd name="connsiteX20" fmla="*/ 3299 w 9761"/>
                  <a:gd name="connsiteY20" fmla="*/ 162 h 10000"/>
                  <a:gd name="connsiteX21" fmla="*/ 3017 w 9761"/>
                  <a:gd name="connsiteY21" fmla="*/ 95 h 10000"/>
                  <a:gd name="connsiteX22" fmla="*/ 2953 w 9761"/>
                  <a:gd name="connsiteY22" fmla="*/ 323 h 10000"/>
                  <a:gd name="connsiteX23" fmla="*/ 3299 w 9761"/>
                  <a:gd name="connsiteY23" fmla="*/ 1189 h 10000"/>
                  <a:gd name="connsiteX24" fmla="*/ 3342 w 9761"/>
                  <a:gd name="connsiteY24" fmla="*/ 1232 h 10000"/>
                  <a:gd name="connsiteX25" fmla="*/ 3808 w 9761"/>
                  <a:gd name="connsiteY25" fmla="*/ 2587 h 10000"/>
                  <a:gd name="connsiteX26" fmla="*/ 3718 w 9761"/>
                  <a:gd name="connsiteY26" fmla="*/ 2972 h 10000"/>
                  <a:gd name="connsiteX27" fmla="*/ 2833 w 9761"/>
                  <a:gd name="connsiteY27" fmla="*/ 3571 h 10000"/>
                  <a:gd name="connsiteX28" fmla="*/ 1038 w 9761"/>
                  <a:gd name="connsiteY28" fmla="*/ 4451 h 10000"/>
                  <a:gd name="connsiteX29" fmla="*/ 808 w 9761"/>
                  <a:gd name="connsiteY29" fmla="*/ 4555 h 10000"/>
                  <a:gd name="connsiteX30" fmla="*/ 372 w 9761"/>
                  <a:gd name="connsiteY30" fmla="*/ 6705 h 10000"/>
                  <a:gd name="connsiteX31" fmla="*/ 184 w 9761"/>
                  <a:gd name="connsiteY31" fmla="*/ 8887 h 10000"/>
                  <a:gd name="connsiteX32" fmla="*/ 0 w 9761"/>
                  <a:gd name="connsiteY32" fmla="*/ 10000 h 10000"/>
                  <a:gd name="connsiteX33" fmla="*/ 3679 w 9761"/>
                  <a:gd name="connsiteY33" fmla="*/ 10000 h 10000"/>
                  <a:gd name="connsiteX34" fmla="*/ 6697 w 9761"/>
                  <a:gd name="connsiteY34" fmla="*/ 10000 h 10000"/>
                  <a:gd name="connsiteX0" fmla="*/ 7426 w 10565"/>
                  <a:gd name="connsiteY0" fmla="*/ 10000 h 10000"/>
                  <a:gd name="connsiteX1" fmla="*/ 10150 w 10565"/>
                  <a:gd name="connsiteY1" fmla="*/ 8875 h 10000"/>
                  <a:gd name="connsiteX2" fmla="*/ 10180 w 10565"/>
                  <a:gd name="connsiteY2" fmla="*/ 4679 h 10000"/>
                  <a:gd name="connsiteX3" fmla="*/ 10083 w 10565"/>
                  <a:gd name="connsiteY3" fmla="*/ 4322 h 10000"/>
                  <a:gd name="connsiteX4" fmla="*/ 9466 w 10565"/>
                  <a:gd name="connsiteY4" fmla="*/ 3766 h 10000"/>
                  <a:gd name="connsiteX5" fmla="*/ 7530 w 10565"/>
                  <a:gd name="connsiteY5" fmla="*/ 3134 h 10000"/>
                  <a:gd name="connsiteX6" fmla="*/ 6577 w 10565"/>
                  <a:gd name="connsiteY6" fmla="*/ 2301 h 10000"/>
                  <a:gd name="connsiteX7" fmla="*/ 6572 w 10565"/>
                  <a:gd name="connsiteY7" fmla="*/ 2292 h 10000"/>
                  <a:gd name="connsiteX8" fmla="*/ 6874 w 10565"/>
                  <a:gd name="connsiteY8" fmla="*/ 1232 h 10000"/>
                  <a:gd name="connsiteX9" fmla="*/ 6895 w 10565"/>
                  <a:gd name="connsiteY9" fmla="*/ 1189 h 10000"/>
                  <a:gd name="connsiteX10" fmla="*/ 7251 w 10565"/>
                  <a:gd name="connsiteY10" fmla="*/ 323 h 10000"/>
                  <a:gd name="connsiteX11" fmla="*/ 7189 w 10565"/>
                  <a:gd name="connsiteY11" fmla="*/ 95 h 10000"/>
                  <a:gd name="connsiteX12" fmla="*/ 6918 w 10565"/>
                  <a:gd name="connsiteY12" fmla="*/ 162 h 10000"/>
                  <a:gd name="connsiteX13" fmla="*/ 6874 w 10565"/>
                  <a:gd name="connsiteY13" fmla="*/ 162 h 10000"/>
                  <a:gd name="connsiteX14" fmla="*/ 6835 w 10565"/>
                  <a:gd name="connsiteY14" fmla="*/ 114 h 10000"/>
                  <a:gd name="connsiteX15" fmla="*/ 6835 w 10565"/>
                  <a:gd name="connsiteY15" fmla="*/ 0 h 10000"/>
                  <a:gd name="connsiteX16" fmla="*/ 5420 w 10565"/>
                  <a:gd name="connsiteY16" fmla="*/ 185 h 10000"/>
                  <a:gd name="connsiteX17" fmla="*/ 4010 w 10565"/>
                  <a:gd name="connsiteY17" fmla="*/ 0 h 10000"/>
                  <a:gd name="connsiteX18" fmla="*/ 4010 w 10565"/>
                  <a:gd name="connsiteY18" fmla="*/ 114 h 10000"/>
                  <a:gd name="connsiteX19" fmla="*/ 3989 w 10565"/>
                  <a:gd name="connsiteY19" fmla="*/ 162 h 10000"/>
                  <a:gd name="connsiteX20" fmla="*/ 3945 w 10565"/>
                  <a:gd name="connsiteY20" fmla="*/ 162 h 10000"/>
                  <a:gd name="connsiteX21" fmla="*/ 3656 w 10565"/>
                  <a:gd name="connsiteY21" fmla="*/ 95 h 10000"/>
                  <a:gd name="connsiteX22" fmla="*/ 3590 w 10565"/>
                  <a:gd name="connsiteY22" fmla="*/ 323 h 10000"/>
                  <a:gd name="connsiteX23" fmla="*/ 3945 w 10565"/>
                  <a:gd name="connsiteY23" fmla="*/ 1189 h 10000"/>
                  <a:gd name="connsiteX24" fmla="*/ 3989 w 10565"/>
                  <a:gd name="connsiteY24" fmla="*/ 1232 h 10000"/>
                  <a:gd name="connsiteX25" fmla="*/ 4466 w 10565"/>
                  <a:gd name="connsiteY25" fmla="*/ 2587 h 10000"/>
                  <a:gd name="connsiteX26" fmla="*/ 4374 w 10565"/>
                  <a:gd name="connsiteY26" fmla="*/ 2972 h 10000"/>
                  <a:gd name="connsiteX27" fmla="*/ 3467 w 10565"/>
                  <a:gd name="connsiteY27" fmla="*/ 3571 h 10000"/>
                  <a:gd name="connsiteX28" fmla="*/ 1628 w 10565"/>
                  <a:gd name="connsiteY28" fmla="*/ 4451 h 10000"/>
                  <a:gd name="connsiteX29" fmla="*/ 1393 w 10565"/>
                  <a:gd name="connsiteY29" fmla="*/ 4555 h 10000"/>
                  <a:gd name="connsiteX30" fmla="*/ 946 w 10565"/>
                  <a:gd name="connsiteY30" fmla="*/ 6705 h 10000"/>
                  <a:gd name="connsiteX31" fmla="*/ 565 w 10565"/>
                  <a:gd name="connsiteY31" fmla="*/ 10000 h 10000"/>
                  <a:gd name="connsiteX32" fmla="*/ 4334 w 10565"/>
                  <a:gd name="connsiteY32" fmla="*/ 10000 h 10000"/>
                  <a:gd name="connsiteX33" fmla="*/ 7426 w 10565"/>
                  <a:gd name="connsiteY33" fmla="*/ 10000 h 10000"/>
                  <a:gd name="connsiteX0" fmla="*/ 6618 w 9757"/>
                  <a:gd name="connsiteY0" fmla="*/ 10000 h 10000"/>
                  <a:gd name="connsiteX1" fmla="*/ 9342 w 9757"/>
                  <a:gd name="connsiteY1" fmla="*/ 8875 h 10000"/>
                  <a:gd name="connsiteX2" fmla="*/ 9372 w 9757"/>
                  <a:gd name="connsiteY2" fmla="*/ 4679 h 10000"/>
                  <a:gd name="connsiteX3" fmla="*/ 9275 w 9757"/>
                  <a:gd name="connsiteY3" fmla="*/ 4322 h 10000"/>
                  <a:gd name="connsiteX4" fmla="*/ 8658 w 9757"/>
                  <a:gd name="connsiteY4" fmla="*/ 3766 h 10000"/>
                  <a:gd name="connsiteX5" fmla="*/ 6722 w 9757"/>
                  <a:gd name="connsiteY5" fmla="*/ 3134 h 10000"/>
                  <a:gd name="connsiteX6" fmla="*/ 5769 w 9757"/>
                  <a:gd name="connsiteY6" fmla="*/ 2301 h 10000"/>
                  <a:gd name="connsiteX7" fmla="*/ 5764 w 9757"/>
                  <a:gd name="connsiteY7" fmla="*/ 2292 h 10000"/>
                  <a:gd name="connsiteX8" fmla="*/ 6066 w 9757"/>
                  <a:gd name="connsiteY8" fmla="*/ 1232 h 10000"/>
                  <a:gd name="connsiteX9" fmla="*/ 6087 w 9757"/>
                  <a:gd name="connsiteY9" fmla="*/ 1189 h 10000"/>
                  <a:gd name="connsiteX10" fmla="*/ 6443 w 9757"/>
                  <a:gd name="connsiteY10" fmla="*/ 323 h 10000"/>
                  <a:gd name="connsiteX11" fmla="*/ 6381 w 9757"/>
                  <a:gd name="connsiteY11" fmla="*/ 95 h 10000"/>
                  <a:gd name="connsiteX12" fmla="*/ 6110 w 9757"/>
                  <a:gd name="connsiteY12" fmla="*/ 162 h 10000"/>
                  <a:gd name="connsiteX13" fmla="*/ 6066 w 9757"/>
                  <a:gd name="connsiteY13" fmla="*/ 162 h 10000"/>
                  <a:gd name="connsiteX14" fmla="*/ 6027 w 9757"/>
                  <a:gd name="connsiteY14" fmla="*/ 114 h 10000"/>
                  <a:gd name="connsiteX15" fmla="*/ 6027 w 9757"/>
                  <a:gd name="connsiteY15" fmla="*/ 0 h 10000"/>
                  <a:gd name="connsiteX16" fmla="*/ 4612 w 9757"/>
                  <a:gd name="connsiteY16" fmla="*/ 185 h 10000"/>
                  <a:gd name="connsiteX17" fmla="*/ 3202 w 9757"/>
                  <a:gd name="connsiteY17" fmla="*/ 0 h 10000"/>
                  <a:gd name="connsiteX18" fmla="*/ 3202 w 9757"/>
                  <a:gd name="connsiteY18" fmla="*/ 114 h 10000"/>
                  <a:gd name="connsiteX19" fmla="*/ 3181 w 9757"/>
                  <a:gd name="connsiteY19" fmla="*/ 162 h 10000"/>
                  <a:gd name="connsiteX20" fmla="*/ 3137 w 9757"/>
                  <a:gd name="connsiteY20" fmla="*/ 162 h 10000"/>
                  <a:gd name="connsiteX21" fmla="*/ 2848 w 9757"/>
                  <a:gd name="connsiteY21" fmla="*/ 95 h 10000"/>
                  <a:gd name="connsiteX22" fmla="*/ 2782 w 9757"/>
                  <a:gd name="connsiteY22" fmla="*/ 323 h 10000"/>
                  <a:gd name="connsiteX23" fmla="*/ 3137 w 9757"/>
                  <a:gd name="connsiteY23" fmla="*/ 1189 h 10000"/>
                  <a:gd name="connsiteX24" fmla="*/ 3181 w 9757"/>
                  <a:gd name="connsiteY24" fmla="*/ 1232 h 10000"/>
                  <a:gd name="connsiteX25" fmla="*/ 3658 w 9757"/>
                  <a:gd name="connsiteY25" fmla="*/ 2587 h 10000"/>
                  <a:gd name="connsiteX26" fmla="*/ 3566 w 9757"/>
                  <a:gd name="connsiteY26" fmla="*/ 2972 h 10000"/>
                  <a:gd name="connsiteX27" fmla="*/ 2659 w 9757"/>
                  <a:gd name="connsiteY27" fmla="*/ 3571 h 10000"/>
                  <a:gd name="connsiteX28" fmla="*/ 820 w 9757"/>
                  <a:gd name="connsiteY28" fmla="*/ 4451 h 10000"/>
                  <a:gd name="connsiteX29" fmla="*/ 585 w 9757"/>
                  <a:gd name="connsiteY29" fmla="*/ 4555 h 10000"/>
                  <a:gd name="connsiteX30" fmla="*/ 138 w 9757"/>
                  <a:gd name="connsiteY30" fmla="*/ 6705 h 10000"/>
                  <a:gd name="connsiteX31" fmla="*/ 642 w 9757"/>
                  <a:gd name="connsiteY31" fmla="*/ 7903 h 10000"/>
                  <a:gd name="connsiteX32" fmla="*/ 3526 w 9757"/>
                  <a:gd name="connsiteY32" fmla="*/ 10000 h 10000"/>
                  <a:gd name="connsiteX33" fmla="*/ 6618 w 9757"/>
                  <a:gd name="connsiteY33" fmla="*/ 10000 h 10000"/>
                  <a:gd name="connsiteX0" fmla="*/ 7077 w 10294"/>
                  <a:gd name="connsiteY0" fmla="*/ 10000 h 10000"/>
                  <a:gd name="connsiteX1" fmla="*/ 9869 w 10294"/>
                  <a:gd name="connsiteY1" fmla="*/ 8875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294"/>
                  <a:gd name="connsiteY0" fmla="*/ 10000 h 10000"/>
                  <a:gd name="connsiteX1" fmla="*/ 9933 w 10294"/>
                  <a:gd name="connsiteY1" fmla="*/ 7807 h 10000"/>
                  <a:gd name="connsiteX2" fmla="*/ 9899 w 10294"/>
                  <a:gd name="connsiteY2" fmla="*/ 4679 h 10000"/>
                  <a:gd name="connsiteX3" fmla="*/ 9800 w 10294"/>
                  <a:gd name="connsiteY3" fmla="*/ 4322 h 10000"/>
                  <a:gd name="connsiteX4" fmla="*/ 9168 w 10294"/>
                  <a:gd name="connsiteY4" fmla="*/ 3766 h 10000"/>
                  <a:gd name="connsiteX5" fmla="*/ 7183 w 10294"/>
                  <a:gd name="connsiteY5" fmla="*/ 3134 h 10000"/>
                  <a:gd name="connsiteX6" fmla="*/ 6207 w 10294"/>
                  <a:gd name="connsiteY6" fmla="*/ 2301 h 10000"/>
                  <a:gd name="connsiteX7" fmla="*/ 6202 w 10294"/>
                  <a:gd name="connsiteY7" fmla="*/ 2292 h 10000"/>
                  <a:gd name="connsiteX8" fmla="*/ 6511 w 10294"/>
                  <a:gd name="connsiteY8" fmla="*/ 1232 h 10000"/>
                  <a:gd name="connsiteX9" fmla="*/ 6533 w 10294"/>
                  <a:gd name="connsiteY9" fmla="*/ 1189 h 10000"/>
                  <a:gd name="connsiteX10" fmla="*/ 6897 w 10294"/>
                  <a:gd name="connsiteY10" fmla="*/ 323 h 10000"/>
                  <a:gd name="connsiteX11" fmla="*/ 6834 w 10294"/>
                  <a:gd name="connsiteY11" fmla="*/ 95 h 10000"/>
                  <a:gd name="connsiteX12" fmla="*/ 6556 w 10294"/>
                  <a:gd name="connsiteY12" fmla="*/ 162 h 10000"/>
                  <a:gd name="connsiteX13" fmla="*/ 6511 w 10294"/>
                  <a:gd name="connsiteY13" fmla="*/ 162 h 10000"/>
                  <a:gd name="connsiteX14" fmla="*/ 6471 w 10294"/>
                  <a:gd name="connsiteY14" fmla="*/ 114 h 10000"/>
                  <a:gd name="connsiteX15" fmla="*/ 6471 w 10294"/>
                  <a:gd name="connsiteY15" fmla="*/ 0 h 10000"/>
                  <a:gd name="connsiteX16" fmla="*/ 5021 w 10294"/>
                  <a:gd name="connsiteY16" fmla="*/ 185 h 10000"/>
                  <a:gd name="connsiteX17" fmla="*/ 3576 w 10294"/>
                  <a:gd name="connsiteY17" fmla="*/ 0 h 10000"/>
                  <a:gd name="connsiteX18" fmla="*/ 3576 w 10294"/>
                  <a:gd name="connsiteY18" fmla="*/ 114 h 10000"/>
                  <a:gd name="connsiteX19" fmla="*/ 3554 w 10294"/>
                  <a:gd name="connsiteY19" fmla="*/ 162 h 10000"/>
                  <a:gd name="connsiteX20" fmla="*/ 3509 w 10294"/>
                  <a:gd name="connsiteY20" fmla="*/ 162 h 10000"/>
                  <a:gd name="connsiteX21" fmla="*/ 3213 w 10294"/>
                  <a:gd name="connsiteY21" fmla="*/ 95 h 10000"/>
                  <a:gd name="connsiteX22" fmla="*/ 3145 w 10294"/>
                  <a:gd name="connsiteY22" fmla="*/ 323 h 10000"/>
                  <a:gd name="connsiteX23" fmla="*/ 3509 w 10294"/>
                  <a:gd name="connsiteY23" fmla="*/ 1189 h 10000"/>
                  <a:gd name="connsiteX24" fmla="*/ 3554 w 10294"/>
                  <a:gd name="connsiteY24" fmla="*/ 1232 h 10000"/>
                  <a:gd name="connsiteX25" fmla="*/ 4043 w 10294"/>
                  <a:gd name="connsiteY25" fmla="*/ 2587 h 10000"/>
                  <a:gd name="connsiteX26" fmla="*/ 3949 w 10294"/>
                  <a:gd name="connsiteY26" fmla="*/ 2972 h 10000"/>
                  <a:gd name="connsiteX27" fmla="*/ 3019 w 10294"/>
                  <a:gd name="connsiteY27" fmla="*/ 3571 h 10000"/>
                  <a:gd name="connsiteX28" fmla="*/ 1134 w 10294"/>
                  <a:gd name="connsiteY28" fmla="*/ 4451 h 10000"/>
                  <a:gd name="connsiteX29" fmla="*/ 894 w 10294"/>
                  <a:gd name="connsiteY29" fmla="*/ 4555 h 10000"/>
                  <a:gd name="connsiteX30" fmla="*/ 435 w 10294"/>
                  <a:gd name="connsiteY30" fmla="*/ 6705 h 10000"/>
                  <a:gd name="connsiteX31" fmla="*/ 579 w 10294"/>
                  <a:gd name="connsiteY31" fmla="*/ 8317 h 10000"/>
                  <a:gd name="connsiteX32" fmla="*/ 3908 w 10294"/>
                  <a:gd name="connsiteY32" fmla="*/ 10000 h 10000"/>
                  <a:gd name="connsiteX33" fmla="*/ 7077 w 10294"/>
                  <a:gd name="connsiteY33" fmla="*/ 10000 h 10000"/>
                  <a:gd name="connsiteX0" fmla="*/ 7077 w 10505"/>
                  <a:gd name="connsiteY0" fmla="*/ 10000 h 10000"/>
                  <a:gd name="connsiteX1" fmla="*/ 10505 w 10505"/>
                  <a:gd name="connsiteY1" fmla="*/ 7091 h 10000"/>
                  <a:gd name="connsiteX2" fmla="*/ 9899 w 10505"/>
                  <a:gd name="connsiteY2" fmla="*/ 4679 h 10000"/>
                  <a:gd name="connsiteX3" fmla="*/ 9800 w 10505"/>
                  <a:gd name="connsiteY3" fmla="*/ 4322 h 10000"/>
                  <a:gd name="connsiteX4" fmla="*/ 9168 w 10505"/>
                  <a:gd name="connsiteY4" fmla="*/ 3766 h 10000"/>
                  <a:gd name="connsiteX5" fmla="*/ 7183 w 10505"/>
                  <a:gd name="connsiteY5" fmla="*/ 3134 h 10000"/>
                  <a:gd name="connsiteX6" fmla="*/ 6207 w 10505"/>
                  <a:gd name="connsiteY6" fmla="*/ 2301 h 10000"/>
                  <a:gd name="connsiteX7" fmla="*/ 6202 w 10505"/>
                  <a:gd name="connsiteY7" fmla="*/ 2292 h 10000"/>
                  <a:gd name="connsiteX8" fmla="*/ 6511 w 10505"/>
                  <a:gd name="connsiteY8" fmla="*/ 1232 h 10000"/>
                  <a:gd name="connsiteX9" fmla="*/ 6533 w 10505"/>
                  <a:gd name="connsiteY9" fmla="*/ 1189 h 10000"/>
                  <a:gd name="connsiteX10" fmla="*/ 6897 w 10505"/>
                  <a:gd name="connsiteY10" fmla="*/ 323 h 10000"/>
                  <a:gd name="connsiteX11" fmla="*/ 6834 w 10505"/>
                  <a:gd name="connsiteY11" fmla="*/ 95 h 10000"/>
                  <a:gd name="connsiteX12" fmla="*/ 6556 w 10505"/>
                  <a:gd name="connsiteY12" fmla="*/ 162 h 10000"/>
                  <a:gd name="connsiteX13" fmla="*/ 6511 w 10505"/>
                  <a:gd name="connsiteY13" fmla="*/ 162 h 10000"/>
                  <a:gd name="connsiteX14" fmla="*/ 6471 w 10505"/>
                  <a:gd name="connsiteY14" fmla="*/ 114 h 10000"/>
                  <a:gd name="connsiteX15" fmla="*/ 6471 w 10505"/>
                  <a:gd name="connsiteY15" fmla="*/ 0 h 10000"/>
                  <a:gd name="connsiteX16" fmla="*/ 5021 w 10505"/>
                  <a:gd name="connsiteY16" fmla="*/ 185 h 10000"/>
                  <a:gd name="connsiteX17" fmla="*/ 3576 w 10505"/>
                  <a:gd name="connsiteY17" fmla="*/ 0 h 10000"/>
                  <a:gd name="connsiteX18" fmla="*/ 3576 w 10505"/>
                  <a:gd name="connsiteY18" fmla="*/ 114 h 10000"/>
                  <a:gd name="connsiteX19" fmla="*/ 3554 w 10505"/>
                  <a:gd name="connsiteY19" fmla="*/ 162 h 10000"/>
                  <a:gd name="connsiteX20" fmla="*/ 3509 w 10505"/>
                  <a:gd name="connsiteY20" fmla="*/ 162 h 10000"/>
                  <a:gd name="connsiteX21" fmla="*/ 3213 w 10505"/>
                  <a:gd name="connsiteY21" fmla="*/ 95 h 10000"/>
                  <a:gd name="connsiteX22" fmla="*/ 3145 w 10505"/>
                  <a:gd name="connsiteY22" fmla="*/ 323 h 10000"/>
                  <a:gd name="connsiteX23" fmla="*/ 3509 w 10505"/>
                  <a:gd name="connsiteY23" fmla="*/ 1189 h 10000"/>
                  <a:gd name="connsiteX24" fmla="*/ 3554 w 10505"/>
                  <a:gd name="connsiteY24" fmla="*/ 1232 h 10000"/>
                  <a:gd name="connsiteX25" fmla="*/ 4043 w 10505"/>
                  <a:gd name="connsiteY25" fmla="*/ 2587 h 10000"/>
                  <a:gd name="connsiteX26" fmla="*/ 3949 w 10505"/>
                  <a:gd name="connsiteY26" fmla="*/ 2972 h 10000"/>
                  <a:gd name="connsiteX27" fmla="*/ 3019 w 10505"/>
                  <a:gd name="connsiteY27" fmla="*/ 3571 h 10000"/>
                  <a:gd name="connsiteX28" fmla="*/ 1134 w 10505"/>
                  <a:gd name="connsiteY28" fmla="*/ 4451 h 10000"/>
                  <a:gd name="connsiteX29" fmla="*/ 894 w 10505"/>
                  <a:gd name="connsiteY29" fmla="*/ 4555 h 10000"/>
                  <a:gd name="connsiteX30" fmla="*/ 435 w 10505"/>
                  <a:gd name="connsiteY30" fmla="*/ 6705 h 10000"/>
                  <a:gd name="connsiteX31" fmla="*/ 579 w 10505"/>
                  <a:gd name="connsiteY31" fmla="*/ 8317 h 10000"/>
                  <a:gd name="connsiteX32" fmla="*/ 3908 w 10505"/>
                  <a:gd name="connsiteY32" fmla="*/ 10000 h 10000"/>
                  <a:gd name="connsiteX33" fmla="*/ 7077 w 1050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0815"/>
                  <a:gd name="connsiteY0" fmla="*/ 10000 h 10000"/>
                  <a:gd name="connsiteX1" fmla="*/ 10505 w 10815"/>
                  <a:gd name="connsiteY1" fmla="*/ 7091 h 10000"/>
                  <a:gd name="connsiteX2" fmla="*/ 10420 w 10815"/>
                  <a:gd name="connsiteY2" fmla="*/ 5557 h 10000"/>
                  <a:gd name="connsiteX3" fmla="*/ 9800 w 10815"/>
                  <a:gd name="connsiteY3" fmla="*/ 4322 h 10000"/>
                  <a:gd name="connsiteX4" fmla="*/ 9168 w 10815"/>
                  <a:gd name="connsiteY4" fmla="*/ 3766 h 10000"/>
                  <a:gd name="connsiteX5" fmla="*/ 7183 w 10815"/>
                  <a:gd name="connsiteY5" fmla="*/ 3134 h 10000"/>
                  <a:gd name="connsiteX6" fmla="*/ 6207 w 10815"/>
                  <a:gd name="connsiteY6" fmla="*/ 2301 h 10000"/>
                  <a:gd name="connsiteX7" fmla="*/ 6202 w 10815"/>
                  <a:gd name="connsiteY7" fmla="*/ 2292 h 10000"/>
                  <a:gd name="connsiteX8" fmla="*/ 6511 w 10815"/>
                  <a:gd name="connsiteY8" fmla="*/ 1232 h 10000"/>
                  <a:gd name="connsiteX9" fmla="*/ 6533 w 10815"/>
                  <a:gd name="connsiteY9" fmla="*/ 1189 h 10000"/>
                  <a:gd name="connsiteX10" fmla="*/ 6897 w 10815"/>
                  <a:gd name="connsiteY10" fmla="*/ 323 h 10000"/>
                  <a:gd name="connsiteX11" fmla="*/ 6834 w 10815"/>
                  <a:gd name="connsiteY11" fmla="*/ 95 h 10000"/>
                  <a:gd name="connsiteX12" fmla="*/ 6556 w 10815"/>
                  <a:gd name="connsiteY12" fmla="*/ 162 h 10000"/>
                  <a:gd name="connsiteX13" fmla="*/ 6511 w 10815"/>
                  <a:gd name="connsiteY13" fmla="*/ 162 h 10000"/>
                  <a:gd name="connsiteX14" fmla="*/ 6471 w 10815"/>
                  <a:gd name="connsiteY14" fmla="*/ 114 h 10000"/>
                  <a:gd name="connsiteX15" fmla="*/ 6471 w 10815"/>
                  <a:gd name="connsiteY15" fmla="*/ 0 h 10000"/>
                  <a:gd name="connsiteX16" fmla="*/ 5021 w 10815"/>
                  <a:gd name="connsiteY16" fmla="*/ 185 h 10000"/>
                  <a:gd name="connsiteX17" fmla="*/ 3576 w 10815"/>
                  <a:gd name="connsiteY17" fmla="*/ 0 h 10000"/>
                  <a:gd name="connsiteX18" fmla="*/ 3576 w 10815"/>
                  <a:gd name="connsiteY18" fmla="*/ 114 h 10000"/>
                  <a:gd name="connsiteX19" fmla="*/ 3554 w 10815"/>
                  <a:gd name="connsiteY19" fmla="*/ 162 h 10000"/>
                  <a:gd name="connsiteX20" fmla="*/ 3509 w 10815"/>
                  <a:gd name="connsiteY20" fmla="*/ 162 h 10000"/>
                  <a:gd name="connsiteX21" fmla="*/ 3213 w 10815"/>
                  <a:gd name="connsiteY21" fmla="*/ 95 h 10000"/>
                  <a:gd name="connsiteX22" fmla="*/ 3145 w 10815"/>
                  <a:gd name="connsiteY22" fmla="*/ 323 h 10000"/>
                  <a:gd name="connsiteX23" fmla="*/ 3509 w 10815"/>
                  <a:gd name="connsiteY23" fmla="*/ 1189 h 10000"/>
                  <a:gd name="connsiteX24" fmla="*/ 3554 w 10815"/>
                  <a:gd name="connsiteY24" fmla="*/ 1232 h 10000"/>
                  <a:gd name="connsiteX25" fmla="*/ 4043 w 10815"/>
                  <a:gd name="connsiteY25" fmla="*/ 2587 h 10000"/>
                  <a:gd name="connsiteX26" fmla="*/ 3949 w 10815"/>
                  <a:gd name="connsiteY26" fmla="*/ 2972 h 10000"/>
                  <a:gd name="connsiteX27" fmla="*/ 3019 w 10815"/>
                  <a:gd name="connsiteY27" fmla="*/ 3571 h 10000"/>
                  <a:gd name="connsiteX28" fmla="*/ 1134 w 10815"/>
                  <a:gd name="connsiteY28" fmla="*/ 4451 h 10000"/>
                  <a:gd name="connsiteX29" fmla="*/ 894 w 10815"/>
                  <a:gd name="connsiteY29" fmla="*/ 4555 h 10000"/>
                  <a:gd name="connsiteX30" fmla="*/ 435 w 10815"/>
                  <a:gd name="connsiteY30" fmla="*/ 6705 h 10000"/>
                  <a:gd name="connsiteX31" fmla="*/ 579 w 10815"/>
                  <a:gd name="connsiteY31" fmla="*/ 8317 h 10000"/>
                  <a:gd name="connsiteX32" fmla="*/ 3908 w 10815"/>
                  <a:gd name="connsiteY32" fmla="*/ 10000 h 10000"/>
                  <a:gd name="connsiteX33" fmla="*/ 7077 w 10815"/>
                  <a:gd name="connsiteY33" fmla="*/ 10000 h 10000"/>
                  <a:gd name="connsiteX0" fmla="*/ 7077 w 11058"/>
                  <a:gd name="connsiteY0" fmla="*/ 10000 h 10000"/>
                  <a:gd name="connsiteX1" fmla="*/ 10505 w 11058"/>
                  <a:gd name="connsiteY1" fmla="*/ 7091 h 10000"/>
                  <a:gd name="connsiteX2" fmla="*/ 10420 w 11058"/>
                  <a:gd name="connsiteY2" fmla="*/ 5557 h 10000"/>
                  <a:gd name="connsiteX3" fmla="*/ 9800 w 11058"/>
                  <a:gd name="connsiteY3" fmla="*/ 4322 h 10000"/>
                  <a:gd name="connsiteX4" fmla="*/ 9168 w 11058"/>
                  <a:gd name="connsiteY4" fmla="*/ 3766 h 10000"/>
                  <a:gd name="connsiteX5" fmla="*/ 7183 w 11058"/>
                  <a:gd name="connsiteY5" fmla="*/ 3134 h 10000"/>
                  <a:gd name="connsiteX6" fmla="*/ 6207 w 11058"/>
                  <a:gd name="connsiteY6" fmla="*/ 2301 h 10000"/>
                  <a:gd name="connsiteX7" fmla="*/ 6202 w 11058"/>
                  <a:gd name="connsiteY7" fmla="*/ 2292 h 10000"/>
                  <a:gd name="connsiteX8" fmla="*/ 6511 w 11058"/>
                  <a:gd name="connsiteY8" fmla="*/ 1232 h 10000"/>
                  <a:gd name="connsiteX9" fmla="*/ 6533 w 11058"/>
                  <a:gd name="connsiteY9" fmla="*/ 1189 h 10000"/>
                  <a:gd name="connsiteX10" fmla="*/ 6897 w 11058"/>
                  <a:gd name="connsiteY10" fmla="*/ 323 h 10000"/>
                  <a:gd name="connsiteX11" fmla="*/ 6834 w 11058"/>
                  <a:gd name="connsiteY11" fmla="*/ 95 h 10000"/>
                  <a:gd name="connsiteX12" fmla="*/ 6556 w 11058"/>
                  <a:gd name="connsiteY12" fmla="*/ 162 h 10000"/>
                  <a:gd name="connsiteX13" fmla="*/ 6511 w 11058"/>
                  <a:gd name="connsiteY13" fmla="*/ 162 h 10000"/>
                  <a:gd name="connsiteX14" fmla="*/ 6471 w 11058"/>
                  <a:gd name="connsiteY14" fmla="*/ 114 h 10000"/>
                  <a:gd name="connsiteX15" fmla="*/ 6471 w 11058"/>
                  <a:gd name="connsiteY15" fmla="*/ 0 h 10000"/>
                  <a:gd name="connsiteX16" fmla="*/ 5021 w 11058"/>
                  <a:gd name="connsiteY16" fmla="*/ 185 h 10000"/>
                  <a:gd name="connsiteX17" fmla="*/ 3576 w 11058"/>
                  <a:gd name="connsiteY17" fmla="*/ 0 h 10000"/>
                  <a:gd name="connsiteX18" fmla="*/ 3576 w 11058"/>
                  <a:gd name="connsiteY18" fmla="*/ 114 h 10000"/>
                  <a:gd name="connsiteX19" fmla="*/ 3554 w 11058"/>
                  <a:gd name="connsiteY19" fmla="*/ 162 h 10000"/>
                  <a:gd name="connsiteX20" fmla="*/ 3509 w 11058"/>
                  <a:gd name="connsiteY20" fmla="*/ 162 h 10000"/>
                  <a:gd name="connsiteX21" fmla="*/ 3213 w 11058"/>
                  <a:gd name="connsiteY21" fmla="*/ 95 h 10000"/>
                  <a:gd name="connsiteX22" fmla="*/ 3145 w 11058"/>
                  <a:gd name="connsiteY22" fmla="*/ 323 h 10000"/>
                  <a:gd name="connsiteX23" fmla="*/ 3509 w 11058"/>
                  <a:gd name="connsiteY23" fmla="*/ 1189 h 10000"/>
                  <a:gd name="connsiteX24" fmla="*/ 3554 w 11058"/>
                  <a:gd name="connsiteY24" fmla="*/ 1232 h 10000"/>
                  <a:gd name="connsiteX25" fmla="*/ 4043 w 11058"/>
                  <a:gd name="connsiteY25" fmla="*/ 2587 h 10000"/>
                  <a:gd name="connsiteX26" fmla="*/ 3949 w 11058"/>
                  <a:gd name="connsiteY26" fmla="*/ 2972 h 10000"/>
                  <a:gd name="connsiteX27" fmla="*/ 3019 w 11058"/>
                  <a:gd name="connsiteY27" fmla="*/ 3571 h 10000"/>
                  <a:gd name="connsiteX28" fmla="*/ 1134 w 11058"/>
                  <a:gd name="connsiteY28" fmla="*/ 4451 h 10000"/>
                  <a:gd name="connsiteX29" fmla="*/ 894 w 11058"/>
                  <a:gd name="connsiteY29" fmla="*/ 4555 h 10000"/>
                  <a:gd name="connsiteX30" fmla="*/ 435 w 11058"/>
                  <a:gd name="connsiteY30" fmla="*/ 6705 h 10000"/>
                  <a:gd name="connsiteX31" fmla="*/ 579 w 11058"/>
                  <a:gd name="connsiteY31" fmla="*/ 8317 h 10000"/>
                  <a:gd name="connsiteX32" fmla="*/ 3908 w 11058"/>
                  <a:gd name="connsiteY32" fmla="*/ 10000 h 10000"/>
                  <a:gd name="connsiteX33" fmla="*/ 7077 w 11058"/>
                  <a:gd name="connsiteY33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058" h="10000">
                    <a:moveTo>
                      <a:pt x="7077" y="10000"/>
                    </a:moveTo>
                    <a:lnTo>
                      <a:pt x="10505" y="7091"/>
                    </a:lnTo>
                    <a:cubicBezTo>
                      <a:pt x="10415" y="5916"/>
                      <a:pt x="11058" y="6897"/>
                      <a:pt x="10420" y="5557"/>
                    </a:cubicBezTo>
                    <a:cubicBezTo>
                      <a:pt x="10388" y="5438"/>
                      <a:pt x="10111" y="4994"/>
                      <a:pt x="9800" y="4322"/>
                    </a:cubicBezTo>
                    <a:cubicBezTo>
                      <a:pt x="9800" y="4322"/>
                      <a:pt x="9845" y="3975"/>
                      <a:pt x="9168" y="3766"/>
                    </a:cubicBezTo>
                    <a:cubicBezTo>
                      <a:pt x="9168" y="3766"/>
                      <a:pt x="7664" y="3238"/>
                      <a:pt x="7183" y="3134"/>
                    </a:cubicBezTo>
                    <a:cubicBezTo>
                      <a:pt x="7183" y="3134"/>
                      <a:pt x="6466" y="2948"/>
                      <a:pt x="6207" y="2301"/>
                    </a:cubicBezTo>
                    <a:cubicBezTo>
                      <a:pt x="6202" y="2297"/>
                      <a:pt x="6202" y="2297"/>
                      <a:pt x="6202" y="2292"/>
                    </a:cubicBezTo>
                    <a:cubicBezTo>
                      <a:pt x="6475" y="1802"/>
                      <a:pt x="6511" y="1232"/>
                      <a:pt x="6511" y="1232"/>
                    </a:cubicBezTo>
                    <a:cubicBezTo>
                      <a:pt x="6511" y="1213"/>
                      <a:pt x="6533" y="1189"/>
                      <a:pt x="6533" y="1189"/>
                    </a:cubicBezTo>
                    <a:cubicBezTo>
                      <a:pt x="6704" y="1122"/>
                      <a:pt x="6879" y="804"/>
                      <a:pt x="6897" y="323"/>
                    </a:cubicBezTo>
                    <a:cubicBezTo>
                      <a:pt x="6897" y="233"/>
                      <a:pt x="6897" y="114"/>
                      <a:pt x="6834" y="95"/>
                    </a:cubicBezTo>
                    <a:cubicBezTo>
                      <a:pt x="6749" y="29"/>
                      <a:pt x="6601" y="114"/>
                      <a:pt x="6556" y="162"/>
                    </a:cubicBezTo>
                    <a:lnTo>
                      <a:pt x="6511" y="162"/>
                    </a:lnTo>
                    <a:cubicBezTo>
                      <a:pt x="6489" y="138"/>
                      <a:pt x="6471" y="138"/>
                      <a:pt x="6471" y="114"/>
                    </a:cubicBezTo>
                    <a:lnTo>
                      <a:pt x="6471" y="0"/>
                    </a:lnTo>
                    <a:cubicBezTo>
                      <a:pt x="6143" y="114"/>
                      <a:pt x="5496" y="185"/>
                      <a:pt x="5021" y="185"/>
                    </a:cubicBezTo>
                    <a:cubicBezTo>
                      <a:pt x="4550" y="185"/>
                      <a:pt x="3904" y="114"/>
                      <a:pt x="3576" y="0"/>
                    </a:cubicBezTo>
                    <a:lnTo>
                      <a:pt x="3576" y="114"/>
                    </a:lnTo>
                    <a:cubicBezTo>
                      <a:pt x="3576" y="138"/>
                      <a:pt x="3576" y="138"/>
                      <a:pt x="3554" y="162"/>
                    </a:cubicBezTo>
                    <a:lnTo>
                      <a:pt x="3509" y="162"/>
                    </a:lnTo>
                    <a:cubicBezTo>
                      <a:pt x="3469" y="114"/>
                      <a:pt x="3298" y="29"/>
                      <a:pt x="3213" y="95"/>
                    </a:cubicBezTo>
                    <a:cubicBezTo>
                      <a:pt x="3168" y="114"/>
                      <a:pt x="3145" y="233"/>
                      <a:pt x="3145" y="323"/>
                    </a:cubicBezTo>
                    <a:cubicBezTo>
                      <a:pt x="3168" y="804"/>
                      <a:pt x="3361" y="1122"/>
                      <a:pt x="3509" y="1189"/>
                    </a:cubicBezTo>
                    <a:cubicBezTo>
                      <a:pt x="3536" y="1189"/>
                      <a:pt x="3554" y="1213"/>
                      <a:pt x="3554" y="1232"/>
                    </a:cubicBezTo>
                    <a:cubicBezTo>
                      <a:pt x="3554" y="1279"/>
                      <a:pt x="3594" y="2083"/>
                      <a:pt x="4043" y="2587"/>
                    </a:cubicBezTo>
                    <a:cubicBezTo>
                      <a:pt x="4034" y="2691"/>
                      <a:pt x="4007" y="2943"/>
                      <a:pt x="3949" y="2972"/>
                    </a:cubicBezTo>
                    <a:cubicBezTo>
                      <a:pt x="3872" y="3019"/>
                      <a:pt x="3402" y="3466"/>
                      <a:pt x="3019" y="3571"/>
                    </a:cubicBezTo>
                    <a:cubicBezTo>
                      <a:pt x="2638" y="3666"/>
                      <a:pt x="1134" y="4451"/>
                      <a:pt x="1134" y="4451"/>
                    </a:cubicBezTo>
                    <a:cubicBezTo>
                      <a:pt x="1134" y="4451"/>
                      <a:pt x="938" y="4555"/>
                      <a:pt x="894" y="4555"/>
                    </a:cubicBezTo>
                    <a:cubicBezTo>
                      <a:pt x="839" y="4555"/>
                      <a:pt x="511" y="6415"/>
                      <a:pt x="435" y="6705"/>
                    </a:cubicBezTo>
                    <a:cubicBezTo>
                      <a:pt x="294" y="7613"/>
                      <a:pt x="0" y="7768"/>
                      <a:pt x="579" y="8317"/>
                    </a:cubicBezTo>
                    <a:lnTo>
                      <a:pt x="3908" y="10000"/>
                    </a:lnTo>
                    <a:lnTo>
                      <a:pt x="7077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5093131" y="3771593"/>
                <a:ext cx="226954" cy="166316"/>
              </a:xfrm>
              <a:custGeom>
                <a:avLst/>
                <a:gdLst/>
                <a:ahLst/>
                <a:cxnLst>
                  <a:cxn ang="0">
                    <a:pos x="6" y="535"/>
                  </a:cxn>
                  <a:cxn ang="0">
                    <a:pos x="0" y="550"/>
                  </a:cxn>
                  <a:cxn ang="0">
                    <a:pos x="10" y="555"/>
                  </a:cxn>
                  <a:cxn ang="0">
                    <a:pos x="15" y="555"/>
                  </a:cxn>
                  <a:cxn ang="0">
                    <a:pos x="110" y="578"/>
                  </a:cxn>
                  <a:cxn ang="0">
                    <a:pos x="115" y="583"/>
                  </a:cxn>
                  <a:cxn ang="0">
                    <a:pos x="120" y="583"/>
                  </a:cxn>
                  <a:cxn ang="0">
                    <a:pos x="139" y="593"/>
                  </a:cxn>
                  <a:cxn ang="0">
                    <a:pos x="459" y="631"/>
                  </a:cxn>
                  <a:cxn ang="0">
                    <a:pos x="779" y="593"/>
                  </a:cxn>
                  <a:cxn ang="0">
                    <a:pos x="798" y="583"/>
                  </a:cxn>
                  <a:cxn ang="0">
                    <a:pos x="826" y="555"/>
                  </a:cxn>
                  <a:cxn ang="0">
                    <a:pos x="913" y="555"/>
                  </a:cxn>
                  <a:cxn ang="0">
                    <a:pos x="917" y="550"/>
                  </a:cxn>
                  <a:cxn ang="0">
                    <a:pos x="917" y="535"/>
                  </a:cxn>
                  <a:cxn ang="0">
                    <a:pos x="860" y="473"/>
                  </a:cxn>
                  <a:cxn ang="0">
                    <a:pos x="846" y="435"/>
                  </a:cxn>
                  <a:cxn ang="0">
                    <a:pos x="841" y="392"/>
                  </a:cxn>
                  <a:cxn ang="0">
                    <a:pos x="645" y="58"/>
                  </a:cxn>
                  <a:cxn ang="0">
                    <a:pos x="597" y="14"/>
                  </a:cxn>
                  <a:cxn ang="0">
                    <a:pos x="554" y="39"/>
                  </a:cxn>
                  <a:cxn ang="0">
                    <a:pos x="507" y="34"/>
                  </a:cxn>
                  <a:cxn ang="0">
                    <a:pos x="459" y="0"/>
                  </a:cxn>
                  <a:cxn ang="0">
                    <a:pos x="416" y="29"/>
                  </a:cxn>
                  <a:cxn ang="0">
                    <a:pos x="359" y="39"/>
                  </a:cxn>
                  <a:cxn ang="0">
                    <a:pos x="325" y="20"/>
                  </a:cxn>
                  <a:cxn ang="0">
                    <a:pos x="278" y="58"/>
                  </a:cxn>
                  <a:cxn ang="0">
                    <a:pos x="77" y="392"/>
                  </a:cxn>
                  <a:cxn ang="0">
                    <a:pos x="77" y="435"/>
                  </a:cxn>
                  <a:cxn ang="0">
                    <a:pos x="62" y="473"/>
                  </a:cxn>
                  <a:cxn ang="0">
                    <a:pos x="6" y="535"/>
                  </a:cxn>
                  <a:cxn ang="0">
                    <a:pos x="459" y="526"/>
                  </a:cxn>
                  <a:cxn ang="0">
                    <a:pos x="273" y="502"/>
                  </a:cxn>
                  <a:cxn ang="0">
                    <a:pos x="273" y="497"/>
                  </a:cxn>
                  <a:cxn ang="0">
                    <a:pos x="268" y="497"/>
                  </a:cxn>
                  <a:cxn ang="0">
                    <a:pos x="459" y="512"/>
                  </a:cxn>
                  <a:cxn ang="0">
                    <a:pos x="650" y="497"/>
                  </a:cxn>
                  <a:cxn ang="0">
                    <a:pos x="459" y="526"/>
                  </a:cxn>
                </a:cxnLst>
                <a:rect l="0" t="0" r="r" b="b"/>
                <a:pathLst>
                  <a:path w="922" h="631">
                    <a:moveTo>
                      <a:pt x="6" y="535"/>
                    </a:moveTo>
                    <a:cubicBezTo>
                      <a:pt x="0" y="540"/>
                      <a:pt x="0" y="545"/>
                      <a:pt x="0" y="550"/>
                    </a:cubicBezTo>
                    <a:cubicBezTo>
                      <a:pt x="0" y="550"/>
                      <a:pt x="6" y="555"/>
                      <a:pt x="10" y="555"/>
                    </a:cubicBezTo>
                    <a:cubicBezTo>
                      <a:pt x="15" y="555"/>
                      <a:pt x="15" y="555"/>
                      <a:pt x="15" y="555"/>
                    </a:cubicBezTo>
                    <a:cubicBezTo>
                      <a:pt x="34" y="555"/>
                      <a:pt x="91" y="559"/>
                      <a:pt x="110" y="578"/>
                    </a:cubicBezTo>
                    <a:cubicBezTo>
                      <a:pt x="115" y="578"/>
                      <a:pt x="115" y="578"/>
                      <a:pt x="115" y="583"/>
                    </a:cubicBezTo>
                    <a:cubicBezTo>
                      <a:pt x="120" y="583"/>
                      <a:pt x="120" y="583"/>
                      <a:pt x="120" y="583"/>
                    </a:cubicBezTo>
                    <a:cubicBezTo>
                      <a:pt x="125" y="588"/>
                      <a:pt x="134" y="588"/>
                      <a:pt x="139" y="593"/>
                    </a:cubicBezTo>
                    <a:cubicBezTo>
                      <a:pt x="211" y="617"/>
                      <a:pt x="354" y="631"/>
                      <a:pt x="459" y="631"/>
                    </a:cubicBezTo>
                    <a:cubicBezTo>
                      <a:pt x="564" y="631"/>
                      <a:pt x="707" y="617"/>
                      <a:pt x="779" y="593"/>
                    </a:cubicBezTo>
                    <a:cubicBezTo>
                      <a:pt x="788" y="588"/>
                      <a:pt x="793" y="588"/>
                      <a:pt x="798" y="583"/>
                    </a:cubicBezTo>
                    <a:cubicBezTo>
                      <a:pt x="817" y="574"/>
                      <a:pt x="826" y="564"/>
                      <a:pt x="826" y="555"/>
                    </a:cubicBezTo>
                    <a:cubicBezTo>
                      <a:pt x="913" y="555"/>
                      <a:pt x="913" y="555"/>
                      <a:pt x="913" y="555"/>
                    </a:cubicBezTo>
                    <a:cubicBezTo>
                      <a:pt x="917" y="550"/>
                      <a:pt x="917" y="550"/>
                      <a:pt x="917" y="550"/>
                    </a:cubicBezTo>
                    <a:cubicBezTo>
                      <a:pt x="922" y="545"/>
                      <a:pt x="917" y="540"/>
                      <a:pt x="917" y="535"/>
                    </a:cubicBezTo>
                    <a:cubicBezTo>
                      <a:pt x="917" y="535"/>
                      <a:pt x="884" y="516"/>
                      <a:pt x="860" y="473"/>
                    </a:cubicBezTo>
                    <a:cubicBezTo>
                      <a:pt x="855" y="464"/>
                      <a:pt x="851" y="449"/>
                      <a:pt x="846" y="435"/>
                    </a:cubicBezTo>
                    <a:cubicBezTo>
                      <a:pt x="846" y="425"/>
                      <a:pt x="846" y="412"/>
                      <a:pt x="841" y="392"/>
                    </a:cubicBezTo>
                    <a:cubicBezTo>
                      <a:pt x="841" y="296"/>
                      <a:pt x="841" y="124"/>
                      <a:pt x="645" y="58"/>
                    </a:cubicBezTo>
                    <a:cubicBezTo>
                      <a:pt x="641" y="34"/>
                      <a:pt x="622" y="14"/>
                      <a:pt x="597" y="14"/>
                    </a:cubicBezTo>
                    <a:cubicBezTo>
                      <a:pt x="579" y="14"/>
                      <a:pt x="564" y="24"/>
                      <a:pt x="554" y="39"/>
                    </a:cubicBezTo>
                    <a:cubicBezTo>
                      <a:pt x="540" y="34"/>
                      <a:pt x="526" y="34"/>
                      <a:pt x="507" y="34"/>
                    </a:cubicBezTo>
                    <a:cubicBezTo>
                      <a:pt x="497" y="14"/>
                      <a:pt x="478" y="0"/>
                      <a:pt x="459" y="0"/>
                    </a:cubicBezTo>
                    <a:cubicBezTo>
                      <a:pt x="440" y="0"/>
                      <a:pt x="425" y="14"/>
                      <a:pt x="416" y="29"/>
                    </a:cubicBezTo>
                    <a:cubicBezTo>
                      <a:pt x="397" y="34"/>
                      <a:pt x="378" y="34"/>
                      <a:pt x="359" y="39"/>
                    </a:cubicBezTo>
                    <a:cubicBezTo>
                      <a:pt x="349" y="24"/>
                      <a:pt x="340" y="20"/>
                      <a:pt x="325" y="20"/>
                    </a:cubicBezTo>
                    <a:cubicBezTo>
                      <a:pt x="301" y="20"/>
                      <a:pt x="287" y="34"/>
                      <a:pt x="278" y="58"/>
                    </a:cubicBezTo>
                    <a:cubicBezTo>
                      <a:pt x="82" y="124"/>
                      <a:pt x="77" y="296"/>
                      <a:pt x="77" y="392"/>
                    </a:cubicBezTo>
                    <a:cubicBezTo>
                      <a:pt x="77" y="412"/>
                      <a:pt x="77" y="425"/>
                      <a:pt x="77" y="435"/>
                    </a:cubicBezTo>
                    <a:cubicBezTo>
                      <a:pt x="72" y="449"/>
                      <a:pt x="68" y="464"/>
                      <a:pt x="62" y="473"/>
                    </a:cubicBezTo>
                    <a:cubicBezTo>
                      <a:pt x="39" y="516"/>
                      <a:pt x="6" y="535"/>
                      <a:pt x="6" y="535"/>
                    </a:cubicBezTo>
                    <a:close/>
                    <a:moveTo>
                      <a:pt x="459" y="526"/>
                    </a:moveTo>
                    <a:cubicBezTo>
                      <a:pt x="397" y="526"/>
                      <a:pt x="306" y="516"/>
                      <a:pt x="273" y="502"/>
                    </a:cubicBezTo>
                    <a:cubicBezTo>
                      <a:pt x="273" y="497"/>
                      <a:pt x="273" y="497"/>
                      <a:pt x="273" y="497"/>
                    </a:cubicBezTo>
                    <a:cubicBezTo>
                      <a:pt x="268" y="497"/>
                      <a:pt x="268" y="497"/>
                      <a:pt x="268" y="497"/>
                    </a:cubicBezTo>
                    <a:cubicBezTo>
                      <a:pt x="325" y="507"/>
                      <a:pt x="402" y="512"/>
                      <a:pt x="459" y="512"/>
                    </a:cubicBezTo>
                    <a:cubicBezTo>
                      <a:pt x="521" y="512"/>
                      <a:pt x="597" y="507"/>
                      <a:pt x="650" y="497"/>
                    </a:cubicBezTo>
                    <a:cubicBezTo>
                      <a:pt x="622" y="516"/>
                      <a:pt x="526" y="526"/>
                      <a:pt x="459" y="526"/>
                    </a:cubicBezTo>
                    <a:close/>
                  </a:path>
                </a:pathLst>
              </a:custGeom>
              <a:solidFill>
                <a:srgbClr val="FFCA0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grpSp>
          <p:nvGrpSpPr>
            <p:cNvPr id="11" name="Group 45"/>
            <p:cNvGrpSpPr/>
            <p:nvPr/>
          </p:nvGrpSpPr>
          <p:grpSpPr>
            <a:xfrm>
              <a:off x="6486952" y="2438080"/>
              <a:ext cx="580822" cy="671100"/>
              <a:chOff x="4800440" y="2931052"/>
              <a:chExt cx="580822" cy="671100"/>
            </a:xfrm>
          </p:grpSpPr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4800440" y="3066339"/>
                <a:ext cx="580822" cy="535483"/>
              </a:xfrm>
              <a:custGeom>
                <a:avLst/>
                <a:gdLst>
                  <a:gd name="connsiteX0" fmla="*/ 6697 w 9924"/>
                  <a:gd name="connsiteY0" fmla="*/ 10000 h 10000"/>
                  <a:gd name="connsiteX1" fmla="*/ 9924 w 9924"/>
                  <a:gd name="connsiteY1" fmla="*/ 8747 h 10000"/>
                  <a:gd name="connsiteX2" fmla="*/ 9385 w 9924"/>
                  <a:gd name="connsiteY2" fmla="*/ 4679 h 10000"/>
                  <a:gd name="connsiteX3" fmla="*/ 9291 w 9924"/>
                  <a:gd name="connsiteY3" fmla="*/ 4322 h 10000"/>
                  <a:gd name="connsiteX4" fmla="*/ 8688 w 9924"/>
                  <a:gd name="connsiteY4" fmla="*/ 3766 h 10000"/>
                  <a:gd name="connsiteX5" fmla="*/ 6799 w 9924"/>
                  <a:gd name="connsiteY5" fmla="*/ 3134 h 10000"/>
                  <a:gd name="connsiteX6" fmla="*/ 5868 w 9924"/>
                  <a:gd name="connsiteY6" fmla="*/ 2301 h 10000"/>
                  <a:gd name="connsiteX7" fmla="*/ 5863 w 9924"/>
                  <a:gd name="connsiteY7" fmla="*/ 2292 h 10000"/>
                  <a:gd name="connsiteX8" fmla="*/ 6158 w 9924"/>
                  <a:gd name="connsiteY8" fmla="*/ 1232 h 10000"/>
                  <a:gd name="connsiteX9" fmla="*/ 6179 w 9924"/>
                  <a:gd name="connsiteY9" fmla="*/ 1189 h 10000"/>
                  <a:gd name="connsiteX10" fmla="*/ 6526 w 9924"/>
                  <a:gd name="connsiteY10" fmla="*/ 323 h 10000"/>
                  <a:gd name="connsiteX11" fmla="*/ 6466 w 9924"/>
                  <a:gd name="connsiteY11" fmla="*/ 95 h 10000"/>
                  <a:gd name="connsiteX12" fmla="*/ 6201 w 9924"/>
                  <a:gd name="connsiteY12" fmla="*/ 162 h 10000"/>
                  <a:gd name="connsiteX13" fmla="*/ 6158 w 9924"/>
                  <a:gd name="connsiteY13" fmla="*/ 162 h 10000"/>
                  <a:gd name="connsiteX14" fmla="*/ 6120 w 9924"/>
                  <a:gd name="connsiteY14" fmla="*/ 114 h 10000"/>
                  <a:gd name="connsiteX15" fmla="*/ 6120 w 9924"/>
                  <a:gd name="connsiteY15" fmla="*/ 0 h 10000"/>
                  <a:gd name="connsiteX16" fmla="*/ 4739 w 9924"/>
                  <a:gd name="connsiteY16" fmla="*/ 185 h 10000"/>
                  <a:gd name="connsiteX17" fmla="*/ 3363 w 9924"/>
                  <a:gd name="connsiteY17" fmla="*/ 0 h 10000"/>
                  <a:gd name="connsiteX18" fmla="*/ 3363 w 9924"/>
                  <a:gd name="connsiteY18" fmla="*/ 114 h 10000"/>
                  <a:gd name="connsiteX19" fmla="*/ 3342 w 9924"/>
                  <a:gd name="connsiteY19" fmla="*/ 162 h 10000"/>
                  <a:gd name="connsiteX20" fmla="*/ 3299 w 9924"/>
                  <a:gd name="connsiteY20" fmla="*/ 162 h 10000"/>
                  <a:gd name="connsiteX21" fmla="*/ 3017 w 9924"/>
                  <a:gd name="connsiteY21" fmla="*/ 95 h 10000"/>
                  <a:gd name="connsiteX22" fmla="*/ 2953 w 9924"/>
                  <a:gd name="connsiteY22" fmla="*/ 323 h 10000"/>
                  <a:gd name="connsiteX23" fmla="*/ 3299 w 9924"/>
                  <a:gd name="connsiteY23" fmla="*/ 1189 h 10000"/>
                  <a:gd name="connsiteX24" fmla="*/ 3342 w 9924"/>
                  <a:gd name="connsiteY24" fmla="*/ 1232 h 10000"/>
                  <a:gd name="connsiteX25" fmla="*/ 3808 w 9924"/>
                  <a:gd name="connsiteY25" fmla="*/ 2587 h 10000"/>
                  <a:gd name="connsiteX26" fmla="*/ 3718 w 9924"/>
                  <a:gd name="connsiteY26" fmla="*/ 2972 h 10000"/>
                  <a:gd name="connsiteX27" fmla="*/ 2833 w 9924"/>
                  <a:gd name="connsiteY27" fmla="*/ 3571 h 10000"/>
                  <a:gd name="connsiteX28" fmla="*/ 1038 w 9924"/>
                  <a:gd name="connsiteY28" fmla="*/ 4451 h 10000"/>
                  <a:gd name="connsiteX29" fmla="*/ 808 w 9924"/>
                  <a:gd name="connsiteY29" fmla="*/ 4555 h 10000"/>
                  <a:gd name="connsiteX30" fmla="*/ 372 w 9924"/>
                  <a:gd name="connsiteY30" fmla="*/ 6705 h 10000"/>
                  <a:gd name="connsiteX31" fmla="*/ 184 w 9924"/>
                  <a:gd name="connsiteY31" fmla="*/ 8887 h 10000"/>
                  <a:gd name="connsiteX32" fmla="*/ 0 w 9924"/>
                  <a:gd name="connsiteY32" fmla="*/ 10000 h 10000"/>
                  <a:gd name="connsiteX33" fmla="*/ 3679 w 9924"/>
                  <a:gd name="connsiteY33" fmla="*/ 10000 h 10000"/>
                  <a:gd name="connsiteX34" fmla="*/ 6697 w 9924"/>
                  <a:gd name="connsiteY34" fmla="*/ 10000 h 10000"/>
                  <a:gd name="connsiteX0" fmla="*/ 6748 w 9977"/>
                  <a:gd name="connsiteY0" fmla="*/ 10000 h 10000"/>
                  <a:gd name="connsiteX1" fmla="*/ 9977 w 9977"/>
                  <a:gd name="connsiteY1" fmla="*/ 8540 h 10000"/>
                  <a:gd name="connsiteX2" fmla="*/ 9457 w 9977"/>
                  <a:gd name="connsiteY2" fmla="*/ 4679 h 10000"/>
                  <a:gd name="connsiteX3" fmla="*/ 9362 w 9977"/>
                  <a:gd name="connsiteY3" fmla="*/ 4322 h 10000"/>
                  <a:gd name="connsiteX4" fmla="*/ 8755 w 9977"/>
                  <a:gd name="connsiteY4" fmla="*/ 3766 h 10000"/>
                  <a:gd name="connsiteX5" fmla="*/ 6851 w 9977"/>
                  <a:gd name="connsiteY5" fmla="*/ 3134 h 10000"/>
                  <a:gd name="connsiteX6" fmla="*/ 5913 w 9977"/>
                  <a:gd name="connsiteY6" fmla="*/ 2301 h 10000"/>
                  <a:gd name="connsiteX7" fmla="*/ 5908 w 9977"/>
                  <a:gd name="connsiteY7" fmla="*/ 2292 h 10000"/>
                  <a:gd name="connsiteX8" fmla="*/ 6205 w 9977"/>
                  <a:gd name="connsiteY8" fmla="*/ 1232 h 10000"/>
                  <a:gd name="connsiteX9" fmla="*/ 6226 w 9977"/>
                  <a:gd name="connsiteY9" fmla="*/ 1189 h 10000"/>
                  <a:gd name="connsiteX10" fmla="*/ 6576 w 9977"/>
                  <a:gd name="connsiteY10" fmla="*/ 323 h 10000"/>
                  <a:gd name="connsiteX11" fmla="*/ 6516 w 9977"/>
                  <a:gd name="connsiteY11" fmla="*/ 95 h 10000"/>
                  <a:gd name="connsiteX12" fmla="*/ 6248 w 9977"/>
                  <a:gd name="connsiteY12" fmla="*/ 162 h 10000"/>
                  <a:gd name="connsiteX13" fmla="*/ 6205 w 9977"/>
                  <a:gd name="connsiteY13" fmla="*/ 162 h 10000"/>
                  <a:gd name="connsiteX14" fmla="*/ 6167 w 9977"/>
                  <a:gd name="connsiteY14" fmla="*/ 114 h 10000"/>
                  <a:gd name="connsiteX15" fmla="*/ 6167 w 9977"/>
                  <a:gd name="connsiteY15" fmla="*/ 0 h 10000"/>
                  <a:gd name="connsiteX16" fmla="*/ 4775 w 9977"/>
                  <a:gd name="connsiteY16" fmla="*/ 185 h 10000"/>
                  <a:gd name="connsiteX17" fmla="*/ 3389 w 9977"/>
                  <a:gd name="connsiteY17" fmla="*/ 0 h 10000"/>
                  <a:gd name="connsiteX18" fmla="*/ 3389 w 9977"/>
                  <a:gd name="connsiteY18" fmla="*/ 114 h 10000"/>
                  <a:gd name="connsiteX19" fmla="*/ 3368 w 9977"/>
                  <a:gd name="connsiteY19" fmla="*/ 162 h 10000"/>
                  <a:gd name="connsiteX20" fmla="*/ 3324 w 9977"/>
                  <a:gd name="connsiteY20" fmla="*/ 162 h 10000"/>
                  <a:gd name="connsiteX21" fmla="*/ 3040 w 9977"/>
                  <a:gd name="connsiteY21" fmla="*/ 95 h 10000"/>
                  <a:gd name="connsiteX22" fmla="*/ 2976 w 9977"/>
                  <a:gd name="connsiteY22" fmla="*/ 323 h 10000"/>
                  <a:gd name="connsiteX23" fmla="*/ 3324 w 9977"/>
                  <a:gd name="connsiteY23" fmla="*/ 1189 h 10000"/>
                  <a:gd name="connsiteX24" fmla="*/ 3368 w 9977"/>
                  <a:gd name="connsiteY24" fmla="*/ 1232 h 10000"/>
                  <a:gd name="connsiteX25" fmla="*/ 3837 w 9977"/>
                  <a:gd name="connsiteY25" fmla="*/ 2587 h 10000"/>
                  <a:gd name="connsiteX26" fmla="*/ 3746 w 9977"/>
                  <a:gd name="connsiteY26" fmla="*/ 2972 h 10000"/>
                  <a:gd name="connsiteX27" fmla="*/ 2855 w 9977"/>
                  <a:gd name="connsiteY27" fmla="*/ 3571 h 10000"/>
                  <a:gd name="connsiteX28" fmla="*/ 1046 w 9977"/>
                  <a:gd name="connsiteY28" fmla="*/ 4451 h 10000"/>
                  <a:gd name="connsiteX29" fmla="*/ 814 w 9977"/>
                  <a:gd name="connsiteY29" fmla="*/ 4555 h 10000"/>
                  <a:gd name="connsiteX30" fmla="*/ 375 w 9977"/>
                  <a:gd name="connsiteY30" fmla="*/ 6705 h 10000"/>
                  <a:gd name="connsiteX31" fmla="*/ 185 w 9977"/>
                  <a:gd name="connsiteY31" fmla="*/ 8887 h 10000"/>
                  <a:gd name="connsiteX32" fmla="*/ 0 w 9977"/>
                  <a:gd name="connsiteY32" fmla="*/ 10000 h 10000"/>
                  <a:gd name="connsiteX33" fmla="*/ 3707 w 9977"/>
                  <a:gd name="connsiteY33" fmla="*/ 10000 h 10000"/>
                  <a:gd name="connsiteX34" fmla="*/ 6748 w 9977"/>
                  <a:gd name="connsiteY34" fmla="*/ 10000 h 10000"/>
                  <a:gd name="connsiteX0" fmla="*/ 6764 w 10000"/>
                  <a:gd name="connsiteY0" fmla="*/ 10000 h 10000"/>
                  <a:gd name="connsiteX1" fmla="*/ 10000 w 10000"/>
                  <a:gd name="connsiteY1" fmla="*/ 8540 h 10000"/>
                  <a:gd name="connsiteX2" fmla="*/ 9479 w 10000"/>
                  <a:gd name="connsiteY2" fmla="*/ 4679 h 10000"/>
                  <a:gd name="connsiteX3" fmla="*/ 9384 w 10000"/>
                  <a:gd name="connsiteY3" fmla="*/ 4322 h 10000"/>
                  <a:gd name="connsiteX4" fmla="*/ 8775 w 10000"/>
                  <a:gd name="connsiteY4" fmla="*/ 3766 h 10000"/>
                  <a:gd name="connsiteX5" fmla="*/ 6867 w 10000"/>
                  <a:gd name="connsiteY5" fmla="*/ 3134 h 10000"/>
                  <a:gd name="connsiteX6" fmla="*/ 5927 w 10000"/>
                  <a:gd name="connsiteY6" fmla="*/ 2301 h 10000"/>
                  <a:gd name="connsiteX7" fmla="*/ 5922 w 10000"/>
                  <a:gd name="connsiteY7" fmla="*/ 2292 h 10000"/>
                  <a:gd name="connsiteX8" fmla="*/ 6219 w 10000"/>
                  <a:gd name="connsiteY8" fmla="*/ 1232 h 10000"/>
                  <a:gd name="connsiteX9" fmla="*/ 6240 w 10000"/>
                  <a:gd name="connsiteY9" fmla="*/ 1189 h 10000"/>
                  <a:gd name="connsiteX10" fmla="*/ 6591 w 10000"/>
                  <a:gd name="connsiteY10" fmla="*/ 323 h 10000"/>
                  <a:gd name="connsiteX11" fmla="*/ 6531 w 10000"/>
                  <a:gd name="connsiteY11" fmla="*/ 95 h 10000"/>
                  <a:gd name="connsiteX12" fmla="*/ 6262 w 10000"/>
                  <a:gd name="connsiteY12" fmla="*/ 162 h 10000"/>
                  <a:gd name="connsiteX13" fmla="*/ 6219 w 10000"/>
                  <a:gd name="connsiteY13" fmla="*/ 162 h 10000"/>
                  <a:gd name="connsiteX14" fmla="*/ 6181 w 10000"/>
                  <a:gd name="connsiteY14" fmla="*/ 114 h 10000"/>
                  <a:gd name="connsiteX15" fmla="*/ 6181 w 10000"/>
                  <a:gd name="connsiteY15" fmla="*/ 0 h 10000"/>
                  <a:gd name="connsiteX16" fmla="*/ 4786 w 10000"/>
                  <a:gd name="connsiteY16" fmla="*/ 185 h 10000"/>
                  <a:gd name="connsiteX17" fmla="*/ 3397 w 10000"/>
                  <a:gd name="connsiteY17" fmla="*/ 0 h 10000"/>
                  <a:gd name="connsiteX18" fmla="*/ 3397 w 10000"/>
                  <a:gd name="connsiteY18" fmla="*/ 114 h 10000"/>
                  <a:gd name="connsiteX19" fmla="*/ 3376 w 10000"/>
                  <a:gd name="connsiteY19" fmla="*/ 162 h 10000"/>
                  <a:gd name="connsiteX20" fmla="*/ 3332 w 10000"/>
                  <a:gd name="connsiteY20" fmla="*/ 162 h 10000"/>
                  <a:gd name="connsiteX21" fmla="*/ 3047 w 10000"/>
                  <a:gd name="connsiteY21" fmla="*/ 95 h 10000"/>
                  <a:gd name="connsiteX22" fmla="*/ 2983 w 10000"/>
                  <a:gd name="connsiteY22" fmla="*/ 323 h 10000"/>
                  <a:gd name="connsiteX23" fmla="*/ 3332 w 10000"/>
                  <a:gd name="connsiteY23" fmla="*/ 1189 h 10000"/>
                  <a:gd name="connsiteX24" fmla="*/ 3376 w 10000"/>
                  <a:gd name="connsiteY24" fmla="*/ 1232 h 10000"/>
                  <a:gd name="connsiteX25" fmla="*/ 3846 w 10000"/>
                  <a:gd name="connsiteY25" fmla="*/ 2587 h 10000"/>
                  <a:gd name="connsiteX26" fmla="*/ 3755 w 10000"/>
                  <a:gd name="connsiteY26" fmla="*/ 2972 h 10000"/>
                  <a:gd name="connsiteX27" fmla="*/ 2862 w 10000"/>
                  <a:gd name="connsiteY27" fmla="*/ 3571 h 10000"/>
                  <a:gd name="connsiteX28" fmla="*/ 1048 w 10000"/>
                  <a:gd name="connsiteY28" fmla="*/ 4451 h 10000"/>
                  <a:gd name="connsiteX29" fmla="*/ 816 w 10000"/>
                  <a:gd name="connsiteY29" fmla="*/ 4555 h 10000"/>
                  <a:gd name="connsiteX30" fmla="*/ 376 w 10000"/>
                  <a:gd name="connsiteY30" fmla="*/ 6705 h 10000"/>
                  <a:gd name="connsiteX31" fmla="*/ 225 w 10000"/>
                  <a:gd name="connsiteY31" fmla="*/ 8266 h 10000"/>
                  <a:gd name="connsiteX32" fmla="*/ 0 w 10000"/>
                  <a:gd name="connsiteY32" fmla="*/ 10000 h 10000"/>
                  <a:gd name="connsiteX33" fmla="*/ 3716 w 10000"/>
                  <a:gd name="connsiteY33" fmla="*/ 10000 h 10000"/>
                  <a:gd name="connsiteX34" fmla="*/ 6764 w 10000"/>
                  <a:gd name="connsiteY34" fmla="*/ 10000 h 10000"/>
                  <a:gd name="connsiteX0" fmla="*/ 6608 w 9844"/>
                  <a:gd name="connsiteY0" fmla="*/ 10000 h 10000"/>
                  <a:gd name="connsiteX1" fmla="*/ 9844 w 9844"/>
                  <a:gd name="connsiteY1" fmla="*/ 8540 h 10000"/>
                  <a:gd name="connsiteX2" fmla="*/ 9323 w 9844"/>
                  <a:gd name="connsiteY2" fmla="*/ 4679 h 10000"/>
                  <a:gd name="connsiteX3" fmla="*/ 9228 w 9844"/>
                  <a:gd name="connsiteY3" fmla="*/ 4322 h 10000"/>
                  <a:gd name="connsiteX4" fmla="*/ 8619 w 9844"/>
                  <a:gd name="connsiteY4" fmla="*/ 3766 h 10000"/>
                  <a:gd name="connsiteX5" fmla="*/ 6711 w 9844"/>
                  <a:gd name="connsiteY5" fmla="*/ 3134 h 10000"/>
                  <a:gd name="connsiteX6" fmla="*/ 5771 w 9844"/>
                  <a:gd name="connsiteY6" fmla="*/ 2301 h 10000"/>
                  <a:gd name="connsiteX7" fmla="*/ 5766 w 9844"/>
                  <a:gd name="connsiteY7" fmla="*/ 2292 h 10000"/>
                  <a:gd name="connsiteX8" fmla="*/ 6063 w 9844"/>
                  <a:gd name="connsiteY8" fmla="*/ 1232 h 10000"/>
                  <a:gd name="connsiteX9" fmla="*/ 6084 w 9844"/>
                  <a:gd name="connsiteY9" fmla="*/ 1189 h 10000"/>
                  <a:gd name="connsiteX10" fmla="*/ 6435 w 9844"/>
                  <a:gd name="connsiteY10" fmla="*/ 323 h 10000"/>
                  <a:gd name="connsiteX11" fmla="*/ 6375 w 9844"/>
                  <a:gd name="connsiteY11" fmla="*/ 95 h 10000"/>
                  <a:gd name="connsiteX12" fmla="*/ 6106 w 9844"/>
                  <a:gd name="connsiteY12" fmla="*/ 162 h 10000"/>
                  <a:gd name="connsiteX13" fmla="*/ 6063 w 9844"/>
                  <a:gd name="connsiteY13" fmla="*/ 162 h 10000"/>
                  <a:gd name="connsiteX14" fmla="*/ 6025 w 9844"/>
                  <a:gd name="connsiteY14" fmla="*/ 114 h 10000"/>
                  <a:gd name="connsiteX15" fmla="*/ 6025 w 9844"/>
                  <a:gd name="connsiteY15" fmla="*/ 0 h 10000"/>
                  <a:gd name="connsiteX16" fmla="*/ 4630 w 9844"/>
                  <a:gd name="connsiteY16" fmla="*/ 185 h 10000"/>
                  <a:gd name="connsiteX17" fmla="*/ 3241 w 9844"/>
                  <a:gd name="connsiteY17" fmla="*/ 0 h 10000"/>
                  <a:gd name="connsiteX18" fmla="*/ 3241 w 9844"/>
                  <a:gd name="connsiteY18" fmla="*/ 114 h 10000"/>
                  <a:gd name="connsiteX19" fmla="*/ 3220 w 9844"/>
                  <a:gd name="connsiteY19" fmla="*/ 162 h 10000"/>
                  <a:gd name="connsiteX20" fmla="*/ 3176 w 9844"/>
                  <a:gd name="connsiteY20" fmla="*/ 162 h 10000"/>
                  <a:gd name="connsiteX21" fmla="*/ 2891 w 9844"/>
                  <a:gd name="connsiteY21" fmla="*/ 95 h 10000"/>
                  <a:gd name="connsiteX22" fmla="*/ 2827 w 9844"/>
                  <a:gd name="connsiteY22" fmla="*/ 323 h 10000"/>
                  <a:gd name="connsiteX23" fmla="*/ 3176 w 9844"/>
                  <a:gd name="connsiteY23" fmla="*/ 1189 h 10000"/>
                  <a:gd name="connsiteX24" fmla="*/ 3220 w 9844"/>
                  <a:gd name="connsiteY24" fmla="*/ 1232 h 10000"/>
                  <a:gd name="connsiteX25" fmla="*/ 3690 w 9844"/>
                  <a:gd name="connsiteY25" fmla="*/ 2587 h 10000"/>
                  <a:gd name="connsiteX26" fmla="*/ 3599 w 9844"/>
                  <a:gd name="connsiteY26" fmla="*/ 2972 h 10000"/>
                  <a:gd name="connsiteX27" fmla="*/ 2706 w 9844"/>
                  <a:gd name="connsiteY27" fmla="*/ 3571 h 10000"/>
                  <a:gd name="connsiteX28" fmla="*/ 892 w 9844"/>
                  <a:gd name="connsiteY28" fmla="*/ 4451 h 10000"/>
                  <a:gd name="connsiteX29" fmla="*/ 660 w 9844"/>
                  <a:gd name="connsiteY29" fmla="*/ 4555 h 10000"/>
                  <a:gd name="connsiteX30" fmla="*/ 220 w 9844"/>
                  <a:gd name="connsiteY30" fmla="*/ 6705 h 10000"/>
                  <a:gd name="connsiteX31" fmla="*/ 69 w 9844"/>
                  <a:gd name="connsiteY31" fmla="*/ 8266 h 10000"/>
                  <a:gd name="connsiteX32" fmla="*/ 957 w 9844"/>
                  <a:gd name="connsiteY32" fmla="*/ 9338 h 10000"/>
                  <a:gd name="connsiteX33" fmla="*/ 3560 w 9844"/>
                  <a:gd name="connsiteY33" fmla="*/ 10000 h 10000"/>
                  <a:gd name="connsiteX34" fmla="*/ 6608 w 9844"/>
                  <a:gd name="connsiteY3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844" h="10000">
                    <a:moveTo>
                      <a:pt x="6608" y="10000"/>
                    </a:moveTo>
                    <a:lnTo>
                      <a:pt x="9844" y="8540"/>
                    </a:lnTo>
                    <a:cubicBezTo>
                      <a:pt x="9758" y="7365"/>
                      <a:pt x="9703" y="6719"/>
                      <a:pt x="9323" y="4679"/>
                    </a:cubicBezTo>
                    <a:cubicBezTo>
                      <a:pt x="9291" y="4560"/>
                      <a:pt x="9260" y="4441"/>
                      <a:pt x="9228" y="4322"/>
                    </a:cubicBezTo>
                    <a:cubicBezTo>
                      <a:pt x="9228" y="4322"/>
                      <a:pt x="9270" y="3975"/>
                      <a:pt x="8619" y="3766"/>
                    </a:cubicBezTo>
                    <a:cubicBezTo>
                      <a:pt x="8619" y="3766"/>
                      <a:pt x="7173" y="3238"/>
                      <a:pt x="6711" y="3134"/>
                    </a:cubicBezTo>
                    <a:cubicBezTo>
                      <a:pt x="6711" y="3134"/>
                      <a:pt x="6020" y="2948"/>
                      <a:pt x="5771" y="2301"/>
                    </a:cubicBezTo>
                    <a:cubicBezTo>
                      <a:pt x="5766" y="2297"/>
                      <a:pt x="5766" y="2297"/>
                      <a:pt x="5766" y="2292"/>
                    </a:cubicBezTo>
                    <a:cubicBezTo>
                      <a:pt x="6029" y="1802"/>
                      <a:pt x="6063" y="1232"/>
                      <a:pt x="6063" y="1232"/>
                    </a:cubicBezTo>
                    <a:cubicBezTo>
                      <a:pt x="6063" y="1213"/>
                      <a:pt x="6084" y="1189"/>
                      <a:pt x="6084" y="1189"/>
                    </a:cubicBezTo>
                    <a:cubicBezTo>
                      <a:pt x="6250" y="1122"/>
                      <a:pt x="6418" y="804"/>
                      <a:pt x="6435" y="323"/>
                    </a:cubicBezTo>
                    <a:cubicBezTo>
                      <a:pt x="6435" y="233"/>
                      <a:pt x="6435" y="114"/>
                      <a:pt x="6375" y="95"/>
                    </a:cubicBezTo>
                    <a:cubicBezTo>
                      <a:pt x="6293" y="29"/>
                      <a:pt x="6151" y="114"/>
                      <a:pt x="6106" y="162"/>
                    </a:cubicBezTo>
                    <a:lnTo>
                      <a:pt x="6063" y="162"/>
                    </a:lnTo>
                    <a:cubicBezTo>
                      <a:pt x="6042" y="138"/>
                      <a:pt x="6025" y="138"/>
                      <a:pt x="6025" y="114"/>
                    </a:cubicBezTo>
                    <a:lnTo>
                      <a:pt x="6025" y="0"/>
                    </a:lnTo>
                    <a:cubicBezTo>
                      <a:pt x="5709" y="114"/>
                      <a:pt x="5088" y="185"/>
                      <a:pt x="4630" y="185"/>
                    </a:cubicBezTo>
                    <a:cubicBezTo>
                      <a:pt x="4178" y="185"/>
                      <a:pt x="3556" y="114"/>
                      <a:pt x="3241" y="0"/>
                    </a:cubicBezTo>
                    <a:lnTo>
                      <a:pt x="3241" y="114"/>
                    </a:lnTo>
                    <a:cubicBezTo>
                      <a:pt x="3241" y="138"/>
                      <a:pt x="3241" y="138"/>
                      <a:pt x="3220" y="162"/>
                    </a:cubicBezTo>
                    <a:lnTo>
                      <a:pt x="3176" y="162"/>
                    </a:lnTo>
                    <a:cubicBezTo>
                      <a:pt x="3138" y="114"/>
                      <a:pt x="2973" y="29"/>
                      <a:pt x="2891" y="95"/>
                    </a:cubicBezTo>
                    <a:cubicBezTo>
                      <a:pt x="2848" y="114"/>
                      <a:pt x="2827" y="233"/>
                      <a:pt x="2827" y="323"/>
                    </a:cubicBezTo>
                    <a:cubicBezTo>
                      <a:pt x="2848" y="804"/>
                      <a:pt x="3033" y="1122"/>
                      <a:pt x="3176" y="1189"/>
                    </a:cubicBezTo>
                    <a:cubicBezTo>
                      <a:pt x="3202" y="1189"/>
                      <a:pt x="3220" y="1213"/>
                      <a:pt x="3220" y="1232"/>
                    </a:cubicBezTo>
                    <a:cubicBezTo>
                      <a:pt x="3220" y="1279"/>
                      <a:pt x="3258" y="2083"/>
                      <a:pt x="3690" y="2587"/>
                    </a:cubicBezTo>
                    <a:cubicBezTo>
                      <a:pt x="3681" y="2691"/>
                      <a:pt x="3656" y="2943"/>
                      <a:pt x="3599" y="2972"/>
                    </a:cubicBezTo>
                    <a:cubicBezTo>
                      <a:pt x="3525" y="3019"/>
                      <a:pt x="3072" y="3466"/>
                      <a:pt x="2706" y="3571"/>
                    </a:cubicBezTo>
                    <a:cubicBezTo>
                      <a:pt x="2339" y="3666"/>
                      <a:pt x="892" y="4451"/>
                      <a:pt x="892" y="4451"/>
                    </a:cubicBezTo>
                    <a:cubicBezTo>
                      <a:pt x="892" y="4451"/>
                      <a:pt x="703" y="4555"/>
                      <a:pt x="660" y="4555"/>
                    </a:cubicBezTo>
                    <a:cubicBezTo>
                      <a:pt x="608" y="4555"/>
                      <a:pt x="292" y="6415"/>
                      <a:pt x="220" y="6705"/>
                    </a:cubicBezTo>
                    <a:cubicBezTo>
                      <a:pt x="146" y="6990"/>
                      <a:pt x="165" y="8081"/>
                      <a:pt x="69" y="8266"/>
                    </a:cubicBezTo>
                    <a:cubicBezTo>
                      <a:pt x="0" y="8399"/>
                      <a:pt x="1031" y="8877"/>
                      <a:pt x="957" y="9338"/>
                    </a:cubicBezTo>
                    <a:lnTo>
                      <a:pt x="3560" y="10000"/>
                    </a:lnTo>
                    <a:lnTo>
                      <a:pt x="6608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4999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0"/>
                <a:tileRect/>
              </a:gradFill>
              <a:ln w="22225">
                <a:noFill/>
                <a:round/>
                <a:headEnd/>
                <a:tailEnd/>
              </a:ln>
              <a:effectLst/>
            </p:spPr>
            <p:txBody>
              <a:bodyPr wrap="square" tIns="72000" bIns="36000">
                <a:noAutofit/>
              </a:bodyPr>
              <a:lstStyle/>
              <a:p>
                <a:pPr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2000" kern="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958018" y="2931052"/>
                <a:ext cx="234712" cy="160691"/>
              </a:xfrm>
              <a:custGeom>
                <a:avLst/>
                <a:gdLst/>
                <a:ahLst/>
                <a:cxnLst>
                  <a:cxn ang="0">
                    <a:pos x="6" y="535"/>
                  </a:cxn>
                  <a:cxn ang="0">
                    <a:pos x="0" y="550"/>
                  </a:cxn>
                  <a:cxn ang="0">
                    <a:pos x="10" y="555"/>
                  </a:cxn>
                  <a:cxn ang="0">
                    <a:pos x="15" y="555"/>
                  </a:cxn>
                  <a:cxn ang="0">
                    <a:pos x="110" y="578"/>
                  </a:cxn>
                  <a:cxn ang="0">
                    <a:pos x="115" y="583"/>
                  </a:cxn>
                  <a:cxn ang="0">
                    <a:pos x="120" y="583"/>
                  </a:cxn>
                  <a:cxn ang="0">
                    <a:pos x="139" y="593"/>
                  </a:cxn>
                  <a:cxn ang="0">
                    <a:pos x="459" y="631"/>
                  </a:cxn>
                  <a:cxn ang="0">
                    <a:pos x="779" y="593"/>
                  </a:cxn>
                  <a:cxn ang="0">
                    <a:pos x="798" y="583"/>
                  </a:cxn>
                  <a:cxn ang="0">
                    <a:pos x="826" y="555"/>
                  </a:cxn>
                  <a:cxn ang="0">
                    <a:pos x="913" y="555"/>
                  </a:cxn>
                  <a:cxn ang="0">
                    <a:pos x="917" y="550"/>
                  </a:cxn>
                  <a:cxn ang="0">
                    <a:pos x="917" y="535"/>
                  </a:cxn>
                  <a:cxn ang="0">
                    <a:pos x="860" y="473"/>
                  </a:cxn>
                  <a:cxn ang="0">
                    <a:pos x="846" y="435"/>
                  </a:cxn>
                  <a:cxn ang="0">
                    <a:pos x="841" y="392"/>
                  </a:cxn>
                  <a:cxn ang="0">
                    <a:pos x="645" y="58"/>
                  </a:cxn>
                  <a:cxn ang="0">
                    <a:pos x="597" y="14"/>
                  </a:cxn>
                  <a:cxn ang="0">
                    <a:pos x="554" y="39"/>
                  </a:cxn>
                  <a:cxn ang="0">
                    <a:pos x="507" y="34"/>
                  </a:cxn>
                  <a:cxn ang="0">
                    <a:pos x="459" y="0"/>
                  </a:cxn>
                  <a:cxn ang="0">
                    <a:pos x="416" y="29"/>
                  </a:cxn>
                  <a:cxn ang="0">
                    <a:pos x="359" y="39"/>
                  </a:cxn>
                  <a:cxn ang="0">
                    <a:pos x="325" y="20"/>
                  </a:cxn>
                  <a:cxn ang="0">
                    <a:pos x="278" y="58"/>
                  </a:cxn>
                  <a:cxn ang="0">
                    <a:pos x="77" y="392"/>
                  </a:cxn>
                  <a:cxn ang="0">
                    <a:pos x="77" y="435"/>
                  </a:cxn>
                  <a:cxn ang="0">
                    <a:pos x="62" y="473"/>
                  </a:cxn>
                  <a:cxn ang="0">
                    <a:pos x="6" y="535"/>
                  </a:cxn>
                  <a:cxn ang="0">
                    <a:pos x="459" y="526"/>
                  </a:cxn>
                  <a:cxn ang="0">
                    <a:pos x="273" y="502"/>
                  </a:cxn>
                  <a:cxn ang="0">
                    <a:pos x="273" y="497"/>
                  </a:cxn>
                  <a:cxn ang="0">
                    <a:pos x="268" y="497"/>
                  </a:cxn>
                  <a:cxn ang="0">
                    <a:pos x="459" y="512"/>
                  </a:cxn>
                  <a:cxn ang="0">
                    <a:pos x="650" y="497"/>
                  </a:cxn>
                  <a:cxn ang="0">
                    <a:pos x="459" y="526"/>
                  </a:cxn>
                </a:cxnLst>
                <a:rect l="0" t="0" r="r" b="b"/>
                <a:pathLst>
                  <a:path w="922" h="631">
                    <a:moveTo>
                      <a:pt x="6" y="535"/>
                    </a:moveTo>
                    <a:cubicBezTo>
                      <a:pt x="0" y="540"/>
                      <a:pt x="0" y="545"/>
                      <a:pt x="0" y="550"/>
                    </a:cubicBezTo>
                    <a:cubicBezTo>
                      <a:pt x="0" y="550"/>
                      <a:pt x="6" y="555"/>
                      <a:pt x="10" y="555"/>
                    </a:cubicBezTo>
                    <a:cubicBezTo>
                      <a:pt x="15" y="555"/>
                      <a:pt x="15" y="555"/>
                      <a:pt x="15" y="555"/>
                    </a:cubicBezTo>
                    <a:cubicBezTo>
                      <a:pt x="34" y="555"/>
                      <a:pt x="91" y="559"/>
                      <a:pt x="110" y="578"/>
                    </a:cubicBezTo>
                    <a:cubicBezTo>
                      <a:pt x="115" y="578"/>
                      <a:pt x="115" y="578"/>
                      <a:pt x="115" y="583"/>
                    </a:cubicBezTo>
                    <a:cubicBezTo>
                      <a:pt x="120" y="583"/>
                      <a:pt x="120" y="583"/>
                      <a:pt x="120" y="583"/>
                    </a:cubicBezTo>
                    <a:cubicBezTo>
                      <a:pt x="125" y="588"/>
                      <a:pt x="134" y="588"/>
                      <a:pt x="139" y="593"/>
                    </a:cubicBezTo>
                    <a:cubicBezTo>
                      <a:pt x="211" y="617"/>
                      <a:pt x="354" y="631"/>
                      <a:pt x="459" y="631"/>
                    </a:cubicBezTo>
                    <a:cubicBezTo>
                      <a:pt x="564" y="631"/>
                      <a:pt x="707" y="617"/>
                      <a:pt x="779" y="593"/>
                    </a:cubicBezTo>
                    <a:cubicBezTo>
                      <a:pt x="788" y="588"/>
                      <a:pt x="793" y="588"/>
                      <a:pt x="798" y="583"/>
                    </a:cubicBezTo>
                    <a:cubicBezTo>
                      <a:pt x="817" y="574"/>
                      <a:pt x="826" y="564"/>
                      <a:pt x="826" y="555"/>
                    </a:cubicBezTo>
                    <a:cubicBezTo>
                      <a:pt x="913" y="555"/>
                      <a:pt x="913" y="555"/>
                      <a:pt x="913" y="555"/>
                    </a:cubicBezTo>
                    <a:cubicBezTo>
                      <a:pt x="917" y="550"/>
                      <a:pt x="917" y="550"/>
                      <a:pt x="917" y="550"/>
                    </a:cubicBezTo>
                    <a:cubicBezTo>
                      <a:pt x="922" y="545"/>
                      <a:pt x="917" y="540"/>
                      <a:pt x="917" y="535"/>
                    </a:cubicBezTo>
                    <a:cubicBezTo>
                      <a:pt x="917" y="535"/>
                      <a:pt x="884" y="516"/>
                      <a:pt x="860" y="473"/>
                    </a:cubicBezTo>
                    <a:cubicBezTo>
                      <a:pt x="855" y="464"/>
                      <a:pt x="851" y="449"/>
                      <a:pt x="846" y="435"/>
                    </a:cubicBezTo>
                    <a:cubicBezTo>
                      <a:pt x="846" y="425"/>
                      <a:pt x="846" y="412"/>
                      <a:pt x="841" y="392"/>
                    </a:cubicBezTo>
                    <a:cubicBezTo>
                      <a:pt x="841" y="296"/>
                      <a:pt x="841" y="124"/>
                      <a:pt x="645" y="58"/>
                    </a:cubicBezTo>
                    <a:cubicBezTo>
                      <a:pt x="641" y="34"/>
                      <a:pt x="622" y="14"/>
                      <a:pt x="597" y="14"/>
                    </a:cubicBezTo>
                    <a:cubicBezTo>
                      <a:pt x="579" y="14"/>
                      <a:pt x="564" y="24"/>
                      <a:pt x="554" y="39"/>
                    </a:cubicBezTo>
                    <a:cubicBezTo>
                      <a:pt x="540" y="34"/>
                      <a:pt x="526" y="34"/>
                      <a:pt x="507" y="34"/>
                    </a:cubicBezTo>
                    <a:cubicBezTo>
                      <a:pt x="497" y="14"/>
                      <a:pt x="478" y="0"/>
                      <a:pt x="459" y="0"/>
                    </a:cubicBezTo>
                    <a:cubicBezTo>
                      <a:pt x="440" y="0"/>
                      <a:pt x="425" y="14"/>
                      <a:pt x="416" y="29"/>
                    </a:cubicBezTo>
                    <a:cubicBezTo>
                      <a:pt x="397" y="34"/>
                      <a:pt x="378" y="34"/>
                      <a:pt x="359" y="39"/>
                    </a:cubicBezTo>
                    <a:cubicBezTo>
                      <a:pt x="349" y="24"/>
                      <a:pt x="340" y="20"/>
                      <a:pt x="325" y="20"/>
                    </a:cubicBezTo>
                    <a:cubicBezTo>
                      <a:pt x="301" y="20"/>
                      <a:pt x="287" y="34"/>
                      <a:pt x="278" y="58"/>
                    </a:cubicBezTo>
                    <a:cubicBezTo>
                      <a:pt x="82" y="124"/>
                      <a:pt x="77" y="296"/>
                      <a:pt x="77" y="392"/>
                    </a:cubicBezTo>
                    <a:cubicBezTo>
                      <a:pt x="77" y="412"/>
                      <a:pt x="77" y="425"/>
                      <a:pt x="77" y="435"/>
                    </a:cubicBezTo>
                    <a:cubicBezTo>
                      <a:pt x="72" y="449"/>
                      <a:pt x="68" y="464"/>
                      <a:pt x="62" y="473"/>
                    </a:cubicBezTo>
                    <a:cubicBezTo>
                      <a:pt x="39" y="516"/>
                      <a:pt x="6" y="535"/>
                      <a:pt x="6" y="535"/>
                    </a:cubicBezTo>
                    <a:close/>
                    <a:moveTo>
                      <a:pt x="459" y="526"/>
                    </a:moveTo>
                    <a:cubicBezTo>
                      <a:pt x="397" y="526"/>
                      <a:pt x="306" y="516"/>
                      <a:pt x="273" y="502"/>
                    </a:cubicBezTo>
                    <a:cubicBezTo>
                      <a:pt x="273" y="497"/>
                      <a:pt x="273" y="497"/>
                      <a:pt x="273" y="497"/>
                    </a:cubicBezTo>
                    <a:cubicBezTo>
                      <a:pt x="268" y="497"/>
                      <a:pt x="268" y="497"/>
                      <a:pt x="268" y="497"/>
                    </a:cubicBezTo>
                    <a:cubicBezTo>
                      <a:pt x="325" y="507"/>
                      <a:pt x="402" y="512"/>
                      <a:pt x="459" y="512"/>
                    </a:cubicBezTo>
                    <a:cubicBezTo>
                      <a:pt x="521" y="512"/>
                      <a:pt x="597" y="507"/>
                      <a:pt x="650" y="497"/>
                    </a:cubicBezTo>
                    <a:cubicBezTo>
                      <a:pt x="622" y="516"/>
                      <a:pt x="526" y="526"/>
                      <a:pt x="459" y="526"/>
                    </a:cubicBezTo>
                    <a:close/>
                  </a:path>
                </a:pathLst>
              </a:custGeom>
              <a:solidFill>
                <a:srgbClr val="FFCA0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19" name="Freeform 26"/>
              <p:cNvSpPr>
                <a:spLocks/>
              </p:cNvSpPr>
              <p:nvPr/>
            </p:nvSpPr>
            <p:spPr bwMode="auto">
              <a:xfrm>
                <a:off x="4882529" y="3386302"/>
                <a:ext cx="246989" cy="215850"/>
              </a:xfrm>
              <a:custGeom>
                <a:avLst/>
                <a:gdLst/>
                <a:ahLst/>
                <a:cxnLst>
                  <a:cxn ang="0">
                    <a:pos x="608" y="125"/>
                  </a:cxn>
                  <a:cxn ang="0">
                    <a:pos x="441" y="90"/>
                  </a:cxn>
                  <a:cxn ang="0">
                    <a:pos x="453" y="117"/>
                  </a:cxn>
                  <a:cxn ang="0">
                    <a:pos x="431" y="143"/>
                  </a:cxn>
                  <a:cxn ang="0">
                    <a:pos x="245" y="104"/>
                  </a:cxn>
                  <a:cxn ang="0">
                    <a:pos x="191" y="62"/>
                  </a:cxn>
                  <a:cxn ang="0">
                    <a:pos x="179" y="35"/>
                  </a:cxn>
                  <a:cxn ang="0">
                    <a:pos x="31" y="4"/>
                  </a:cxn>
                  <a:cxn ang="0">
                    <a:pos x="8" y="30"/>
                  </a:cxn>
                  <a:cxn ang="0">
                    <a:pos x="368" y="816"/>
                  </a:cxn>
                  <a:cxn ang="0">
                    <a:pos x="414" y="855"/>
                  </a:cxn>
                  <a:cxn ang="0">
                    <a:pos x="716" y="855"/>
                  </a:cxn>
                  <a:cxn ang="0">
                    <a:pos x="977" y="855"/>
                  </a:cxn>
                  <a:cxn ang="0">
                    <a:pos x="662" y="167"/>
                  </a:cxn>
                  <a:cxn ang="0">
                    <a:pos x="608" y="125"/>
                  </a:cxn>
                </a:cxnLst>
                <a:rect l="0" t="0" r="r" b="b"/>
                <a:pathLst>
                  <a:path w="977" h="855">
                    <a:moveTo>
                      <a:pt x="608" y="125"/>
                    </a:moveTo>
                    <a:cubicBezTo>
                      <a:pt x="441" y="90"/>
                      <a:pt x="441" y="90"/>
                      <a:pt x="441" y="90"/>
                    </a:cubicBezTo>
                    <a:cubicBezTo>
                      <a:pt x="453" y="117"/>
                      <a:pt x="453" y="117"/>
                      <a:pt x="453" y="117"/>
                    </a:cubicBezTo>
                    <a:cubicBezTo>
                      <a:pt x="462" y="136"/>
                      <a:pt x="452" y="147"/>
                      <a:pt x="431" y="143"/>
                    </a:cubicBezTo>
                    <a:cubicBezTo>
                      <a:pt x="245" y="104"/>
                      <a:pt x="245" y="104"/>
                      <a:pt x="245" y="104"/>
                    </a:cubicBezTo>
                    <a:cubicBezTo>
                      <a:pt x="223" y="99"/>
                      <a:pt x="200" y="81"/>
                      <a:pt x="191" y="62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10" y="0"/>
                      <a:pt x="0" y="11"/>
                      <a:pt x="8" y="30"/>
                    </a:cubicBezTo>
                    <a:cubicBezTo>
                      <a:pt x="368" y="816"/>
                      <a:pt x="368" y="816"/>
                      <a:pt x="368" y="816"/>
                    </a:cubicBezTo>
                    <a:cubicBezTo>
                      <a:pt x="376" y="832"/>
                      <a:pt x="395" y="848"/>
                      <a:pt x="414" y="855"/>
                    </a:cubicBezTo>
                    <a:cubicBezTo>
                      <a:pt x="716" y="855"/>
                      <a:pt x="716" y="855"/>
                      <a:pt x="716" y="855"/>
                    </a:cubicBezTo>
                    <a:cubicBezTo>
                      <a:pt x="977" y="855"/>
                      <a:pt x="977" y="855"/>
                      <a:pt x="977" y="855"/>
                    </a:cubicBezTo>
                    <a:cubicBezTo>
                      <a:pt x="662" y="167"/>
                      <a:pt x="662" y="167"/>
                      <a:pt x="662" y="167"/>
                    </a:cubicBezTo>
                    <a:cubicBezTo>
                      <a:pt x="653" y="149"/>
                      <a:pt x="629" y="130"/>
                      <a:pt x="608" y="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0" name="Freeform 27"/>
              <p:cNvSpPr>
                <a:spLocks noEditPoints="1"/>
              </p:cNvSpPr>
              <p:nvPr/>
            </p:nvSpPr>
            <p:spPr bwMode="auto">
              <a:xfrm>
                <a:off x="4921452" y="3367194"/>
                <a:ext cx="77848" cy="55908"/>
              </a:xfrm>
              <a:custGeom>
                <a:avLst/>
                <a:gdLst/>
                <a:ahLst/>
                <a:cxnLst>
                  <a:cxn ang="0">
                    <a:pos x="68" y="60"/>
                  </a:cxn>
                  <a:cxn ang="0">
                    <a:pos x="111" y="38"/>
                  </a:cxn>
                  <a:cxn ang="0">
                    <a:pos x="185" y="85"/>
                  </a:cxn>
                  <a:cxn ang="0">
                    <a:pos x="68" y="60"/>
                  </a:cxn>
                  <a:cxn ang="0">
                    <a:pos x="98" y="10"/>
                  </a:cxn>
                  <a:cxn ang="0">
                    <a:pos x="36" y="53"/>
                  </a:cxn>
                  <a:cxn ang="0">
                    <a:pos x="31" y="52"/>
                  </a:cxn>
                  <a:cxn ang="0">
                    <a:pos x="8" y="78"/>
                  </a:cxn>
                  <a:cxn ang="0">
                    <a:pos x="24" y="111"/>
                  </a:cxn>
                  <a:cxn ang="0">
                    <a:pos x="36" y="138"/>
                  </a:cxn>
                  <a:cxn ang="0">
                    <a:pos x="90" y="180"/>
                  </a:cxn>
                  <a:cxn ang="0">
                    <a:pos x="276" y="219"/>
                  </a:cxn>
                  <a:cxn ang="0">
                    <a:pos x="298" y="193"/>
                  </a:cxn>
                  <a:cxn ang="0">
                    <a:pos x="286" y="166"/>
                  </a:cxn>
                  <a:cxn ang="0">
                    <a:pos x="271" y="133"/>
                  </a:cxn>
                  <a:cxn ang="0">
                    <a:pos x="217" y="91"/>
                  </a:cxn>
                  <a:cxn ang="0">
                    <a:pos x="217" y="91"/>
                  </a:cxn>
                  <a:cxn ang="0">
                    <a:pos x="98" y="10"/>
                  </a:cxn>
                </a:cxnLst>
                <a:rect l="0" t="0" r="r" b="b"/>
                <a:pathLst>
                  <a:path w="307" h="223">
                    <a:moveTo>
                      <a:pt x="68" y="60"/>
                    </a:moveTo>
                    <a:cubicBezTo>
                      <a:pt x="61" y="41"/>
                      <a:pt x="80" y="31"/>
                      <a:pt x="111" y="38"/>
                    </a:cubicBezTo>
                    <a:cubicBezTo>
                      <a:pt x="141" y="44"/>
                      <a:pt x="174" y="65"/>
                      <a:pt x="185" y="85"/>
                    </a:cubicBezTo>
                    <a:cubicBezTo>
                      <a:pt x="68" y="60"/>
                      <a:pt x="68" y="60"/>
                      <a:pt x="68" y="60"/>
                    </a:cubicBezTo>
                    <a:moveTo>
                      <a:pt x="98" y="10"/>
                    </a:moveTo>
                    <a:cubicBezTo>
                      <a:pt x="49" y="0"/>
                      <a:pt x="22" y="19"/>
                      <a:pt x="36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10" y="48"/>
                      <a:pt x="0" y="59"/>
                      <a:pt x="8" y="78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36" y="138"/>
                      <a:pt x="36" y="138"/>
                      <a:pt x="36" y="138"/>
                    </a:cubicBezTo>
                    <a:cubicBezTo>
                      <a:pt x="45" y="157"/>
                      <a:pt x="68" y="175"/>
                      <a:pt x="90" y="180"/>
                    </a:cubicBezTo>
                    <a:cubicBezTo>
                      <a:pt x="276" y="219"/>
                      <a:pt x="276" y="219"/>
                      <a:pt x="276" y="219"/>
                    </a:cubicBezTo>
                    <a:cubicBezTo>
                      <a:pt x="297" y="223"/>
                      <a:pt x="307" y="212"/>
                      <a:pt x="298" y="193"/>
                    </a:cubicBezTo>
                    <a:cubicBezTo>
                      <a:pt x="286" y="166"/>
                      <a:pt x="286" y="166"/>
                      <a:pt x="286" y="166"/>
                    </a:cubicBezTo>
                    <a:cubicBezTo>
                      <a:pt x="271" y="133"/>
                      <a:pt x="271" y="133"/>
                      <a:pt x="271" y="133"/>
                    </a:cubicBezTo>
                    <a:cubicBezTo>
                      <a:pt x="262" y="114"/>
                      <a:pt x="238" y="96"/>
                      <a:pt x="217" y="91"/>
                    </a:cubicBezTo>
                    <a:cubicBezTo>
                      <a:pt x="217" y="91"/>
                      <a:pt x="217" y="91"/>
                      <a:pt x="217" y="91"/>
                    </a:cubicBezTo>
                    <a:cubicBezTo>
                      <a:pt x="199" y="56"/>
                      <a:pt x="147" y="20"/>
                      <a:pt x="98" y="10"/>
                    </a:cubicBezTo>
                  </a:path>
                </a:pathLst>
              </a:custGeom>
              <a:solidFill>
                <a:srgbClr val="FE7D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000" dirty="0">
                  <a:solidFill>
                    <a:srgbClr val="73736E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1757910" y="4470217"/>
              <a:ext cx="599526" cy="688843"/>
            </a:xfrm>
            <a:custGeom>
              <a:avLst/>
              <a:gdLst>
                <a:gd name="connsiteX0" fmla="*/ 9385 w 10021"/>
                <a:gd name="connsiteY0" fmla="*/ 5734 h 10000"/>
                <a:gd name="connsiteX1" fmla="*/ 9291 w 10021"/>
                <a:gd name="connsiteY1" fmla="*/ 5448 h 10000"/>
                <a:gd name="connsiteX2" fmla="*/ 8688 w 10021"/>
                <a:gd name="connsiteY2" fmla="*/ 5002 h 10000"/>
                <a:gd name="connsiteX3" fmla="*/ 6799 w 10021"/>
                <a:gd name="connsiteY3" fmla="*/ 4495 h 10000"/>
                <a:gd name="connsiteX4" fmla="*/ 5868 w 10021"/>
                <a:gd name="connsiteY4" fmla="*/ 3828 h 10000"/>
                <a:gd name="connsiteX5" fmla="*/ 5846 w 10021"/>
                <a:gd name="connsiteY5" fmla="*/ 3679 h 10000"/>
                <a:gd name="connsiteX6" fmla="*/ 5919 w 10021"/>
                <a:gd name="connsiteY6" fmla="*/ 3622 h 10000"/>
                <a:gd name="connsiteX7" fmla="*/ 5970 w 10021"/>
                <a:gd name="connsiteY7" fmla="*/ 3328 h 10000"/>
                <a:gd name="connsiteX8" fmla="*/ 6064 w 10021"/>
                <a:gd name="connsiteY8" fmla="*/ 3263 h 10000"/>
                <a:gd name="connsiteX9" fmla="*/ 5957 w 10021"/>
                <a:gd name="connsiteY9" fmla="*/ 3180 h 10000"/>
                <a:gd name="connsiteX10" fmla="*/ 5940 w 10021"/>
                <a:gd name="connsiteY10" fmla="*/ 3050 h 10000"/>
                <a:gd name="connsiteX11" fmla="*/ 6393 w 10021"/>
                <a:gd name="connsiteY11" fmla="*/ 2280 h 10000"/>
                <a:gd name="connsiteX12" fmla="*/ 6303 w 10021"/>
                <a:gd name="connsiteY12" fmla="*/ 1994 h 10000"/>
                <a:gd name="connsiteX13" fmla="*/ 6321 w 10021"/>
                <a:gd name="connsiteY13" fmla="*/ 1159 h 10000"/>
                <a:gd name="connsiteX14" fmla="*/ 5722 w 10021"/>
                <a:gd name="connsiteY14" fmla="*/ 518 h 10000"/>
                <a:gd name="connsiteX15" fmla="*/ 4650 w 10021"/>
                <a:gd name="connsiteY15" fmla="*/ 84 h 10000"/>
                <a:gd name="connsiteX16" fmla="*/ 4081 w 10021"/>
                <a:gd name="connsiteY16" fmla="*/ 206 h 10000"/>
                <a:gd name="connsiteX17" fmla="*/ 3654 w 10021"/>
                <a:gd name="connsiteY17" fmla="*/ 465 h 10000"/>
                <a:gd name="connsiteX18" fmla="*/ 3218 w 10021"/>
                <a:gd name="connsiteY18" fmla="*/ 1010 h 10000"/>
                <a:gd name="connsiteX19" fmla="*/ 3030 w 10021"/>
                <a:gd name="connsiteY19" fmla="*/ 1624 h 10000"/>
                <a:gd name="connsiteX20" fmla="*/ 2957 w 10021"/>
                <a:gd name="connsiteY20" fmla="*/ 2028 h 10000"/>
                <a:gd name="connsiteX21" fmla="*/ 3030 w 10021"/>
                <a:gd name="connsiteY21" fmla="*/ 2345 h 10000"/>
                <a:gd name="connsiteX22" fmla="*/ 3415 w 10021"/>
                <a:gd name="connsiteY22" fmla="*/ 3050 h 10000"/>
                <a:gd name="connsiteX23" fmla="*/ 3675 w 10021"/>
                <a:gd name="connsiteY23" fmla="*/ 3770 h 10000"/>
                <a:gd name="connsiteX24" fmla="*/ 3808 w 10021"/>
                <a:gd name="connsiteY24" fmla="*/ 4022 h 10000"/>
                <a:gd name="connsiteX25" fmla="*/ 3718 w 10021"/>
                <a:gd name="connsiteY25" fmla="*/ 4365 h 10000"/>
                <a:gd name="connsiteX26" fmla="*/ 2833 w 10021"/>
                <a:gd name="connsiteY26" fmla="*/ 4846 h 10000"/>
                <a:gd name="connsiteX27" fmla="*/ 1038 w 10021"/>
                <a:gd name="connsiteY27" fmla="*/ 5551 h 10000"/>
                <a:gd name="connsiteX28" fmla="*/ 808 w 10021"/>
                <a:gd name="connsiteY28" fmla="*/ 5635 h 10000"/>
                <a:gd name="connsiteX29" fmla="*/ 372 w 10021"/>
                <a:gd name="connsiteY29" fmla="*/ 7358 h 10000"/>
                <a:gd name="connsiteX30" fmla="*/ 184 w 10021"/>
                <a:gd name="connsiteY30" fmla="*/ 9108 h 10000"/>
                <a:gd name="connsiteX31" fmla="*/ 0 w 10021"/>
                <a:gd name="connsiteY31" fmla="*/ 10000 h 10000"/>
                <a:gd name="connsiteX32" fmla="*/ 2389 w 10021"/>
                <a:gd name="connsiteY32" fmla="*/ 10000 h 10000"/>
                <a:gd name="connsiteX33" fmla="*/ 3679 w 10021"/>
                <a:gd name="connsiteY33" fmla="*/ 10000 h 10000"/>
                <a:gd name="connsiteX34" fmla="*/ 4795 w 10021"/>
                <a:gd name="connsiteY34" fmla="*/ 10000 h 10000"/>
                <a:gd name="connsiteX35" fmla="*/ 6697 w 10021"/>
                <a:gd name="connsiteY35" fmla="*/ 10000 h 10000"/>
                <a:gd name="connsiteX36" fmla="*/ 10021 w 10021"/>
                <a:gd name="connsiteY36" fmla="*/ 8952 h 10000"/>
                <a:gd name="connsiteX37" fmla="*/ 9385 w 10021"/>
                <a:gd name="connsiteY37" fmla="*/ 5734 h 10000"/>
                <a:gd name="connsiteX0" fmla="*/ 9385 w 9761"/>
                <a:gd name="connsiteY0" fmla="*/ 5734 h 10000"/>
                <a:gd name="connsiteX1" fmla="*/ 9291 w 9761"/>
                <a:gd name="connsiteY1" fmla="*/ 5448 h 10000"/>
                <a:gd name="connsiteX2" fmla="*/ 8688 w 9761"/>
                <a:gd name="connsiteY2" fmla="*/ 5002 h 10000"/>
                <a:gd name="connsiteX3" fmla="*/ 6799 w 9761"/>
                <a:gd name="connsiteY3" fmla="*/ 4495 h 10000"/>
                <a:gd name="connsiteX4" fmla="*/ 5868 w 9761"/>
                <a:gd name="connsiteY4" fmla="*/ 3828 h 10000"/>
                <a:gd name="connsiteX5" fmla="*/ 5846 w 9761"/>
                <a:gd name="connsiteY5" fmla="*/ 3679 h 10000"/>
                <a:gd name="connsiteX6" fmla="*/ 5919 w 9761"/>
                <a:gd name="connsiteY6" fmla="*/ 3622 h 10000"/>
                <a:gd name="connsiteX7" fmla="*/ 5970 w 9761"/>
                <a:gd name="connsiteY7" fmla="*/ 3328 h 10000"/>
                <a:gd name="connsiteX8" fmla="*/ 6064 w 9761"/>
                <a:gd name="connsiteY8" fmla="*/ 3263 h 10000"/>
                <a:gd name="connsiteX9" fmla="*/ 5957 w 9761"/>
                <a:gd name="connsiteY9" fmla="*/ 3180 h 10000"/>
                <a:gd name="connsiteX10" fmla="*/ 5940 w 9761"/>
                <a:gd name="connsiteY10" fmla="*/ 3050 h 10000"/>
                <a:gd name="connsiteX11" fmla="*/ 6393 w 9761"/>
                <a:gd name="connsiteY11" fmla="*/ 2280 h 10000"/>
                <a:gd name="connsiteX12" fmla="*/ 6303 w 9761"/>
                <a:gd name="connsiteY12" fmla="*/ 1994 h 10000"/>
                <a:gd name="connsiteX13" fmla="*/ 6321 w 9761"/>
                <a:gd name="connsiteY13" fmla="*/ 1159 h 10000"/>
                <a:gd name="connsiteX14" fmla="*/ 5722 w 9761"/>
                <a:gd name="connsiteY14" fmla="*/ 518 h 10000"/>
                <a:gd name="connsiteX15" fmla="*/ 4650 w 9761"/>
                <a:gd name="connsiteY15" fmla="*/ 84 h 10000"/>
                <a:gd name="connsiteX16" fmla="*/ 4081 w 9761"/>
                <a:gd name="connsiteY16" fmla="*/ 206 h 10000"/>
                <a:gd name="connsiteX17" fmla="*/ 3654 w 9761"/>
                <a:gd name="connsiteY17" fmla="*/ 465 h 10000"/>
                <a:gd name="connsiteX18" fmla="*/ 3218 w 9761"/>
                <a:gd name="connsiteY18" fmla="*/ 1010 h 10000"/>
                <a:gd name="connsiteX19" fmla="*/ 3030 w 9761"/>
                <a:gd name="connsiteY19" fmla="*/ 1624 h 10000"/>
                <a:gd name="connsiteX20" fmla="*/ 2957 w 9761"/>
                <a:gd name="connsiteY20" fmla="*/ 2028 h 10000"/>
                <a:gd name="connsiteX21" fmla="*/ 3030 w 9761"/>
                <a:gd name="connsiteY21" fmla="*/ 2345 h 10000"/>
                <a:gd name="connsiteX22" fmla="*/ 3415 w 9761"/>
                <a:gd name="connsiteY22" fmla="*/ 3050 h 10000"/>
                <a:gd name="connsiteX23" fmla="*/ 3675 w 9761"/>
                <a:gd name="connsiteY23" fmla="*/ 3770 h 10000"/>
                <a:gd name="connsiteX24" fmla="*/ 3808 w 9761"/>
                <a:gd name="connsiteY24" fmla="*/ 4022 h 10000"/>
                <a:gd name="connsiteX25" fmla="*/ 3718 w 9761"/>
                <a:gd name="connsiteY25" fmla="*/ 4365 h 10000"/>
                <a:gd name="connsiteX26" fmla="*/ 2833 w 9761"/>
                <a:gd name="connsiteY26" fmla="*/ 4846 h 10000"/>
                <a:gd name="connsiteX27" fmla="*/ 1038 w 9761"/>
                <a:gd name="connsiteY27" fmla="*/ 5551 h 10000"/>
                <a:gd name="connsiteX28" fmla="*/ 808 w 9761"/>
                <a:gd name="connsiteY28" fmla="*/ 5635 h 10000"/>
                <a:gd name="connsiteX29" fmla="*/ 372 w 9761"/>
                <a:gd name="connsiteY29" fmla="*/ 7358 h 10000"/>
                <a:gd name="connsiteX30" fmla="*/ 184 w 9761"/>
                <a:gd name="connsiteY30" fmla="*/ 9108 h 10000"/>
                <a:gd name="connsiteX31" fmla="*/ 0 w 9761"/>
                <a:gd name="connsiteY31" fmla="*/ 10000 h 10000"/>
                <a:gd name="connsiteX32" fmla="*/ 2389 w 9761"/>
                <a:gd name="connsiteY32" fmla="*/ 10000 h 10000"/>
                <a:gd name="connsiteX33" fmla="*/ 3679 w 9761"/>
                <a:gd name="connsiteY33" fmla="*/ 10000 h 10000"/>
                <a:gd name="connsiteX34" fmla="*/ 4795 w 9761"/>
                <a:gd name="connsiteY34" fmla="*/ 10000 h 10000"/>
                <a:gd name="connsiteX35" fmla="*/ 6697 w 9761"/>
                <a:gd name="connsiteY35" fmla="*/ 10000 h 10000"/>
                <a:gd name="connsiteX36" fmla="*/ 9750 w 9761"/>
                <a:gd name="connsiteY36" fmla="*/ 8715 h 10000"/>
                <a:gd name="connsiteX37" fmla="*/ 9385 w 9761"/>
                <a:gd name="connsiteY37" fmla="*/ 5734 h 10000"/>
                <a:gd name="connsiteX0" fmla="*/ 9615 w 10000"/>
                <a:gd name="connsiteY0" fmla="*/ 5734 h 10000"/>
                <a:gd name="connsiteX1" fmla="*/ 9518 w 10000"/>
                <a:gd name="connsiteY1" fmla="*/ 5448 h 10000"/>
                <a:gd name="connsiteX2" fmla="*/ 8901 w 10000"/>
                <a:gd name="connsiteY2" fmla="*/ 5002 h 10000"/>
                <a:gd name="connsiteX3" fmla="*/ 6965 w 10000"/>
                <a:gd name="connsiteY3" fmla="*/ 4495 h 10000"/>
                <a:gd name="connsiteX4" fmla="*/ 6012 w 10000"/>
                <a:gd name="connsiteY4" fmla="*/ 3828 h 10000"/>
                <a:gd name="connsiteX5" fmla="*/ 5989 w 10000"/>
                <a:gd name="connsiteY5" fmla="*/ 3679 h 10000"/>
                <a:gd name="connsiteX6" fmla="*/ 6064 w 10000"/>
                <a:gd name="connsiteY6" fmla="*/ 3622 h 10000"/>
                <a:gd name="connsiteX7" fmla="*/ 6116 w 10000"/>
                <a:gd name="connsiteY7" fmla="*/ 3328 h 10000"/>
                <a:gd name="connsiteX8" fmla="*/ 6212 w 10000"/>
                <a:gd name="connsiteY8" fmla="*/ 3263 h 10000"/>
                <a:gd name="connsiteX9" fmla="*/ 6103 w 10000"/>
                <a:gd name="connsiteY9" fmla="*/ 3180 h 10000"/>
                <a:gd name="connsiteX10" fmla="*/ 6085 w 10000"/>
                <a:gd name="connsiteY10" fmla="*/ 3050 h 10000"/>
                <a:gd name="connsiteX11" fmla="*/ 6550 w 10000"/>
                <a:gd name="connsiteY11" fmla="*/ 2280 h 10000"/>
                <a:gd name="connsiteX12" fmla="*/ 6457 w 10000"/>
                <a:gd name="connsiteY12" fmla="*/ 1994 h 10000"/>
                <a:gd name="connsiteX13" fmla="*/ 6476 w 10000"/>
                <a:gd name="connsiteY13" fmla="*/ 1159 h 10000"/>
                <a:gd name="connsiteX14" fmla="*/ 5862 w 10000"/>
                <a:gd name="connsiteY14" fmla="*/ 518 h 10000"/>
                <a:gd name="connsiteX15" fmla="*/ 4764 w 10000"/>
                <a:gd name="connsiteY15" fmla="*/ 84 h 10000"/>
                <a:gd name="connsiteX16" fmla="*/ 4181 w 10000"/>
                <a:gd name="connsiteY16" fmla="*/ 206 h 10000"/>
                <a:gd name="connsiteX17" fmla="*/ 3743 w 10000"/>
                <a:gd name="connsiteY17" fmla="*/ 465 h 10000"/>
                <a:gd name="connsiteX18" fmla="*/ 3297 w 10000"/>
                <a:gd name="connsiteY18" fmla="*/ 1010 h 10000"/>
                <a:gd name="connsiteX19" fmla="*/ 3104 w 10000"/>
                <a:gd name="connsiteY19" fmla="*/ 1624 h 10000"/>
                <a:gd name="connsiteX20" fmla="*/ 3029 w 10000"/>
                <a:gd name="connsiteY20" fmla="*/ 2028 h 10000"/>
                <a:gd name="connsiteX21" fmla="*/ 3104 w 10000"/>
                <a:gd name="connsiteY21" fmla="*/ 2345 h 10000"/>
                <a:gd name="connsiteX22" fmla="*/ 3499 w 10000"/>
                <a:gd name="connsiteY22" fmla="*/ 3050 h 10000"/>
                <a:gd name="connsiteX23" fmla="*/ 3765 w 10000"/>
                <a:gd name="connsiteY23" fmla="*/ 3770 h 10000"/>
                <a:gd name="connsiteX24" fmla="*/ 3901 w 10000"/>
                <a:gd name="connsiteY24" fmla="*/ 4022 h 10000"/>
                <a:gd name="connsiteX25" fmla="*/ 3809 w 10000"/>
                <a:gd name="connsiteY25" fmla="*/ 4365 h 10000"/>
                <a:gd name="connsiteX26" fmla="*/ 2902 w 10000"/>
                <a:gd name="connsiteY26" fmla="*/ 4846 h 10000"/>
                <a:gd name="connsiteX27" fmla="*/ 1063 w 10000"/>
                <a:gd name="connsiteY27" fmla="*/ 5551 h 10000"/>
                <a:gd name="connsiteX28" fmla="*/ 828 w 10000"/>
                <a:gd name="connsiteY28" fmla="*/ 5635 h 10000"/>
                <a:gd name="connsiteX29" fmla="*/ 381 w 10000"/>
                <a:gd name="connsiteY29" fmla="*/ 7358 h 10000"/>
                <a:gd name="connsiteX30" fmla="*/ 295 w 10000"/>
                <a:gd name="connsiteY30" fmla="*/ 8008 h 10000"/>
                <a:gd name="connsiteX31" fmla="*/ 0 w 10000"/>
                <a:gd name="connsiteY31" fmla="*/ 10000 h 10000"/>
                <a:gd name="connsiteX32" fmla="*/ 2447 w 10000"/>
                <a:gd name="connsiteY32" fmla="*/ 10000 h 10000"/>
                <a:gd name="connsiteX33" fmla="*/ 3769 w 10000"/>
                <a:gd name="connsiteY33" fmla="*/ 10000 h 10000"/>
                <a:gd name="connsiteX34" fmla="*/ 4912 w 10000"/>
                <a:gd name="connsiteY34" fmla="*/ 10000 h 10000"/>
                <a:gd name="connsiteX35" fmla="*/ 6861 w 10000"/>
                <a:gd name="connsiteY35" fmla="*/ 10000 h 10000"/>
                <a:gd name="connsiteX36" fmla="*/ 9989 w 10000"/>
                <a:gd name="connsiteY36" fmla="*/ 8715 h 10000"/>
                <a:gd name="connsiteX37" fmla="*/ 9615 w 10000"/>
                <a:gd name="connsiteY37" fmla="*/ 5734 h 10000"/>
                <a:gd name="connsiteX0" fmla="*/ 9391 w 9776"/>
                <a:gd name="connsiteY0" fmla="*/ 5734 h 10000"/>
                <a:gd name="connsiteX1" fmla="*/ 9294 w 9776"/>
                <a:gd name="connsiteY1" fmla="*/ 5448 h 10000"/>
                <a:gd name="connsiteX2" fmla="*/ 8677 w 9776"/>
                <a:gd name="connsiteY2" fmla="*/ 5002 h 10000"/>
                <a:gd name="connsiteX3" fmla="*/ 6741 w 9776"/>
                <a:gd name="connsiteY3" fmla="*/ 4495 h 10000"/>
                <a:gd name="connsiteX4" fmla="*/ 5788 w 9776"/>
                <a:gd name="connsiteY4" fmla="*/ 3828 h 10000"/>
                <a:gd name="connsiteX5" fmla="*/ 5765 w 9776"/>
                <a:gd name="connsiteY5" fmla="*/ 3679 h 10000"/>
                <a:gd name="connsiteX6" fmla="*/ 5840 w 9776"/>
                <a:gd name="connsiteY6" fmla="*/ 3622 h 10000"/>
                <a:gd name="connsiteX7" fmla="*/ 5892 w 9776"/>
                <a:gd name="connsiteY7" fmla="*/ 3328 h 10000"/>
                <a:gd name="connsiteX8" fmla="*/ 5988 w 9776"/>
                <a:gd name="connsiteY8" fmla="*/ 3263 h 10000"/>
                <a:gd name="connsiteX9" fmla="*/ 5879 w 9776"/>
                <a:gd name="connsiteY9" fmla="*/ 3180 h 10000"/>
                <a:gd name="connsiteX10" fmla="*/ 5861 w 9776"/>
                <a:gd name="connsiteY10" fmla="*/ 3050 h 10000"/>
                <a:gd name="connsiteX11" fmla="*/ 6326 w 9776"/>
                <a:gd name="connsiteY11" fmla="*/ 2280 h 10000"/>
                <a:gd name="connsiteX12" fmla="*/ 6233 w 9776"/>
                <a:gd name="connsiteY12" fmla="*/ 1994 h 10000"/>
                <a:gd name="connsiteX13" fmla="*/ 6252 w 9776"/>
                <a:gd name="connsiteY13" fmla="*/ 1159 h 10000"/>
                <a:gd name="connsiteX14" fmla="*/ 5638 w 9776"/>
                <a:gd name="connsiteY14" fmla="*/ 518 h 10000"/>
                <a:gd name="connsiteX15" fmla="*/ 4540 w 9776"/>
                <a:gd name="connsiteY15" fmla="*/ 84 h 10000"/>
                <a:gd name="connsiteX16" fmla="*/ 3957 w 9776"/>
                <a:gd name="connsiteY16" fmla="*/ 206 h 10000"/>
                <a:gd name="connsiteX17" fmla="*/ 3519 w 9776"/>
                <a:gd name="connsiteY17" fmla="*/ 465 h 10000"/>
                <a:gd name="connsiteX18" fmla="*/ 3073 w 9776"/>
                <a:gd name="connsiteY18" fmla="*/ 1010 h 10000"/>
                <a:gd name="connsiteX19" fmla="*/ 2880 w 9776"/>
                <a:gd name="connsiteY19" fmla="*/ 1624 h 10000"/>
                <a:gd name="connsiteX20" fmla="*/ 2805 w 9776"/>
                <a:gd name="connsiteY20" fmla="*/ 2028 h 10000"/>
                <a:gd name="connsiteX21" fmla="*/ 2880 w 9776"/>
                <a:gd name="connsiteY21" fmla="*/ 2345 h 10000"/>
                <a:gd name="connsiteX22" fmla="*/ 3275 w 9776"/>
                <a:gd name="connsiteY22" fmla="*/ 3050 h 10000"/>
                <a:gd name="connsiteX23" fmla="*/ 3541 w 9776"/>
                <a:gd name="connsiteY23" fmla="*/ 3770 h 10000"/>
                <a:gd name="connsiteX24" fmla="*/ 3677 w 9776"/>
                <a:gd name="connsiteY24" fmla="*/ 4022 h 10000"/>
                <a:gd name="connsiteX25" fmla="*/ 3585 w 9776"/>
                <a:gd name="connsiteY25" fmla="*/ 4365 h 10000"/>
                <a:gd name="connsiteX26" fmla="*/ 2678 w 9776"/>
                <a:gd name="connsiteY26" fmla="*/ 4846 h 10000"/>
                <a:gd name="connsiteX27" fmla="*/ 839 w 9776"/>
                <a:gd name="connsiteY27" fmla="*/ 5551 h 10000"/>
                <a:gd name="connsiteX28" fmla="*/ 604 w 9776"/>
                <a:gd name="connsiteY28" fmla="*/ 5635 h 10000"/>
                <a:gd name="connsiteX29" fmla="*/ 157 w 9776"/>
                <a:gd name="connsiteY29" fmla="*/ 7358 h 10000"/>
                <a:gd name="connsiteX30" fmla="*/ 71 w 9776"/>
                <a:gd name="connsiteY30" fmla="*/ 8008 h 10000"/>
                <a:gd name="connsiteX31" fmla="*/ 807 w 9776"/>
                <a:gd name="connsiteY31" fmla="*/ 8876 h 10000"/>
                <a:gd name="connsiteX32" fmla="*/ 2223 w 9776"/>
                <a:gd name="connsiteY32" fmla="*/ 10000 h 10000"/>
                <a:gd name="connsiteX33" fmla="*/ 3545 w 9776"/>
                <a:gd name="connsiteY33" fmla="*/ 10000 h 10000"/>
                <a:gd name="connsiteX34" fmla="*/ 4688 w 9776"/>
                <a:gd name="connsiteY34" fmla="*/ 10000 h 10000"/>
                <a:gd name="connsiteX35" fmla="*/ 6637 w 9776"/>
                <a:gd name="connsiteY35" fmla="*/ 10000 h 10000"/>
                <a:gd name="connsiteX36" fmla="*/ 9765 w 9776"/>
                <a:gd name="connsiteY36" fmla="*/ 8715 h 10000"/>
                <a:gd name="connsiteX37" fmla="*/ 9391 w 9776"/>
                <a:gd name="connsiteY37" fmla="*/ 5734 h 10000"/>
                <a:gd name="connsiteX0" fmla="*/ 9606 w 10263"/>
                <a:gd name="connsiteY0" fmla="*/ 5734 h 10000"/>
                <a:gd name="connsiteX1" fmla="*/ 9507 w 10263"/>
                <a:gd name="connsiteY1" fmla="*/ 5448 h 10000"/>
                <a:gd name="connsiteX2" fmla="*/ 8876 w 10263"/>
                <a:gd name="connsiteY2" fmla="*/ 5002 h 10000"/>
                <a:gd name="connsiteX3" fmla="*/ 6895 w 10263"/>
                <a:gd name="connsiteY3" fmla="*/ 4495 h 10000"/>
                <a:gd name="connsiteX4" fmla="*/ 5921 w 10263"/>
                <a:gd name="connsiteY4" fmla="*/ 3828 h 10000"/>
                <a:gd name="connsiteX5" fmla="*/ 5897 w 10263"/>
                <a:gd name="connsiteY5" fmla="*/ 3679 h 10000"/>
                <a:gd name="connsiteX6" fmla="*/ 5974 w 10263"/>
                <a:gd name="connsiteY6" fmla="*/ 3622 h 10000"/>
                <a:gd name="connsiteX7" fmla="*/ 6027 w 10263"/>
                <a:gd name="connsiteY7" fmla="*/ 3328 h 10000"/>
                <a:gd name="connsiteX8" fmla="*/ 6125 w 10263"/>
                <a:gd name="connsiteY8" fmla="*/ 3263 h 10000"/>
                <a:gd name="connsiteX9" fmla="*/ 6014 w 10263"/>
                <a:gd name="connsiteY9" fmla="*/ 3180 h 10000"/>
                <a:gd name="connsiteX10" fmla="*/ 5995 w 10263"/>
                <a:gd name="connsiteY10" fmla="*/ 3050 h 10000"/>
                <a:gd name="connsiteX11" fmla="*/ 6471 w 10263"/>
                <a:gd name="connsiteY11" fmla="*/ 2280 h 10000"/>
                <a:gd name="connsiteX12" fmla="*/ 6376 w 10263"/>
                <a:gd name="connsiteY12" fmla="*/ 1994 h 10000"/>
                <a:gd name="connsiteX13" fmla="*/ 6395 w 10263"/>
                <a:gd name="connsiteY13" fmla="*/ 1159 h 10000"/>
                <a:gd name="connsiteX14" fmla="*/ 5767 w 10263"/>
                <a:gd name="connsiteY14" fmla="*/ 518 h 10000"/>
                <a:gd name="connsiteX15" fmla="*/ 4644 w 10263"/>
                <a:gd name="connsiteY15" fmla="*/ 84 h 10000"/>
                <a:gd name="connsiteX16" fmla="*/ 4048 w 10263"/>
                <a:gd name="connsiteY16" fmla="*/ 206 h 10000"/>
                <a:gd name="connsiteX17" fmla="*/ 3600 w 10263"/>
                <a:gd name="connsiteY17" fmla="*/ 465 h 10000"/>
                <a:gd name="connsiteX18" fmla="*/ 3143 w 10263"/>
                <a:gd name="connsiteY18" fmla="*/ 1010 h 10000"/>
                <a:gd name="connsiteX19" fmla="*/ 2946 w 10263"/>
                <a:gd name="connsiteY19" fmla="*/ 1624 h 10000"/>
                <a:gd name="connsiteX20" fmla="*/ 2869 w 10263"/>
                <a:gd name="connsiteY20" fmla="*/ 2028 h 10000"/>
                <a:gd name="connsiteX21" fmla="*/ 2946 w 10263"/>
                <a:gd name="connsiteY21" fmla="*/ 2345 h 10000"/>
                <a:gd name="connsiteX22" fmla="*/ 3350 w 10263"/>
                <a:gd name="connsiteY22" fmla="*/ 3050 h 10000"/>
                <a:gd name="connsiteX23" fmla="*/ 3622 w 10263"/>
                <a:gd name="connsiteY23" fmla="*/ 3770 h 10000"/>
                <a:gd name="connsiteX24" fmla="*/ 3761 w 10263"/>
                <a:gd name="connsiteY24" fmla="*/ 4022 h 10000"/>
                <a:gd name="connsiteX25" fmla="*/ 3667 w 10263"/>
                <a:gd name="connsiteY25" fmla="*/ 4365 h 10000"/>
                <a:gd name="connsiteX26" fmla="*/ 2739 w 10263"/>
                <a:gd name="connsiteY26" fmla="*/ 4846 h 10000"/>
                <a:gd name="connsiteX27" fmla="*/ 858 w 10263"/>
                <a:gd name="connsiteY27" fmla="*/ 5551 h 10000"/>
                <a:gd name="connsiteX28" fmla="*/ 618 w 10263"/>
                <a:gd name="connsiteY28" fmla="*/ 5635 h 10000"/>
                <a:gd name="connsiteX29" fmla="*/ 161 w 10263"/>
                <a:gd name="connsiteY29" fmla="*/ 7358 h 10000"/>
                <a:gd name="connsiteX30" fmla="*/ 73 w 10263"/>
                <a:gd name="connsiteY30" fmla="*/ 8008 h 10000"/>
                <a:gd name="connsiteX31" fmla="*/ 825 w 10263"/>
                <a:gd name="connsiteY31" fmla="*/ 8876 h 10000"/>
                <a:gd name="connsiteX32" fmla="*/ 2274 w 10263"/>
                <a:gd name="connsiteY32" fmla="*/ 10000 h 10000"/>
                <a:gd name="connsiteX33" fmla="*/ 3626 w 10263"/>
                <a:gd name="connsiteY33" fmla="*/ 10000 h 10000"/>
                <a:gd name="connsiteX34" fmla="*/ 4795 w 10263"/>
                <a:gd name="connsiteY34" fmla="*/ 10000 h 10000"/>
                <a:gd name="connsiteX35" fmla="*/ 6789 w 10263"/>
                <a:gd name="connsiteY35" fmla="*/ 10000 h 10000"/>
                <a:gd name="connsiteX36" fmla="*/ 10263 w 10263"/>
                <a:gd name="connsiteY36" fmla="*/ 9188 h 10000"/>
                <a:gd name="connsiteX37" fmla="*/ 9606 w 10263"/>
                <a:gd name="connsiteY37" fmla="*/ 5734 h 10000"/>
                <a:gd name="connsiteX0" fmla="*/ 9606 w 10263"/>
                <a:gd name="connsiteY0" fmla="*/ 5734 h 10323"/>
                <a:gd name="connsiteX1" fmla="*/ 9507 w 10263"/>
                <a:gd name="connsiteY1" fmla="*/ 5448 h 10323"/>
                <a:gd name="connsiteX2" fmla="*/ 8876 w 10263"/>
                <a:gd name="connsiteY2" fmla="*/ 5002 h 10323"/>
                <a:gd name="connsiteX3" fmla="*/ 6895 w 10263"/>
                <a:gd name="connsiteY3" fmla="*/ 4495 h 10323"/>
                <a:gd name="connsiteX4" fmla="*/ 5921 w 10263"/>
                <a:gd name="connsiteY4" fmla="*/ 3828 h 10323"/>
                <a:gd name="connsiteX5" fmla="*/ 5897 w 10263"/>
                <a:gd name="connsiteY5" fmla="*/ 3679 h 10323"/>
                <a:gd name="connsiteX6" fmla="*/ 5974 w 10263"/>
                <a:gd name="connsiteY6" fmla="*/ 3622 h 10323"/>
                <a:gd name="connsiteX7" fmla="*/ 6027 w 10263"/>
                <a:gd name="connsiteY7" fmla="*/ 3328 h 10323"/>
                <a:gd name="connsiteX8" fmla="*/ 6125 w 10263"/>
                <a:gd name="connsiteY8" fmla="*/ 3263 h 10323"/>
                <a:gd name="connsiteX9" fmla="*/ 6014 w 10263"/>
                <a:gd name="connsiteY9" fmla="*/ 3180 h 10323"/>
                <a:gd name="connsiteX10" fmla="*/ 5995 w 10263"/>
                <a:gd name="connsiteY10" fmla="*/ 3050 h 10323"/>
                <a:gd name="connsiteX11" fmla="*/ 6471 w 10263"/>
                <a:gd name="connsiteY11" fmla="*/ 2280 h 10323"/>
                <a:gd name="connsiteX12" fmla="*/ 6376 w 10263"/>
                <a:gd name="connsiteY12" fmla="*/ 1994 h 10323"/>
                <a:gd name="connsiteX13" fmla="*/ 6395 w 10263"/>
                <a:gd name="connsiteY13" fmla="*/ 1159 h 10323"/>
                <a:gd name="connsiteX14" fmla="*/ 5767 w 10263"/>
                <a:gd name="connsiteY14" fmla="*/ 518 h 10323"/>
                <a:gd name="connsiteX15" fmla="*/ 4644 w 10263"/>
                <a:gd name="connsiteY15" fmla="*/ 84 h 10323"/>
                <a:gd name="connsiteX16" fmla="*/ 4048 w 10263"/>
                <a:gd name="connsiteY16" fmla="*/ 206 h 10323"/>
                <a:gd name="connsiteX17" fmla="*/ 3600 w 10263"/>
                <a:gd name="connsiteY17" fmla="*/ 465 h 10323"/>
                <a:gd name="connsiteX18" fmla="*/ 3143 w 10263"/>
                <a:gd name="connsiteY18" fmla="*/ 1010 h 10323"/>
                <a:gd name="connsiteX19" fmla="*/ 2946 w 10263"/>
                <a:gd name="connsiteY19" fmla="*/ 1624 h 10323"/>
                <a:gd name="connsiteX20" fmla="*/ 2869 w 10263"/>
                <a:gd name="connsiteY20" fmla="*/ 2028 h 10323"/>
                <a:gd name="connsiteX21" fmla="*/ 2946 w 10263"/>
                <a:gd name="connsiteY21" fmla="*/ 2345 h 10323"/>
                <a:gd name="connsiteX22" fmla="*/ 3350 w 10263"/>
                <a:gd name="connsiteY22" fmla="*/ 3050 h 10323"/>
                <a:gd name="connsiteX23" fmla="*/ 3622 w 10263"/>
                <a:gd name="connsiteY23" fmla="*/ 3770 h 10323"/>
                <a:gd name="connsiteX24" fmla="*/ 3761 w 10263"/>
                <a:gd name="connsiteY24" fmla="*/ 4022 h 10323"/>
                <a:gd name="connsiteX25" fmla="*/ 3667 w 10263"/>
                <a:gd name="connsiteY25" fmla="*/ 4365 h 10323"/>
                <a:gd name="connsiteX26" fmla="*/ 2739 w 10263"/>
                <a:gd name="connsiteY26" fmla="*/ 4846 h 10323"/>
                <a:gd name="connsiteX27" fmla="*/ 858 w 10263"/>
                <a:gd name="connsiteY27" fmla="*/ 5551 h 10323"/>
                <a:gd name="connsiteX28" fmla="*/ 618 w 10263"/>
                <a:gd name="connsiteY28" fmla="*/ 5635 h 10323"/>
                <a:gd name="connsiteX29" fmla="*/ 161 w 10263"/>
                <a:gd name="connsiteY29" fmla="*/ 7358 h 10323"/>
                <a:gd name="connsiteX30" fmla="*/ 73 w 10263"/>
                <a:gd name="connsiteY30" fmla="*/ 8008 h 10323"/>
                <a:gd name="connsiteX31" fmla="*/ 825 w 10263"/>
                <a:gd name="connsiteY31" fmla="*/ 8876 h 10323"/>
                <a:gd name="connsiteX32" fmla="*/ 2274 w 10263"/>
                <a:gd name="connsiteY32" fmla="*/ 10000 h 10323"/>
                <a:gd name="connsiteX33" fmla="*/ 3626 w 10263"/>
                <a:gd name="connsiteY33" fmla="*/ 10000 h 10323"/>
                <a:gd name="connsiteX34" fmla="*/ 4795 w 10263"/>
                <a:gd name="connsiteY34" fmla="*/ 10000 h 10323"/>
                <a:gd name="connsiteX35" fmla="*/ 6789 w 10263"/>
                <a:gd name="connsiteY35" fmla="*/ 10323 h 10323"/>
                <a:gd name="connsiteX36" fmla="*/ 10263 w 10263"/>
                <a:gd name="connsiteY36" fmla="*/ 9188 h 10323"/>
                <a:gd name="connsiteX37" fmla="*/ 9606 w 10263"/>
                <a:gd name="connsiteY37" fmla="*/ 5734 h 10323"/>
                <a:gd name="connsiteX0" fmla="*/ 9606 w 10263"/>
                <a:gd name="connsiteY0" fmla="*/ 5734 h 10581"/>
                <a:gd name="connsiteX1" fmla="*/ 9507 w 10263"/>
                <a:gd name="connsiteY1" fmla="*/ 5448 h 10581"/>
                <a:gd name="connsiteX2" fmla="*/ 8876 w 10263"/>
                <a:gd name="connsiteY2" fmla="*/ 5002 h 10581"/>
                <a:gd name="connsiteX3" fmla="*/ 6895 w 10263"/>
                <a:gd name="connsiteY3" fmla="*/ 4495 h 10581"/>
                <a:gd name="connsiteX4" fmla="*/ 5921 w 10263"/>
                <a:gd name="connsiteY4" fmla="*/ 3828 h 10581"/>
                <a:gd name="connsiteX5" fmla="*/ 5897 w 10263"/>
                <a:gd name="connsiteY5" fmla="*/ 3679 h 10581"/>
                <a:gd name="connsiteX6" fmla="*/ 5974 w 10263"/>
                <a:gd name="connsiteY6" fmla="*/ 3622 h 10581"/>
                <a:gd name="connsiteX7" fmla="*/ 6027 w 10263"/>
                <a:gd name="connsiteY7" fmla="*/ 3328 h 10581"/>
                <a:gd name="connsiteX8" fmla="*/ 6125 w 10263"/>
                <a:gd name="connsiteY8" fmla="*/ 3263 h 10581"/>
                <a:gd name="connsiteX9" fmla="*/ 6014 w 10263"/>
                <a:gd name="connsiteY9" fmla="*/ 3180 h 10581"/>
                <a:gd name="connsiteX10" fmla="*/ 5995 w 10263"/>
                <a:gd name="connsiteY10" fmla="*/ 3050 h 10581"/>
                <a:gd name="connsiteX11" fmla="*/ 6471 w 10263"/>
                <a:gd name="connsiteY11" fmla="*/ 2280 h 10581"/>
                <a:gd name="connsiteX12" fmla="*/ 6376 w 10263"/>
                <a:gd name="connsiteY12" fmla="*/ 1994 h 10581"/>
                <a:gd name="connsiteX13" fmla="*/ 6395 w 10263"/>
                <a:gd name="connsiteY13" fmla="*/ 1159 h 10581"/>
                <a:gd name="connsiteX14" fmla="*/ 5767 w 10263"/>
                <a:gd name="connsiteY14" fmla="*/ 518 h 10581"/>
                <a:gd name="connsiteX15" fmla="*/ 4644 w 10263"/>
                <a:gd name="connsiteY15" fmla="*/ 84 h 10581"/>
                <a:gd name="connsiteX16" fmla="*/ 4048 w 10263"/>
                <a:gd name="connsiteY16" fmla="*/ 206 h 10581"/>
                <a:gd name="connsiteX17" fmla="*/ 3600 w 10263"/>
                <a:gd name="connsiteY17" fmla="*/ 465 h 10581"/>
                <a:gd name="connsiteX18" fmla="*/ 3143 w 10263"/>
                <a:gd name="connsiteY18" fmla="*/ 1010 h 10581"/>
                <a:gd name="connsiteX19" fmla="*/ 2946 w 10263"/>
                <a:gd name="connsiteY19" fmla="*/ 1624 h 10581"/>
                <a:gd name="connsiteX20" fmla="*/ 2869 w 10263"/>
                <a:gd name="connsiteY20" fmla="*/ 2028 h 10581"/>
                <a:gd name="connsiteX21" fmla="*/ 2946 w 10263"/>
                <a:gd name="connsiteY21" fmla="*/ 2345 h 10581"/>
                <a:gd name="connsiteX22" fmla="*/ 3350 w 10263"/>
                <a:gd name="connsiteY22" fmla="*/ 3050 h 10581"/>
                <a:gd name="connsiteX23" fmla="*/ 3622 w 10263"/>
                <a:gd name="connsiteY23" fmla="*/ 3770 h 10581"/>
                <a:gd name="connsiteX24" fmla="*/ 3761 w 10263"/>
                <a:gd name="connsiteY24" fmla="*/ 4022 h 10581"/>
                <a:gd name="connsiteX25" fmla="*/ 3667 w 10263"/>
                <a:gd name="connsiteY25" fmla="*/ 4365 h 10581"/>
                <a:gd name="connsiteX26" fmla="*/ 2739 w 10263"/>
                <a:gd name="connsiteY26" fmla="*/ 4846 h 10581"/>
                <a:gd name="connsiteX27" fmla="*/ 858 w 10263"/>
                <a:gd name="connsiteY27" fmla="*/ 5551 h 10581"/>
                <a:gd name="connsiteX28" fmla="*/ 618 w 10263"/>
                <a:gd name="connsiteY28" fmla="*/ 5635 h 10581"/>
                <a:gd name="connsiteX29" fmla="*/ 161 w 10263"/>
                <a:gd name="connsiteY29" fmla="*/ 7358 h 10581"/>
                <a:gd name="connsiteX30" fmla="*/ 73 w 10263"/>
                <a:gd name="connsiteY30" fmla="*/ 8008 h 10581"/>
                <a:gd name="connsiteX31" fmla="*/ 825 w 10263"/>
                <a:gd name="connsiteY31" fmla="*/ 8876 h 10581"/>
                <a:gd name="connsiteX32" fmla="*/ 2274 w 10263"/>
                <a:gd name="connsiteY32" fmla="*/ 10000 h 10581"/>
                <a:gd name="connsiteX33" fmla="*/ 3626 w 10263"/>
                <a:gd name="connsiteY33" fmla="*/ 10000 h 10581"/>
                <a:gd name="connsiteX34" fmla="*/ 4719 w 10263"/>
                <a:gd name="connsiteY34" fmla="*/ 10581 h 10581"/>
                <a:gd name="connsiteX35" fmla="*/ 6789 w 10263"/>
                <a:gd name="connsiteY35" fmla="*/ 10323 h 10581"/>
                <a:gd name="connsiteX36" fmla="*/ 10263 w 10263"/>
                <a:gd name="connsiteY36" fmla="*/ 9188 h 10581"/>
                <a:gd name="connsiteX37" fmla="*/ 9606 w 10263"/>
                <a:gd name="connsiteY37" fmla="*/ 5734 h 10581"/>
                <a:gd name="connsiteX0" fmla="*/ 9606 w 10000"/>
                <a:gd name="connsiteY0" fmla="*/ 5734 h 10581"/>
                <a:gd name="connsiteX1" fmla="*/ 9507 w 10000"/>
                <a:gd name="connsiteY1" fmla="*/ 5448 h 10581"/>
                <a:gd name="connsiteX2" fmla="*/ 8876 w 10000"/>
                <a:gd name="connsiteY2" fmla="*/ 5002 h 10581"/>
                <a:gd name="connsiteX3" fmla="*/ 6895 w 10000"/>
                <a:gd name="connsiteY3" fmla="*/ 4495 h 10581"/>
                <a:gd name="connsiteX4" fmla="*/ 5921 w 10000"/>
                <a:gd name="connsiteY4" fmla="*/ 3828 h 10581"/>
                <a:gd name="connsiteX5" fmla="*/ 5897 w 10000"/>
                <a:gd name="connsiteY5" fmla="*/ 3679 h 10581"/>
                <a:gd name="connsiteX6" fmla="*/ 5974 w 10000"/>
                <a:gd name="connsiteY6" fmla="*/ 3622 h 10581"/>
                <a:gd name="connsiteX7" fmla="*/ 6027 w 10000"/>
                <a:gd name="connsiteY7" fmla="*/ 3328 h 10581"/>
                <a:gd name="connsiteX8" fmla="*/ 6125 w 10000"/>
                <a:gd name="connsiteY8" fmla="*/ 3263 h 10581"/>
                <a:gd name="connsiteX9" fmla="*/ 6014 w 10000"/>
                <a:gd name="connsiteY9" fmla="*/ 3180 h 10581"/>
                <a:gd name="connsiteX10" fmla="*/ 5995 w 10000"/>
                <a:gd name="connsiteY10" fmla="*/ 3050 h 10581"/>
                <a:gd name="connsiteX11" fmla="*/ 6471 w 10000"/>
                <a:gd name="connsiteY11" fmla="*/ 2280 h 10581"/>
                <a:gd name="connsiteX12" fmla="*/ 6376 w 10000"/>
                <a:gd name="connsiteY12" fmla="*/ 1994 h 10581"/>
                <a:gd name="connsiteX13" fmla="*/ 6395 w 10000"/>
                <a:gd name="connsiteY13" fmla="*/ 1159 h 10581"/>
                <a:gd name="connsiteX14" fmla="*/ 5767 w 10000"/>
                <a:gd name="connsiteY14" fmla="*/ 518 h 10581"/>
                <a:gd name="connsiteX15" fmla="*/ 4644 w 10000"/>
                <a:gd name="connsiteY15" fmla="*/ 84 h 10581"/>
                <a:gd name="connsiteX16" fmla="*/ 4048 w 10000"/>
                <a:gd name="connsiteY16" fmla="*/ 206 h 10581"/>
                <a:gd name="connsiteX17" fmla="*/ 3600 w 10000"/>
                <a:gd name="connsiteY17" fmla="*/ 465 h 10581"/>
                <a:gd name="connsiteX18" fmla="*/ 3143 w 10000"/>
                <a:gd name="connsiteY18" fmla="*/ 1010 h 10581"/>
                <a:gd name="connsiteX19" fmla="*/ 2946 w 10000"/>
                <a:gd name="connsiteY19" fmla="*/ 1624 h 10581"/>
                <a:gd name="connsiteX20" fmla="*/ 2869 w 10000"/>
                <a:gd name="connsiteY20" fmla="*/ 2028 h 10581"/>
                <a:gd name="connsiteX21" fmla="*/ 2946 w 10000"/>
                <a:gd name="connsiteY21" fmla="*/ 2345 h 10581"/>
                <a:gd name="connsiteX22" fmla="*/ 3350 w 10000"/>
                <a:gd name="connsiteY22" fmla="*/ 3050 h 10581"/>
                <a:gd name="connsiteX23" fmla="*/ 3622 w 10000"/>
                <a:gd name="connsiteY23" fmla="*/ 3770 h 10581"/>
                <a:gd name="connsiteX24" fmla="*/ 3761 w 10000"/>
                <a:gd name="connsiteY24" fmla="*/ 4022 h 10581"/>
                <a:gd name="connsiteX25" fmla="*/ 3667 w 10000"/>
                <a:gd name="connsiteY25" fmla="*/ 4365 h 10581"/>
                <a:gd name="connsiteX26" fmla="*/ 2739 w 10000"/>
                <a:gd name="connsiteY26" fmla="*/ 4846 h 10581"/>
                <a:gd name="connsiteX27" fmla="*/ 858 w 10000"/>
                <a:gd name="connsiteY27" fmla="*/ 5551 h 10581"/>
                <a:gd name="connsiteX28" fmla="*/ 618 w 10000"/>
                <a:gd name="connsiteY28" fmla="*/ 5635 h 10581"/>
                <a:gd name="connsiteX29" fmla="*/ 161 w 10000"/>
                <a:gd name="connsiteY29" fmla="*/ 7358 h 10581"/>
                <a:gd name="connsiteX30" fmla="*/ 73 w 10000"/>
                <a:gd name="connsiteY30" fmla="*/ 8008 h 10581"/>
                <a:gd name="connsiteX31" fmla="*/ 825 w 10000"/>
                <a:gd name="connsiteY31" fmla="*/ 8876 h 10581"/>
                <a:gd name="connsiteX32" fmla="*/ 2274 w 10000"/>
                <a:gd name="connsiteY32" fmla="*/ 10000 h 10581"/>
                <a:gd name="connsiteX33" fmla="*/ 3626 w 10000"/>
                <a:gd name="connsiteY33" fmla="*/ 10000 h 10581"/>
                <a:gd name="connsiteX34" fmla="*/ 4719 w 10000"/>
                <a:gd name="connsiteY34" fmla="*/ 10581 h 10581"/>
                <a:gd name="connsiteX35" fmla="*/ 6789 w 10000"/>
                <a:gd name="connsiteY35" fmla="*/ 10323 h 10581"/>
                <a:gd name="connsiteX36" fmla="*/ 9739 w 10000"/>
                <a:gd name="connsiteY36" fmla="*/ 9138 h 10581"/>
                <a:gd name="connsiteX37" fmla="*/ 9606 w 10000"/>
                <a:gd name="connsiteY37" fmla="*/ 5734 h 10581"/>
                <a:gd name="connsiteX0" fmla="*/ 9606 w 10000"/>
                <a:gd name="connsiteY0" fmla="*/ 5734 h 10581"/>
                <a:gd name="connsiteX1" fmla="*/ 9507 w 10000"/>
                <a:gd name="connsiteY1" fmla="*/ 5448 h 10581"/>
                <a:gd name="connsiteX2" fmla="*/ 8876 w 10000"/>
                <a:gd name="connsiteY2" fmla="*/ 5002 h 10581"/>
                <a:gd name="connsiteX3" fmla="*/ 6895 w 10000"/>
                <a:gd name="connsiteY3" fmla="*/ 4495 h 10581"/>
                <a:gd name="connsiteX4" fmla="*/ 5921 w 10000"/>
                <a:gd name="connsiteY4" fmla="*/ 3828 h 10581"/>
                <a:gd name="connsiteX5" fmla="*/ 5897 w 10000"/>
                <a:gd name="connsiteY5" fmla="*/ 3679 h 10581"/>
                <a:gd name="connsiteX6" fmla="*/ 5974 w 10000"/>
                <a:gd name="connsiteY6" fmla="*/ 3622 h 10581"/>
                <a:gd name="connsiteX7" fmla="*/ 6027 w 10000"/>
                <a:gd name="connsiteY7" fmla="*/ 3328 h 10581"/>
                <a:gd name="connsiteX8" fmla="*/ 6125 w 10000"/>
                <a:gd name="connsiteY8" fmla="*/ 3263 h 10581"/>
                <a:gd name="connsiteX9" fmla="*/ 6014 w 10000"/>
                <a:gd name="connsiteY9" fmla="*/ 3180 h 10581"/>
                <a:gd name="connsiteX10" fmla="*/ 5995 w 10000"/>
                <a:gd name="connsiteY10" fmla="*/ 3050 h 10581"/>
                <a:gd name="connsiteX11" fmla="*/ 6471 w 10000"/>
                <a:gd name="connsiteY11" fmla="*/ 2280 h 10581"/>
                <a:gd name="connsiteX12" fmla="*/ 6376 w 10000"/>
                <a:gd name="connsiteY12" fmla="*/ 1994 h 10581"/>
                <a:gd name="connsiteX13" fmla="*/ 6395 w 10000"/>
                <a:gd name="connsiteY13" fmla="*/ 1159 h 10581"/>
                <a:gd name="connsiteX14" fmla="*/ 5767 w 10000"/>
                <a:gd name="connsiteY14" fmla="*/ 518 h 10581"/>
                <a:gd name="connsiteX15" fmla="*/ 4644 w 10000"/>
                <a:gd name="connsiteY15" fmla="*/ 84 h 10581"/>
                <a:gd name="connsiteX16" fmla="*/ 4048 w 10000"/>
                <a:gd name="connsiteY16" fmla="*/ 206 h 10581"/>
                <a:gd name="connsiteX17" fmla="*/ 3600 w 10000"/>
                <a:gd name="connsiteY17" fmla="*/ 465 h 10581"/>
                <a:gd name="connsiteX18" fmla="*/ 3143 w 10000"/>
                <a:gd name="connsiteY18" fmla="*/ 1010 h 10581"/>
                <a:gd name="connsiteX19" fmla="*/ 2946 w 10000"/>
                <a:gd name="connsiteY19" fmla="*/ 1624 h 10581"/>
                <a:gd name="connsiteX20" fmla="*/ 2869 w 10000"/>
                <a:gd name="connsiteY20" fmla="*/ 2028 h 10581"/>
                <a:gd name="connsiteX21" fmla="*/ 2946 w 10000"/>
                <a:gd name="connsiteY21" fmla="*/ 2345 h 10581"/>
                <a:gd name="connsiteX22" fmla="*/ 3350 w 10000"/>
                <a:gd name="connsiteY22" fmla="*/ 3050 h 10581"/>
                <a:gd name="connsiteX23" fmla="*/ 3622 w 10000"/>
                <a:gd name="connsiteY23" fmla="*/ 3770 h 10581"/>
                <a:gd name="connsiteX24" fmla="*/ 3761 w 10000"/>
                <a:gd name="connsiteY24" fmla="*/ 4022 h 10581"/>
                <a:gd name="connsiteX25" fmla="*/ 3667 w 10000"/>
                <a:gd name="connsiteY25" fmla="*/ 4365 h 10581"/>
                <a:gd name="connsiteX26" fmla="*/ 2739 w 10000"/>
                <a:gd name="connsiteY26" fmla="*/ 4846 h 10581"/>
                <a:gd name="connsiteX27" fmla="*/ 858 w 10000"/>
                <a:gd name="connsiteY27" fmla="*/ 5551 h 10581"/>
                <a:gd name="connsiteX28" fmla="*/ 618 w 10000"/>
                <a:gd name="connsiteY28" fmla="*/ 5635 h 10581"/>
                <a:gd name="connsiteX29" fmla="*/ 161 w 10000"/>
                <a:gd name="connsiteY29" fmla="*/ 7358 h 10581"/>
                <a:gd name="connsiteX30" fmla="*/ 73 w 10000"/>
                <a:gd name="connsiteY30" fmla="*/ 8008 h 10581"/>
                <a:gd name="connsiteX31" fmla="*/ 825 w 10000"/>
                <a:gd name="connsiteY31" fmla="*/ 8876 h 10581"/>
                <a:gd name="connsiteX32" fmla="*/ 2274 w 10000"/>
                <a:gd name="connsiteY32" fmla="*/ 10000 h 10581"/>
                <a:gd name="connsiteX33" fmla="*/ 3626 w 10000"/>
                <a:gd name="connsiteY33" fmla="*/ 10000 h 10581"/>
                <a:gd name="connsiteX34" fmla="*/ 4719 w 10000"/>
                <a:gd name="connsiteY34" fmla="*/ 10581 h 10581"/>
                <a:gd name="connsiteX35" fmla="*/ 6789 w 10000"/>
                <a:gd name="connsiteY35" fmla="*/ 9897 h 10581"/>
                <a:gd name="connsiteX36" fmla="*/ 9739 w 10000"/>
                <a:gd name="connsiteY36" fmla="*/ 9138 h 10581"/>
                <a:gd name="connsiteX37" fmla="*/ 9606 w 10000"/>
                <a:gd name="connsiteY37" fmla="*/ 5734 h 10581"/>
                <a:gd name="connsiteX0" fmla="*/ 9606 w 10239"/>
                <a:gd name="connsiteY0" fmla="*/ 5734 h 10581"/>
                <a:gd name="connsiteX1" fmla="*/ 9507 w 10239"/>
                <a:gd name="connsiteY1" fmla="*/ 5448 h 10581"/>
                <a:gd name="connsiteX2" fmla="*/ 8876 w 10239"/>
                <a:gd name="connsiteY2" fmla="*/ 5002 h 10581"/>
                <a:gd name="connsiteX3" fmla="*/ 6895 w 10239"/>
                <a:gd name="connsiteY3" fmla="*/ 4495 h 10581"/>
                <a:gd name="connsiteX4" fmla="*/ 5921 w 10239"/>
                <a:gd name="connsiteY4" fmla="*/ 3828 h 10581"/>
                <a:gd name="connsiteX5" fmla="*/ 5897 w 10239"/>
                <a:gd name="connsiteY5" fmla="*/ 3679 h 10581"/>
                <a:gd name="connsiteX6" fmla="*/ 5974 w 10239"/>
                <a:gd name="connsiteY6" fmla="*/ 3622 h 10581"/>
                <a:gd name="connsiteX7" fmla="*/ 6027 w 10239"/>
                <a:gd name="connsiteY7" fmla="*/ 3328 h 10581"/>
                <a:gd name="connsiteX8" fmla="*/ 6125 w 10239"/>
                <a:gd name="connsiteY8" fmla="*/ 3263 h 10581"/>
                <a:gd name="connsiteX9" fmla="*/ 6014 w 10239"/>
                <a:gd name="connsiteY9" fmla="*/ 3180 h 10581"/>
                <a:gd name="connsiteX10" fmla="*/ 5995 w 10239"/>
                <a:gd name="connsiteY10" fmla="*/ 3050 h 10581"/>
                <a:gd name="connsiteX11" fmla="*/ 6471 w 10239"/>
                <a:gd name="connsiteY11" fmla="*/ 2280 h 10581"/>
                <a:gd name="connsiteX12" fmla="*/ 6376 w 10239"/>
                <a:gd name="connsiteY12" fmla="*/ 1994 h 10581"/>
                <a:gd name="connsiteX13" fmla="*/ 6395 w 10239"/>
                <a:gd name="connsiteY13" fmla="*/ 1159 h 10581"/>
                <a:gd name="connsiteX14" fmla="*/ 5767 w 10239"/>
                <a:gd name="connsiteY14" fmla="*/ 518 h 10581"/>
                <a:gd name="connsiteX15" fmla="*/ 4644 w 10239"/>
                <a:gd name="connsiteY15" fmla="*/ 84 h 10581"/>
                <a:gd name="connsiteX16" fmla="*/ 4048 w 10239"/>
                <a:gd name="connsiteY16" fmla="*/ 206 h 10581"/>
                <a:gd name="connsiteX17" fmla="*/ 3600 w 10239"/>
                <a:gd name="connsiteY17" fmla="*/ 465 h 10581"/>
                <a:gd name="connsiteX18" fmla="*/ 3143 w 10239"/>
                <a:gd name="connsiteY18" fmla="*/ 1010 h 10581"/>
                <a:gd name="connsiteX19" fmla="*/ 2946 w 10239"/>
                <a:gd name="connsiteY19" fmla="*/ 1624 h 10581"/>
                <a:gd name="connsiteX20" fmla="*/ 2869 w 10239"/>
                <a:gd name="connsiteY20" fmla="*/ 2028 h 10581"/>
                <a:gd name="connsiteX21" fmla="*/ 2946 w 10239"/>
                <a:gd name="connsiteY21" fmla="*/ 2345 h 10581"/>
                <a:gd name="connsiteX22" fmla="*/ 3350 w 10239"/>
                <a:gd name="connsiteY22" fmla="*/ 3050 h 10581"/>
                <a:gd name="connsiteX23" fmla="*/ 3622 w 10239"/>
                <a:gd name="connsiteY23" fmla="*/ 3770 h 10581"/>
                <a:gd name="connsiteX24" fmla="*/ 3761 w 10239"/>
                <a:gd name="connsiteY24" fmla="*/ 4022 h 10581"/>
                <a:gd name="connsiteX25" fmla="*/ 3667 w 10239"/>
                <a:gd name="connsiteY25" fmla="*/ 4365 h 10581"/>
                <a:gd name="connsiteX26" fmla="*/ 2739 w 10239"/>
                <a:gd name="connsiteY26" fmla="*/ 4846 h 10581"/>
                <a:gd name="connsiteX27" fmla="*/ 858 w 10239"/>
                <a:gd name="connsiteY27" fmla="*/ 5551 h 10581"/>
                <a:gd name="connsiteX28" fmla="*/ 618 w 10239"/>
                <a:gd name="connsiteY28" fmla="*/ 5635 h 10581"/>
                <a:gd name="connsiteX29" fmla="*/ 161 w 10239"/>
                <a:gd name="connsiteY29" fmla="*/ 7358 h 10581"/>
                <a:gd name="connsiteX30" fmla="*/ 73 w 10239"/>
                <a:gd name="connsiteY30" fmla="*/ 8008 h 10581"/>
                <a:gd name="connsiteX31" fmla="*/ 825 w 10239"/>
                <a:gd name="connsiteY31" fmla="*/ 8876 h 10581"/>
                <a:gd name="connsiteX32" fmla="*/ 2274 w 10239"/>
                <a:gd name="connsiteY32" fmla="*/ 10000 h 10581"/>
                <a:gd name="connsiteX33" fmla="*/ 3626 w 10239"/>
                <a:gd name="connsiteY33" fmla="*/ 10000 h 10581"/>
                <a:gd name="connsiteX34" fmla="*/ 4719 w 10239"/>
                <a:gd name="connsiteY34" fmla="*/ 10581 h 10581"/>
                <a:gd name="connsiteX35" fmla="*/ 6789 w 10239"/>
                <a:gd name="connsiteY35" fmla="*/ 9897 h 10581"/>
                <a:gd name="connsiteX36" fmla="*/ 10239 w 10239"/>
                <a:gd name="connsiteY36" fmla="*/ 8584 h 10581"/>
                <a:gd name="connsiteX37" fmla="*/ 9606 w 10239"/>
                <a:gd name="connsiteY37" fmla="*/ 5734 h 10581"/>
                <a:gd name="connsiteX0" fmla="*/ 9606 w 10239"/>
                <a:gd name="connsiteY0" fmla="*/ 5734 h 10000"/>
                <a:gd name="connsiteX1" fmla="*/ 9507 w 10239"/>
                <a:gd name="connsiteY1" fmla="*/ 5448 h 10000"/>
                <a:gd name="connsiteX2" fmla="*/ 8876 w 10239"/>
                <a:gd name="connsiteY2" fmla="*/ 5002 h 10000"/>
                <a:gd name="connsiteX3" fmla="*/ 6895 w 10239"/>
                <a:gd name="connsiteY3" fmla="*/ 4495 h 10000"/>
                <a:gd name="connsiteX4" fmla="*/ 5921 w 10239"/>
                <a:gd name="connsiteY4" fmla="*/ 3828 h 10000"/>
                <a:gd name="connsiteX5" fmla="*/ 5897 w 10239"/>
                <a:gd name="connsiteY5" fmla="*/ 3679 h 10000"/>
                <a:gd name="connsiteX6" fmla="*/ 5974 w 10239"/>
                <a:gd name="connsiteY6" fmla="*/ 3622 h 10000"/>
                <a:gd name="connsiteX7" fmla="*/ 6027 w 10239"/>
                <a:gd name="connsiteY7" fmla="*/ 3328 h 10000"/>
                <a:gd name="connsiteX8" fmla="*/ 6125 w 10239"/>
                <a:gd name="connsiteY8" fmla="*/ 3263 h 10000"/>
                <a:gd name="connsiteX9" fmla="*/ 6014 w 10239"/>
                <a:gd name="connsiteY9" fmla="*/ 3180 h 10000"/>
                <a:gd name="connsiteX10" fmla="*/ 5995 w 10239"/>
                <a:gd name="connsiteY10" fmla="*/ 3050 h 10000"/>
                <a:gd name="connsiteX11" fmla="*/ 6471 w 10239"/>
                <a:gd name="connsiteY11" fmla="*/ 2280 h 10000"/>
                <a:gd name="connsiteX12" fmla="*/ 6376 w 10239"/>
                <a:gd name="connsiteY12" fmla="*/ 1994 h 10000"/>
                <a:gd name="connsiteX13" fmla="*/ 6395 w 10239"/>
                <a:gd name="connsiteY13" fmla="*/ 1159 h 10000"/>
                <a:gd name="connsiteX14" fmla="*/ 5767 w 10239"/>
                <a:gd name="connsiteY14" fmla="*/ 518 h 10000"/>
                <a:gd name="connsiteX15" fmla="*/ 4644 w 10239"/>
                <a:gd name="connsiteY15" fmla="*/ 84 h 10000"/>
                <a:gd name="connsiteX16" fmla="*/ 4048 w 10239"/>
                <a:gd name="connsiteY16" fmla="*/ 206 h 10000"/>
                <a:gd name="connsiteX17" fmla="*/ 3600 w 10239"/>
                <a:gd name="connsiteY17" fmla="*/ 465 h 10000"/>
                <a:gd name="connsiteX18" fmla="*/ 3143 w 10239"/>
                <a:gd name="connsiteY18" fmla="*/ 1010 h 10000"/>
                <a:gd name="connsiteX19" fmla="*/ 2946 w 10239"/>
                <a:gd name="connsiteY19" fmla="*/ 1624 h 10000"/>
                <a:gd name="connsiteX20" fmla="*/ 2869 w 10239"/>
                <a:gd name="connsiteY20" fmla="*/ 2028 h 10000"/>
                <a:gd name="connsiteX21" fmla="*/ 2946 w 10239"/>
                <a:gd name="connsiteY21" fmla="*/ 2345 h 10000"/>
                <a:gd name="connsiteX22" fmla="*/ 3350 w 10239"/>
                <a:gd name="connsiteY22" fmla="*/ 3050 h 10000"/>
                <a:gd name="connsiteX23" fmla="*/ 3622 w 10239"/>
                <a:gd name="connsiteY23" fmla="*/ 3770 h 10000"/>
                <a:gd name="connsiteX24" fmla="*/ 3761 w 10239"/>
                <a:gd name="connsiteY24" fmla="*/ 4022 h 10000"/>
                <a:gd name="connsiteX25" fmla="*/ 3667 w 10239"/>
                <a:gd name="connsiteY25" fmla="*/ 4365 h 10000"/>
                <a:gd name="connsiteX26" fmla="*/ 2739 w 10239"/>
                <a:gd name="connsiteY26" fmla="*/ 4846 h 10000"/>
                <a:gd name="connsiteX27" fmla="*/ 858 w 10239"/>
                <a:gd name="connsiteY27" fmla="*/ 5551 h 10000"/>
                <a:gd name="connsiteX28" fmla="*/ 618 w 10239"/>
                <a:gd name="connsiteY28" fmla="*/ 5635 h 10000"/>
                <a:gd name="connsiteX29" fmla="*/ 161 w 10239"/>
                <a:gd name="connsiteY29" fmla="*/ 7358 h 10000"/>
                <a:gd name="connsiteX30" fmla="*/ 73 w 10239"/>
                <a:gd name="connsiteY30" fmla="*/ 8008 h 10000"/>
                <a:gd name="connsiteX31" fmla="*/ 825 w 10239"/>
                <a:gd name="connsiteY31" fmla="*/ 8876 h 10000"/>
                <a:gd name="connsiteX32" fmla="*/ 2274 w 10239"/>
                <a:gd name="connsiteY32" fmla="*/ 10000 h 10000"/>
                <a:gd name="connsiteX33" fmla="*/ 3626 w 10239"/>
                <a:gd name="connsiteY33" fmla="*/ 10000 h 10000"/>
                <a:gd name="connsiteX34" fmla="*/ 4299 w 10239"/>
                <a:gd name="connsiteY34" fmla="*/ 9678 h 10000"/>
                <a:gd name="connsiteX35" fmla="*/ 6789 w 10239"/>
                <a:gd name="connsiteY35" fmla="*/ 9897 h 10000"/>
                <a:gd name="connsiteX36" fmla="*/ 10239 w 10239"/>
                <a:gd name="connsiteY36" fmla="*/ 8584 h 10000"/>
                <a:gd name="connsiteX37" fmla="*/ 9606 w 10239"/>
                <a:gd name="connsiteY37" fmla="*/ 5734 h 10000"/>
                <a:gd name="connsiteX0" fmla="*/ 9606 w 10239"/>
                <a:gd name="connsiteY0" fmla="*/ 5734 h 10000"/>
                <a:gd name="connsiteX1" fmla="*/ 9507 w 10239"/>
                <a:gd name="connsiteY1" fmla="*/ 5448 h 10000"/>
                <a:gd name="connsiteX2" fmla="*/ 8876 w 10239"/>
                <a:gd name="connsiteY2" fmla="*/ 5002 h 10000"/>
                <a:gd name="connsiteX3" fmla="*/ 6895 w 10239"/>
                <a:gd name="connsiteY3" fmla="*/ 4495 h 10000"/>
                <a:gd name="connsiteX4" fmla="*/ 5921 w 10239"/>
                <a:gd name="connsiteY4" fmla="*/ 3828 h 10000"/>
                <a:gd name="connsiteX5" fmla="*/ 5897 w 10239"/>
                <a:gd name="connsiteY5" fmla="*/ 3679 h 10000"/>
                <a:gd name="connsiteX6" fmla="*/ 5974 w 10239"/>
                <a:gd name="connsiteY6" fmla="*/ 3622 h 10000"/>
                <a:gd name="connsiteX7" fmla="*/ 6027 w 10239"/>
                <a:gd name="connsiteY7" fmla="*/ 3328 h 10000"/>
                <a:gd name="connsiteX8" fmla="*/ 6125 w 10239"/>
                <a:gd name="connsiteY8" fmla="*/ 3263 h 10000"/>
                <a:gd name="connsiteX9" fmla="*/ 6014 w 10239"/>
                <a:gd name="connsiteY9" fmla="*/ 3180 h 10000"/>
                <a:gd name="connsiteX10" fmla="*/ 5995 w 10239"/>
                <a:gd name="connsiteY10" fmla="*/ 3050 h 10000"/>
                <a:gd name="connsiteX11" fmla="*/ 6471 w 10239"/>
                <a:gd name="connsiteY11" fmla="*/ 2280 h 10000"/>
                <a:gd name="connsiteX12" fmla="*/ 6376 w 10239"/>
                <a:gd name="connsiteY12" fmla="*/ 1994 h 10000"/>
                <a:gd name="connsiteX13" fmla="*/ 6395 w 10239"/>
                <a:gd name="connsiteY13" fmla="*/ 1159 h 10000"/>
                <a:gd name="connsiteX14" fmla="*/ 5767 w 10239"/>
                <a:gd name="connsiteY14" fmla="*/ 518 h 10000"/>
                <a:gd name="connsiteX15" fmla="*/ 4644 w 10239"/>
                <a:gd name="connsiteY15" fmla="*/ 84 h 10000"/>
                <a:gd name="connsiteX16" fmla="*/ 4048 w 10239"/>
                <a:gd name="connsiteY16" fmla="*/ 206 h 10000"/>
                <a:gd name="connsiteX17" fmla="*/ 3600 w 10239"/>
                <a:gd name="connsiteY17" fmla="*/ 465 h 10000"/>
                <a:gd name="connsiteX18" fmla="*/ 3143 w 10239"/>
                <a:gd name="connsiteY18" fmla="*/ 1010 h 10000"/>
                <a:gd name="connsiteX19" fmla="*/ 2946 w 10239"/>
                <a:gd name="connsiteY19" fmla="*/ 1624 h 10000"/>
                <a:gd name="connsiteX20" fmla="*/ 2869 w 10239"/>
                <a:gd name="connsiteY20" fmla="*/ 2028 h 10000"/>
                <a:gd name="connsiteX21" fmla="*/ 2946 w 10239"/>
                <a:gd name="connsiteY21" fmla="*/ 2345 h 10000"/>
                <a:gd name="connsiteX22" fmla="*/ 3350 w 10239"/>
                <a:gd name="connsiteY22" fmla="*/ 3050 h 10000"/>
                <a:gd name="connsiteX23" fmla="*/ 3622 w 10239"/>
                <a:gd name="connsiteY23" fmla="*/ 3770 h 10000"/>
                <a:gd name="connsiteX24" fmla="*/ 3761 w 10239"/>
                <a:gd name="connsiteY24" fmla="*/ 4022 h 10000"/>
                <a:gd name="connsiteX25" fmla="*/ 3667 w 10239"/>
                <a:gd name="connsiteY25" fmla="*/ 4365 h 10000"/>
                <a:gd name="connsiteX26" fmla="*/ 2739 w 10239"/>
                <a:gd name="connsiteY26" fmla="*/ 4846 h 10000"/>
                <a:gd name="connsiteX27" fmla="*/ 858 w 10239"/>
                <a:gd name="connsiteY27" fmla="*/ 5551 h 10000"/>
                <a:gd name="connsiteX28" fmla="*/ 618 w 10239"/>
                <a:gd name="connsiteY28" fmla="*/ 5635 h 10000"/>
                <a:gd name="connsiteX29" fmla="*/ 161 w 10239"/>
                <a:gd name="connsiteY29" fmla="*/ 7358 h 10000"/>
                <a:gd name="connsiteX30" fmla="*/ 73 w 10239"/>
                <a:gd name="connsiteY30" fmla="*/ 8008 h 10000"/>
                <a:gd name="connsiteX31" fmla="*/ 825 w 10239"/>
                <a:gd name="connsiteY31" fmla="*/ 8876 h 10000"/>
                <a:gd name="connsiteX32" fmla="*/ 2274 w 10239"/>
                <a:gd name="connsiteY32" fmla="*/ 10000 h 10000"/>
                <a:gd name="connsiteX33" fmla="*/ 2707 w 10239"/>
                <a:gd name="connsiteY33" fmla="*/ 9395 h 10000"/>
                <a:gd name="connsiteX34" fmla="*/ 4299 w 10239"/>
                <a:gd name="connsiteY34" fmla="*/ 9678 h 10000"/>
                <a:gd name="connsiteX35" fmla="*/ 6789 w 10239"/>
                <a:gd name="connsiteY35" fmla="*/ 9897 h 10000"/>
                <a:gd name="connsiteX36" fmla="*/ 10239 w 10239"/>
                <a:gd name="connsiteY36" fmla="*/ 8584 h 10000"/>
                <a:gd name="connsiteX37" fmla="*/ 9606 w 10239"/>
                <a:gd name="connsiteY37" fmla="*/ 5734 h 10000"/>
                <a:gd name="connsiteX0" fmla="*/ 9606 w 10239"/>
                <a:gd name="connsiteY0" fmla="*/ 5734 h 9897"/>
                <a:gd name="connsiteX1" fmla="*/ 9507 w 10239"/>
                <a:gd name="connsiteY1" fmla="*/ 5448 h 9897"/>
                <a:gd name="connsiteX2" fmla="*/ 8876 w 10239"/>
                <a:gd name="connsiteY2" fmla="*/ 5002 h 9897"/>
                <a:gd name="connsiteX3" fmla="*/ 6895 w 10239"/>
                <a:gd name="connsiteY3" fmla="*/ 4495 h 9897"/>
                <a:gd name="connsiteX4" fmla="*/ 5921 w 10239"/>
                <a:gd name="connsiteY4" fmla="*/ 3828 h 9897"/>
                <a:gd name="connsiteX5" fmla="*/ 5897 w 10239"/>
                <a:gd name="connsiteY5" fmla="*/ 3679 h 9897"/>
                <a:gd name="connsiteX6" fmla="*/ 5974 w 10239"/>
                <a:gd name="connsiteY6" fmla="*/ 3622 h 9897"/>
                <a:gd name="connsiteX7" fmla="*/ 6027 w 10239"/>
                <a:gd name="connsiteY7" fmla="*/ 3328 h 9897"/>
                <a:gd name="connsiteX8" fmla="*/ 6125 w 10239"/>
                <a:gd name="connsiteY8" fmla="*/ 3263 h 9897"/>
                <a:gd name="connsiteX9" fmla="*/ 6014 w 10239"/>
                <a:gd name="connsiteY9" fmla="*/ 3180 h 9897"/>
                <a:gd name="connsiteX10" fmla="*/ 5995 w 10239"/>
                <a:gd name="connsiteY10" fmla="*/ 3050 h 9897"/>
                <a:gd name="connsiteX11" fmla="*/ 6471 w 10239"/>
                <a:gd name="connsiteY11" fmla="*/ 2280 h 9897"/>
                <a:gd name="connsiteX12" fmla="*/ 6376 w 10239"/>
                <a:gd name="connsiteY12" fmla="*/ 1994 h 9897"/>
                <a:gd name="connsiteX13" fmla="*/ 6395 w 10239"/>
                <a:gd name="connsiteY13" fmla="*/ 1159 h 9897"/>
                <a:gd name="connsiteX14" fmla="*/ 5767 w 10239"/>
                <a:gd name="connsiteY14" fmla="*/ 518 h 9897"/>
                <a:gd name="connsiteX15" fmla="*/ 4644 w 10239"/>
                <a:gd name="connsiteY15" fmla="*/ 84 h 9897"/>
                <a:gd name="connsiteX16" fmla="*/ 4048 w 10239"/>
                <a:gd name="connsiteY16" fmla="*/ 206 h 9897"/>
                <a:gd name="connsiteX17" fmla="*/ 3600 w 10239"/>
                <a:gd name="connsiteY17" fmla="*/ 465 h 9897"/>
                <a:gd name="connsiteX18" fmla="*/ 3143 w 10239"/>
                <a:gd name="connsiteY18" fmla="*/ 1010 h 9897"/>
                <a:gd name="connsiteX19" fmla="*/ 2946 w 10239"/>
                <a:gd name="connsiteY19" fmla="*/ 1624 h 9897"/>
                <a:gd name="connsiteX20" fmla="*/ 2869 w 10239"/>
                <a:gd name="connsiteY20" fmla="*/ 2028 h 9897"/>
                <a:gd name="connsiteX21" fmla="*/ 2946 w 10239"/>
                <a:gd name="connsiteY21" fmla="*/ 2345 h 9897"/>
                <a:gd name="connsiteX22" fmla="*/ 3350 w 10239"/>
                <a:gd name="connsiteY22" fmla="*/ 3050 h 9897"/>
                <a:gd name="connsiteX23" fmla="*/ 3622 w 10239"/>
                <a:gd name="connsiteY23" fmla="*/ 3770 h 9897"/>
                <a:gd name="connsiteX24" fmla="*/ 3761 w 10239"/>
                <a:gd name="connsiteY24" fmla="*/ 4022 h 9897"/>
                <a:gd name="connsiteX25" fmla="*/ 3667 w 10239"/>
                <a:gd name="connsiteY25" fmla="*/ 4365 h 9897"/>
                <a:gd name="connsiteX26" fmla="*/ 2739 w 10239"/>
                <a:gd name="connsiteY26" fmla="*/ 4846 h 9897"/>
                <a:gd name="connsiteX27" fmla="*/ 858 w 10239"/>
                <a:gd name="connsiteY27" fmla="*/ 5551 h 9897"/>
                <a:gd name="connsiteX28" fmla="*/ 618 w 10239"/>
                <a:gd name="connsiteY28" fmla="*/ 5635 h 9897"/>
                <a:gd name="connsiteX29" fmla="*/ 161 w 10239"/>
                <a:gd name="connsiteY29" fmla="*/ 7358 h 9897"/>
                <a:gd name="connsiteX30" fmla="*/ 73 w 10239"/>
                <a:gd name="connsiteY30" fmla="*/ 8008 h 9897"/>
                <a:gd name="connsiteX31" fmla="*/ 825 w 10239"/>
                <a:gd name="connsiteY31" fmla="*/ 8876 h 9897"/>
                <a:gd name="connsiteX32" fmla="*/ 2206 w 10239"/>
                <a:gd name="connsiteY32" fmla="*/ 8842 h 9897"/>
                <a:gd name="connsiteX33" fmla="*/ 2707 w 10239"/>
                <a:gd name="connsiteY33" fmla="*/ 9395 h 9897"/>
                <a:gd name="connsiteX34" fmla="*/ 4299 w 10239"/>
                <a:gd name="connsiteY34" fmla="*/ 9678 h 9897"/>
                <a:gd name="connsiteX35" fmla="*/ 6789 w 10239"/>
                <a:gd name="connsiteY35" fmla="*/ 9897 h 9897"/>
                <a:gd name="connsiteX36" fmla="*/ 10239 w 10239"/>
                <a:gd name="connsiteY36" fmla="*/ 8584 h 9897"/>
                <a:gd name="connsiteX37" fmla="*/ 9606 w 10239"/>
                <a:gd name="connsiteY37" fmla="*/ 5734 h 9897"/>
                <a:gd name="connsiteX0" fmla="*/ 9382 w 10000"/>
                <a:gd name="connsiteY0" fmla="*/ 5794 h 10000"/>
                <a:gd name="connsiteX1" fmla="*/ 9285 w 10000"/>
                <a:gd name="connsiteY1" fmla="*/ 5505 h 10000"/>
                <a:gd name="connsiteX2" fmla="*/ 8669 w 10000"/>
                <a:gd name="connsiteY2" fmla="*/ 5054 h 10000"/>
                <a:gd name="connsiteX3" fmla="*/ 6734 w 10000"/>
                <a:gd name="connsiteY3" fmla="*/ 4542 h 10000"/>
                <a:gd name="connsiteX4" fmla="*/ 5783 w 10000"/>
                <a:gd name="connsiteY4" fmla="*/ 3868 h 10000"/>
                <a:gd name="connsiteX5" fmla="*/ 5759 w 10000"/>
                <a:gd name="connsiteY5" fmla="*/ 3717 h 10000"/>
                <a:gd name="connsiteX6" fmla="*/ 5835 w 10000"/>
                <a:gd name="connsiteY6" fmla="*/ 3660 h 10000"/>
                <a:gd name="connsiteX7" fmla="*/ 5886 w 10000"/>
                <a:gd name="connsiteY7" fmla="*/ 3363 h 10000"/>
                <a:gd name="connsiteX8" fmla="*/ 5982 w 10000"/>
                <a:gd name="connsiteY8" fmla="*/ 3297 h 10000"/>
                <a:gd name="connsiteX9" fmla="*/ 5874 w 10000"/>
                <a:gd name="connsiteY9" fmla="*/ 3213 h 10000"/>
                <a:gd name="connsiteX10" fmla="*/ 5855 w 10000"/>
                <a:gd name="connsiteY10" fmla="*/ 3082 h 10000"/>
                <a:gd name="connsiteX11" fmla="*/ 6320 w 10000"/>
                <a:gd name="connsiteY11" fmla="*/ 2304 h 10000"/>
                <a:gd name="connsiteX12" fmla="*/ 6227 w 10000"/>
                <a:gd name="connsiteY12" fmla="*/ 2015 h 10000"/>
                <a:gd name="connsiteX13" fmla="*/ 6246 w 10000"/>
                <a:gd name="connsiteY13" fmla="*/ 1171 h 10000"/>
                <a:gd name="connsiteX14" fmla="*/ 5632 w 10000"/>
                <a:gd name="connsiteY14" fmla="*/ 523 h 10000"/>
                <a:gd name="connsiteX15" fmla="*/ 4536 w 10000"/>
                <a:gd name="connsiteY15" fmla="*/ 85 h 10000"/>
                <a:gd name="connsiteX16" fmla="*/ 3954 w 10000"/>
                <a:gd name="connsiteY16" fmla="*/ 208 h 10000"/>
                <a:gd name="connsiteX17" fmla="*/ 3516 w 10000"/>
                <a:gd name="connsiteY17" fmla="*/ 470 h 10000"/>
                <a:gd name="connsiteX18" fmla="*/ 3070 w 10000"/>
                <a:gd name="connsiteY18" fmla="*/ 1021 h 10000"/>
                <a:gd name="connsiteX19" fmla="*/ 2877 w 10000"/>
                <a:gd name="connsiteY19" fmla="*/ 1641 h 10000"/>
                <a:gd name="connsiteX20" fmla="*/ 2802 w 10000"/>
                <a:gd name="connsiteY20" fmla="*/ 2049 h 10000"/>
                <a:gd name="connsiteX21" fmla="*/ 2877 w 10000"/>
                <a:gd name="connsiteY21" fmla="*/ 2369 h 10000"/>
                <a:gd name="connsiteX22" fmla="*/ 3272 w 10000"/>
                <a:gd name="connsiteY22" fmla="*/ 3082 h 10000"/>
                <a:gd name="connsiteX23" fmla="*/ 3537 w 10000"/>
                <a:gd name="connsiteY23" fmla="*/ 3809 h 10000"/>
                <a:gd name="connsiteX24" fmla="*/ 3673 w 10000"/>
                <a:gd name="connsiteY24" fmla="*/ 4064 h 10000"/>
                <a:gd name="connsiteX25" fmla="*/ 3581 w 10000"/>
                <a:gd name="connsiteY25" fmla="*/ 4410 h 10000"/>
                <a:gd name="connsiteX26" fmla="*/ 2675 w 10000"/>
                <a:gd name="connsiteY26" fmla="*/ 4896 h 10000"/>
                <a:gd name="connsiteX27" fmla="*/ 838 w 10000"/>
                <a:gd name="connsiteY27" fmla="*/ 5609 h 10000"/>
                <a:gd name="connsiteX28" fmla="*/ 604 w 10000"/>
                <a:gd name="connsiteY28" fmla="*/ 5694 h 10000"/>
                <a:gd name="connsiteX29" fmla="*/ 157 w 10000"/>
                <a:gd name="connsiteY29" fmla="*/ 7435 h 10000"/>
                <a:gd name="connsiteX30" fmla="*/ 71 w 10000"/>
                <a:gd name="connsiteY30" fmla="*/ 8091 h 10000"/>
                <a:gd name="connsiteX31" fmla="*/ 806 w 10000"/>
                <a:gd name="connsiteY31" fmla="*/ 8968 h 10000"/>
                <a:gd name="connsiteX32" fmla="*/ 2155 w 10000"/>
                <a:gd name="connsiteY32" fmla="*/ 8934 h 10000"/>
                <a:gd name="connsiteX33" fmla="*/ 2742 w 10000"/>
                <a:gd name="connsiteY33" fmla="*/ 9106 h 10000"/>
                <a:gd name="connsiteX34" fmla="*/ 4199 w 10000"/>
                <a:gd name="connsiteY34" fmla="*/ 9779 h 10000"/>
                <a:gd name="connsiteX35" fmla="*/ 6631 w 10000"/>
                <a:gd name="connsiteY35" fmla="*/ 10000 h 10000"/>
                <a:gd name="connsiteX36" fmla="*/ 10000 w 10000"/>
                <a:gd name="connsiteY36" fmla="*/ 8673 h 10000"/>
                <a:gd name="connsiteX37" fmla="*/ 9382 w 10000"/>
                <a:gd name="connsiteY37" fmla="*/ 5794 h 10000"/>
                <a:gd name="connsiteX0" fmla="*/ 9382 w 10000"/>
                <a:gd name="connsiteY0" fmla="*/ 5794 h 10000"/>
                <a:gd name="connsiteX1" fmla="*/ 9285 w 10000"/>
                <a:gd name="connsiteY1" fmla="*/ 5505 h 10000"/>
                <a:gd name="connsiteX2" fmla="*/ 8669 w 10000"/>
                <a:gd name="connsiteY2" fmla="*/ 5054 h 10000"/>
                <a:gd name="connsiteX3" fmla="*/ 6734 w 10000"/>
                <a:gd name="connsiteY3" fmla="*/ 4542 h 10000"/>
                <a:gd name="connsiteX4" fmla="*/ 5783 w 10000"/>
                <a:gd name="connsiteY4" fmla="*/ 3868 h 10000"/>
                <a:gd name="connsiteX5" fmla="*/ 5759 w 10000"/>
                <a:gd name="connsiteY5" fmla="*/ 3717 h 10000"/>
                <a:gd name="connsiteX6" fmla="*/ 5835 w 10000"/>
                <a:gd name="connsiteY6" fmla="*/ 3660 h 10000"/>
                <a:gd name="connsiteX7" fmla="*/ 5886 w 10000"/>
                <a:gd name="connsiteY7" fmla="*/ 3363 h 10000"/>
                <a:gd name="connsiteX8" fmla="*/ 5982 w 10000"/>
                <a:gd name="connsiteY8" fmla="*/ 3297 h 10000"/>
                <a:gd name="connsiteX9" fmla="*/ 5874 w 10000"/>
                <a:gd name="connsiteY9" fmla="*/ 3213 h 10000"/>
                <a:gd name="connsiteX10" fmla="*/ 5855 w 10000"/>
                <a:gd name="connsiteY10" fmla="*/ 3082 h 10000"/>
                <a:gd name="connsiteX11" fmla="*/ 6320 w 10000"/>
                <a:gd name="connsiteY11" fmla="*/ 2304 h 10000"/>
                <a:gd name="connsiteX12" fmla="*/ 6227 w 10000"/>
                <a:gd name="connsiteY12" fmla="*/ 2015 h 10000"/>
                <a:gd name="connsiteX13" fmla="*/ 6246 w 10000"/>
                <a:gd name="connsiteY13" fmla="*/ 1171 h 10000"/>
                <a:gd name="connsiteX14" fmla="*/ 5632 w 10000"/>
                <a:gd name="connsiteY14" fmla="*/ 523 h 10000"/>
                <a:gd name="connsiteX15" fmla="*/ 4536 w 10000"/>
                <a:gd name="connsiteY15" fmla="*/ 85 h 10000"/>
                <a:gd name="connsiteX16" fmla="*/ 3954 w 10000"/>
                <a:gd name="connsiteY16" fmla="*/ 208 h 10000"/>
                <a:gd name="connsiteX17" fmla="*/ 3516 w 10000"/>
                <a:gd name="connsiteY17" fmla="*/ 470 h 10000"/>
                <a:gd name="connsiteX18" fmla="*/ 3070 w 10000"/>
                <a:gd name="connsiteY18" fmla="*/ 1021 h 10000"/>
                <a:gd name="connsiteX19" fmla="*/ 2877 w 10000"/>
                <a:gd name="connsiteY19" fmla="*/ 1641 h 10000"/>
                <a:gd name="connsiteX20" fmla="*/ 2802 w 10000"/>
                <a:gd name="connsiteY20" fmla="*/ 2049 h 10000"/>
                <a:gd name="connsiteX21" fmla="*/ 2877 w 10000"/>
                <a:gd name="connsiteY21" fmla="*/ 2369 h 10000"/>
                <a:gd name="connsiteX22" fmla="*/ 3272 w 10000"/>
                <a:gd name="connsiteY22" fmla="*/ 3082 h 10000"/>
                <a:gd name="connsiteX23" fmla="*/ 3537 w 10000"/>
                <a:gd name="connsiteY23" fmla="*/ 3809 h 10000"/>
                <a:gd name="connsiteX24" fmla="*/ 3673 w 10000"/>
                <a:gd name="connsiteY24" fmla="*/ 4064 h 10000"/>
                <a:gd name="connsiteX25" fmla="*/ 3581 w 10000"/>
                <a:gd name="connsiteY25" fmla="*/ 4410 h 10000"/>
                <a:gd name="connsiteX26" fmla="*/ 2675 w 10000"/>
                <a:gd name="connsiteY26" fmla="*/ 4896 h 10000"/>
                <a:gd name="connsiteX27" fmla="*/ 838 w 10000"/>
                <a:gd name="connsiteY27" fmla="*/ 5609 h 10000"/>
                <a:gd name="connsiteX28" fmla="*/ 604 w 10000"/>
                <a:gd name="connsiteY28" fmla="*/ 5694 h 10000"/>
                <a:gd name="connsiteX29" fmla="*/ 157 w 10000"/>
                <a:gd name="connsiteY29" fmla="*/ 7435 h 10000"/>
                <a:gd name="connsiteX30" fmla="*/ 71 w 10000"/>
                <a:gd name="connsiteY30" fmla="*/ 8091 h 10000"/>
                <a:gd name="connsiteX31" fmla="*/ 1392 w 10000"/>
                <a:gd name="connsiteY31" fmla="*/ 8279 h 10000"/>
                <a:gd name="connsiteX32" fmla="*/ 2155 w 10000"/>
                <a:gd name="connsiteY32" fmla="*/ 8934 h 10000"/>
                <a:gd name="connsiteX33" fmla="*/ 2742 w 10000"/>
                <a:gd name="connsiteY33" fmla="*/ 9106 h 10000"/>
                <a:gd name="connsiteX34" fmla="*/ 4199 w 10000"/>
                <a:gd name="connsiteY34" fmla="*/ 9779 h 10000"/>
                <a:gd name="connsiteX35" fmla="*/ 6631 w 10000"/>
                <a:gd name="connsiteY35" fmla="*/ 10000 h 10000"/>
                <a:gd name="connsiteX36" fmla="*/ 10000 w 10000"/>
                <a:gd name="connsiteY36" fmla="*/ 8673 h 10000"/>
                <a:gd name="connsiteX37" fmla="*/ 9382 w 10000"/>
                <a:gd name="connsiteY37" fmla="*/ 5794 h 10000"/>
                <a:gd name="connsiteX0" fmla="*/ 9300 w 9918"/>
                <a:gd name="connsiteY0" fmla="*/ 5794 h 10000"/>
                <a:gd name="connsiteX1" fmla="*/ 9203 w 9918"/>
                <a:gd name="connsiteY1" fmla="*/ 5505 h 10000"/>
                <a:gd name="connsiteX2" fmla="*/ 8587 w 9918"/>
                <a:gd name="connsiteY2" fmla="*/ 5054 h 10000"/>
                <a:gd name="connsiteX3" fmla="*/ 6652 w 9918"/>
                <a:gd name="connsiteY3" fmla="*/ 4542 h 10000"/>
                <a:gd name="connsiteX4" fmla="*/ 5701 w 9918"/>
                <a:gd name="connsiteY4" fmla="*/ 3868 h 10000"/>
                <a:gd name="connsiteX5" fmla="*/ 5677 w 9918"/>
                <a:gd name="connsiteY5" fmla="*/ 3717 h 10000"/>
                <a:gd name="connsiteX6" fmla="*/ 5753 w 9918"/>
                <a:gd name="connsiteY6" fmla="*/ 3660 h 10000"/>
                <a:gd name="connsiteX7" fmla="*/ 5804 w 9918"/>
                <a:gd name="connsiteY7" fmla="*/ 3363 h 10000"/>
                <a:gd name="connsiteX8" fmla="*/ 5900 w 9918"/>
                <a:gd name="connsiteY8" fmla="*/ 3297 h 10000"/>
                <a:gd name="connsiteX9" fmla="*/ 5792 w 9918"/>
                <a:gd name="connsiteY9" fmla="*/ 3213 h 10000"/>
                <a:gd name="connsiteX10" fmla="*/ 5773 w 9918"/>
                <a:gd name="connsiteY10" fmla="*/ 3082 h 10000"/>
                <a:gd name="connsiteX11" fmla="*/ 6238 w 9918"/>
                <a:gd name="connsiteY11" fmla="*/ 2304 h 10000"/>
                <a:gd name="connsiteX12" fmla="*/ 6145 w 9918"/>
                <a:gd name="connsiteY12" fmla="*/ 2015 h 10000"/>
                <a:gd name="connsiteX13" fmla="*/ 6164 w 9918"/>
                <a:gd name="connsiteY13" fmla="*/ 1171 h 10000"/>
                <a:gd name="connsiteX14" fmla="*/ 5550 w 9918"/>
                <a:gd name="connsiteY14" fmla="*/ 523 h 10000"/>
                <a:gd name="connsiteX15" fmla="*/ 4454 w 9918"/>
                <a:gd name="connsiteY15" fmla="*/ 85 h 10000"/>
                <a:gd name="connsiteX16" fmla="*/ 3872 w 9918"/>
                <a:gd name="connsiteY16" fmla="*/ 208 h 10000"/>
                <a:gd name="connsiteX17" fmla="*/ 3434 w 9918"/>
                <a:gd name="connsiteY17" fmla="*/ 470 h 10000"/>
                <a:gd name="connsiteX18" fmla="*/ 2988 w 9918"/>
                <a:gd name="connsiteY18" fmla="*/ 1021 h 10000"/>
                <a:gd name="connsiteX19" fmla="*/ 2795 w 9918"/>
                <a:gd name="connsiteY19" fmla="*/ 1641 h 10000"/>
                <a:gd name="connsiteX20" fmla="*/ 2720 w 9918"/>
                <a:gd name="connsiteY20" fmla="*/ 2049 h 10000"/>
                <a:gd name="connsiteX21" fmla="*/ 2795 w 9918"/>
                <a:gd name="connsiteY21" fmla="*/ 2369 h 10000"/>
                <a:gd name="connsiteX22" fmla="*/ 3190 w 9918"/>
                <a:gd name="connsiteY22" fmla="*/ 3082 h 10000"/>
                <a:gd name="connsiteX23" fmla="*/ 3455 w 9918"/>
                <a:gd name="connsiteY23" fmla="*/ 3809 h 10000"/>
                <a:gd name="connsiteX24" fmla="*/ 3591 w 9918"/>
                <a:gd name="connsiteY24" fmla="*/ 4064 h 10000"/>
                <a:gd name="connsiteX25" fmla="*/ 3499 w 9918"/>
                <a:gd name="connsiteY25" fmla="*/ 4410 h 10000"/>
                <a:gd name="connsiteX26" fmla="*/ 2593 w 9918"/>
                <a:gd name="connsiteY26" fmla="*/ 4896 h 10000"/>
                <a:gd name="connsiteX27" fmla="*/ 756 w 9918"/>
                <a:gd name="connsiteY27" fmla="*/ 5609 h 10000"/>
                <a:gd name="connsiteX28" fmla="*/ 522 w 9918"/>
                <a:gd name="connsiteY28" fmla="*/ 5694 h 10000"/>
                <a:gd name="connsiteX29" fmla="*/ 75 w 9918"/>
                <a:gd name="connsiteY29" fmla="*/ 7435 h 10000"/>
                <a:gd name="connsiteX30" fmla="*/ 721 w 9918"/>
                <a:gd name="connsiteY30" fmla="*/ 7704 h 10000"/>
                <a:gd name="connsiteX31" fmla="*/ 1310 w 9918"/>
                <a:gd name="connsiteY31" fmla="*/ 8279 h 10000"/>
                <a:gd name="connsiteX32" fmla="*/ 2073 w 9918"/>
                <a:gd name="connsiteY32" fmla="*/ 8934 h 10000"/>
                <a:gd name="connsiteX33" fmla="*/ 2660 w 9918"/>
                <a:gd name="connsiteY33" fmla="*/ 9106 h 10000"/>
                <a:gd name="connsiteX34" fmla="*/ 4117 w 9918"/>
                <a:gd name="connsiteY34" fmla="*/ 9779 h 10000"/>
                <a:gd name="connsiteX35" fmla="*/ 6549 w 9918"/>
                <a:gd name="connsiteY35" fmla="*/ 10000 h 10000"/>
                <a:gd name="connsiteX36" fmla="*/ 9918 w 9918"/>
                <a:gd name="connsiteY36" fmla="*/ 8673 h 10000"/>
                <a:gd name="connsiteX37" fmla="*/ 9300 w 9918"/>
                <a:gd name="connsiteY37" fmla="*/ 5794 h 10000"/>
                <a:gd name="connsiteX0" fmla="*/ 9328 w 9951"/>
                <a:gd name="connsiteY0" fmla="*/ 5794 h 10000"/>
                <a:gd name="connsiteX1" fmla="*/ 9230 w 9951"/>
                <a:gd name="connsiteY1" fmla="*/ 5505 h 10000"/>
                <a:gd name="connsiteX2" fmla="*/ 8609 w 9951"/>
                <a:gd name="connsiteY2" fmla="*/ 5054 h 10000"/>
                <a:gd name="connsiteX3" fmla="*/ 6658 w 9951"/>
                <a:gd name="connsiteY3" fmla="*/ 4542 h 10000"/>
                <a:gd name="connsiteX4" fmla="*/ 5699 w 9951"/>
                <a:gd name="connsiteY4" fmla="*/ 3868 h 10000"/>
                <a:gd name="connsiteX5" fmla="*/ 5675 w 9951"/>
                <a:gd name="connsiteY5" fmla="*/ 3717 h 10000"/>
                <a:gd name="connsiteX6" fmla="*/ 5752 w 9951"/>
                <a:gd name="connsiteY6" fmla="*/ 3660 h 10000"/>
                <a:gd name="connsiteX7" fmla="*/ 5803 w 9951"/>
                <a:gd name="connsiteY7" fmla="*/ 3363 h 10000"/>
                <a:gd name="connsiteX8" fmla="*/ 5900 w 9951"/>
                <a:gd name="connsiteY8" fmla="*/ 3297 h 10000"/>
                <a:gd name="connsiteX9" fmla="*/ 5791 w 9951"/>
                <a:gd name="connsiteY9" fmla="*/ 3213 h 10000"/>
                <a:gd name="connsiteX10" fmla="*/ 5772 w 9951"/>
                <a:gd name="connsiteY10" fmla="*/ 3082 h 10000"/>
                <a:gd name="connsiteX11" fmla="*/ 6241 w 9951"/>
                <a:gd name="connsiteY11" fmla="*/ 2304 h 10000"/>
                <a:gd name="connsiteX12" fmla="*/ 6147 w 9951"/>
                <a:gd name="connsiteY12" fmla="*/ 2015 h 10000"/>
                <a:gd name="connsiteX13" fmla="*/ 6166 w 9951"/>
                <a:gd name="connsiteY13" fmla="*/ 1171 h 10000"/>
                <a:gd name="connsiteX14" fmla="*/ 5547 w 9951"/>
                <a:gd name="connsiteY14" fmla="*/ 523 h 10000"/>
                <a:gd name="connsiteX15" fmla="*/ 4442 w 9951"/>
                <a:gd name="connsiteY15" fmla="*/ 85 h 10000"/>
                <a:gd name="connsiteX16" fmla="*/ 3855 w 9951"/>
                <a:gd name="connsiteY16" fmla="*/ 208 h 10000"/>
                <a:gd name="connsiteX17" fmla="*/ 3413 w 9951"/>
                <a:gd name="connsiteY17" fmla="*/ 470 h 10000"/>
                <a:gd name="connsiteX18" fmla="*/ 2964 w 9951"/>
                <a:gd name="connsiteY18" fmla="*/ 1021 h 10000"/>
                <a:gd name="connsiteX19" fmla="*/ 2769 w 9951"/>
                <a:gd name="connsiteY19" fmla="*/ 1641 h 10000"/>
                <a:gd name="connsiteX20" fmla="*/ 2693 w 9951"/>
                <a:gd name="connsiteY20" fmla="*/ 2049 h 10000"/>
                <a:gd name="connsiteX21" fmla="*/ 2769 w 9951"/>
                <a:gd name="connsiteY21" fmla="*/ 2369 h 10000"/>
                <a:gd name="connsiteX22" fmla="*/ 3167 w 9951"/>
                <a:gd name="connsiteY22" fmla="*/ 3082 h 10000"/>
                <a:gd name="connsiteX23" fmla="*/ 3435 w 9951"/>
                <a:gd name="connsiteY23" fmla="*/ 3809 h 10000"/>
                <a:gd name="connsiteX24" fmla="*/ 3572 w 9951"/>
                <a:gd name="connsiteY24" fmla="*/ 4064 h 10000"/>
                <a:gd name="connsiteX25" fmla="*/ 3479 w 9951"/>
                <a:gd name="connsiteY25" fmla="*/ 4410 h 10000"/>
                <a:gd name="connsiteX26" fmla="*/ 2565 w 9951"/>
                <a:gd name="connsiteY26" fmla="*/ 4896 h 10000"/>
                <a:gd name="connsiteX27" fmla="*/ 713 w 9951"/>
                <a:gd name="connsiteY27" fmla="*/ 5609 h 10000"/>
                <a:gd name="connsiteX28" fmla="*/ 477 w 9951"/>
                <a:gd name="connsiteY28" fmla="*/ 5694 h 10000"/>
                <a:gd name="connsiteX29" fmla="*/ 76 w 9951"/>
                <a:gd name="connsiteY29" fmla="*/ 6962 h 10000"/>
                <a:gd name="connsiteX30" fmla="*/ 678 w 9951"/>
                <a:gd name="connsiteY30" fmla="*/ 7704 h 10000"/>
                <a:gd name="connsiteX31" fmla="*/ 1272 w 9951"/>
                <a:gd name="connsiteY31" fmla="*/ 8279 h 10000"/>
                <a:gd name="connsiteX32" fmla="*/ 2041 w 9951"/>
                <a:gd name="connsiteY32" fmla="*/ 8934 h 10000"/>
                <a:gd name="connsiteX33" fmla="*/ 2633 w 9951"/>
                <a:gd name="connsiteY33" fmla="*/ 9106 h 10000"/>
                <a:gd name="connsiteX34" fmla="*/ 4102 w 9951"/>
                <a:gd name="connsiteY34" fmla="*/ 9779 h 10000"/>
                <a:gd name="connsiteX35" fmla="*/ 6554 w 9951"/>
                <a:gd name="connsiteY35" fmla="*/ 10000 h 10000"/>
                <a:gd name="connsiteX36" fmla="*/ 9951 w 9951"/>
                <a:gd name="connsiteY36" fmla="*/ 8673 h 10000"/>
                <a:gd name="connsiteX37" fmla="*/ 9328 w 9951"/>
                <a:gd name="connsiteY37" fmla="*/ 57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951" h="10000">
                  <a:moveTo>
                    <a:pt x="9328" y="5794"/>
                  </a:moveTo>
                  <a:cubicBezTo>
                    <a:pt x="9296" y="5698"/>
                    <a:pt x="9262" y="5601"/>
                    <a:pt x="9230" y="5505"/>
                  </a:cubicBezTo>
                  <a:cubicBezTo>
                    <a:pt x="9230" y="5505"/>
                    <a:pt x="9274" y="5224"/>
                    <a:pt x="8609" y="5054"/>
                  </a:cubicBezTo>
                  <a:cubicBezTo>
                    <a:pt x="8609" y="5054"/>
                    <a:pt x="7131" y="4627"/>
                    <a:pt x="6658" y="4542"/>
                  </a:cubicBezTo>
                  <a:cubicBezTo>
                    <a:pt x="6658" y="4542"/>
                    <a:pt x="5953" y="4391"/>
                    <a:pt x="5699" y="3868"/>
                  </a:cubicBezTo>
                  <a:cubicBezTo>
                    <a:pt x="5691" y="3817"/>
                    <a:pt x="5682" y="3768"/>
                    <a:pt x="5675" y="3717"/>
                  </a:cubicBezTo>
                  <a:cubicBezTo>
                    <a:pt x="5700" y="3698"/>
                    <a:pt x="5726" y="3679"/>
                    <a:pt x="5752" y="3660"/>
                  </a:cubicBezTo>
                  <a:cubicBezTo>
                    <a:pt x="5768" y="3561"/>
                    <a:pt x="5787" y="3462"/>
                    <a:pt x="5803" y="3363"/>
                  </a:cubicBezTo>
                  <a:cubicBezTo>
                    <a:pt x="5836" y="3340"/>
                    <a:pt x="5869" y="3319"/>
                    <a:pt x="5900" y="3297"/>
                  </a:cubicBezTo>
                  <a:lnTo>
                    <a:pt x="5791" y="3213"/>
                  </a:lnTo>
                  <a:cubicBezTo>
                    <a:pt x="5785" y="3170"/>
                    <a:pt x="5779" y="3125"/>
                    <a:pt x="5772" y="3082"/>
                  </a:cubicBezTo>
                  <a:cubicBezTo>
                    <a:pt x="5772" y="3082"/>
                    <a:pt x="6241" y="3016"/>
                    <a:pt x="6241" y="2304"/>
                  </a:cubicBezTo>
                  <a:cubicBezTo>
                    <a:pt x="6209" y="2208"/>
                    <a:pt x="6178" y="2111"/>
                    <a:pt x="6147" y="2015"/>
                  </a:cubicBezTo>
                  <a:cubicBezTo>
                    <a:pt x="6147" y="2015"/>
                    <a:pt x="6447" y="1348"/>
                    <a:pt x="6166" y="1171"/>
                  </a:cubicBezTo>
                  <a:cubicBezTo>
                    <a:pt x="5900" y="967"/>
                    <a:pt x="5922" y="655"/>
                    <a:pt x="5547" y="523"/>
                  </a:cubicBezTo>
                  <a:cubicBezTo>
                    <a:pt x="5547" y="523"/>
                    <a:pt x="5503" y="0"/>
                    <a:pt x="4442" y="85"/>
                  </a:cubicBezTo>
                  <a:cubicBezTo>
                    <a:pt x="4442" y="85"/>
                    <a:pt x="4003" y="0"/>
                    <a:pt x="3855" y="208"/>
                  </a:cubicBezTo>
                  <a:cubicBezTo>
                    <a:pt x="3723" y="404"/>
                    <a:pt x="3435" y="359"/>
                    <a:pt x="3413" y="470"/>
                  </a:cubicBezTo>
                  <a:cubicBezTo>
                    <a:pt x="3403" y="601"/>
                    <a:pt x="3136" y="720"/>
                    <a:pt x="2964" y="1021"/>
                  </a:cubicBezTo>
                  <a:cubicBezTo>
                    <a:pt x="2964" y="1021"/>
                    <a:pt x="2641" y="1564"/>
                    <a:pt x="2769" y="1641"/>
                  </a:cubicBezTo>
                  <a:cubicBezTo>
                    <a:pt x="2769" y="1641"/>
                    <a:pt x="2837" y="1838"/>
                    <a:pt x="2693" y="2049"/>
                  </a:cubicBezTo>
                  <a:cubicBezTo>
                    <a:pt x="2693" y="2049"/>
                    <a:pt x="2769" y="2331"/>
                    <a:pt x="2769" y="2369"/>
                  </a:cubicBezTo>
                  <a:cubicBezTo>
                    <a:pt x="2769" y="2396"/>
                    <a:pt x="2919" y="3082"/>
                    <a:pt x="3167" y="3082"/>
                  </a:cubicBezTo>
                  <a:cubicBezTo>
                    <a:pt x="3167" y="3082"/>
                    <a:pt x="3255" y="3660"/>
                    <a:pt x="3435" y="3809"/>
                  </a:cubicBezTo>
                  <a:cubicBezTo>
                    <a:pt x="3607" y="3941"/>
                    <a:pt x="3572" y="4064"/>
                    <a:pt x="3572" y="4064"/>
                  </a:cubicBezTo>
                  <a:cubicBezTo>
                    <a:pt x="3572" y="4064"/>
                    <a:pt x="3556" y="4380"/>
                    <a:pt x="3479" y="4410"/>
                  </a:cubicBezTo>
                  <a:cubicBezTo>
                    <a:pt x="3403" y="4449"/>
                    <a:pt x="2942" y="4812"/>
                    <a:pt x="2565" y="4896"/>
                  </a:cubicBezTo>
                  <a:cubicBezTo>
                    <a:pt x="2191" y="4973"/>
                    <a:pt x="713" y="5609"/>
                    <a:pt x="713" y="5609"/>
                  </a:cubicBezTo>
                  <a:cubicBezTo>
                    <a:pt x="713" y="5609"/>
                    <a:pt x="521" y="5694"/>
                    <a:pt x="477" y="5694"/>
                  </a:cubicBezTo>
                  <a:cubicBezTo>
                    <a:pt x="424" y="5694"/>
                    <a:pt x="149" y="6726"/>
                    <a:pt x="76" y="6962"/>
                  </a:cubicBezTo>
                  <a:cubicBezTo>
                    <a:pt x="0" y="7193"/>
                    <a:pt x="775" y="7554"/>
                    <a:pt x="678" y="7704"/>
                  </a:cubicBezTo>
                  <a:cubicBezTo>
                    <a:pt x="606" y="7812"/>
                    <a:pt x="1347" y="7906"/>
                    <a:pt x="1272" y="8279"/>
                  </a:cubicBezTo>
                  <a:lnTo>
                    <a:pt x="2041" y="8934"/>
                  </a:lnTo>
                  <a:lnTo>
                    <a:pt x="2633" y="9106"/>
                  </a:lnTo>
                  <a:lnTo>
                    <a:pt x="4102" y="9779"/>
                  </a:lnTo>
                  <a:lnTo>
                    <a:pt x="6554" y="10000"/>
                  </a:lnTo>
                  <a:lnTo>
                    <a:pt x="9951" y="8673"/>
                  </a:lnTo>
                  <a:cubicBezTo>
                    <a:pt x="9863" y="7722"/>
                    <a:pt x="9716" y="7446"/>
                    <a:pt x="9328" y="57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0"/>
              <a:tileRect/>
            </a:gradFill>
            <a:ln w="22225">
              <a:noFill/>
              <a:round/>
              <a:headEnd/>
              <a:tailEnd/>
            </a:ln>
            <a:effectLst/>
          </p:spPr>
          <p:txBody>
            <a:bodyPr wrap="square" tIns="72000" bIns="36000">
              <a:no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000" kern="0" dirty="0">
                <a:solidFill>
                  <a:srgbClr val="73736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619672" y="1460573"/>
              <a:ext cx="5642311" cy="4556587"/>
            </a:xfrm>
            <a:custGeom>
              <a:avLst/>
              <a:gdLst/>
              <a:ahLst/>
              <a:cxnLst>
                <a:cxn ang="0">
                  <a:pos x="4112" y="1187"/>
                </a:cxn>
                <a:cxn ang="0">
                  <a:pos x="3675" y="725"/>
                </a:cxn>
                <a:cxn ang="0">
                  <a:pos x="2449" y="291"/>
                </a:cxn>
                <a:cxn ang="0">
                  <a:pos x="1303" y="390"/>
                </a:cxn>
                <a:cxn ang="0">
                  <a:pos x="512" y="679"/>
                </a:cxn>
                <a:cxn ang="0">
                  <a:pos x="3" y="1721"/>
                </a:cxn>
                <a:cxn ang="0">
                  <a:pos x="512" y="2764"/>
                </a:cxn>
                <a:cxn ang="0">
                  <a:pos x="1303" y="3053"/>
                </a:cxn>
                <a:cxn ang="0">
                  <a:pos x="2449" y="3151"/>
                </a:cxn>
                <a:cxn ang="0">
                  <a:pos x="3675" y="2718"/>
                </a:cxn>
                <a:cxn ang="0">
                  <a:pos x="4112" y="2255"/>
                </a:cxn>
                <a:cxn ang="0">
                  <a:pos x="3895" y="676"/>
                </a:cxn>
                <a:cxn ang="0">
                  <a:pos x="4090" y="1153"/>
                </a:cxn>
                <a:cxn ang="0">
                  <a:pos x="3896" y="1232"/>
                </a:cxn>
                <a:cxn ang="0">
                  <a:pos x="3671" y="789"/>
                </a:cxn>
                <a:cxn ang="0">
                  <a:pos x="2409" y="288"/>
                </a:cxn>
                <a:cxn ang="0">
                  <a:pos x="2132" y="596"/>
                </a:cxn>
                <a:cxn ang="0">
                  <a:pos x="1856" y="288"/>
                </a:cxn>
                <a:cxn ang="0">
                  <a:pos x="113" y="815"/>
                </a:cxn>
                <a:cxn ang="0">
                  <a:pos x="548" y="756"/>
                </a:cxn>
                <a:cxn ang="0">
                  <a:pos x="594" y="1093"/>
                </a:cxn>
                <a:cxn ang="0">
                  <a:pos x="213" y="1194"/>
                </a:cxn>
                <a:cxn ang="0">
                  <a:pos x="548" y="2687"/>
                </a:cxn>
                <a:cxn ang="0">
                  <a:pos x="113" y="2627"/>
                </a:cxn>
                <a:cxn ang="0">
                  <a:pos x="213" y="2249"/>
                </a:cxn>
                <a:cxn ang="0">
                  <a:pos x="594" y="2349"/>
                </a:cxn>
                <a:cxn ang="0">
                  <a:pos x="548" y="2687"/>
                </a:cxn>
                <a:cxn ang="0">
                  <a:pos x="2132" y="3402"/>
                </a:cxn>
                <a:cxn ang="0">
                  <a:pos x="1854" y="3124"/>
                </a:cxn>
                <a:cxn ang="0">
                  <a:pos x="2132" y="2846"/>
                </a:cxn>
                <a:cxn ang="0">
                  <a:pos x="2409" y="3155"/>
                </a:cxn>
                <a:cxn ang="0">
                  <a:pos x="2449" y="3097"/>
                </a:cxn>
                <a:cxn ang="0">
                  <a:pos x="1318" y="3001"/>
                </a:cxn>
                <a:cxn ang="0">
                  <a:pos x="629" y="2329"/>
                </a:cxn>
                <a:cxn ang="0">
                  <a:pos x="58" y="1721"/>
                </a:cxn>
                <a:cxn ang="0">
                  <a:pos x="629" y="1113"/>
                </a:cxn>
                <a:cxn ang="0">
                  <a:pos x="1318" y="442"/>
                </a:cxn>
                <a:cxn ang="0">
                  <a:pos x="2449" y="346"/>
                </a:cxn>
                <a:cxn ang="0">
                  <a:pos x="3639" y="766"/>
                </a:cxn>
                <a:cxn ang="0">
                  <a:pos x="4068" y="1221"/>
                </a:cxn>
                <a:cxn ang="0">
                  <a:pos x="4054" y="2213"/>
                </a:cxn>
                <a:cxn ang="0">
                  <a:pos x="3609" y="2698"/>
                </a:cxn>
                <a:cxn ang="0">
                  <a:pos x="3756" y="2729"/>
                </a:cxn>
                <a:cxn ang="0">
                  <a:pos x="3627" y="2560"/>
                </a:cxn>
                <a:cxn ang="0">
                  <a:pos x="4034" y="2248"/>
                </a:cxn>
                <a:cxn ang="0">
                  <a:pos x="4164" y="2416"/>
                </a:cxn>
              </a:cxnLst>
              <a:rect l="0" t="0" r="r" b="b"/>
              <a:pathLst>
                <a:path w="4261" h="3442">
                  <a:moveTo>
                    <a:pt x="4112" y="2255"/>
                  </a:moveTo>
                  <a:cubicBezTo>
                    <a:pt x="4211" y="2085"/>
                    <a:pt x="4261" y="1906"/>
                    <a:pt x="4261" y="1721"/>
                  </a:cubicBezTo>
                  <a:cubicBezTo>
                    <a:pt x="4261" y="1537"/>
                    <a:pt x="4211" y="1357"/>
                    <a:pt x="4112" y="1187"/>
                  </a:cubicBezTo>
                  <a:cubicBezTo>
                    <a:pt x="4218" y="1089"/>
                    <a:pt x="4247" y="926"/>
                    <a:pt x="4171" y="795"/>
                  </a:cubicBezTo>
                  <a:cubicBezTo>
                    <a:pt x="4083" y="643"/>
                    <a:pt x="3889" y="591"/>
                    <a:pt x="3736" y="679"/>
                  </a:cubicBezTo>
                  <a:cubicBezTo>
                    <a:pt x="3714" y="692"/>
                    <a:pt x="3693" y="708"/>
                    <a:pt x="3675" y="725"/>
                  </a:cubicBezTo>
                  <a:cubicBezTo>
                    <a:pt x="3663" y="717"/>
                    <a:pt x="3651" y="708"/>
                    <a:pt x="3639" y="700"/>
                  </a:cubicBezTo>
                  <a:cubicBezTo>
                    <a:pt x="3443" y="567"/>
                    <a:pt x="3216" y="463"/>
                    <a:pt x="2962" y="390"/>
                  </a:cubicBezTo>
                  <a:cubicBezTo>
                    <a:pt x="2797" y="342"/>
                    <a:pt x="2625" y="309"/>
                    <a:pt x="2449" y="291"/>
                  </a:cubicBezTo>
                  <a:cubicBezTo>
                    <a:pt x="2436" y="128"/>
                    <a:pt x="2299" y="0"/>
                    <a:pt x="2132" y="0"/>
                  </a:cubicBezTo>
                  <a:cubicBezTo>
                    <a:pt x="1966" y="0"/>
                    <a:pt x="1829" y="128"/>
                    <a:pt x="1816" y="291"/>
                  </a:cubicBezTo>
                  <a:cubicBezTo>
                    <a:pt x="1639" y="309"/>
                    <a:pt x="1468" y="342"/>
                    <a:pt x="1303" y="390"/>
                  </a:cubicBezTo>
                  <a:cubicBezTo>
                    <a:pt x="1049" y="463"/>
                    <a:pt x="821" y="567"/>
                    <a:pt x="626" y="700"/>
                  </a:cubicBezTo>
                  <a:cubicBezTo>
                    <a:pt x="610" y="710"/>
                    <a:pt x="595" y="721"/>
                    <a:pt x="581" y="732"/>
                  </a:cubicBezTo>
                  <a:cubicBezTo>
                    <a:pt x="561" y="712"/>
                    <a:pt x="538" y="694"/>
                    <a:pt x="512" y="679"/>
                  </a:cubicBezTo>
                  <a:cubicBezTo>
                    <a:pt x="360" y="591"/>
                    <a:pt x="166" y="643"/>
                    <a:pt x="78" y="795"/>
                  </a:cubicBezTo>
                  <a:cubicBezTo>
                    <a:pt x="0" y="931"/>
                    <a:pt x="33" y="1099"/>
                    <a:pt x="148" y="1197"/>
                  </a:cubicBezTo>
                  <a:cubicBezTo>
                    <a:pt x="52" y="1364"/>
                    <a:pt x="3" y="1540"/>
                    <a:pt x="3" y="1721"/>
                  </a:cubicBezTo>
                  <a:cubicBezTo>
                    <a:pt x="3" y="1902"/>
                    <a:pt x="52" y="2079"/>
                    <a:pt x="148" y="2246"/>
                  </a:cubicBezTo>
                  <a:cubicBezTo>
                    <a:pt x="33" y="2343"/>
                    <a:pt x="0" y="2512"/>
                    <a:pt x="78" y="2647"/>
                  </a:cubicBezTo>
                  <a:cubicBezTo>
                    <a:pt x="166" y="2799"/>
                    <a:pt x="360" y="2852"/>
                    <a:pt x="512" y="2764"/>
                  </a:cubicBezTo>
                  <a:cubicBezTo>
                    <a:pt x="538" y="2749"/>
                    <a:pt x="561" y="2731"/>
                    <a:pt x="581" y="2711"/>
                  </a:cubicBezTo>
                  <a:cubicBezTo>
                    <a:pt x="595" y="2722"/>
                    <a:pt x="610" y="2732"/>
                    <a:pt x="626" y="2743"/>
                  </a:cubicBezTo>
                  <a:cubicBezTo>
                    <a:pt x="821" y="2876"/>
                    <a:pt x="1049" y="2980"/>
                    <a:pt x="1303" y="3053"/>
                  </a:cubicBezTo>
                  <a:cubicBezTo>
                    <a:pt x="1468" y="3101"/>
                    <a:pt x="1640" y="3133"/>
                    <a:pt x="1816" y="3151"/>
                  </a:cubicBezTo>
                  <a:cubicBezTo>
                    <a:pt x="1829" y="3314"/>
                    <a:pt x="1966" y="3442"/>
                    <a:pt x="2132" y="3442"/>
                  </a:cubicBezTo>
                  <a:cubicBezTo>
                    <a:pt x="2299" y="3442"/>
                    <a:pt x="2436" y="3314"/>
                    <a:pt x="2449" y="3151"/>
                  </a:cubicBezTo>
                  <a:cubicBezTo>
                    <a:pt x="2625" y="3133"/>
                    <a:pt x="2797" y="3101"/>
                    <a:pt x="2962" y="3053"/>
                  </a:cubicBezTo>
                  <a:cubicBezTo>
                    <a:pt x="3216" y="2980"/>
                    <a:pt x="3443" y="2876"/>
                    <a:pt x="3639" y="2743"/>
                  </a:cubicBezTo>
                  <a:cubicBezTo>
                    <a:pt x="3651" y="2734"/>
                    <a:pt x="3663" y="2726"/>
                    <a:pt x="3675" y="2718"/>
                  </a:cubicBezTo>
                  <a:cubicBezTo>
                    <a:pt x="3693" y="2735"/>
                    <a:pt x="3714" y="2751"/>
                    <a:pt x="3736" y="2764"/>
                  </a:cubicBezTo>
                  <a:cubicBezTo>
                    <a:pt x="3889" y="2852"/>
                    <a:pt x="4083" y="2799"/>
                    <a:pt x="4171" y="2647"/>
                  </a:cubicBezTo>
                  <a:cubicBezTo>
                    <a:pt x="4247" y="2516"/>
                    <a:pt x="4218" y="2354"/>
                    <a:pt x="4112" y="2255"/>
                  </a:cubicBezTo>
                  <a:close/>
                  <a:moveTo>
                    <a:pt x="3708" y="749"/>
                  </a:moveTo>
                  <a:cubicBezTo>
                    <a:pt x="3723" y="736"/>
                    <a:pt x="3739" y="724"/>
                    <a:pt x="3756" y="713"/>
                  </a:cubicBezTo>
                  <a:cubicBezTo>
                    <a:pt x="3799" y="689"/>
                    <a:pt x="3847" y="676"/>
                    <a:pt x="3895" y="676"/>
                  </a:cubicBezTo>
                  <a:cubicBezTo>
                    <a:pt x="3994" y="676"/>
                    <a:pt x="4087" y="729"/>
                    <a:pt x="4136" y="815"/>
                  </a:cubicBezTo>
                  <a:cubicBezTo>
                    <a:pt x="4173" y="880"/>
                    <a:pt x="4183" y="954"/>
                    <a:pt x="4164" y="1026"/>
                  </a:cubicBezTo>
                  <a:cubicBezTo>
                    <a:pt x="4151" y="1075"/>
                    <a:pt x="4125" y="1118"/>
                    <a:pt x="4090" y="1153"/>
                  </a:cubicBezTo>
                  <a:cubicBezTo>
                    <a:pt x="4077" y="1165"/>
                    <a:pt x="4063" y="1177"/>
                    <a:pt x="4048" y="1187"/>
                  </a:cubicBezTo>
                  <a:cubicBezTo>
                    <a:pt x="4043" y="1190"/>
                    <a:pt x="4039" y="1192"/>
                    <a:pt x="4034" y="1195"/>
                  </a:cubicBezTo>
                  <a:cubicBezTo>
                    <a:pt x="3992" y="1219"/>
                    <a:pt x="3944" y="1232"/>
                    <a:pt x="3896" y="1232"/>
                  </a:cubicBezTo>
                  <a:cubicBezTo>
                    <a:pt x="3797" y="1232"/>
                    <a:pt x="3704" y="1179"/>
                    <a:pt x="3655" y="1093"/>
                  </a:cubicBezTo>
                  <a:cubicBezTo>
                    <a:pt x="3618" y="1029"/>
                    <a:pt x="3608" y="954"/>
                    <a:pt x="3627" y="882"/>
                  </a:cubicBezTo>
                  <a:cubicBezTo>
                    <a:pt x="3636" y="848"/>
                    <a:pt x="3651" y="817"/>
                    <a:pt x="3671" y="789"/>
                  </a:cubicBezTo>
                  <a:cubicBezTo>
                    <a:pt x="3682" y="775"/>
                    <a:pt x="3694" y="761"/>
                    <a:pt x="3708" y="749"/>
                  </a:cubicBezTo>
                  <a:close/>
                  <a:moveTo>
                    <a:pt x="2132" y="40"/>
                  </a:moveTo>
                  <a:cubicBezTo>
                    <a:pt x="2275" y="40"/>
                    <a:pt x="2393" y="149"/>
                    <a:pt x="2409" y="288"/>
                  </a:cubicBezTo>
                  <a:cubicBezTo>
                    <a:pt x="2410" y="298"/>
                    <a:pt x="2410" y="308"/>
                    <a:pt x="2410" y="318"/>
                  </a:cubicBezTo>
                  <a:cubicBezTo>
                    <a:pt x="2410" y="326"/>
                    <a:pt x="2410" y="334"/>
                    <a:pt x="2409" y="342"/>
                  </a:cubicBezTo>
                  <a:cubicBezTo>
                    <a:pt x="2397" y="484"/>
                    <a:pt x="2278" y="596"/>
                    <a:pt x="2132" y="596"/>
                  </a:cubicBezTo>
                  <a:cubicBezTo>
                    <a:pt x="1987" y="596"/>
                    <a:pt x="1868" y="484"/>
                    <a:pt x="1856" y="342"/>
                  </a:cubicBezTo>
                  <a:cubicBezTo>
                    <a:pt x="1855" y="334"/>
                    <a:pt x="1854" y="326"/>
                    <a:pt x="1854" y="318"/>
                  </a:cubicBezTo>
                  <a:cubicBezTo>
                    <a:pt x="1854" y="308"/>
                    <a:pt x="1855" y="298"/>
                    <a:pt x="1856" y="288"/>
                  </a:cubicBezTo>
                  <a:cubicBezTo>
                    <a:pt x="1871" y="149"/>
                    <a:pt x="1989" y="40"/>
                    <a:pt x="2132" y="40"/>
                  </a:cubicBezTo>
                  <a:close/>
                  <a:moveTo>
                    <a:pt x="85" y="1026"/>
                  </a:moveTo>
                  <a:cubicBezTo>
                    <a:pt x="66" y="954"/>
                    <a:pt x="75" y="880"/>
                    <a:pt x="113" y="815"/>
                  </a:cubicBezTo>
                  <a:cubicBezTo>
                    <a:pt x="162" y="729"/>
                    <a:pt x="254" y="676"/>
                    <a:pt x="354" y="676"/>
                  </a:cubicBezTo>
                  <a:cubicBezTo>
                    <a:pt x="402" y="676"/>
                    <a:pt x="450" y="689"/>
                    <a:pt x="492" y="713"/>
                  </a:cubicBezTo>
                  <a:cubicBezTo>
                    <a:pt x="513" y="725"/>
                    <a:pt x="532" y="740"/>
                    <a:pt x="548" y="756"/>
                  </a:cubicBezTo>
                  <a:cubicBezTo>
                    <a:pt x="561" y="768"/>
                    <a:pt x="573" y="782"/>
                    <a:pt x="583" y="797"/>
                  </a:cubicBezTo>
                  <a:cubicBezTo>
                    <a:pt x="600" y="823"/>
                    <a:pt x="614" y="851"/>
                    <a:pt x="622" y="882"/>
                  </a:cubicBezTo>
                  <a:cubicBezTo>
                    <a:pt x="641" y="954"/>
                    <a:pt x="631" y="1029"/>
                    <a:pt x="594" y="1093"/>
                  </a:cubicBezTo>
                  <a:cubicBezTo>
                    <a:pt x="545" y="1179"/>
                    <a:pt x="452" y="1232"/>
                    <a:pt x="353" y="1232"/>
                  </a:cubicBezTo>
                  <a:cubicBezTo>
                    <a:pt x="305" y="1232"/>
                    <a:pt x="257" y="1219"/>
                    <a:pt x="214" y="1195"/>
                  </a:cubicBezTo>
                  <a:cubicBezTo>
                    <a:pt x="214" y="1195"/>
                    <a:pt x="213" y="1194"/>
                    <a:pt x="213" y="1194"/>
                  </a:cubicBezTo>
                  <a:cubicBezTo>
                    <a:pt x="197" y="1185"/>
                    <a:pt x="182" y="1174"/>
                    <a:pt x="169" y="1162"/>
                  </a:cubicBezTo>
                  <a:cubicBezTo>
                    <a:pt x="128" y="1126"/>
                    <a:pt x="99" y="1080"/>
                    <a:pt x="85" y="1026"/>
                  </a:cubicBezTo>
                  <a:close/>
                  <a:moveTo>
                    <a:pt x="548" y="2687"/>
                  </a:moveTo>
                  <a:cubicBezTo>
                    <a:pt x="532" y="2703"/>
                    <a:pt x="513" y="2717"/>
                    <a:pt x="492" y="2729"/>
                  </a:cubicBezTo>
                  <a:cubicBezTo>
                    <a:pt x="450" y="2753"/>
                    <a:pt x="402" y="2766"/>
                    <a:pt x="354" y="2766"/>
                  </a:cubicBezTo>
                  <a:cubicBezTo>
                    <a:pt x="254" y="2766"/>
                    <a:pt x="162" y="2713"/>
                    <a:pt x="113" y="2627"/>
                  </a:cubicBezTo>
                  <a:cubicBezTo>
                    <a:pt x="75" y="2563"/>
                    <a:pt x="66" y="2488"/>
                    <a:pt x="85" y="2416"/>
                  </a:cubicBezTo>
                  <a:cubicBezTo>
                    <a:pt x="99" y="2363"/>
                    <a:pt x="128" y="2316"/>
                    <a:pt x="169" y="2280"/>
                  </a:cubicBezTo>
                  <a:cubicBezTo>
                    <a:pt x="182" y="2269"/>
                    <a:pt x="197" y="2258"/>
                    <a:pt x="213" y="2249"/>
                  </a:cubicBezTo>
                  <a:cubicBezTo>
                    <a:pt x="213" y="2248"/>
                    <a:pt x="214" y="2248"/>
                    <a:pt x="214" y="2248"/>
                  </a:cubicBezTo>
                  <a:cubicBezTo>
                    <a:pt x="257" y="2223"/>
                    <a:pt x="305" y="2210"/>
                    <a:pt x="353" y="2210"/>
                  </a:cubicBezTo>
                  <a:cubicBezTo>
                    <a:pt x="452" y="2210"/>
                    <a:pt x="545" y="2264"/>
                    <a:pt x="594" y="2349"/>
                  </a:cubicBezTo>
                  <a:cubicBezTo>
                    <a:pt x="631" y="2414"/>
                    <a:pt x="641" y="2489"/>
                    <a:pt x="622" y="2560"/>
                  </a:cubicBezTo>
                  <a:cubicBezTo>
                    <a:pt x="614" y="2591"/>
                    <a:pt x="600" y="2620"/>
                    <a:pt x="583" y="2645"/>
                  </a:cubicBezTo>
                  <a:cubicBezTo>
                    <a:pt x="573" y="2660"/>
                    <a:pt x="561" y="2674"/>
                    <a:pt x="548" y="2687"/>
                  </a:cubicBezTo>
                  <a:close/>
                  <a:moveTo>
                    <a:pt x="2409" y="3155"/>
                  </a:moveTo>
                  <a:cubicBezTo>
                    <a:pt x="2393" y="3294"/>
                    <a:pt x="2275" y="3402"/>
                    <a:pt x="2132" y="3402"/>
                  </a:cubicBezTo>
                  <a:cubicBezTo>
                    <a:pt x="2132" y="3402"/>
                    <a:pt x="2132" y="3402"/>
                    <a:pt x="2132" y="3402"/>
                  </a:cubicBezTo>
                  <a:cubicBezTo>
                    <a:pt x="2058" y="3402"/>
                    <a:pt x="1988" y="3373"/>
                    <a:pt x="1936" y="3321"/>
                  </a:cubicBezTo>
                  <a:cubicBezTo>
                    <a:pt x="1891" y="3276"/>
                    <a:pt x="1863" y="3218"/>
                    <a:pt x="1856" y="3155"/>
                  </a:cubicBezTo>
                  <a:cubicBezTo>
                    <a:pt x="1855" y="3145"/>
                    <a:pt x="1854" y="3135"/>
                    <a:pt x="1854" y="3124"/>
                  </a:cubicBezTo>
                  <a:cubicBezTo>
                    <a:pt x="1854" y="3116"/>
                    <a:pt x="1855" y="3108"/>
                    <a:pt x="1856" y="3100"/>
                  </a:cubicBezTo>
                  <a:cubicBezTo>
                    <a:pt x="1861" y="3035"/>
                    <a:pt x="1889" y="2975"/>
                    <a:pt x="1936" y="2928"/>
                  </a:cubicBezTo>
                  <a:cubicBezTo>
                    <a:pt x="1988" y="2875"/>
                    <a:pt x="2058" y="2846"/>
                    <a:pt x="2132" y="2846"/>
                  </a:cubicBezTo>
                  <a:cubicBezTo>
                    <a:pt x="2278" y="2846"/>
                    <a:pt x="2397" y="2958"/>
                    <a:pt x="2409" y="3100"/>
                  </a:cubicBezTo>
                  <a:cubicBezTo>
                    <a:pt x="2410" y="3108"/>
                    <a:pt x="2410" y="3116"/>
                    <a:pt x="2410" y="3124"/>
                  </a:cubicBezTo>
                  <a:cubicBezTo>
                    <a:pt x="2410" y="3135"/>
                    <a:pt x="2410" y="3145"/>
                    <a:pt x="2409" y="3155"/>
                  </a:cubicBezTo>
                  <a:close/>
                  <a:moveTo>
                    <a:pt x="3609" y="2698"/>
                  </a:moveTo>
                  <a:cubicBezTo>
                    <a:pt x="3418" y="2828"/>
                    <a:pt x="3195" y="2930"/>
                    <a:pt x="2947" y="3001"/>
                  </a:cubicBezTo>
                  <a:cubicBezTo>
                    <a:pt x="2787" y="3047"/>
                    <a:pt x="2620" y="3079"/>
                    <a:pt x="2449" y="3097"/>
                  </a:cubicBezTo>
                  <a:cubicBezTo>
                    <a:pt x="2435" y="2934"/>
                    <a:pt x="2299" y="2806"/>
                    <a:pt x="2132" y="2806"/>
                  </a:cubicBezTo>
                  <a:cubicBezTo>
                    <a:pt x="1966" y="2806"/>
                    <a:pt x="1830" y="2934"/>
                    <a:pt x="1816" y="3097"/>
                  </a:cubicBezTo>
                  <a:cubicBezTo>
                    <a:pt x="1645" y="3079"/>
                    <a:pt x="1478" y="3047"/>
                    <a:pt x="1318" y="3001"/>
                  </a:cubicBezTo>
                  <a:cubicBezTo>
                    <a:pt x="1070" y="2930"/>
                    <a:pt x="847" y="2828"/>
                    <a:pt x="656" y="2698"/>
                  </a:cubicBezTo>
                  <a:cubicBezTo>
                    <a:pt x="642" y="2688"/>
                    <a:pt x="629" y="2679"/>
                    <a:pt x="615" y="2669"/>
                  </a:cubicBezTo>
                  <a:cubicBezTo>
                    <a:pt x="683" y="2571"/>
                    <a:pt x="692" y="2439"/>
                    <a:pt x="629" y="2329"/>
                  </a:cubicBezTo>
                  <a:cubicBezTo>
                    <a:pt x="541" y="2177"/>
                    <a:pt x="346" y="2125"/>
                    <a:pt x="194" y="2213"/>
                  </a:cubicBezTo>
                  <a:cubicBezTo>
                    <a:pt x="194" y="2213"/>
                    <a:pt x="193" y="2214"/>
                    <a:pt x="192" y="2214"/>
                  </a:cubicBezTo>
                  <a:cubicBezTo>
                    <a:pt x="103" y="2057"/>
                    <a:pt x="58" y="1891"/>
                    <a:pt x="58" y="1721"/>
                  </a:cubicBezTo>
                  <a:cubicBezTo>
                    <a:pt x="58" y="1551"/>
                    <a:pt x="103" y="1386"/>
                    <a:pt x="192" y="1228"/>
                  </a:cubicBezTo>
                  <a:cubicBezTo>
                    <a:pt x="193" y="1229"/>
                    <a:pt x="194" y="1229"/>
                    <a:pt x="194" y="1230"/>
                  </a:cubicBezTo>
                  <a:cubicBezTo>
                    <a:pt x="346" y="1317"/>
                    <a:pt x="541" y="1265"/>
                    <a:pt x="629" y="1113"/>
                  </a:cubicBezTo>
                  <a:cubicBezTo>
                    <a:pt x="692" y="1003"/>
                    <a:pt x="683" y="872"/>
                    <a:pt x="615" y="774"/>
                  </a:cubicBezTo>
                  <a:cubicBezTo>
                    <a:pt x="629" y="764"/>
                    <a:pt x="642" y="754"/>
                    <a:pt x="656" y="745"/>
                  </a:cubicBezTo>
                  <a:cubicBezTo>
                    <a:pt x="847" y="615"/>
                    <a:pt x="1070" y="513"/>
                    <a:pt x="1318" y="442"/>
                  </a:cubicBezTo>
                  <a:cubicBezTo>
                    <a:pt x="1478" y="395"/>
                    <a:pt x="1645" y="364"/>
                    <a:pt x="1816" y="346"/>
                  </a:cubicBezTo>
                  <a:cubicBezTo>
                    <a:pt x="1830" y="509"/>
                    <a:pt x="1966" y="636"/>
                    <a:pt x="2132" y="636"/>
                  </a:cubicBezTo>
                  <a:cubicBezTo>
                    <a:pt x="2299" y="636"/>
                    <a:pt x="2435" y="509"/>
                    <a:pt x="2449" y="346"/>
                  </a:cubicBezTo>
                  <a:cubicBezTo>
                    <a:pt x="2620" y="364"/>
                    <a:pt x="2787" y="395"/>
                    <a:pt x="2947" y="442"/>
                  </a:cubicBezTo>
                  <a:cubicBezTo>
                    <a:pt x="3195" y="513"/>
                    <a:pt x="3418" y="615"/>
                    <a:pt x="3609" y="745"/>
                  </a:cubicBezTo>
                  <a:cubicBezTo>
                    <a:pt x="3619" y="752"/>
                    <a:pt x="3629" y="759"/>
                    <a:pt x="3639" y="766"/>
                  </a:cubicBezTo>
                  <a:cubicBezTo>
                    <a:pt x="3567" y="865"/>
                    <a:pt x="3555" y="1001"/>
                    <a:pt x="3620" y="1113"/>
                  </a:cubicBezTo>
                  <a:cubicBezTo>
                    <a:pt x="3708" y="1265"/>
                    <a:pt x="3902" y="1317"/>
                    <a:pt x="4054" y="1230"/>
                  </a:cubicBezTo>
                  <a:cubicBezTo>
                    <a:pt x="4059" y="1227"/>
                    <a:pt x="4064" y="1224"/>
                    <a:pt x="4068" y="1221"/>
                  </a:cubicBezTo>
                  <a:cubicBezTo>
                    <a:pt x="4161" y="1381"/>
                    <a:pt x="4207" y="1549"/>
                    <a:pt x="4207" y="1721"/>
                  </a:cubicBezTo>
                  <a:cubicBezTo>
                    <a:pt x="4207" y="1894"/>
                    <a:pt x="4161" y="2062"/>
                    <a:pt x="4068" y="2222"/>
                  </a:cubicBezTo>
                  <a:cubicBezTo>
                    <a:pt x="4064" y="2219"/>
                    <a:pt x="4059" y="2216"/>
                    <a:pt x="4054" y="2213"/>
                  </a:cubicBezTo>
                  <a:cubicBezTo>
                    <a:pt x="3902" y="2125"/>
                    <a:pt x="3708" y="2177"/>
                    <a:pt x="3620" y="2329"/>
                  </a:cubicBezTo>
                  <a:cubicBezTo>
                    <a:pt x="3555" y="2442"/>
                    <a:pt x="3567" y="2578"/>
                    <a:pt x="3639" y="2677"/>
                  </a:cubicBezTo>
                  <a:cubicBezTo>
                    <a:pt x="3629" y="2684"/>
                    <a:pt x="3619" y="2691"/>
                    <a:pt x="3609" y="2698"/>
                  </a:cubicBezTo>
                  <a:close/>
                  <a:moveTo>
                    <a:pt x="4136" y="2627"/>
                  </a:moveTo>
                  <a:cubicBezTo>
                    <a:pt x="4087" y="2713"/>
                    <a:pt x="3994" y="2766"/>
                    <a:pt x="3895" y="2766"/>
                  </a:cubicBezTo>
                  <a:cubicBezTo>
                    <a:pt x="3847" y="2766"/>
                    <a:pt x="3799" y="2753"/>
                    <a:pt x="3756" y="2729"/>
                  </a:cubicBezTo>
                  <a:cubicBezTo>
                    <a:pt x="3739" y="2719"/>
                    <a:pt x="3723" y="2707"/>
                    <a:pt x="3708" y="2694"/>
                  </a:cubicBezTo>
                  <a:cubicBezTo>
                    <a:pt x="3694" y="2681"/>
                    <a:pt x="3682" y="2668"/>
                    <a:pt x="3671" y="2653"/>
                  </a:cubicBezTo>
                  <a:cubicBezTo>
                    <a:pt x="3651" y="2626"/>
                    <a:pt x="3636" y="2594"/>
                    <a:pt x="3627" y="2560"/>
                  </a:cubicBezTo>
                  <a:cubicBezTo>
                    <a:pt x="3608" y="2489"/>
                    <a:pt x="3618" y="2414"/>
                    <a:pt x="3655" y="2349"/>
                  </a:cubicBezTo>
                  <a:cubicBezTo>
                    <a:pt x="3704" y="2264"/>
                    <a:pt x="3797" y="2210"/>
                    <a:pt x="3896" y="2210"/>
                  </a:cubicBezTo>
                  <a:cubicBezTo>
                    <a:pt x="3944" y="2210"/>
                    <a:pt x="3992" y="2223"/>
                    <a:pt x="4034" y="2248"/>
                  </a:cubicBezTo>
                  <a:cubicBezTo>
                    <a:pt x="4039" y="2250"/>
                    <a:pt x="4043" y="2253"/>
                    <a:pt x="4048" y="2256"/>
                  </a:cubicBezTo>
                  <a:cubicBezTo>
                    <a:pt x="4063" y="2266"/>
                    <a:pt x="4077" y="2277"/>
                    <a:pt x="4090" y="2290"/>
                  </a:cubicBezTo>
                  <a:cubicBezTo>
                    <a:pt x="4125" y="2324"/>
                    <a:pt x="4151" y="2368"/>
                    <a:pt x="4164" y="2416"/>
                  </a:cubicBezTo>
                  <a:cubicBezTo>
                    <a:pt x="4183" y="2488"/>
                    <a:pt x="4173" y="2563"/>
                    <a:pt x="4136" y="26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2000" dirty="0">
                <a:solidFill>
                  <a:srgbClr val="73736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6444208" y="1820613"/>
              <a:ext cx="244827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Project Manager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6435299" y="5060973"/>
              <a:ext cx="2457181" cy="661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Main Contractor</a:t>
              </a:r>
              <a:endParaRPr 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4860032" y="5779865"/>
              <a:ext cx="2194570" cy="45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defTabSz="1019175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Subcontractor</a:t>
              </a:r>
              <a:endPara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</p:grpSp>
      <p:pic>
        <p:nvPicPr>
          <p:cNvPr id="28" name="Picture 27" descr="text-fil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574" y="2492896"/>
            <a:ext cx="476250" cy="47625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2987824" y="2708920"/>
            <a:ext cx="2808312" cy="22101"/>
          </a:xfrm>
          <a:prstGeom prst="straightConnector1">
            <a:avLst/>
          </a:prstGeom>
          <a:ln w="38100">
            <a:solidFill>
              <a:srgbClr val="FE7D19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1475656" y="3336896"/>
            <a:ext cx="5904656" cy="596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lvl="1" algn="ctr" defTabSz="10191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Supersede + Transmit</a:t>
            </a:r>
            <a:endParaRPr lang="en-US" sz="2400" i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1" name="Picture 30" descr="text-fil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988840"/>
            <a:ext cx="476250" cy="476250"/>
          </a:xfrm>
          <a:prstGeom prst="rect">
            <a:avLst/>
          </a:prstGeom>
        </p:spPr>
      </p:pic>
      <p:pic>
        <p:nvPicPr>
          <p:cNvPr id="32" name="Picture 31" descr="text-fil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2348880"/>
            <a:ext cx="476250" cy="4762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627784" y="256490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endParaRPr lang="en-A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10524" y="20500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endParaRPr lang="en-A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1402" y="242088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endParaRPr lang="en-A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00816" y="2543388"/>
            <a:ext cx="476250" cy="476250"/>
            <a:chOff x="2471465" y="3024758"/>
            <a:chExt cx="476250" cy="476250"/>
          </a:xfrm>
        </p:grpSpPr>
        <p:pic>
          <p:nvPicPr>
            <p:cNvPr id="37" name="Picture 36" descr="text-file-icon-red.png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71465" y="3024758"/>
              <a:ext cx="476250" cy="47625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598808" y="306896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B</a:t>
              </a:r>
              <a:endPara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45458" y="2381154"/>
            <a:ext cx="476250" cy="476250"/>
            <a:chOff x="2471465" y="3024758"/>
            <a:chExt cx="476250" cy="476250"/>
          </a:xfrm>
        </p:grpSpPr>
        <p:pic>
          <p:nvPicPr>
            <p:cNvPr id="40" name="Picture 39" descr="text-file-icon-red.png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71465" y="3024758"/>
              <a:ext cx="476250" cy="47625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598808" y="306896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B</a:t>
              </a:r>
              <a:endPara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1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eDOCPRO</a:t>
            </a:r>
            <a:r>
              <a:rPr lang="en-US" dirty="0" smtClean="0"/>
              <a:t> development direction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is </a:t>
            </a:r>
            <a:r>
              <a:rPr lang="en-US" dirty="0" err="1" smtClean="0"/>
              <a:t>eDocPro</a:t>
            </a:r>
            <a:r>
              <a:rPr lang="en-US" dirty="0" smtClean="0"/>
              <a:t> now?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Core: 70% complete</a:t>
            </a:r>
          </a:p>
          <a:p>
            <a:pPr lvl="1"/>
            <a:r>
              <a:rPr lang="en-US" dirty="0" smtClean="0"/>
              <a:t>Document module</a:t>
            </a:r>
          </a:p>
          <a:p>
            <a:pPr lvl="1"/>
            <a:r>
              <a:rPr lang="en-US" dirty="0" smtClean="0"/>
              <a:t>Mail / Transmittal module</a:t>
            </a:r>
          </a:p>
          <a:p>
            <a:pPr lvl="1"/>
            <a:r>
              <a:rPr lang="en-US" dirty="0" smtClean="0"/>
              <a:t>Administration</a:t>
            </a:r>
          </a:p>
          <a:p>
            <a:r>
              <a:rPr lang="en-US" dirty="0" smtClean="0"/>
              <a:t>Built on LAMP stack / </a:t>
            </a:r>
            <a:r>
              <a:rPr lang="en-US" dirty="0" err="1" smtClean="0"/>
              <a:t>CodeIgniter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Where it needs to be?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Core completed</a:t>
            </a:r>
          </a:p>
          <a:p>
            <a:r>
              <a:rPr lang="en-US" dirty="0" smtClean="0"/>
              <a:t>Workflow module</a:t>
            </a:r>
          </a:p>
          <a:p>
            <a:pPr lvl="1"/>
            <a:r>
              <a:rPr lang="en-US" dirty="0" smtClean="0"/>
              <a:t>Document flow and disposition tracking</a:t>
            </a:r>
          </a:p>
          <a:p>
            <a:r>
              <a:rPr lang="en-US" dirty="0" smtClean="0"/>
              <a:t>Reporting module</a:t>
            </a:r>
          </a:p>
          <a:p>
            <a:r>
              <a:rPr lang="en-US" dirty="0" smtClean="0"/>
              <a:t>Mobile app for iOS / Android / BB</a:t>
            </a:r>
          </a:p>
          <a:p>
            <a:r>
              <a:rPr lang="en-US" dirty="0" smtClean="0"/>
              <a:t>Built on LAMP stack / Django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61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Edocpro</a:t>
            </a:r>
            <a:r>
              <a:rPr lang="en-US" dirty="0" smtClean="0"/>
              <a:t> production requirement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smtClean="0"/>
              <a:t>Requirement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Production Environment</a:t>
            </a:r>
          </a:p>
          <a:p>
            <a:pPr lvl="1"/>
            <a:r>
              <a:rPr lang="en-US" dirty="0" smtClean="0"/>
              <a:t>Primary servers</a:t>
            </a:r>
          </a:p>
          <a:p>
            <a:pPr lvl="1"/>
            <a:r>
              <a:rPr lang="en-US" dirty="0" smtClean="0"/>
              <a:t>Secondary servers</a:t>
            </a:r>
          </a:p>
          <a:p>
            <a:pPr lvl="1"/>
            <a:r>
              <a:rPr lang="en-US" dirty="0" smtClean="0"/>
              <a:t>Disaster Recovery servers</a:t>
            </a:r>
          </a:p>
          <a:p>
            <a:pPr lvl="1"/>
            <a:r>
              <a:rPr lang="en-US" dirty="0" smtClean="0"/>
              <a:t>Database servers clustered</a:t>
            </a:r>
          </a:p>
          <a:p>
            <a:pPr lvl="1"/>
            <a:r>
              <a:rPr lang="en-US" dirty="0" smtClean="0"/>
              <a:t>NAS / SAN</a:t>
            </a:r>
          </a:p>
          <a:p>
            <a:r>
              <a:rPr lang="en-US" dirty="0" smtClean="0"/>
              <a:t>Development / Testing Environment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Support Staff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Senior Developer</a:t>
            </a:r>
            <a:endParaRPr lang="en-US" dirty="0" smtClean="0"/>
          </a:p>
          <a:p>
            <a:r>
              <a:rPr lang="en-US" dirty="0" smtClean="0"/>
              <a:t>Support staff</a:t>
            </a:r>
          </a:p>
          <a:p>
            <a:r>
              <a:rPr lang="en-US" dirty="0" smtClean="0"/>
              <a:t>Consultant Trainers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22869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193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ＭＳ Ｐゴシック</vt:lpstr>
      <vt:lpstr>Whitney Book</vt:lpstr>
      <vt:lpstr>Wingdings 3</vt:lpstr>
      <vt:lpstr>Slice</vt:lpstr>
      <vt:lpstr>E-Document for Project Management</vt:lpstr>
      <vt:lpstr>PowerPoint Presentation</vt:lpstr>
      <vt:lpstr>PowerPoint Presentation</vt:lpstr>
      <vt:lpstr>PowerPoint Presentation</vt:lpstr>
      <vt:lpstr>PowerPoint Presentation</vt:lpstr>
      <vt:lpstr>eDOCPRO development direction</vt:lpstr>
      <vt:lpstr>Edocpro production requirement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E-Document for Project Management</dc:title>
  <dc:creator>Ivan Tanu</dc:creator>
  <cp:lastModifiedBy>Ivan Tanu</cp:lastModifiedBy>
  <cp:revision>4</cp:revision>
  <dcterms:created xsi:type="dcterms:W3CDTF">2015-12-03T02:11:43Z</dcterms:created>
  <dcterms:modified xsi:type="dcterms:W3CDTF">2015-12-04T13:59:16Z</dcterms:modified>
</cp:coreProperties>
</file>