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C1493A9A.xml" ContentType="application/vnd.ms-powerpoint.comments+xml"/>
  <Override PartName="/ppt/comments/modernComment_102_7F6EF4AA.xml" ContentType="application/vnd.ms-powerpoint.comments+xml"/>
  <Override PartName="/ppt/comments/modernComment_103_2C24C21A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0E292D-E98D-4372-879F-B289BA850CAB}">
          <p14:sldIdLst>
            <p14:sldId id="256"/>
            <p14:sldId id="264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43766-585C-DA69-6CDE-CB721D75D013}" name="Silverstein, Claire" initials="SC" userId="S::Claire.Silverstein@noblis.org::734a8685-5024-4105-a0aa-7088c6c432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295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A7FA4-9BCE-400D-93EE-4BB34943E3C2}" v="12" dt="2023-01-31T22:21:0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modernComment_101_C1493A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BC25B8-3B82-43C4-B843-76572E6F1803}" authorId="{42D43766-585C-DA69-6CDE-CB721D75D013}" status="resolved" created="2022-12-27T14:25:55.29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42801818" sldId="257"/>
      <ac:spMk id="2" creationId="{157406D3-1582-F161-3EFA-39C7C2F2DFDA}"/>
      <ac:txMk cp="20" len="20">
        <ac:context len="54" hash="1580306884"/>
      </ac:txMk>
    </ac:txMkLst>
    <p188:pos x="9334500" y="577850"/>
    <p188:txBody>
      <a:bodyPr/>
      <a:lstStyle/>
      <a:p>
        <a:r>
          <a:rPr lang="en-US"/>
          <a:t>Team? Support Team?</a:t>
        </a:r>
      </a:p>
    </p188:txBody>
  </p188:cm>
  <p188:cm id="{D4ABAA3C-0400-4097-B356-B43C57D9DA3A}" authorId="{42D43766-585C-DA69-6CDE-CB721D75D013}" status="resolved" created="2022-12-27T14:32:50.79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42801818" sldId="257"/>
      <ac:spMk id="3" creationId="{6C88A934-210E-01B7-A924-6D7BB6A4F152}"/>
      <ac:txMk cp="293" len="202">
        <ac:context len="497" hash="1895457594"/>
      </ac:txMk>
    </ac:txMkLst>
    <p188:pos x="10382250" y="2717800"/>
    <p188:replyLst>
      <p188:reply id="{487E17D9-2FDC-418A-943F-477697810BD8}" authorId="{42D43766-585C-DA69-6CDE-CB721D75D013}" created="2022-12-27T14:32:58.530">
        <p188:txBody>
          <a:bodyPr/>
          <a:lstStyle/>
          <a:p>
            <a:r>
              <a:rPr lang="en-US"/>
              <a:t>If yes, we need a better way of saying this than, "your project is being reviewed" and, "your project has been approved for posting".</a:t>
            </a:r>
          </a:p>
        </p188:txBody>
      </p188:reply>
    </p188:replyLst>
    <p188:txBody>
      <a:bodyPr/>
      <a:lstStyle/>
      <a:p>
        <a:r>
          <a:rPr lang="en-US"/>
          <a:t>So this is basically a pre-approval before any data/metadata has been seen, strictly based on the project's funding source/TOCOR?</a:t>
        </a:r>
      </a:p>
    </p188:txBody>
  </p188:cm>
</p188:cmLst>
</file>

<file path=ppt/comments/modernComment_102_7F6EF4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23E246-9337-4C38-80AD-8A736253B53E}" authorId="{42D43766-585C-DA69-6CDE-CB721D75D013}" status="resolved" created="2022-12-27T14:37:25.27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137978026" sldId="258"/>
      <ac:spMk id="3" creationId="{42EACF9C-AECE-9CDD-14EE-4F0AAD73392F}"/>
      <ac:txMk cp="177" len="37">
        <ac:context len="574" hash="3119279124"/>
      </ac:txMk>
    </ac:txMkLst>
    <p188:pos x="10315575" y="1041400"/>
    <p188:txBody>
      <a:bodyPr/>
      <a:lstStyle/>
      <a:p>
        <a:r>
          <a:rPr lang="en-US"/>
          <a:t>Do code providers send this link in a separate email from the initial contact email on slide 2? If yes, please clarify here and also specify if the email subject line/body of the email should include any specific information.</a:t>
        </a:r>
      </a:p>
    </p188:txBody>
  </p188:cm>
</p188:cmLst>
</file>

<file path=ppt/comments/modernComment_103_2C24C2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C45635-6622-4019-88BD-E7A47652012E}" authorId="{42D43766-585C-DA69-6CDE-CB721D75D013}" status="resolved" created="2022-12-27T14:54:53.89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40606490" sldId="259"/>
      <ac:spMk id="3" creationId="{3F1F06C9-FD33-4C62-31ED-A252A523166B}"/>
      <ac:txMk cp="135" len="7">
        <ac:context len="474" hash="3995615082"/>
      </ac:txMk>
    </ac:txMkLst>
    <p188:pos x="8696325" y="1422400"/>
    <p188:txBody>
      <a:bodyPr/>
      <a:lstStyle/>
      <a:p>
        <a:r>
          <a:rPr lang="en-US"/>
          <a:t>Confirm this is accurate.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7E8B8-E98A-42E9-B5EB-704B425DC95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09A5-C481-4479-A4A2-9196F066B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4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E4A1-F8A9-CD00-6ECC-2DA246E4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B4133-C58A-5FA1-8A87-BC029A841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E94F-FBF7-622B-7D24-1751BED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D7BD-B09A-4E55-B75A-FD60E11E8A5C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442B-F00E-81D4-B6D8-F17C776C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F802-E0C7-ECC0-2C31-A9175DF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6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8B0B-E211-0A60-0905-89768A2F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67A4-40DA-2EA9-763B-E7CB74F2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2EE8-4AC7-7D1A-6574-BB1CF94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72A8B-FC20-4F77-8700-F03F41CA8440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1F85-A913-32F5-2CCE-9AC92F4B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FF23-14C9-7C20-00C3-1EC91FF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02254-E43C-AD8E-F358-4CBAE09B4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32D91-C076-2975-10D8-E2F92D2AC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69BE-EE0F-D502-68EE-6F8EE66C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351-F84E-490B-9A3C-5476855BF6A2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CB1A-F960-4124-B6E7-2E5BC8B1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2531-AEE7-A7BE-CC72-B5ECEEB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ACEB-A956-8E37-C5B1-5682066E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E593-2BA3-6928-22A0-C86C1111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8CB9-3ACD-1E97-AF56-982E811B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EBBE-6D83-448A-AA62-5F0F3BD3C10C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84EB-8FD0-6F24-69AE-1EF77111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B5D3-2001-BD2B-F2B7-FF9DFF1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6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E27B-0B99-60FB-83EF-43D845A6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A855-7B3A-13CE-7B87-3ADECD41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B4BF-40F2-CCA8-2596-1849755F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57E63-670E-4800-ABDB-2CE2FE4F66BB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2186-146B-35AB-01D5-00AB683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F2DD-A416-6FD0-FFD5-04A726B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714E-C0CE-204D-DD5C-9DE6E127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A626-F669-4AF3-05E1-C6F34740F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1984-7E70-D929-68CC-BB8C0B89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12BCE-016F-6E0E-2A6B-93220FAA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8320-5060-4844-84A4-29459855AD15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46736-F89C-5D9E-3772-CBCF395C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476F-B8E6-D849-8474-F95AB861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2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D754-A4BE-85BB-A4A6-E22DCBAA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9828-68CC-432A-369E-0D755616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F367-F685-7795-F822-7C238CDB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C2BE3-AC5F-6446-021C-5C2081698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8308B-4240-D59B-C928-A092A9B99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FE41-1264-2A58-E4BC-D915130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63FE-4BEF-45A9-9CE3-577B70B999A2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CD57-6A0C-B3F5-5891-A715852F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C324F-6E4B-C15A-FD4F-E17100EA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CA7B-D286-21AD-CA16-EED1E118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530BF-E0CF-6EA1-54AF-4AE13FC4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15C6-4121-45C2-82C5-E5DEFDCC7D9A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3A687-13EF-ECC2-4159-C58421DE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436FD-3E30-F58A-0244-7382D073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4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C43EA-1DA5-2A72-92F5-A162699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80D1-A963-4D65-9649-7490FC9D3ABB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C2C76-A7B0-9DF8-21AE-B1873AEE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5B71F-A8A8-9F6F-9DF4-B2E083D9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FDAC-ACFC-63B8-50D4-88922657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1731-949C-D36A-867C-158871FE3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079F-C755-AB13-D254-3BBF2CB31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84165-8C59-1544-9492-7A0FD717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CABCD-E410-443B-9AC2-2A1B1CA8FEAB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869B-E6E3-F715-106F-B4F2EB92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6CFD-3472-72A6-309B-2378C4AE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AF5D-9E66-8618-804C-0B9AB841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0FB1-3130-3FF4-52A5-142D77B23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58AE3-CE5E-6A30-CDFA-C76F776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418A-6408-BAA7-E2D2-3924FE66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4EAA-FF33-4195-A3BE-8ABE1E17C6CA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47E8C-4710-2296-923C-B573EB4A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6A3E-BA0E-DFEA-6E1F-291452A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1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57A8D-2952-199E-35A5-C5907E42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D918-7ABC-C258-9BDF-9E860ACB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C15A-709F-9053-98DD-234D7F7C4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4613-92F1-465B-BD75-3FB526B8A05B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AD9F-ADDC-B0A7-A1A2-69FF197FC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BEC9C-18F6-4A30-77C2-B9ED6993D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15F3-3AC2-4AAC-A5F6-958BE3195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s.dot.gov/code/repository-registration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ta.itsjpo@dot.gov" TargetMode="External"/><Relationship Id="rId2" Type="http://schemas.microsoft.com/office/2018/10/relationships/comments" Target="../comments/modernComment_101_C1493A9A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dot.gov/code/documents/ITS_JPO_CodeHubs_Code_Quality_Best_Practices_Checklist.pdf" TargetMode="External"/><Relationship Id="rId2" Type="http://schemas.microsoft.com/office/2018/10/relationships/comments" Target="../comments/modernComment_102_7F6EF4AA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dot.gov/code/documents/CodeHubREADMETemplate.md" TargetMode="External"/><Relationship Id="rId2" Type="http://schemas.microsoft.com/office/2018/10/relationships/comments" Target="../comments/modernComment_103_2C24C21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25F2-4981-48C5-E2AA-A78A2EE5D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Providing Code to ITS CodeHub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8FBD3C0-034B-FC1A-5219-69C2796BB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February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C3905-62E5-B334-233F-98E989E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B135-7057-2D1F-D73E-5C96BCCD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C37B-3F3B-09C1-310B-82A3B7A0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Step 1. Contact the ITS JPO Data Program (2 days to 1 week)</a:t>
            </a:r>
          </a:p>
          <a:p>
            <a:r>
              <a:rPr lang="en-US" dirty="0">
                <a:solidFill>
                  <a:srgbClr val="595959"/>
                </a:solidFill>
              </a:rPr>
              <a:t>Step 2. Upload Code to GitHub Repository (depends on provider)</a:t>
            </a:r>
          </a:p>
          <a:p>
            <a:r>
              <a:rPr lang="en-US" dirty="0">
                <a:solidFill>
                  <a:srgbClr val="595959"/>
                </a:solidFill>
              </a:rPr>
              <a:t>Step 3. Fill out a README (depends on provider)</a:t>
            </a:r>
          </a:p>
          <a:p>
            <a:r>
              <a:rPr lang="en-US" dirty="0">
                <a:solidFill>
                  <a:srgbClr val="595959"/>
                </a:solidFill>
              </a:rPr>
              <a:t>Step 4. ITS JPO Data Program Review (2 days to multiple weeks)</a:t>
            </a:r>
          </a:p>
          <a:p>
            <a:r>
              <a:rPr lang="en-US" dirty="0">
                <a:solidFill>
                  <a:srgbClr val="595959"/>
                </a:solidFill>
              </a:rPr>
              <a:t>Step 5. ITS JPO Data Program Team Lists Code on ITS CodeHub (1 day)</a:t>
            </a:r>
          </a:p>
          <a:p>
            <a:r>
              <a:rPr lang="en-US" dirty="0">
                <a:solidFill>
                  <a:srgbClr val="595959"/>
                </a:solidFill>
              </a:rPr>
              <a:t>Average estimated time to complete all steps is three weeks</a:t>
            </a:r>
          </a:p>
          <a:p>
            <a:r>
              <a:rPr lang="en-US" dirty="0">
                <a:solidFill>
                  <a:srgbClr val="595959"/>
                </a:solidFill>
              </a:rPr>
              <a:t>This information can also be found on our website at </a:t>
            </a:r>
            <a:r>
              <a:rPr lang="en-US" dirty="0">
                <a:hlinkClick r:id="rId2"/>
              </a:rPr>
              <a:t>https://its.dot.gov/code/repository-registration.htm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E894B-3419-D338-9E55-FC3C4B6A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06D3-1582-F161-3EFA-39C7C2F2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Step 1. Contact the ITS JPO Data Program Support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A934-210E-01B7-A924-6D7BB6A4F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Contact the ITS JPO Data Program by emailing </a:t>
            </a:r>
            <a:r>
              <a:rPr lang="en-US" sz="3200" u="sng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data.itsjpo@dot.gov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n-US" sz="32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the email, provide the name of your project, points of contact, the current status of the project/code, and information on how the project is funded (JPO, FHWA, etc.)</a:t>
            </a:r>
          </a:p>
          <a:p>
            <a:r>
              <a:rPr lang="en-US" sz="32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 that preference is given to ITS JPO funded projects</a:t>
            </a:r>
          </a:p>
          <a:p>
            <a:r>
              <a:rPr lang="en-US" sz="32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will receive notice that your project information is being reviewed within 2 business days</a:t>
            </a:r>
          </a:p>
          <a:p>
            <a:r>
              <a:rPr lang="en-US" sz="32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will receive notice of whether your project has been approved for ingestion and posting within one week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6A9A9-0C9E-DE08-0861-283F6F66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1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51A-5CC0-4060-D0F7-1C1EF63F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Step 2. Upload Code to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CF9C-AECE-9CDD-14EE-4F0AAD733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Once approval for your project’s code to be posted has been granted, the next step is to upload your code to a GitHub repository </a:t>
            </a:r>
          </a:p>
          <a:p>
            <a:r>
              <a:rPr lang="en-US" dirty="0">
                <a:solidFill>
                  <a:srgbClr val="595959"/>
                </a:solidFill>
              </a:rPr>
              <a:t>If you already have your own GitHub repository, share the link with the Data Program Team </a:t>
            </a:r>
            <a:endParaRPr lang="en-US" strike="sngStrike" dirty="0">
              <a:solidFill>
                <a:srgbClr val="595959"/>
              </a:solidFill>
            </a:endParaRPr>
          </a:p>
          <a:p>
            <a:r>
              <a:rPr lang="en-US" dirty="0">
                <a:solidFill>
                  <a:srgbClr val="595959"/>
                </a:solidFill>
              </a:rPr>
              <a:t>You can also just share your code package with the Data Program Team, and we will upload it to an ITS CodeHub-maintained repository</a:t>
            </a:r>
          </a:p>
          <a:p>
            <a:pPr lvl="1"/>
            <a:r>
              <a:rPr lang="en-US" dirty="0">
                <a:solidFill>
                  <a:srgbClr val="595959"/>
                </a:solidFill>
              </a:rPr>
              <a:t>If the code is for an ongoing project, we will create an upload schedule to ensure updated code versions are posted to the repository</a:t>
            </a:r>
          </a:p>
          <a:p>
            <a:r>
              <a:rPr lang="en-US" dirty="0">
                <a:solidFill>
                  <a:srgbClr val="595959"/>
                </a:solidFill>
              </a:rPr>
              <a:t>Make sure your code follows the </a:t>
            </a:r>
            <a:r>
              <a:rPr lang="en-US" dirty="0">
                <a:hlinkClick r:id="rId3"/>
              </a:rPr>
              <a:t>ITS JPO CodeHub Code Quality Best Practices Checklist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D2DA-028E-2E1E-94D0-F61075A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80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403-A6C9-BC9E-DE30-CC68FF47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Step 3. Fill out a 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6C9-FD33-4C62-31ED-A252A523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Use the </a:t>
            </a:r>
            <a:r>
              <a:rPr lang="en-US" dirty="0">
                <a:hlinkClick r:id="rId3"/>
              </a:rPr>
              <a:t>ITS CodeHub README template </a:t>
            </a:r>
            <a:r>
              <a:rPr lang="en-US" dirty="0">
                <a:solidFill>
                  <a:srgbClr val="595959"/>
                </a:solidFill>
              </a:rPr>
              <a:t>to provide the information required for posting project code to ITS CodeHub</a:t>
            </a:r>
          </a:p>
          <a:p>
            <a:r>
              <a:rPr lang="en-US" dirty="0">
                <a:solidFill>
                  <a:srgbClr val="595959"/>
                </a:solidFill>
              </a:rPr>
              <a:t>Add the README to your code’s repository or if your code’s repository is being maintained by the Data Program Team, email us your README</a:t>
            </a:r>
          </a:p>
          <a:p>
            <a:r>
              <a:rPr lang="en-US" dirty="0">
                <a:solidFill>
                  <a:srgbClr val="595959"/>
                </a:solidFill>
              </a:rPr>
              <a:t>If this is an ongoing project, update the README with each new release version of the code</a:t>
            </a:r>
            <a:endParaRPr lang="en-US" strike="sngStrike" dirty="0">
              <a:solidFill>
                <a:srgbClr val="595959"/>
              </a:solidFill>
            </a:endParaRPr>
          </a:p>
          <a:p>
            <a:pPr lvl="1"/>
            <a:r>
              <a:rPr lang="en-US" dirty="0">
                <a:solidFill>
                  <a:srgbClr val="595959"/>
                </a:solidFill>
              </a:rPr>
              <a:t>Additionally, the Data Program Team suggests you create a RELEASE-NOTES document detailing the changes from the previous code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15F7B-4643-ABC4-FAA9-26899381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064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BF43-DAE7-4334-F2CF-F881E42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Step 4. ITS JPO Data Program Team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BBE3-9400-C6D2-BA10-FE891B5F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The Data Program Team will review your repository and README for completeness, and provide suggested fixes within a week</a:t>
            </a:r>
          </a:p>
          <a:p>
            <a:r>
              <a:rPr lang="en-US" dirty="0">
                <a:solidFill>
                  <a:srgbClr val="595959"/>
                </a:solidFill>
              </a:rPr>
              <a:t>This review can be an iterative process over multiple days or weeks through email and/or virtual meetings depending on the availability of both teams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1B3B-DF5A-043B-FF47-85AA0F26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6EC2-37E4-35C7-90EE-EB9FAAB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527B"/>
                </a:solidFill>
              </a:rPr>
              <a:t>Step 5. ITS JPO Data Program Team Lists Code on ITS CodeHub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B91F-0B92-A8E9-F95E-5784EAF9D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Once the repository and README have passed the review process, the Data Program Team will have it included in the search results on ITS CodeHub instantly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D1EC-DA8A-B871-27DF-57B942EE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15F3-3AC2-4AAC-A5F6-958BE31951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4CFF7533531448A94B5AADA374889" ma:contentTypeVersion="24" ma:contentTypeDescription="Create a new document." ma:contentTypeScope="" ma:versionID="916c446a85759ee073234968de943657">
  <xsd:schema xmlns:xsd="http://www.w3.org/2001/XMLSchema" xmlns:xs="http://www.w3.org/2001/XMLSchema" xmlns:p="http://schemas.microsoft.com/office/2006/metadata/properties" xmlns:ns2="d1f3bb27-0ed2-4f25-9fb1-23131f876d3f" xmlns:ns3="15bb4f03-aa32-4e85-8746-fe17c9395791" targetNamespace="http://schemas.microsoft.com/office/2006/metadata/properties" ma:root="true" ma:fieldsID="12127e29104bb08f50f54ba54af68db2" ns2:_="" ns3:_="">
    <xsd:import namespace="d1f3bb27-0ed2-4f25-9fb1-23131f876d3f"/>
    <xsd:import namespace="15bb4f03-aa32-4e85-8746-fe17c9395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3bb27-0ed2-4f25-9fb1-23131f876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7" nillable="true" ma:displayName="Tags" ma:internalName="MediaServiceAutoTags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description="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ae03786b-7b34-4d5f-a8ee-586c7f7c04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b4f03-aa32-4e85-8746-fe17c93957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b15204e-63b4-40e4-9fcf-e2ff22fdba4b}" ma:internalName="TaxCatchAll" ma:showField="CatchAllData" ma:web="15bb4f03-aa32-4e85-8746-fe17c93957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bb4f03-aa32-4e85-8746-fe17c9395791" xsi:nil="true"/>
    <lcf76f155ced4ddcb4097134ff3c332f xmlns="d1f3bb27-0ed2-4f25-9fb1-23131f876d3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D3E6C-A150-46B6-BCA8-29093CA1A9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f3bb27-0ed2-4f25-9fb1-23131f876d3f"/>
    <ds:schemaRef ds:uri="15bb4f03-aa32-4e85-8746-fe17c9395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FA36B0-5759-44D9-BB18-36240AF15769}">
  <ds:schemaRefs>
    <ds:schemaRef ds:uri="http://purl.org/dc/elements/1.1/"/>
    <ds:schemaRef ds:uri="d1f3bb27-0ed2-4f25-9fb1-23131f876d3f"/>
    <ds:schemaRef ds:uri="15bb4f03-aa32-4e85-8746-fe17c9395791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9DDC082-71D2-4400-A028-2723985C35D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ce0b61c-3e9d-4790-85f1-d44a713bf642}" enabled="0" method="" siteId="{3ce0b61c-3e9d-4790-85f1-d44a713bf64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template.ppt.OSTR</Template>
  <TotalTime>3561</TotalTime>
  <Words>526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Providing Code to ITS CodeHub</vt:lpstr>
      <vt:lpstr>Overview</vt:lpstr>
      <vt:lpstr>Step 1. Contact the ITS JPO Data Program Support Team</vt:lpstr>
      <vt:lpstr>Step 2. Upload Code to GitHub Repository</vt:lpstr>
      <vt:lpstr>Step 3. Fill out a README</vt:lpstr>
      <vt:lpstr>Step 4. ITS JPO Data Program Team Review</vt:lpstr>
      <vt:lpstr>Step 5. ITS JPO Data Program Team Lists Code on ITS CodeHub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Code to ITS CodeHub</dc:title>
  <dc:creator>O'Hara, James</dc:creator>
  <cp:lastModifiedBy>O'Hara, James</cp:lastModifiedBy>
  <cp:revision>2</cp:revision>
  <dcterms:created xsi:type="dcterms:W3CDTF">2022-12-21T15:04:07Z</dcterms:created>
  <dcterms:modified xsi:type="dcterms:W3CDTF">2023-01-31T22:22:01Z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0x01010039A4CFF7533531448A94B5AADA374889</vt:lpwstr>
  </property>
</Properties>
</file>