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7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7010400" cy="9296400"/>
  <p:embeddedFontLst>
    <p:embeddedFont>
      <p:font typeface="Nunito SemiBold"/>
      <p:regular r:id="rId28"/>
      <p:bold r:id="rId29"/>
      <p:italic r:id="rId30"/>
      <p:boldItalic r:id="rId31"/>
    </p:embeddedFont>
    <p:embeddedFont>
      <p:font typeface="Nunito"/>
      <p:regular r:id="rId32"/>
      <p:bold r:id="rId33"/>
      <p:italic r:id="rId34"/>
      <p:boldItalic r:id="rId35"/>
    </p:embeddedFont>
    <p:embeddedFont>
      <p:font typeface="Work Sans Medium"/>
      <p:regular r:id="rId36"/>
      <p:bold r:id="rId37"/>
      <p:italic r:id="rId38"/>
      <p:boldItalic r:id="rId39"/>
    </p:embeddedFont>
    <p:embeddedFont>
      <p:font typeface="Merriweather"/>
      <p:regular r:id="rId40"/>
      <p:bold r:id="rId41"/>
      <p:italic r:id="rId42"/>
      <p:boldItalic r:id="rId43"/>
    </p:embeddedFont>
    <p:embeddedFont>
      <p:font typeface="Century Gothic"/>
      <p:regular r:id="rId44"/>
      <p:bold r:id="rId45"/>
      <p:italic r:id="rId46"/>
      <p:boldItalic r:id="rId4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2D200454-40CA-4A62-9FC3-DE9A4176ACB9}">
      <p15:notesGuideLst>
        <p15:guide id="1" orient="horz" pos="2928">
          <p15:clr>
            <a:srgbClr val="A4A3A4"/>
          </p15:clr>
        </p15:guide>
        <p15:guide id="2" pos="2208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notesViewPr>
    <p:cSldViewPr snapToGrid="0">
      <p:cViewPr varScale="1">
        <p:scale>
          <a:sx n="100" d="100"/>
          <a:sy n="100" d="100"/>
        </p:scale>
        <p:origin x="0" y="0"/>
      </p:cViewPr>
      <p:guideLst>
        <p:guide pos="2928" orient="horz"/>
        <p:guide pos="2208"/>
      </p:guideLst>
    </p:cSldViewPr>
  </p:notes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erriweather-regular.fntdata"/><Relationship Id="rId20" Type="http://schemas.openxmlformats.org/officeDocument/2006/relationships/slide" Target="slides/slide15.xml"/><Relationship Id="rId42" Type="http://schemas.openxmlformats.org/officeDocument/2006/relationships/font" Target="fonts/Merriweather-italic.fntdata"/><Relationship Id="rId41" Type="http://schemas.openxmlformats.org/officeDocument/2006/relationships/font" Target="fonts/Merriweather-bold.fntdata"/><Relationship Id="rId22" Type="http://schemas.openxmlformats.org/officeDocument/2006/relationships/slide" Target="slides/slide17.xml"/><Relationship Id="rId44" Type="http://schemas.openxmlformats.org/officeDocument/2006/relationships/font" Target="fonts/CenturyGothic-regular.fntdata"/><Relationship Id="rId21" Type="http://schemas.openxmlformats.org/officeDocument/2006/relationships/slide" Target="slides/slide16.xml"/><Relationship Id="rId43" Type="http://schemas.openxmlformats.org/officeDocument/2006/relationships/font" Target="fonts/Merriweather-boldItalic.fntdata"/><Relationship Id="rId24" Type="http://schemas.openxmlformats.org/officeDocument/2006/relationships/slide" Target="slides/slide19.xml"/><Relationship Id="rId46" Type="http://schemas.openxmlformats.org/officeDocument/2006/relationships/font" Target="fonts/CenturyGothic-italic.fntdata"/><Relationship Id="rId23" Type="http://schemas.openxmlformats.org/officeDocument/2006/relationships/slide" Target="slides/slide18.xml"/><Relationship Id="rId45" Type="http://schemas.openxmlformats.org/officeDocument/2006/relationships/font" Target="fonts/CenturyGothic-bold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47" Type="http://schemas.openxmlformats.org/officeDocument/2006/relationships/font" Target="fonts/CenturyGothic-boldItalic.fntdata"/><Relationship Id="rId28" Type="http://schemas.openxmlformats.org/officeDocument/2006/relationships/font" Target="fonts/NunitoSemiBold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NunitoSemiBold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NunitoSemiBold-boldItalic.fntdata"/><Relationship Id="rId30" Type="http://schemas.openxmlformats.org/officeDocument/2006/relationships/font" Target="fonts/NunitoSemiBold-italic.fntdata"/><Relationship Id="rId11" Type="http://schemas.openxmlformats.org/officeDocument/2006/relationships/slide" Target="slides/slide6.xml"/><Relationship Id="rId33" Type="http://schemas.openxmlformats.org/officeDocument/2006/relationships/font" Target="fonts/Nunito-bold.fntdata"/><Relationship Id="rId10" Type="http://schemas.openxmlformats.org/officeDocument/2006/relationships/slide" Target="slides/slide5.xml"/><Relationship Id="rId32" Type="http://schemas.openxmlformats.org/officeDocument/2006/relationships/font" Target="fonts/Nunito-regular.fntdata"/><Relationship Id="rId13" Type="http://schemas.openxmlformats.org/officeDocument/2006/relationships/slide" Target="slides/slide8.xml"/><Relationship Id="rId35" Type="http://schemas.openxmlformats.org/officeDocument/2006/relationships/font" Target="fonts/Nunito-boldItalic.fntdata"/><Relationship Id="rId12" Type="http://schemas.openxmlformats.org/officeDocument/2006/relationships/slide" Target="slides/slide7.xml"/><Relationship Id="rId34" Type="http://schemas.openxmlformats.org/officeDocument/2006/relationships/font" Target="fonts/Nunito-italic.fntdata"/><Relationship Id="rId15" Type="http://schemas.openxmlformats.org/officeDocument/2006/relationships/slide" Target="slides/slide10.xml"/><Relationship Id="rId37" Type="http://schemas.openxmlformats.org/officeDocument/2006/relationships/font" Target="fonts/WorkSansMedium-bold.fntdata"/><Relationship Id="rId14" Type="http://schemas.openxmlformats.org/officeDocument/2006/relationships/slide" Target="slides/slide9.xml"/><Relationship Id="rId36" Type="http://schemas.openxmlformats.org/officeDocument/2006/relationships/font" Target="fonts/WorkSansMedium-regular.fntdata"/><Relationship Id="rId17" Type="http://schemas.openxmlformats.org/officeDocument/2006/relationships/slide" Target="slides/slide12.xml"/><Relationship Id="rId39" Type="http://schemas.openxmlformats.org/officeDocument/2006/relationships/font" Target="fonts/WorkSansMedium-boldItalic.fntdata"/><Relationship Id="rId16" Type="http://schemas.openxmlformats.org/officeDocument/2006/relationships/slide" Target="slides/slide11.xml"/><Relationship Id="rId38" Type="http://schemas.openxmlformats.org/officeDocument/2006/relationships/font" Target="fonts/WorkSansMedium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10" type="dt"/>
          </p:nvPr>
        </p:nvSpPr>
        <p:spPr>
          <a:xfrm>
            <a:off x="3970341" y="8801100"/>
            <a:ext cx="3038475" cy="46672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4" name="Google Shape;4;n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" name="Google Shape;5;n"/>
          <p:cNvSpPr txBox="1"/>
          <p:nvPr>
            <p:ph idx="1" type="body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228600" lvl="1" marL="9144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228600" lvl="2" marL="13716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228600" lvl="3" marL="18288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228600" lvl="4" marL="2286000" marR="0" rtl="0" algn="l">
              <a:lnSpc>
                <a:spcPct val="90000"/>
              </a:lnSpc>
              <a:spcBef>
                <a:spcPts val="3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9pPr>
          </a:lstStyle>
          <a:p/>
        </p:txBody>
      </p:sp>
      <p:sp>
        <p:nvSpPr>
          <p:cNvPr id="6" name="Google Shape;6;n"/>
          <p:cNvSpPr txBox="1"/>
          <p:nvPr>
            <p:ph idx="12" type="sldNum"/>
          </p:nvPr>
        </p:nvSpPr>
        <p:spPr>
          <a:xfrm>
            <a:off x="1" y="8801100"/>
            <a:ext cx="3038475" cy="466726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1:notes"/>
          <p:cNvSpPr txBox="1"/>
          <p:nvPr>
            <p:ph idx="1" type="body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2" name="Google Shape;262;p1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g2ed2a1cb2fa_0_2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g2ed2a1cb2fa_0_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g2d3ddfaa6bc_0_39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6" name="Google Shape;326;g2d3ddfaa6bc_0_39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7" name="Google Shape;327;g2d3ddfaa6bc_0_39:notes"/>
          <p:cNvSpPr txBox="1"/>
          <p:nvPr>
            <p:ph idx="12" type="sldNum"/>
          </p:nvPr>
        </p:nvSpPr>
        <p:spPr>
          <a:xfrm>
            <a:off x="1" y="8801100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g3206129281f_0_25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g3206129281f_0_2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g2d6a9d2ae32_0_0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g2d6a9d2ae32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3" name="Shape 3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4" name="Google Shape;344;g32b6b778384_0_0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5" name="Google Shape;345;g32b6b778384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g3206129281f_0_35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1" name="Google Shape;351;g3206129281f_0_3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2d71e6a3e2b_0_7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8" name="Google Shape;358;g2d71e6a3e2b_0_7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2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224814bdd64_0_117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4" name="Google Shape;364;g224814bdd64_0_117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5" name="Google Shape;365;g224814bdd64_0_117:notes"/>
          <p:cNvSpPr txBox="1"/>
          <p:nvPr>
            <p:ph idx="12" type="sldNum"/>
          </p:nvPr>
        </p:nvSpPr>
        <p:spPr>
          <a:xfrm>
            <a:off x="1" y="8801100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9" name="Google Shape;369;g2d6a9d2ae32_0_6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0" name="Google Shape;370;g2d6a9d2ae32_0_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4" name="Shape 3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Google Shape;375;g3206129281f_0_15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6" name="Google Shape;376;g3206129281f_0_1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2d6a9d2ae32_0_52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g2d6a9d2ae32_0_5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g224814bdd64_0_102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82" name="Google Shape;382;g224814bdd64_0_102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3" name="Google Shape;383;g224814bdd64_0_102:notes"/>
          <p:cNvSpPr txBox="1"/>
          <p:nvPr>
            <p:ph idx="12" type="sldNum"/>
          </p:nvPr>
        </p:nvSpPr>
        <p:spPr>
          <a:xfrm>
            <a:off x="1" y="8801100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6" name="Shape 3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7" name="Google Shape;387;g3206129281f_0_30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g3206129281f_0_3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32b6b778384_0_11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4" name="Google Shape;394;g32b6b778384_0_11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g32b6b778384_0_11:notes"/>
          <p:cNvSpPr txBox="1"/>
          <p:nvPr>
            <p:ph idx="12" type="sldNum"/>
          </p:nvPr>
        </p:nvSpPr>
        <p:spPr>
          <a:xfrm>
            <a:off x="1" y="8801100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2b6b778384_0_6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g32b6b778384_0_6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2d71e6a3e2b_0_15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1" name="Google Shape;281;g2d71e6a3e2b_0_15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g2d71e6a3e2b_0_15:notes"/>
          <p:cNvSpPr txBox="1"/>
          <p:nvPr>
            <p:ph idx="12" type="sldNum"/>
          </p:nvPr>
        </p:nvSpPr>
        <p:spPr>
          <a:xfrm>
            <a:off x="1" y="8801100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2ed90207a71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8" name="Google Shape;288;g2ed90207a71_0_0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2ed90207a71_0_0:notes"/>
          <p:cNvSpPr txBox="1"/>
          <p:nvPr>
            <p:ph idx="12" type="sldNum"/>
          </p:nvPr>
        </p:nvSpPr>
        <p:spPr>
          <a:xfrm>
            <a:off x="1" y="8801100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3087890c07b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4" name="Google Shape;294;g3087890c07b_0_0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g3087890c07b_0_0:notes"/>
          <p:cNvSpPr txBox="1"/>
          <p:nvPr>
            <p:ph idx="12" type="sldNum"/>
          </p:nvPr>
        </p:nvSpPr>
        <p:spPr>
          <a:xfrm>
            <a:off x="1" y="8801100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g224814bdd64_0_0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g224814bdd64_0_0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2:notes"/>
          <p:cNvSpPr txBox="1"/>
          <p:nvPr>
            <p:ph idx="1" type="body"/>
          </p:nvPr>
        </p:nvSpPr>
        <p:spPr>
          <a:xfrm>
            <a:off x="701675" y="4473577"/>
            <a:ext cx="5607050" cy="366077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:notes"/>
          <p:cNvSpPr/>
          <p:nvPr>
            <p:ph idx="2" type="sldImg"/>
          </p:nvPr>
        </p:nvSpPr>
        <p:spPr>
          <a:xfrm>
            <a:off x="717550" y="1162050"/>
            <a:ext cx="5575300" cy="31369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g2d3ddfaa6bc_0_28:notes"/>
          <p:cNvSpPr/>
          <p:nvPr>
            <p:ph idx="2" type="sldImg"/>
          </p:nvPr>
        </p:nvSpPr>
        <p:spPr>
          <a:xfrm>
            <a:off x="717550" y="1162050"/>
            <a:ext cx="5575200" cy="31368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3" name="Google Shape;313;g2d3ddfaa6bc_0_28:notes"/>
          <p:cNvSpPr txBox="1"/>
          <p:nvPr>
            <p:ph idx="1" type="body"/>
          </p:nvPr>
        </p:nvSpPr>
        <p:spPr>
          <a:xfrm>
            <a:off x="701675" y="4473577"/>
            <a:ext cx="5607000" cy="3660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2d3ddfaa6bc_0_28:notes"/>
          <p:cNvSpPr txBox="1"/>
          <p:nvPr>
            <p:ph idx="12" type="sldNum"/>
          </p:nvPr>
        </p:nvSpPr>
        <p:spPr>
          <a:xfrm>
            <a:off x="1" y="8801100"/>
            <a:ext cx="3038400" cy="466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4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/>
          <p:nvPr/>
        </p:nvSpPr>
        <p:spPr>
          <a:xfrm>
            <a:off x="-18668" y="2018167"/>
            <a:ext cx="11063100" cy="2059500"/>
          </a:xfrm>
          <a:prstGeom prst="rect">
            <a:avLst/>
          </a:prstGeom>
          <a:solidFill>
            <a:srgbClr val="162E5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13" name="Google Shape;13;p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70885" y="1280234"/>
            <a:ext cx="2422464" cy="382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2"/>
          <p:cNvSpPr txBox="1"/>
          <p:nvPr>
            <p:ph type="ctrTitle"/>
          </p:nvPr>
        </p:nvSpPr>
        <p:spPr>
          <a:xfrm>
            <a:off x="426735" y="2037923"/>
            <a:ext cx="10527900" cy="201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600"/>
              <a:buNone/>
              <a:defRPr sz="5600"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15" name="Google Shape;15;p2"/>
          <p:cNvSpPr txBox="1"/>
          <p:nvPr>
            <p:ph idx="1" type="subTitle"/>
          </p:nvPr>
        </p:nvSpPr>
        <p:spPr>
          <a:xfrm>
            <a:off x="426720" y="4083633"/>
            <a:ext cx="113607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3700"/>
              <a:buFont typeface="Merriweather"/>
              <a:buNone/>
              <a:defRPr i="1" sz="3700">
                <a:solidFill>
                  <a:srgbClr val="7575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16" name="Google Shape;16;p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- Diagram">
  <p:cSld name="SECTION_HEADER_1_1"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6" name="Google Shape;66;p11"/>
          <p:cNvSpPr/>
          <p:nvPr>
            <p:ph idx="2" type="pic"/>
          </p:nvPr>
        </p:nvSpPr>
        <p:spPr>
          <a:xfrm>
            <a:off x="4252000" y="1219200"/>
            <a:ext cx="7044900" cy="5199300"/>
          </a:xfrm>
          <a:prstGeom prst="rect">
            <a:avLst/>
          </a:prstGeom>
          <a:noFill/>
          <a:ln>
            <a:noFill/>
          </a:ln>
        </p:spPr>
      </p:sp>
      <p:sp>
        <p:nvSpPr>
          <p:cNvPr id="67" name="Google Shape;67;p11"/>
          <p:cNvSpPr txBox="1"/>
          <p:nvPr>
            <p:ph type="title"/>
          </p:nvPr>
        </p:nvSpPr>
        <p:spPr>
          <a:xfrm>
            <a:off x="430800" y="1219200"/>
            <a:ext cx="38364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2"/>
          <p:cNvSpPr txBox="1"/>
          <p:nvPr>
            <p:ph idx="1" type="body"/>
          </p:nvPr>
        </p:nvSpPr>
        <p:spPr>
          <a:xfrm>
            <a:off x="42672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0" name="Google Shape;70;p12"/>
          <p:cNvSpPr txBox="1"/>
          <p:nvPr>
            <p:ph idx="2" type="body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492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2" name="Google Shape;72;p12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73" name="Google Shape;73;p12"/>
          <p:cNvSpPr txBox="1"/>
          <p:nvPr/>
        </p:nvSpPr>
        <p:spPr>
          <a:xfrm>
            <a:off x="4398800" y="6254233"/>
            <a:ext cx="339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57575"/>
                </a:solidFill>
                <a:latin typeface="Nunito"/>
                <a:ea typeface="Nunito"/>
                <a:cs typeface="Nunito"/>
                <a:sym typeface="Nunito"/>
              </a:rPr>
              <a:t>Balance   |   Openness   |   Care</a:t>
            </a:r>
            <a:endParaRPr b="0" i="0" sz="1300" u="none" cap="none" strike="noStrike">
              <a:solidFill>
                <a:srgbClr val="75757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 Title and Screenshot">
  <p:cSld name="TITLE_ONLY_2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6" name="Google Shape;76;p13"/>
          <p:cNvSpPr/>
          <p:nvPr>
            <p:ph idx="2" type="pic"/>
          </p:nvPr>
        </p:nvSpPr>
        <p:spPr>
          <a:xfrm>
            <a:off x="665033" y="1550033"/>
            <a:ext cx="10972800" cy="4876800"/>
          </a:xfrm>
          <a:prstGeom prst="rect">
            <a:avLst/>
          </a:prstGeom>
          <a:noFill/>
          <a:ln>
            <a:noFill/>
          </a:ln>
        </p:spPr>
      </p:sp>
      <p:sp>
        <p:nvSpPr>
          <p:cNvPr id="77" name="Google Shape;77;p13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e Team">
  <p:cSld name="TITLE_ONLY_1_2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idx="1" type="body"/>
          </p:nvPr>
        </p:nvSpPr>
        <p:spPr>
          <a:xfrm>
            <a:off x="2209133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0" name="Google Shape;80;p14"/>
          <p:cNvSpPr txBox="1"/>
          <p:nvPr>
            <p:ph idx="2" type="subTitle"/>
          </p:nvPr>
        </p:nvSpPr>
        <p:spPr>
          <a:xfrm>
            <a:off x="2209133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1" name="Google Shape;81;p14"/>
          <p:cNvSpPr txBox="1"/>
          <p:nvPr>
            <p:ph idx="3" type="body"/>
          </p:nvPr>
        </p:nvSpPr>
        <p:spPr>
          <a:xfrm>
            <a:off x="4195517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2" name="Google Shape;82;p14"/>
          <p:cNvSpPr txBox="1"/>
          <p:nvPr>
            <p:ph idx="4" type="subTitle"/>
          </p:nvPr>
        </p:nvSpPr>
        <p:spPr>
          <a:xfrm>
            <a:off x="4195517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3" name="Google Shape;83;p14"/>
          <p:cNvSpPr txBox="1"/>
          <p:nvPr>
            <p:ph idx="5" type="body"/>
          </p:nvPr>
        </p:nvSpPr>
        <p:spPr>
          <a:xfrm>
            <a:off x="6181933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4" name="Google Shape;84;p14"/>
          <p:cNvSpPr txBox="1"/>
          <p:nvPr>
            <p:ph idx="6" type="subTitle"/>
          </p:nvPr>
        </p:nvSpPr>
        <p:spPr>
          <a:xfrm>
            <a:off x="6181933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5" name="Google Shape;85;p14"/>
          <p:cNvSpPr txBox="1"/>
          <p:nvPr>
            <p:ph idx="7" type="body"/>
          </p:nvPr>
        </p:nvSpPr>
        <p:spPr>
          <a:xfrm>
            <a:off x="8168333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6" name="Google Shape;86;p14"/>
          <p:cNvSpPr txBox="1"/>
          <p:nvPr>
            <p:ph idx="8" type="subTitle"/>
          </p:nvPr>
        </p:nvSpPr>
        <p:spPr>
          <a:xfrm>
            <a:off x="8168333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7" name="Google Shape;87;p14"/>
          <p:cNvSpPr txBox="1"/>
          <p:nvPr>
            <p:ph idx="9" type="subTitle"/>
          </p:nvPr>
        </p:nvSpPr>
        <p:spPr>
          <a:xfrm>
            <a:off x="10154733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8" name="Google Shape;88;p14"/>
          <p:cNvSpPr txBox="1"/>
          <p:nvPr>
            <p:ph idx="13" type="body"/>
          </p:nvPr>
        </p:nvSpPr>
        <p:spPr>
          <a:xfrm>
            <a:off x="10154733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89" name="Google Shape;89;p1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90" name="Google Shape;90;p14"/>
          <p:cNvSpPr txBox="1"/>
          <p:nvPr>
            <p:ph idx="14" type="body"/>
          </p:nvPr>
        </p:nvSpPr>
        <p:spPr>
          <a:xfrm>
            <a:off x="212400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91" name="Google Shape;91;p14"/>
          <p:cNvSpPr/>
          <p:nvPr>
            <p:ph idx="15" type="pic"/>
          </p:nvPr>
        </p:nvSpPr>
        <p:spPr>
          <a:xfrm>
            <a:off x="212400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92" name="Google Shape;92;p14"/>
          <p:cNvSpPr txBox="1"/>
          <p:nvPr>
            <p:ph idx="16" type="subTitle"/>
          </p:nvPr>
        </p:nvSpPr>
        <p:spPr>
          <a:xfrm>
            <a:off x="212400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 b="1" sz="19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None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93" name="Google Shape;93;p14"/>
          <p:cNvSpPr/>
          <p:nvPr/>
        </p:nvSpPr>
        <p:spPr>
          <a:xfrm>
            <a:off x="2209133" y="4599467"/>
            <a:ext cx="3811500" cy="198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4" name="Google Shape;94;p14"/>
          <p:cNvSpPr txBox="1"/>
          <p:nvPr/>
        </p:nvSpPr>
        <p:spPr>
          <a:xfrm>
            <a:off x="2209133" y="4599467"/>
            <a:ext cx="381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Contributors</a:t>
            </a:r>
            <a:endParaRPr b="0" i="0" sz="24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6181883" y="4599467"/>
            <a:ext cx="3811500" cy="1986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81883" y="4599467"/>
            <a:ext cx="381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Stakeholders</a:t>
            </a:r>
            <a:endParaRPr b="0" i="0" sz="2400" u="none" cap="none" strike="noStrike">
              <a:solidFill>
                <a:schemeClr val="dk1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97" name="Google Shape;97;p14"/>
          <p:cNvSpPr/>
          <p:nvPr>
            <p:ph idx="17" type="pic"/>
          </p:nvPr>
        </p:nvSpPr>
        <p:spPr>
          <a:xfrm>
            <a:off x="2209133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98" name="Google Shape;98;p14"/>
          <p:cNvSpPr/>
          <p:nvPr>
            <p:ph idx="18" type="pic"/>
          </p:nvPr>
        </p:nvSpPr>
        <p:spPr>
          <a:xfrm>
            <a:off x="4195517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99" name="Google Shape;99;p14"/>
          <p:cNvSpPr/>
          <p:nvPr>
            <p:ph idx="19" type="pic"/>
          </p:nvPr>
        </p:nvSpPr>
        <p:spPr>
          <a:xfrm>
            <a:off x="6181933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0" name="Google Shape;100;p14"/>
          <p:cNvSpPr/>
          <p:nvPr>
            <p:ph idx="20" type="pic"/>
          </p:nvPr>
        </p:nvSpPr>
        <p:spPr>
          <a:xfrm>
            <a:off x="8168333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1" name="Google Shape;101;p14"/>
          <p:cNvSpPr/>
          <p:nvPr>
            <p:ph idx="21" type="pic"/>
          </p:nvPr>
        </p:nvSpPr>
        <p:spPr>
          <a:xfrm>
            <a:off x="10154733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14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Quotes - 1up">
  <p:cSld name="TITLE_ONLY_1_1_2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5" name="Google Shape;105;p15"/>
          <p:cNvSpPr txBox="1"/>
          <p:nvPr>
            <p:ph idx="1" type="body"/>
          </p:nvPr>
        </p:nvSpPr>
        <p:spPr>
          <a:xfrm>
            <a:off x="3962767" y="2574333"/>
            <a:ext cx="7740300" cy="2743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106" name="Google Shape;106;p15"/>
          <p:cNvSpPr/>
          <p:nvPr>
            <p:ph idx="2" type="pic"/>
          </p:nvPr>
        </p:nvSpPr>
        <p:spPr>
          <a:xfrm>
            <a:off x="981100" y="2574333"/>
            <a:ext cx="27432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107" name="Google Shape;107;p15"/>
          <p:cNvSpPr txBox="1"/>
          <p:nvPr>
            <p:ph idx="3" type="subTitle"/>
          </p:nvPr>
        </p:nvSpPr>
        <p:spPr>
          <a:xfrm>
            <a:off x="981100" y="1813267"/>
            <a:ext cx="271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0" spcFirstLastPara="1" rIns="0" wrap="square" tIns="1219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Font typeface="Nunito SemiBold"/>
              <a:buNone/>
              <a:defRPr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08" name="Google Shape;108;p15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ong Quotes - 2up">
  <p:cSld name="TITLE_ONLY_1_1_2_1"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1" name="Google Shape;111;p16"/>
          <p:cNvSpPr txBox="1"/>
          <p:nvPr>
            <p:ph idx="1" type="body"/>
          </p:nvPr>
        </p:nvSpPr>
        <p:spPr>
          <a:xfrm>
            <a:off x="3171800" y="1854867"/>
            <a:ext cx="82200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112" name="Google Shape;112;p16"/>
          <p:cNvSpPr/>
          <p:nvPr>
            <p:ph idx="2" type="pic"/>
          </p:nvPr>
        </p:nvSpPr>
        <p:spPr>
          <a:xfrm>
            <a:off x="981100" y="1853132"/>
            <a:ext cx="1974900" cy="1974900"/>
          </a:xfrm>
          <a:prstGeom prst="rect">
            <a:avLst/>
          </a:prstGeom>
          <a:noFill/>
          <a:ln>
            <a:noFill/>
          </a:ln>
        </p:spPr>
      </p:sp>
      <p:sp>
        <p:nvSpPr>
          <p:cNvPr id="113" name="Google Shape;113;p16"/>
          <p:cNvSpPr txBox="1"/>
          <p:nvPr>
            <p:ph idx="3" type="subTitle"/>
          </p:nvPr>
        </p:nvSpPr>
        <p:spPr>
          <a:xfrm>
            <a:off x="981100" y="1305267"/>
            <a:ext cx="1955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14" name="Google Shape;114;p16"/>
          <p:cNvSpPr txBox="1"/>
          <p:nvPr>
            <p:ph idx="4" type="body"/>
          </p:nvPr>
        </p:nvSpPr>
        <p:spPr>
          <a:xfrm>
            <a:off x="3171800" y="4580162"/>
            <a:ext cx="8220000" cy="1560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115" name="Google Shape;115;p16"/>
          <p:cNvSpPr/>
          <p:nvPr>
            <p:ph idx="5" type="pic"/>
          </p:nvPr>
        </p:nvSpPr>
        <p:spPr>
          <a:xfrm>
            <a:off x="981100" y="4578436"/>
            <a:ext cx="1974900" cy="1974900"/>
          </a:xfrm>
          <a:prstGeom prst="rect">
            <a:avLst/>
          </a:prstGeom>
          <a:noFill/>
          <a:ln>
            <a:noFill/>
          </a:ln>
        </p:spPr>
      </p:sp>
      <p:sp>
        <p:nvSpPr>
          <p:cNvPr id="116" name="Google Shape;116;p16"/>
          <p:cNvSpPr txBox="1"/>
          <p:nvPr>
            <p:ph idx="6" type="subTitle"/>
          </p:nvPr>
        </p:nvSpPr>
        <p:spPr>
          <a:xfrm>
            <a:off x="981100" y="4030570"/>
            <a:ext cx="1955100" cy="5496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117" name="Google Shape;117;p16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">
  <p:cSld name="TITLE_ONLY_1_1_1"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1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0" name="Google Shape;120;p17"/>
          <p:cNvSpPr txBox="1"/>
          <p:nvPr>
            <p:ph idx="1" type="body"/>
          </p:nvPr>
        </p:nvSpPr>
        <p:spPr>
          <a:xfrm>
            <a:off x="862167" y="3280487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1" name="Google Shape;121;p17"/>
          <p:cNvSpPr txBox="1"/>
          <p:nvPr>
            <p:ph idx="2" type="body"/>
          </p:nvPr>
        </p:nvSpPr>
        <p:spPr>
          <a:xfrm>
            <a:off x="4528467" y="3280487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2" name="Google Shape;122;p17"/>
          <p:cNvSpPr/>
          <p:nvPr/>
        </p:nvSpPr>
        <p:spPr>
          <a:xfrm>
            <a:off x="635800" y="3033850"/>
            <a:ext cx="10920300" cy="393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3" name="Google Shape;123;p17"/>
          <p:cNvSpPr/>
          <p:nvPr/>
        </p:nvSpPr>
        <p:spPr>
          <a:xfrm>
            <a:off x="1365167" y="1962650"/>
            <a:ext cx="1737300" cy="1071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4" name="Google Shape;124;p17"/>
          <p:cNvSpPr/>
          <p:nvPr/>
        </p:nvSpPr>
        <p:spPr>
          <a:xfrm>
            <a:off x="5031467" y="1962650"/>
            <a:ext cx="1737300" cy="1071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p17"/>
          <p:cNvSpPr/>
          <p:nvPr/>
        </p:nvSpPr>
        <p:spPr>
          <a:xfrm>
            <a:off x="8697767" y="1962650"/>
            <a:ext cx="1737300" cy="1071300"/>
          </a:xfrm>
          <a:prstGeom prst="downArrowCallout">
            <a:avLst>
              <a:gd fmla="val 25000" name="adj1"/>
              <a:gd fmla="val 25000" name="adj2"/>
              <a:gd fmla="val 25000" name="adj3"/>
              <a:gd fmla="val 64977" name="adj4"/>
            </a:avLst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6" name="Google Shape;126;p17"/>
          <p:cNvSpPr txBox="1"/>
          <p:nvPr>
            <p:ph idx="3" type="body"/>
          </p:nvPr>
        </p:nvSpPr>
        <p:spPr>
          <a:xfrm>
            <a:off x="8194767" y="3280487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27" name="Google Shape;127;p17"/>
          <p:cNvSpPr txBox="1"/>
          <p:nvPr>
            <p:ph idx="4" type="subTitle"/>
          </p:nvPr>
        </p:nvSpPr>
        <p:spPr>
          <a:xfrm>
            <a:off x="8670567" y="2056333"/>
            <a:ext cx="179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0"/>
              </a:buClr>
              <a:buSzPts val="1600"/>
              <a:buNone/>
              <a:defRPr b="1" sz="1600">
                <a:solidFill>
                  <a:srgbClr val="F5F5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28" name="Google Shape;128;p17"/>
          <p:cNvSpPr txBox="1"/>
          <p:nvPr>
            <p:ph idx="5" type="subTitle"/>
          </p:nvPr>
        </p:nvSpPr>
        <p:spPr>
          <a:xfrm>
            <a:off x="5004267" y="2056333"/>
            <a:ext cx="179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0"/>
              </a:buClr>
              <a:buSzPts val="1600"/>
              <a:buNone/>
              <a:defRPr b="1" sz="1600">
                <a:solidFill>
                  <a:srgbClr val="F5F5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29" name="Google Shape;129;p17"/>
          <p:cNvSpPr txBox="1"/>
          <p:nvPr>
            <p:ph idx="6" type="subTitle"/>
          </p:nvPr>
        </p:nvSpPr>
        <p:spPr>
          <a:xfrm>
            <a:off x="1337967" y="2056333"/>
            <a:ext cx="179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0"/>
              </a:buClr>
              <a:buSzPts val="1600"/>
              <a:buNone/>
              <a:defRPr b="1" sz="1600">
                <a:solidFill>
                  <a:srgbClr val="F5F5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30" name="Google Shape;130;p17"/>
          <p:cNvSpPr txBox="1"/>
          <p:nvPr>
            <p:ph idx="7" type="subTitle"/>
          </p:nvPr>
        </p:nvSpPr>
        <p:spPr>
          <a:xfrm>
            <a:off x="635733" y="5823933"/>
            <a:ext cx="10920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31" name="Google Shape;131;p17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meline 1">
  <p:cSld name="TITLE_ONLY_1_1_1_3"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4" name="Google Shape;134;p18"/>
          <p:cNvSpPr txBox="1"/>
          <p:nvPr>
            <p:ph idx="1" type="subTitle"/>
          </p:nvPr>
        </p:nvSpPr>
        <p:spPr>
          <a:xfrm>
            <a:off x="635733" y="5823933"/>
            <a:ext cx="10920300" cy="725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900"/>
              <a:buNone/>
              <a:defRPr sz="2900">
                <a:solidFill>
                  <a:schemeClr val="dk1"/>
                </a:solidFill>
              </a:defRPr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35" name="Google Shape;135;p18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36" name="Google Shape;136;p18"/>
          <p:cNvSpPr/>
          <p:nvPr/>
        </p:nvSpPr>
        <p:spPr>
          <a:xfrm>
            <a:off x="4454767" y="1497933"/>
            <a:ext cx="2253600" cy="2253600"/>
          </a:xfrm>
          <a:prstGeom prst="ellipse">
            <a:avLst/>
          </a:prstGeom>
          <a:solidFill>
            <a:srgbClr val="FFFFFF">
              <a:alpha val="49019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7" name="Google Shape;137;p18"/>
          <p:cNvSpPr txBox="1"/>
          <p:nvPr/>
        </p:nvSpPr>
        <p:spPr>
          <a:xfrm>
            <a:off x="4773967" y="2222167"/>
            <a:ext cx="1615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Balance</a:t>
            </a:r>
            <a:endParaRPr b="1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8" name="Google Shape;138;p18"/>
          <p:cNvSpPr/>
          <p:nvPr/>
        </p:nvSpPr>
        <p:spPr>
          <a:xfrm>
            <a:off x="5455133" y="2870050"/>
            <a:ext cx="2253600" cy="2253600"/>
          </a:xfrm>
          <a:prstGeom prst="ellipse">
            <a:avLst/>
          </a:prstGeom>
          <a:solidFill>
            <a:srgbClr val="FFFFFF">
              <a:alpha val="49019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39" name="Google Shape;139;p18"/>
          <p:cNvSpPr txBox="1"/>
          <p:nvPr/>
        </p:nvSpPr>
        <p:spPr>
          <a:xfrm>
            <a:off x="5779567" y="3762450"/>
            <a:ext cx="1615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Care</a:t>
            </a:r>
            <a:endParaRPr b="1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0" name="Google Shape;140;p18"/>
          <p:cNvSpPr/>
          <p:nvPr/>
        </p:nvSpPr>
        <p:spPr>
          <a:xfrm>
            <a:off x="3548167" y="2870033"/>
            <a:ext cx="2253600" cy="2253600"/>
          </a:xfrm>
          <a:prstGeom prst="ellipse">
            <a:avLst/>
          </a:prstGeom>
          <a:solidFill>
            <a:srgbClr val="FFFFFF">
              <a:alpha val="49019"/>
            </a:srgbClr>
          </a:solidFill>
          <a:ln cap="flat" cmpd="sng" w="952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sp>
        <p:nvSpPr>
          <p:cNvPr id="141" name="Google Shape;141;p18"/>
          <p:cNvSpPr txBox="1"/>
          <p:nvPr/>
        </p:nvSpPr>
        <p:spPr>
          <a:xfrm>
            <a:off x="3836100" y="3762467"/>
            <a:ext cx="1615200" cy="468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000000"/>
                </a:solidFill>
                <a:latin typeface="Nunito"/>
                <a:ea typeface="Nunito"/>
                <a:cs typeface="Nunito"/>
                <a:sym typeface="Nunito"/>
              </a:rPr>
              <a:t>Openness</a:t>
            </a:r>
            <a:endParaRPr b="1" i="0" sz="1900" u="none" cap="none" strike="noStrike">
              <a:solidFill>
                <a:srgbClr val="000000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rocess">
  <p:cSld name="TITLE_ONLY_1_1_1_2"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19"/>
          <p:cNvSpPr txBox="1"/>
          <p:nvPr>
            <p:ph idx="1" type="body"/>
          </p:nvPr>
        </p:nvSpPr>
        <p:spPr>
          <a:xfrm>
            <a:off x="557367" y="3991687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5" name="Google Shape;145;p19"/>
          <p:cNvSpPr/>
          <p:nvPr/>
        </p:nvSpPr>
        <p:spPr>
          <a:xfrm>
            <a:off x="557367" y="1900467"/>
            <a:ext cx="1906800" cy="190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19"/>
          <p:cNvSpPr txBox="1"/>
          <p:nvPr>
            <p:ph idx="2" type="subTitle"/>
          </p:nvPr>
        </p:nvSpPr>
        <p:spPr>
          <a:xfrm>
            <a:off x="614967" y="2591467"/>
            <a:ext cx="179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0"/>
              </a:buClr>
              <a:buSzPts val="1900"/>
              <a:buNone/>
              <a:defRPr b="1" sz="1900">
                <a:solidFill>
                  <a:srgbClr val="F5F5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47" name="Google Shape;147;p19"/>
          <p:cNvSpPr txBox="1"/>
          <p:nvPr>
            <p:ph idx="3" type="body"/>
          </p:nvPr>
        </p:nvSpPr>
        <p:spPr>
          <a:xfrm>
            <a:off x="3580167" y="3991687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48" name="Google Shape;148;p19"/>
          <p:cNvSpPr/>
          <p:nvPr/>
        </p:nvSpPr>
        <p:spPr>
          <a:xfrm>
            <a:off x="3580167" y="1900467"/>
            <a:ext cx="1906800" cy="190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19"/>
          <p:cNvSpPr txBox="1"/>
          <p:nvPr>
            <p:ph idx="4" type="subTitle"/>
          </p:nvPr>
        </p:nvSpPr>
        <p:spPr>
          <a:xfrm>
            <a:off x="3637767" y="2591467"/>
            <a:ext cx="179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0"/>
              </a:buClr>
              <a:buSzPts val="1900"/>
              <a:buNone/>
              <a:defRPr b="1" sz="1900">
                <a:solidFill>
                  <a:srgbClr val="F5F5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50" name="Google Shape;150;p19"/>
          <p:cNvSpPr txBox="1"/>
          <p:nvPr>
            <p:ph idx="5" type="body"/>
          </p:nvPr>
        </p:nvSpPr>
        <p:spPr>
          <a:xfrm>
            <a:off x="6602967" y="3991687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1" name="Google Shape;151;p19"/>
          <p:cNvSpPr/>
          <p:nvPr/>
        </p:nvSpPr>
        <p:spPr>
          <a:xfrm>
            <a:off x="6602967" y="1900467"/>
            <a:ext cx="1906800" cy="190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19"/>
          <p:cNvSpPr txBox="1"/>
          <p:nvPr>
            <p:ph idx="6" type="subTitle"/>
          </p:nvPr>
        </p:nvSpPr>
        <p:spPr>
          <a:xfrm>
            <a:off x="6660567" y="2591467"/>
            <a:ext cx="179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0"/>
              </a:buClr>
              <a:buSzPts val="1900"/>
              <a:buNone/>
              <a:defRPr b="1" sz="1900">
                <a:solidFill>
                  <a:srgbClr val="F5F5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9pPr>
          </a:lstStyle>
          <a:p/>
        </p:txBody>
      </p:sp>
      <p:sp>
        <p:nvSpPr>
          <p:cNvPr id="153" name="Google Shape;153;p19"/>
          <p:cNvSpPr txBox="1"/>
          <p:nvPr>
            <p:ph idx="7" type="body"/>
          </p:nvPr>
        </p:nvSpPr>
        <p:spPr>
          <a:xfrm>
            <a:off x="9625767" y="3991687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556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1pPr>
            <a:lvl2pPr indent="-3556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2pPr>
            <a:lvl3pPr indent="-3556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3pPr>
            <a:lvl4pPr indent="-3556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154" name="Google Shape;154;p19"/>
          <p:cNvSpPr/>
          <p:nvPr/>
        </p:nvSpPr>
        <p:spPr>
          <a:xfrm>
            <a:off x="9625767" y="1900467"/>
            <a:ext cx="1906800" cy="1906800"/>
          </a:xfrm>
          <a:prstGeom prst="ellipse">
            <a:avLst/>
          </a:prstGeom>
          <a:solidFill>
            <a:schemeClr val="accent6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19"/>
          <p:cNvSpPr txBox="1"/>
          <p:nvPr>
            <p:ph idx="8" type="subTitle"/>
          </p:nvPr>
        </p:nvSpPr>
        <p:spPr>
          <a:xfrm>
            <a:off x="9683367" y="2591467"/>
            <a:ext cx="17916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5F5F0"/>
              </a:buClr>
              <a:buSzPts val="1900"/>
              <a:buNone/>
              <a:defRPr b="1" sz="1900">
                <a:solidFill>
                  <a:srgbClr val="F5F5F0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 b="1"/>
            </a:lvl9pPr>
          </a:lstStyle>
          <a:p/>
        </p:txBody>
      </p:sp>
      <p:cxnSp>
        <p:nvCxnSpPr>
          <p:cNvPr id="156" name="Google Shape;156;p19"/>
          <p:cNvCxnSpPr/>
          <p:nvPr/>
        </p:nvCxnSpPr>
        <p:spPr>
          <a:xfrm>
            <a:off x="2698700" y="2853867"/>
            <a:ext cx="735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7" name="Google Shape;157;p19"/>
          <p:cNvCxnSpPr/>
          <p:nvPr/>
        </p:nvCxnSpPr>
        <p:spPr>
          <a:xfrm>
            <a:off x="5676967" y="2853867"/>
            <a:ext cx="735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158" name="Google Shape;158;p19"/>
          <p:cNvCxnSpPr/>
          <p:nvPr/>
        </p:nvCxnSpPr>
        <p:spPr>
          <a:xfrm>
            <a:off x="8728567" y="2853867"/>
            <a:ext cx="735900" cy="0"/>
          </a:xfrm>
          <a:prstGeom prst="straightConnector1">
            <a:avLst/>
          </a:prstGeom>
          <a:noFill/>
          <a:ln cap="flat" cmpd="sng" w="38100">
            <a:solidFill>
              <a:schemeClr val="accent6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159" name="Google Shape;159;p19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y the Numbers">
  <p:cSld name="TITLE_ONLY_1_1_1_1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20"/>
          <p:cNvSpPr/>
          <p:nvPr/>
        </p:nvSpPr>
        <p:spPr>
          <a:xfrm>
            <a:off x="415600" y="1905000"/>
            <a:ext cx="3048000" cy="30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p2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63" name="Google Shape;163;p20"/>
          <p:cNvSpPr txBox="1"/>
          <p:nvPr>
            <p:ph idx="1" type="subTitle"/>
          </p:nvPr>
        </p:nvSpPr>
        <p:spPr>
          <a:xfrm>
            <a:off x="415600" y="1905000"/>
            <a:ext cx="304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4" name="Google Shape;164;p20"/>
          <p:cNvSpPr/>
          <p:nvPr/>
        </p:nvSpPr>
        <p:spPr>
          <a:xfrm>
            <a:off x="4572000" y="1905000"/>
            <a:ext cx="3048000" cy="30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0"/>
          <p:cNvSpPr/>
          <p:nvPr/>
        </p:nvSpPr>
        <p:spPr>
          <a:xfrm>
            <a:off x="8728400" y="1905000"/>
            <a:ext cx="3048000" cy="30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0"/>
          <p:cNvSpPr txBox="1"/>
          <p:nvPr>
            <p:ph idx="2" type="subTitle"/>
          </p:nvPr>
        </p:nvSpPr>
        <p:spPr>
          <a:xfrm>
            <a:off x="4572000" y="1905000"/>
            <a:ext cx="304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7" name="Google Shape;167;p20"/>
          <p:cNvSpPr txBox="1"/>
          <p:nvPr>
            <p:ph idx="3" type="subTitle"/>
          </p:nvPr>
        </p:nvSpPr>
        <p:spPr>
          <a:xfrm>
            <a:off x="8728400" y="1905000"/>
            <a:ext cx="304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68" name="Google Shape;168;p20"/>
          <p:cNvSpPr txBox="1"/>
          <p:nvPr>
            <p:ph idx="4" type="subTitle"/>
          </p:nvPr>
        </p:nvSpPr>
        <p:spPr>
          <a:xfrm>
            <a:off x="415600" y="3259600"/>
            <a:ext cx="3048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69" name="Google Shape;169;p20"/>
          <p:cNvSpPr txBox="1"/>
          <p:nvPr>
            <p:ph idx="5" type="subTitle"/>
          </p:nvPr>
        </p:nvSpPr>
        <p:spPr>
          <a:xfrm>
            <a:off x="4572000" y="3259600"/>
            <a:ext cx="3048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0" name="Google Shape;170;p20"/>
          <p:cNvSpPr txBox="1"/>
          <p:nvPr>
            <p:ph idx="6" type="subTitle"/>
          </p:nvPr>
        </p:nvSpPr>
        <p:spPr>
          <a:xfrm>
            <a:off x="8728400" y="3259600"/>
            <a:ext cx="3048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71" name="Google Shape;171;p20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2" name="Google Shape;172;p20"/>
          <p:cNvSpPr txBox="1"/>
          <p:nvPr/>
        </p:nvSpPr>
        <p:spPr>
          <a:xfrm>
            <a:off x="4398800" y="6254233"/>
            <a:ext cx="339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57575"/>
                </a:solidFill>
                <a:latin typeface="Nunito"/>
                <a:ea typeface="Nunito"/>
                <a:cs typeface="Nunito"/>
                <a:sym typeface="Nunito"/>
              </a:rPr>
              <a:t>Balance   |   Openness   |   Care</a:t>
            </a:r>
            <a:endParaRPr b="0" i="0" sz="1300" u="none" cap="none" strike="noStrike">
              <a:solidFill>
                <a:srgbClr val="75757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400"/>
              <a:buNone/>
              <a:defRPr sz="6400"/>
            </a:lvl9pPr>
          </a:lstStyle>
          <a:p/>
        </p:txBody>
      </p:sp>
      <p:sp>
        <p:nvSpPr>
          <p:cNvPr id="19" name="Google Shape;19;p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Specs - 3up">
  <p:cSld name="TITLE_ONLY_1_1_1_1_1"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5" name="Google Shape;175;p21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176" name="Google Shape;176;p21"/>
          <p:cNvSpPr/>
          <p:nvPr/>
        </p:nvSpPr>
        <p:spPr>
          <a:xfrm>
            <a:off x="415600" y="1905000"/>
            <a:ext cx="3048000" cy="30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p21"/>
          <p:cNvSpPr txBox="1"/>
          <p:nvPr>
            <p:ph idx="1" type="subTitle"/>
          </p:nvPr>
        </p:nvSpPr>
        <p:spPr>
          <a:xfrm>
            <a:off x="415600" y="1905000"/>
            <a:ext cx="304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78" name="Google Shape;178;p21"/>
          <p:cNvSpPr/>
          <p:nvPr/>
        </p:nvSpPr>
        <p:spPr>
          <a:xfrm>
            <a:off x="4572000" y="1905000"/>
            <a:ext cx="3048000" cy="30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9" name="Google Shape;179;p21"/>
          <p:cNvSpPr/>
          <p:nvPr/>
        </p:nvSpPr>
        <p:spPr>
          <a:xfrm>
            <a:off x="8728400" y="1905000"/>
            <a:ext cx="3048000" cy="30480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0" name="Google Shape;180;p21"/>
          <p:cNvSpPr txBox="1"/>
          <p:nvPr>
            <p:ph idx="2" type="subTitle"/>
          </p:nvPr>
        </p:nvSpPr>
        <p:spPr>
          <a:xfrm>
            <a:off x="4572000" y="1905000"/>
            <a:ext cx="304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1" name="Google Shape;181;p21"/>
          <p:cNvSpPr txBox="1"/>
          <p:nvPr>
            <p:ph idx="3" type="subTitle"/>
          </p:nvPr>
        </p:nvSpPr>
        <p:spPr>
          <a:xfrm>
            <a:off x="8728400" y="1905000"/>
            <a:ext cx="3048000" cy="1354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None/>
              <a:defRPr sz="3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82" name="Google Shape;182;p21"/>
          <p:cNvSpPr txBox="1"/>
          <p:nvPr>
            <p:ph idx="4" type="subTitle"/>
          </p:nvPr>
        </p:nvSpPr>
        <p:spPr>
          <a:xfrm>
            <a:off x="415600" y="3259600"/>
            <a:ext cx="3048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3" name="Google Shape;183;p21"/>
          <p:cNvSpPr txBox="1"/>
          <p:nvPr>
            <p:ph idx="5" type="subTitle"/>
          </p:nvPr>
        </p:nvSpPr>
        <p:spPr>
          <a:xfrm>
            <a:off x="4572000" y="3259600"/>
            <a:ext cx="3048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4" name="Google Shape;184;p21"/>
          <p:cNvSpPr txBox="1"/>
          <p:nvPr>
            <p:ph idx="6" type="subTitle"/>
          </p:nvPr>
        </p:nvSpPr>
        <p:spPr>
          <a:xfrm>
            <a:off x="8728400" y="3259600"/>
            <a:ext cx="3048000" cy="12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85" name="Google Shape;185;p21"/>
          <p:cNvSpPr txBox="1"/>
          <p:nvPr/>
        </p:nvSpPr>
        <p:spPr>
          <a:xfrm>
            <a:off x="4398800" y="6254233"/>
            <a:ext cx="339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57575"/>
                </a:solidFill>
                <a:latin typeface="Nunito"/>
                <a:ea typeface="Nunito"/>
                <a:cs typeface="Nunito"/>
                <a:sym typeface="Nunito"/>
              </a:rPr>
              <a:t>Balance   |   Openness   |   Care</a:t>
            </a:r>
            <a:endParaRPr b="0" i="0" sz="1300" u="none" cap="none" strike="noStrike">
              <a:solidFill>
                <a:srgbClr val="75757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ch Specs - 4up">
  <p:cSld name="TITLE_ONLY_1_1_1_1_1_1"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22"/>
          <p:cNvSpPr/>
          <p:nvPr/>
        </p:nvSpPr>
        <p:spPr>
          <a:xfrm>
            <a:off x="415600" y="1905000"/>
            <a:ext cx="2624400" cy="26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2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9" name="Google Shape;189;p22"/>
          <p:cNvSpPr txBox="1"/>
          <p:nvPr>
            <p:ph idx="1" type="subTitle"/>
          </p:nvPr>
        </p:nvSpPr>
        <p:spPr>
          <a:xfrm>
            <a:off x="415600" y="1999161"/>
            <a:ext cx="2624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0" name="Google Shape;190;p22"/>
          <p:cNvSpPr/>
          <p:nvPr/>
        </p:nvSpPr>
        <p:spPr>
          <a:xfrm>
            <a:off x="3282945" y="1905000"/>
            <a:ext cx="2624400" cy="26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2"/>
          <p:cNvSpPr/>
          <p:nvPr/>
        </p:nvSpPr>
        <p:spPr>
          <a:xfrm>
            <a:off x="6150290" y="1905000"/>
            <a:ext cx="2624400" cy="26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2" name="Google Shape;192;p22"/>
          <p:cNvSpPr txBox="1"/>
          <p:nvPr>
            <p:ph idx="2" type="subTitle"/>
          </p:nvPr>
        </p:nvSpPr>
        <p:spPr>
          <a:xfrm>
            <a:off x="3282945" y="1999161"/>
            <a:ext cx="2624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3" name="Google Shape;193;p22"/>
          <p:cNvSpPr txBox="1"/>
          <p:nvPr>
            <p:ph idx="3" type="subTitle"/>
          </p:nvPr>
        </p:nvSpPr>
        <p:spPr>
          <a:xfrm>
            <a:off x="6150290" y="1999161"/>
            <a:ext cx="2624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4" name="Google Shape;194;p22"/>
          <p:cNvSpPr txBox="1"/>
          <p:nvPr>
            <p:ph idx="4" type="subTitle"/>
          </p:nvPr>
        </p:nvSpPr>
        <p:spPr>
          <a:xfrm>
            <a:off x="415600" y="3071269"/>
            <a:ext cx="2624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5" name="Google Shape;195;p22"/>
          <p:cNvSpPr txBox="1"/>
          <p:nvPr>
            <p:ph idx="5" type="subTitle"/>
          </p:nvPr>
        </p:nvSpPr>
        <p:spPr>
          <a:xfrm>
            <a:off x="3282945" y="3071269"/>
            <a:ext cx="2624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6" name="Google Shape;196;p22"/>
          <p:cNvSpPr txBox="1"/>
          <p:nvPr>
            <p:ph idx="6" type="subTitle"/>
          </p:nvPr>
        </p:nvSpPr>
        <p:spPr>
          <a:xfrm>
            <a:off x="6150290" y="3071269"/>
            <a:ext cx="2624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197" name="Google Shape;197;p22"/>
          <p:cNvSpPr/>
          <p:nvPr/>
        </p:nvSpPr>
        <p:spPr>
          <a:xfrm>
            <a:off x="9017657" y="1905000"/>
            <a:ext cx="2624400" cy="2624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p22"/>
          <p:cNvSpPr txBox="1"/>
          <p:nvPr>
            <p:ph idx="7" type="subTitle"/>
          </p:nvPr>
        </p:nvSpPr>
        <p:spPr>
          <a:xfrm>
            <a:off x="9017657" y="1999161"/>
            <a:ext cx="2624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99" name="Google Shape;199;p22"/>
          <p:cNvSpPr txBox="1"/>
          <p:nvPr>
            <p:ph idx="8" type="subTitle"/>
          </p:nvPr>
        </p:nvSpPr>
        <p:spPr>
          <a:xfrm>
            <a:off x="9017657" y="3071269"/>
            <a:ext cx="2624400" cy="10719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200" name="Google Shape;200;p22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01" name="Google Shape;201;p22"/>
          <p:cNvSpPr txBox="1"/>
          <p:nvPr/>
        </p:nvSpPr>
        <p:spPr>
          <a:xfrm>
            <a:off x="4398800" y="6254233"/>
            <a:ext cx="339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57575"/>
                </a:solidFill>
                <a:latin typeface="Nunito"/>
                <a:ea typeface="Nunito"/>
                <a:cs typeface="Nunito"/>
                <a:sym typeface="Nunito"/>
              </a:rPr>
              <a:t>Balance   |   Openness   |   Care</a:t>
            </a:r>
            <a:endParaRPr b="0" i="0" sz="1300" u="none" cap="none" strike="noStrike">
              <a:solidFill>
                <a:srgbClr val="75757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23"/>
          <p:cNvSpPr txBox="1"/>
          <p:nvPr>
            <p:ph idx="1" type="body"/>
          </p:nvPr>
        </p:nvSpPr>
        <p:spPr>
          <a:xfrm>
            <a:off x="415600" y="1852800"/>
            <a:ext cx="3744000" cy="423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04" name="Google Shape;204;p23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23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24"/>
          <p:cNvSpPr/>
          <p:nvPr/>
        </p:nvSpPr>
        <p:spPr>
          <a:xfrm>
            <a:off x="6096000" y="-167"/>
            <a:ext cx="6096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8" name="Google Shape;208;p24"/>
          <p:cNvSpPr txBox="1"/>
          <p:nvPr>
            <p:ph type="title"/>
          </p:nvPr>
        </p:nvSpPr>
        <p:spPr>
          <a:xfrm>
            <a:off x="354000" y="1644233"/>
            <a:ext cx="5393700" cy="19764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600"/>
              <a:buNone/>
              <a:defRPr sz="56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9pPr>
          </a:lstStyle>
          <a:p/>
        </p:txBody>
      </p:sp>
      <p:sp>
        <p:nvSpPr>
          <p:cNvPr id="209" name="Google Shape;209;p24"/>
          <p:cNvSpPr txBox="1"/>
          <p:nvPr>
            <p:ph idx="1" type="subTitle"/>
          </p:nvPr>
        </p:nvSpPr>
        <p:spPr>
          <a:xfrm>
            <a:off x="354000" y="3737433"/>
            <a:ext cx="5393700" cy="16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10" name="Google Shape;210;p24"/>
          <p:cNvSpPr txBox="1"/>
          <p:nvPr>
            <p:ph idx="2" type="body"/>
          </p:nvPr>
        </p:nvSpPr>
        <p:spPr>
          <a:xfrm>
            <a:off x="6586000" y="965433"/>
            <a:ext cx="5115900" cy="4926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1" name="Google Shape;211;p2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25"/>
          <p:cNvSpPr txBox="1"/>
          <p:nvPr>
            <p:ph idx="1" type="body"/>
          </p:nvPr>
        </p:nvSpPr>
        <p:spPr>
          <a:xfrm>
            <a:off x="415600" y="5640767"/>
            <a:ext cx="7998300" cy="806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/>
            </a:lvl1pPr>
          </a:lstStyle>
          <a:p/>
        </p:txBody>
      </p:sp>
      <p:sp>
        <p:nvSpPr>
          <p:cNvPr id="214" name="Google Shape;214;p2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6"/>
          <p:cNvSpPr txBox="1"/>
          <p:nvPr>
            <p:ph hasCustomPrompt="1" type="title"/>
          </p:nvPr>
        </p:nvSpPr>
        <p:spPr>
          <a:xfrm>
            <a:off x="415600" y="1474833"/>
            <a:ext cx="11360700" cy="26181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121900" spcFirstLastPara="1" rIns="121900" wrap="square" tIns="12190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0"/>
              <a:buNone/>
              <a:defRPr sz="16000"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0"/>
              <a:buNone/>
              <a:defRPr sz="16000"/>
            </a:lvl9pPr>
          </a:lstStyle>
          <a:p>
            <a:r>
              <a:t>xx%</a:t>
            </a:r>
          </a:p>
        </p:txBody>
      </p:sp>
      <p:sp>
        <p:nvSpPr>
          <p:cNvPr id="217" name="Google Shape;217;p26"/>
          <p:cNvSpPr txBox="1"/>
          <p:nvPr>
            <p:ph idx="1" type="body"/>
          </p:nvPr>
        </p:nvSpPr>
        <p:spPr>
          <a:xfrm>
            <a:off x="415600" y="4202967"/>
            <a:ext cx="11360700" cy="1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431800" lvl="0" marL="457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49250" lvl="1" marL="914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18" name="Google Shape;218;p2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2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7"/>
          <p:cNvSpPr txBox="1"/>
          <p:nvPr/>
        </p:nvSpPr>
        <p:spPr>
          <a:xfrm>
            <a:off x="4398800" y="6254233"/>
            <a:ext cx="339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57575"/>
                </a:solidFill>
                <a:latin typeface="Nunito"/>
                <a:ea typeface="Nunito"/>
                <a:cs typeface="Nunito"/>
                <a:sym typeface="Nunito"/>
              </a:rPr>
              <a:t>Balance   |   Openness   |   Care</a:t>
            </a:r>
            <a:endParaRPr b="0" i="0" sz="1300" u="none" cap="none" strike="noStrike">
              <a:solidFill>
                <a:srgbClr val="75757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re Team 1">
  <p:cSld name="TITLE_ONLY_1_2_1"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8"/>
          <p:cNvSpPr txBox="1"/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D83933"/>
              </a:buClr>
              <a:buSzPts val="3700"/>
              <a:buFont typeface="Work Sans Medium"/>
              <a:buNone/>
              <a:defRPr>
                <a:solidFill>
                  <a:srgbClr val="D83933"/>
                </a:solidFill>
                <a:latin typeface="Work Sans Medium"/>
                <a:ea typeface="Work Sans Medium"/>
                <a:cs typeface="Work Sans Medium"/>
                <a:sym typeface="Work Sans Medium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4" name="Google Shape;224;p28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5" name="Google Shape;225;p28"/>
          <p:cNvSpPr txBox="1"/>
          <p:nvPr>
            <p:ph idx="1" type="body"/>
          </p:nvPr>
        </p:nvSpPr>
        <p:spPr>
          <a:xfrm>
            <a:off x="212400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26" name="Google Shape;226;p28"/>
          <p:cNvSpPr/>
          <p:nvPr>
            <p:ph idx="2" type="pic"/>
          </p:nvPr>
        </p:nvSpPr>
        <p:spPr>
          <a:xfrm>
            <a:off x="212400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27" name="Google Shape;227;p28"/>
          <p:cNvSpPr txBox="1"/>
          <p:nvPr>
            <p:ph idx="3" type="subTitle"/>
          </p:nvPr>
        </p:nvSpPr>
        <p:spPr>
          <a:xfrm>
            <a:off x="212400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3933"/>
              </a:buClr>
              <a:buSzPts val="1900"/>
              <a:buNone/>
              <a:defRPr b="1" sz="1900">
                <a:solidFill>
                  <a:srgbClr val="D8393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28" name="Google Shape;228;p28"/>
          <p:cNvSpPr/>
          <p:nvPr/>
        </p:nvSpPr>
        <p:spPr>
          <a:xfrm>
            <a:off x="2209133" y="4599467"/>
            <a:ext cx="3811500" cy="19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28"/>
          <p:cNvSpPr txBox="1"/>
          <p:nvPr/>
        </p:nvSpPr>
        <p:spPr>
          <a:xfrm>
            <a:off x="2209133" y="4599467"/>
            <a:ext cx="381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8393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Contributors</a:t>
            </a:r>
            <a:endParaRPr b="0" i="0" sz="24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30" name="Google Shape;230;p28"/>
          <p:cNvSpPr/>
          <p:nvPr/>
        </p:nvSpPr>
        <p:spPr>
          <a:xfrm>
            <a:off x="6181883" y="4599467"/>
            <a:ext cx="3811500" cy="19869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28"/>
          <p:cNvSpPr txBox="1"/>
          <p:nvPr/>
        </p:nvSpPr>
        <p:spPr>
          <a:xfrm>
            <a:off x="6181883" y="4599467"/>
            <a:ext cx="3811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b="0" i="0" lang="en-US" sz="2400" u="none" cap="none" strike="noStrike">
                <a:solidFill>
                  <a:srgbClr val="D83933"/>
                </a:solidFill>
                <a:latin typeface="Nunito SemiBold"/>
                <a:ea typeface="Nunito SemiBold"/>
                <a:cs typeface="Nunito SemiBold"/>
                <a:sym typeface="Nunito SemiBold"/>
              </a:rPr>
              <a:t>Stakeholders</a:t>
            </a:r>
            <a:endParaRPr b="0" i="0" sz="2400" u="none" cap="none" strike="noStrike">
              <a:solidFill>
                <a:srgbClr val="000000"/>
              </a:solidFill>
              <a:latin typeface="Nunito SemiBold"/>
              <a:ea typeface="Nunito SemiBold"/>
              <a:cs typeface="Nunito SemiBold"/>
              <a:sym typeface="Nunito SemiBold"/>
            </a:endParaRPr>
          </a:p>
        </p:txBody>
      </p:sp>
      <p:sp>
        <p:nvSpPr>
          <p:cNvPr id="232" name="Google Shape;232;p28"/>
          <p:cNvSpPr txBox="1"/>
          <p:nvPr>
            <p:ph idx="4" type="body"/>
          </p:nvPr>
        </p:nvSpPr>
        <p:spPr>
          <a:xfrm>
            <a:off x="2209133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3" name="Google Shape;233;p28"/>
          <p:cNvSpPr/>
          <p:nvPr>
            <p:ph idx="5" type="pic"/>
          </p:nvPr>
        </p:nvSpPr>
        <p:spPr>
          <a:xfrm>
            <a:off x="2209133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34" name="Google Shape;234;p28"/>
          <p:cNvSpPr txBox="1"/>
          <p:nvPr>
            <p:ph idx="6" type="subTitle"/>
          </p:nvPr>
        </p:nvSpPr>
        <p:spPr>
          <a:xfrm>
            <a:off x="2209133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3933"/>
              </a:buClr>
              <a:buSzPts val="1900"/>
              <a:buNone/>
              <a:defRPr b="1" sz="1900">
                <a:solidFill>
                  <a:srgbClr val="D8393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5" name="Google Shape;235;p28"/>
          <p:cNvSpPr txBox="1"/>
          <p:nvPr>
            <p:ph idx="7" type="body"/>
          </p:nvPr>
        </p:nvSpPr>
        <p:spPr>
          <a:xfrm>
            <a:off x="4195517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6" name="Google Shape;236;p28"/>
          <p:cNvSpPr/>
          <p:nvPr>
            <p:ph idx="8" type="pic"/>
          </p:nvPr>
        </p:nvSpPr>
        <p:spPr>
          <a:xfrm>
            <a:off x="4195517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37" name="Google Shape;237;p28"/>
          <p:cNvSpPr txBox="1"/>
          <p:nvPr>
            <p:ph idx="9" type="subTitle"/>
          </p:nvPr>
        </p:nvSpPr>
        <p:spPr>
          <a:xfrm>
            <a:off x="4195517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3933"/>
              </a:buClr>
              <a:buSzPts val="1900"/>
              <a:buNone/>
              <a:defRPr b="1" sz="1900">
                <a:solidFill>
                  <a:srgbClr val="D8393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38" name="Google Shape;238;p28"/>
          <p:cNvSpPr txBox="1"/>
          <p:nvPr>
            <p:ph idx="13" type="body"/>
          </p:nvPr>
        </p:nvSpPr>
        <p:spPr>
          <a:xfrm>
            <a:off x="6181933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39" name="Google Shape;239;p28"/>
          <p:cNvSpPr/>
          <p:nvPr>
            <p:ph idx="14" type="pic"/>
          </p:nvPr>
        </p:nvSpPr>
        <p:spPr>
          <a:xfrm>
            <a:off x="6181933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40" name="Google Shape;240;p28"/>
          <p:cNvSpPr txBox="1"/>
          <p:nvPr>
            <p:ph idx="15" type="subTitle"/>
          </p:nvPr>
        </p:nvSpPr>
        <p:spPr>
          <a:xfrm>
            <a:off x="6181933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3933"/>
              </a:buClr>
              <a:buSzPts val="1900"/>
              <a:buNone/>
              <a:defRPr b="1" sz="1900">
                <a:solidFill>
                  <a:srgbClr val="D8393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1" name="Google Shape;241;p28"/>
          <p:cNvSpPr txBox="1"/>
          <p:nvPr>
            <p:ph idx="16" type="body"/>
          </p:nvPr>
        </p:nvSpPr>
        <p:spPr>
          <a:xfrm>
            <a:off x="8168333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2" name="Google Shape;242;p28"/>
          <p:cNvSpPr/>
          <p:nvPr>
            <p:ph idx="17" type="pic"/>
          </p:nvPr>
        </p:nvSpPr>
        <p:spPr>
          <a:xfrm>
            <a:off x="8168333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43" name="Google Shape;243;p28"/>
          <p:cNvSpPr txBox="1"/>
          <p:nvPr>
            <p:ph idx="18" type="subTitle"/>
          </p:nvPr>
        </p:nvSpPr>
        <p:spPr>
          <a:xfrm>
            <a:off x="8168333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3933"/>
              </a:buClr>
              <a:buSzPts val="1900"/>
              <a:buNone/>
              <a:defRPr b="1" sz="1900">
                <a:solidFill>
                  <a:srgbClr val="D8393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4" name="Google Shape;244;p28"/>
          <p:cNvSpPr txBox="1"/>
          <p:nvPr>
            <p:ph idx="19" type="body"/>
          </p:nvPr>
        </p:nvSpPr>
        <p:spPr>
          <a:xfrm>
            <a:off x="10154733" y="3799696"/>
            <a:ext cx="1872000" cy="94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3302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1pPr>
            <a:lvl2pPr indent="-33020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2pPr>
            <a:lvl3pPr indent="-33020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3pPr>
            <a:lvl4pPr indent="-33020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245" name="Google Shape;245;p28"/>
          <p:cNvSpPr/>
          <p:nvPr>
            <p:ph idx="20" type="pic"/>
          </p:nvPr>
        </p:nvSpPr>
        <p:spPr>
          <a:xfrm>
            <a:off x="10154733" y="1463040"/>
            <a:ext cx="1872000" cy="1872000"/>
          </a:xfrm>
          <a:prstGeom prst="rect">
            <a:avLst/>
          </a:prstGeom>
          <a:noFill/>
          <a:ln>
            <a:noFill/>
          </a:ln>
        </p:spPr>
      </p:sp>
      <p:sp>
        <p:nvSpPr>
          <p:cNvPr id="246" name="Google Shape;246;p28"/>
          <p:cNvSpPr txBox="1"/>
          <p:nvPr>
            <p:ph idx="21" type="subTitle"/>
          </p:nvPr>
        </p:nvSpPr>
        <p:spPr>
          <a:xfrm>
            <a:off x="10154733" y="3311344"/>
            <a:ext cx="1853100" cy="520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121900">
            <a:norm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D83933"/>
              </a:buClr>
              <a:buSzPts val="1900"/>
              <a:buNone/>
              <a:defRPr b="1" sz="1900">
                <a:solidFill>
                  <a:srgbClr val="D83933"/>
                </a:solidFill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None/>
              <a:defRPr/>
            </a:lvl9pPr>
          </a:lstStyle>
          <a:p/>
        </p:txBody>
      </p:sp>
      <p:sp>
        <p:nvSpPr>
          <p:cNvPr id="247" name="Google Shape;247;p28"/>
          <p:cNvSpPr txBox="1"/>
          <p:nvPr>
            <p:ph idx="22" type="body"/>
          </p:nvPr>
        </p:nvSpPr>
        <p:spPr>
          <a:xfrm>
            <a:off x="2317500" y="5179067"/>
            <a:ext cx="352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48" name="Google Shape;248;p28"/>
          <p:cNvSpPr txBox="1"/>
          <p:nvPr>
            <p:ph idx="23" type="body"/>
          </p:nvPr>
        </p:nvSpPr>
        <p:spPr>
          <a:xfrm>
            <a:off x="6323100" y="5179067"/>
            <a:ext cx="3529200" cy="1219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3619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Char char="●"/>
              <a:defRPr sz="2100"/>
            </a:lvl1pPr>
            <a:lvl2pPr indent="-3492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break" showMasterSp="0">
  <p:cSld name="Section break"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0" name="Google Shape;250;p29"/>
          <p:cNvPicPr preferRelativeResize="0"/>
          <p:nvPr/>
        </p:nvPicPr>
        <p:blipFill rotWithShape="1">
          <a:blip r:embed="rId2">
            <a:alphaModFix/>
          </a:blip>
          <a:srcRect b="0" l="0" r="-399" t="0"/>
          <a:stretch/>
        </p:blipFill>
        <p:spPr>
          <a:xfrm>
            <a:off x="6095998" y="1078992"/>
            <a:ext cx="5535027" cy="4228675"/>
          </a:xfrm>
          <a:prstGeom prst="rect">
            <a:avLst/>
          </a:prstGeom>
          <a:noFill/>
          <a:ln>
            <a:noFill/>
          </a:ln>
        </p:spPr>
      </p:pic>
      <p:sp>
        <p:nvSpPr>
          <p:cNvPr id="251" name="Google Shape;251;p29"/>
          <p:cNvSpPr/>
          <p:nvPr/>
        </p:nvSpPr>
        <p:spPr>
          <a:xfrm>
            <a:off x="274320" y="1078992"/>
            <a:ext cx="5821800" cy="4228800"/>
          </a:xfrm>
          <a:prstGeom prst="rect">
            <a:avLst/>
          </a:prstGeom>
          <a:solidFill>
            <a:srgbClr val="CFCFCF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29"/>
          <p:cNvSpPr txBox="1"/>
          <p:nvPr>
            <p:ph type="title"/>
          </p:nvPr>
        </p:nvSpPr>
        <p:spPr>
          <a:xfrm>
            <a:off x="429768" y="1352479"/>
            <a:ext cx="5413500" cy="1100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3" name="Google Shape;253;p29"/>
          <p:cNvSpPr txBox="1"/>
          <p:nvPr>
            <p:ph idx="1" type="body"/>
          </p:nvPr>
        </p:nvSpPr>
        <p:spPr>
          <a:xfrm>
            <a:off x="412217" y="2891883"/>
            <a:ext cx="5430900" cy="225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42900" lvl="0" marL="45720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 sz="2000"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31469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620"/>
              <a:buFont typeface="Century Gothic"/>
              <a:buChar char="–"/>
              <a:defRPr sz="1800"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20039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40"/>
              <a:buChar char="•"/>
              <a:defRPr sz="1600"/>
            </a:lvl3pPr>
            <a:lvl4pPr indent="-3175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SzPts val="1400"/>
              <a:buChar char="–"/>
              <a:defRPr sz="1400"/>
            </a:lvl4pPr>
            <a:lvl5pPr indent="-3302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SzPts val="1600"/>
              <a:buChar char="»"/>
              <a:defRPr sz="16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30200" lvl="5" marL="27432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lnSpc>
                <a:spcPct val="100000"/>
              </a:lnSpc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254" name="Google Shape;254;p29"/>
          <p:cNvSpPr/>
          <p:nvPr/>
        </p:nvSpPr>
        <p:spPr>
          <a:xfrm>
            <a:off x="0" y="320040"/>
            <a:ext cx="274200" cy="5109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5" name="Google Shape;255;p29"/>
          <p:cNvSpPr/>
          <p:nvPr/>
        </p:nvSpPr>
        <p:spPr>
          <a:xfrm>
            <a:off x="274320" y="320040"/>
            <a:ext cx="1412700" cy="510900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anchorCtr="0" anchor="ctr" bIns="45700" lIns="45700" spcFirstLastPara="1" rIns="45700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6" name="Google Shape;25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413129" y="456244"/>
            <a:ext cx="1088136" cy="261860"/>
          </a:xfrm>
          <a:prstGeom prst="rect">
            <a:avLst/>
          </a:prstGeom>
          <a:noFill/>
          <a:ln>
            <a:noFill/>
          </a:ln>
        </p:spPr>
      </p:pic>
      <p:sp>
        <p:nvSpPr>
          <p:cNvPr id="257" name="Google Shape;257;p29"/>
          <p:cNvSpPr/>
          <p:nvPr/>
        </p:nvSpPr>
        <p:spPr>
          <a:xfrm>
            <a:off x="6096000" y="0"/>
            <a:ext cx="6096003" cy="6857997"/>
          </a:xfrm>
          <a:custGeom>
            <a:rect b="b" l="l" r="r" t="t"/>
            <a:pathLst>
              <a:path extrusionOk="0" h="3815" w="3388">
                <a:moveTo>
                  <a:pt x="3049" y="0"/>
                </a:moveTo>
                <a:lnTo>
                  <a:pt x="3049" y="2951"/>
                </a:lnTo>
                <a:lnTo>
                  <a:pt x="0" y="2951"/>
                </a:lnTo>
                <a:lnTo>
                  <a:pt x="0" y="3815"/>
                </a:lnTo>
                <a:lnTo>
                  <a:pt x="3388" y="3815"/>
                </a:lnTo>
                <a:lnTo>
                  <a:pt x="3388" y="2969"/>
                </a:lnTo>
                <a:lnTo>
                  <a:pt x="3388" y="2951"/>
                </a:lnTo>
                <a:lnTo>
                  <a:pt x="3388" y="0"/>
                </a:lnTo>
                <a:lnTo>
                  <a:pt x="3049" y="0"/>
                </a:lnTo>
                <a:close/>
              </a:path>
            </a:pathLst>
          </a:custGeom>
          <a:solidFill>
            <a:srgbClr val="CBCBCB"/>
          </a:solid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entury Gothic"/>
              <a:ea typeface="Century Gothic"/>
              <a:cs typeface="Century Gothic"/>
              <a:sym typeface="Century Gothic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7_Title only">
  <p:cSld name="7_Title only"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p30"/>
          <p:cNvSpPr txBox="1"/>
          <p:nvPr>
            <p:ph type="title"/>
          </p:nvPr>
        </p:nvSpPr>
        <p:spPr>
          <a:xfrm>
            <a:off x="429768" y="274320"/>
            <a:ext cx="11425200" cy="535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4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427612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4"/>
          <p:cNvSpPr txBox="1"/>
          <p:nvPr/>
        </p:nvSpPr>
        <p:spPr>
          <a:xfrm>
            <a:off x="4398800" y="6254233"/>
            <a:ext cx="339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57575"/>
                </a:solidFill>
                <a:latin typeface="Nunito"/>
                <a:ea typeface="Nunito"/>
                <a:cs typeface="Nunito"/>
                <a:sym typeface="Nunito"/>
              </a:rPr>
              <a:t>Balance   |   Openness   |   Care</a:t>
            </a:r>
            <a:endParaRPr b="0" i="0" sz="1300" u="none" cap="none" strike="noStrike">
              <a:solidFill>
                <a:srgbClr val="75757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with Title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" name="Google Shape;27;p5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  <p:sp>
        <p:nvSpPr>
          <p:cNvPr id="28" name="Google Shape;28;p5"/>
          <p:cNvSpPr txBox="1"/>
          <p:nvPr/>
        </p:nvSpPr>
        <p:spPr>
          <a:xfrm>
            <a:off x="4398800" y="6254233"/>
            <a:ext cx="339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57575"/>
                </a:solidFill>
                <a:latin typeface="Nunito"/>
                <a:ea typeface="Nunito"/>
                <a:cs typeface="Nunito"/>
                <a:sym typeface="Nunito"/>
              </a:rPr>
              <a:t>Balance   |   Openness   |   Care</a:t>
            </a:r>
            <a:endParaRPr b="0" i="0" sz="1300" u="none" cap="none" strike="noStrike">
              <a:solidFill>
                <a:srgbClr val="75757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Quotes - 3up">
  <p:cSld name="TITLE_ONLY_1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" name="Google Shape;31;p6"/>
          <p:cNvSpPr txBox="1"/>
          <p:nvPr>
            <p:ph idx="1" type="body"/>
          </p:nvPr>
        </p:nvSpPr>
        <p:spPr>
          <a:xfrm>
            <a:off x="604700" y="5050420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2" name="Google Shape;32;p6"/>
          <p:cNvSpPr/>
          <p:nvPr>
            <p:ph idx="2" type="pic"/>
          </p:nvPr>
        </p:nvSpPr>
        <p:spPr>
          <a:xfrm>
            <a:off x="604700" y="2219633"/>
            <a:ext cx="27432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33" name="Google Shape;33;p6"/>
          <p:cNvSpPr txBox="1"/>
          <p:nvPr>
            <p:ph idx="3" type="subTitle"/>
          </p:nvPr>
        </p:nvSpPr>
        <p:spPr>
          <a:xfrm>
            <a:off x="604700" y="1458567"/>
            <a:ext cx="271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4" name="Google Shape;34;p6"/>
          <p:cNvSpPr txBox="1"/>
          <p:nvPr>
            <p:ph idx="4" type="body"/>
          </p:nvPr>
        </p:nvSpPr>
        <p:spPr>
          <a:xfrm>
            <a:off x="4405500" y="5050420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5" name="Google Shape;35;p6"/>
          <p:cNvSpPr/>
          <p:nvPr>
            <p:ph idx="5" type="pic"/>
          </p:nvPr>
        </p:nvSpPr>
        <p:spPr>
          <a:xfrm>
            <a:off x="4405500" y="2219633"/>
            <a:ext cx="27432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36" name="Google Shape;36;p6"/>
          <p:cNvSpPr txBox="1"/>
          <p:nvPr>
            <p:ph idx="6" type="subTitle"/>
          </p:nvPr>
        </p:nvSpPr>
        <p:spPr>
          <a:xfrm>
            <a:off x="4405500" y="1458567"/>
            <a:ext cx="271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37" name="Google Shape;37;p6"/>
          <p:cNvSpPr txBox="1"/>
          <p:nvPr>
            <p:ph idx="7" type="body"/>
          </p:nvPr>
        </p:nvSpPr>
        <p:spPr>
          <a:xfrm>
            <a:off x="8234500" y="5050420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7465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38" name="Google Shape;38;p6"/>
          <p:cNvSpPr/>
          <p:nvPr>
            <p:ph idx="8" type="pic"/>
          </p:nvPr>
        </p:nvSpPr>
        <p:spPr>
          <a:xfrm>
            <a:off x="8234500" y="2219633"/>
            <a:ext cx="27432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39" name="Google Shape;39;p6"/>
          <p:cNvSpPr txBox="1"/>
          <p:nvPr>
            <p:ph idx="9" type="subTitle"/>
          </p:nvPr>
        </p:nvSpPr>
        <p:spPr>
          <a:xfrm>
            <a:off x="8234500" y="1458567"/>
            <a:ext cx="271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0" name="Google Shape;40;p6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hort Quotes - 2up">
  <p:cSld name="TITLE_ONLY_1_1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7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43" name="Google Shape;43;p7"/>
          <p:cNvSpPr txBox="1"/>
          <p:nvPr>
            <p:ph idx="1" type="body"/>
          </p:nvPr>
        </p:nvSpPr>
        <p:spPr>
          <a:xfrm>
            <a:off x="2809900" y="4998720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44" name="Google Shape;44;p7"/>
          <p:cNvSpPr/>
          <p:nvPr>
            <p:ph idx="2" type="pic"/>
          </p:nvPr>
        </p:nvSpPr>
        <p:spPr>
          <a:xfrm>
            <a:off x="2809900" y="2167933"/>
            <a:ext cx="27432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45" name="Google Shape;45;p7"/>
          <p:cNvSpPr txBox="1"/>
          <p:nvPr>
            <p:ph idx="3" type="subTitle"/>
          </p:nvPr>
        </p:nvSpPr>
        <p:spPr>
          <a:xfrm>
            <a:off x="2809900" y="1406867"/>
            <a:ext cx="271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6" name="Google Shape;46;p7"/>
          <p:cNvSpPr txBox="1"/>
          <p:nvPr>
            <p:ph idx="4" type="body"/>
          </p:nvPr>
        </p:nvSpPr>
        <p:spPr>
          <a:xfrm>
            <a:off x="6638900" y="4998720"/>
            <a:ext cx="2743200" cy="13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0" spcFirstLastPara="1" rIns="0" wrap="square" tIns="121900">
            <a:normAutofit/>
          </a:bodyPr>
          <a:lstStyle>
            <a:lvl1pPr indent="-37465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1pPr>
            <a:lvl2pPr indent="-37465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2pPr>
            <a:lvl3pPr indent="-37465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3pPr>
            <a:lvl4pPr indent="-37465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4pPr>
            <a:lvl5pPr indent="-37465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5pPr>
            <a:lvl6pPr indent="-37465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6pPr>
            <a:lvl7pPr indent="-37465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●"/>
              <a:defRPr sz="2300"/>
            </a:lvl7pPr>
            <a:lvl8pPr indent="-37465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○"/>
              <a:defRPr sz="2300"/>
            </a:lvl8pPr>
            <a:lvl9pPr indent="-37465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300"/>
              <a:buChar char="■"/>
              <a:defRPr sz="2300"/>
            </a:lvl9pPr>
          </a:lstStyle>
          <a:p/>
        </p:txBody>
      </p:sp>
      <p:sp>
        <p:nvSpPr>
          <p:cNvPr id="47" name="Google Shape;47;p7"/>
          <p:cNvSpPr/>
          <p:nvPr>
            <p:ph idx="5" type="pic"/>
          </p:nvPr>
        </p:nvSpPr>
        <p:spPr>
          <a:xfrm>
            <a:off x="6638900" y="2167933"/>
            <a:ext cx="2743200" cy="2743200"/>
          </a:xfrm>
          <a:prstGeom prst="rect">
            <a:avLst/>
          </a:prstGeom>
          <a:noFill/>
          <a:ln>
            <a:noFill/>
          </a:ln>
        </p:spPr>
      </p:sp>
      <p:sp>
        <p:nvSpPr>
          <p:cNvPr id="48" name="Google Shape;48;p7"/>
          <p:cNvSpPr txBox="1"/>
          <p:nvPr>
            <p:ph idx="6" type="subTitle"/>
          </p:nvPr>
        </p:nvSpPr>
        <p:spPr>
          <a:xfrm>
            <a:off x="6638900" y="1406867"/>
            <a:ext cx="27156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b" bIns="121900" lIns="0" spcFirstLastPara="1" rIns="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Nunito SemiBold"/>
              <a:buNone/>
              <a:defRPr sz="2400"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Nunito SemiBold"/>
              <a:buNone/>
              <a:defRPr>
                <a:solidFill>
                  <a:schemeClr val="dk1"/>
                </a:solidFill>
                <a:latin typeface="Nunito SemiBold"/>
                <a:ea typeface="Nunito SemiBold"/>
                <a:cs typeface="Nunito SemiBold"/>
                <a:sym typeface="Nunito SemiBold"/>
              </a:defRPr>
            </a:lvl9pPr>
          </a:lstStyle>
          <a:p/>
        </p:txBody>
      </p:sp>
      <p:sp>
        <p:nvSpPr>
          <p:cNvPr id="49" name="Google Shape;49;p7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/>
          <p:nvPr>
            <p:ph type="title"/>
          </p:nvPr>
        </p:nvSpPr>
        <p:spPr>
          <a:xfrm>
            <a:off x="429767" y="274320"/>
            <a:ext cx="11430000" cy="53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3200"/>
            </a:lvl1pPr>
            <a:lvl2pPr lvl="1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85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8"/>
          <p:cNvSpPr txBox="1"/>
          <p:nvPr>
            <p:ph idx="1" type="body"/>
          </p:nvPr>
        </p:nvSpPr>
        <p:spPr>
          <a:xfrm>
            <a:off x="448055" y="1653735"/>
            <a:ext cx="11430000" cy="404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388620" lvl="0" marL="45720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520"/>
              <a:buFont typeface="Century Gothic"/>
              <a:buChar char="•"/>
              <a:defRPr sz="2800">
                <a:solidFill>
                  <a:schemeClr val="dk1"/>
                </a:solidFill>
                <a:latin typeface="Century Gothic"/>
                <a:ea typeface="Century Gothic"/>
                <a:cs typeface="Century Gothic"/>
                <a:sym typeface="Century Gothic"/>
              </a:defRPr>
            </a:lvl1pPr>
            <a:lvl2pPr indent="-365760" lvl="1" marL="9144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60"/>
              <a:buFont typeface="Century Gothic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2pPr>
            <a:lvl3pPr indent="-342900" lvl="2" marL="1371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entury Gothic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3pPr>
            <a:lvl4pPr indent="-342900" lvl="3" marL="18288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>
                <a:latin typeface="Century Gothic"/>
                <a:ea typeface="Century Gothic"/>
                <a:cs typeface="Century Gothic"/>
                <a:sym typeface="Century Gothic"/>
              </a:defRPr>
            </a:lvl4pPr>
            <a:lvl5pPr indent="-342900" lvl="4" marL="2286000" algn="l">
              <a:lnSpc>
                <a:spcPct val="9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>
                <a:latin typeface="Century Gothic"/>
                <a:ea typeface="Century Gothic"/>
                <a:cs typeface="Century Gothic"/>
                <a:sym typeface="Century Gothic"/>
              </a:defRPr>
            </a:lvl5pPr>
            <a:lvl6pPr indent="-342900" lvl="5" marL="27432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>
  <p:cSld name="TITLE_1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9"/>
          <p:cNvSpPr/>
          <p:nvPr/>
        </p:nvSpPr>
        <p:spPr>
          <a:xfrm>
            <a:off x="-18667" y="2391400"/>
            <a:ext cx="11063100" cy="1244100"/>
          </a:xfrm>
          <a:prstGeom prst="rect">
            <a:avLst/>
          </a:prstGeom>
          <a:solidFill>
            <a:srgbClr val="162E51"/>
          </a:solidFill>
          <a:ln>
            <a:noFill/>
          </a:ln>
        </p:spPr>
        <p:txBody>
          <a:bodyPr anchorCtr="0" anchor="ctr" bIns="121900" lIns="121900" spcFirstLastPara="1" rIns="121900" wrap="square" tIns="1219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rgbClr val="016AAC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  <p:pic>
        <p:nvPicPr>
          <p:cNvPr id="55" name="Google Shape;55;p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554129" y="6354100"/>
            <a:ext cx="1595268" cy="251867"/>
          </a:xfrm>
          <a:prstGeom prst="rect">
            <a:avLst/>
          </a:prstGeom>
          <a:noFill/>
          <a:ln>
            <a:noFill/>
          </a:ln>
        </p:spPr>
      </p:pic>
      <p:sp>
        <p:nvSpPr>
          <p:cNvPr id="56" name="Google Shape;56;p9"/>
          <p:cNvSpPr txBox="1"/>
          <p:nvPr>
            <p:ph type="ctrTitle"/>
          </p:nvPr>
        </p:nvSpPr>
        <p:spPr>
          <a:xfrm>
            <a:off x="421228" y="2110367"/>
            <a:ext cx="10743600" cy="1857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3700"/>
              <a:buNone/>
              <a:defRPr>
                <a:solidFill>
                  <a:schemeClr val="dk2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/>
        </p:txBody>
      </p:sp>
      <p:sp>
        <p:nvSpPr>
          <p:cNvPr id="57" name="Google Shape;57;p9"/>
          <p:cNvSpPr txBox="1"/>
          <p:nvPr>
            <p:ph idx="1" type="subTitle"/>
          </p:nvPr>
        </p:nvSpPr>
        <p:spPr>
          <a:xfrm>
            <a:off x="421215" y="3614710"/>
            <a:ext cx="10743600" cy="10107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>
            <a:lvl1pPr lv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757575"/>
              </a:buClr>
              <a:buSzPts val="2800"/>
              <a:buFont typeface="Merriweather"/>
              <a:buNone/>
              <a:defRPr i="1" sz="2800">
                <a:solidFill>
                  <a:srgbClr val="757575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/>
        </p:txBody>
      </p:sp>
      <p:sp>
        <p:nvSpPr>
          <p:cNvPr id="58" name="Google Shape;58;p9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ide by Side - Text">
  <p:cSld name="SECTION_HEADER_1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0"/>
          <p:cNvSpPr txBox="1"/>
          <p:nvPr>
            <p:ph type="title"/>
          </p:nvPr>
        </p:nvSpPr>
        <p:spPr>
          <a:xfrm>
            <a:off x="430800" y="1219200"/>
            <a:ext cx="3836400" cy="38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300"/>
              <a:buNone/>
              <a:defRPr sz="43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62" name="Google Shape;62;p10"/>
          <p:cNvSpPr txBox="1"/>
          <p:nvPr>
            <p:ph idx="1" type="body"/>
          </p:nvPr>
        </p:nvSpPr>
        <p:spPr>
          <a:xfrm>
            <a:off x="4876800" y="1219200"/>
            <a:ext cx="6399600" cy="46956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431800" lvl="0" marL="457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  <a:defRPr/>
            </a:lvl1pPr>
            <a:lvl2pPr indent="-349250" lvl="1" marL="914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2pPr>
            <a:lvl3pPr indent="-349250" lvl="2" marL="1371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3pPr>
            <a:lvl4pPr indent="-349250" lvl="3" marL="1828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4pPr>
            <a:lvl5pPr indent="-349250" lvl="4" marL="22860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5pPr>
            <a:lvl6pPr indent="-349250" lvl="5" marL="27432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6pPr>
            <a:lvl7pPr indent="-349250" lvl="6" marL="32004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  <a:defRPr/>
            </a:lvl7pPr>
            <a:lvl8pPr indent="-349250" lvl="7" marL="36576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  <a:defRPr/>
            </a:lvl8pPr>
            <a:lvl9pPr indent="-349250" lvl="8" marL="411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900"/>
              <a:buChar char="■"/>
              <a:defRPr/>
            </a:lvl9pPr>
          </a:lstStyle>
          <a:p/>
        </p:txBody>
      </p:sp>
      <p:sp>
        <p:nvSpPr>
          <p:cNvPr id="63" name="Google Shape;63;p10"/>
          <p:cNvSpPr txBox="1"/>
          <p:nvPr/>
        </p:nvSpPr>
        <p:spPr>
          <a:xfrm>
            <a:off x="4398800" y="6254233"/>
            <a:ext cx="33945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757575"/>
                </a:solidFill>
                <a:latin typeface="Nunito"/>
                <a:ea typeface="Nunito"/>
                <a:cs typeface="Nunito"/>
                <a:sym typeface="Nunito"/>
              </a:rPr>
              <a:t>Balance   |   Openness   |   Care</a:t>
            </a:r>
            <a:endParaRPr b="0" i="0" sz="1300" u="none" cap="none" strike="noStrike">
              <a:solidFill>
                <a:srgbClr val="757575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0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F5F5F0"/>
        </a:solidFill>
      </p:bgPr>
    </p:bg>
    <p:spTree>
      <p:nvGrpSpPr>
        <p:cNvPr id="7" name="Shape 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8;p1"/>
          <p:cNvSpPr txBox="1"/>
          <p:nvPr>
            <p:ph type="title"/>
          </p:nvPr>
        </p:nvSpPr>
        <p:spPr>
          <a:xfrm>
            <a:off x="42672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1A4480"/>
              </a:buClr>
              <a:buSzPts val="3700"/>
              <a:buFont typeface="Merriweather"/>
              <a:buNone/>
              <a:defRPr b="0" i="0" sz="3700" u="none" cap="none" strike="noStrike">
                <a:solidFill>
                  <a:srgbClr val="1A4480"/>
                </a:solidFill>
                <a:latin typeface="Merriweather"/>
                <a:ea typeface="Merriweather"/>
                <a:cs typeface="Merriweather"/>
                <a:sym typeface="Merriweather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Font typeface="Arial"/>
              <a:buNone/>
              <a:defRPr b="0" i="0" sz="37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9" name="Google Shape;9;p1"/>
          <p:cNvSpPr txBox="1"/>
          <p:nvPr>
            <p:ph idx="1" type="body"/>
          </p:nvPr>
        </p:nvSpPr>
        <p:spPr>
          <a:xfrm>
            <a:off x="42672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rmAutofit/>
          </a:bodyPr>
          <a:lstStyle>
            <a:lvl1pPr indent="-431800" lvl="0" marL="457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3200"/>
              <a:buFont typeface="Nunito"/>
              <a:buChar char="●"/>
              <a:defRPr b="0" i="0" sz="3200" u="none" cap="none" strike="noStrike">
                <a:solidFill>
                  <a:srgbClr val="41414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indent="-349250" lvl="1" marL="914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rgbClr val="41414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indent="-349250" lvl="2" marL="1371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rgbClr val="41414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indent="-3492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rgbClr val="41414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indent="-349250" lvl="4" marL="22860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rgbClr val="41414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indent="-349250" lvl="5" marL="27432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rgbClr val="41414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indent="-349250" lvl="6" marL="32004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Nunito"/>
              <a:buChar char="●"/>
              <a:defRPr b="0" i="0" sz="1900" u="none" cap="none" strike="noStrike">
                <a:solidFill>
                  <a:srgbClr val="41414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indent="-349250" lvl="7" marL="36576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Nunito"/>
              <a:buChar char="○"/>
              <a:defRPr b="0" i="0" sz="1900" u="none" cap="none" strike="noStrike">
                <a:solidFill>
                  <a:srgbClr val="41414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indent="-349250" lvl="8" marL="4114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414141"/>
              </a:buClr>
              <a:buSzPts val="1900"/>
              <a:buFont typeface="Nunito"/>
              <a:buChar char="■"/>
              <a:defRPr b="0" i="0" sz="1900" u="none" cap="none" strike="noStrike">
                <a:solidFill>
                  <a:srgbClr val="41414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/>
        </p:txBody>
      </p:sp>
      <p:sp>
        <p:nvSpPr>
          <p:cNvPr id="10" name="Google Shape;10;p1"/>
          <p:cNvSpPr txBox="1"/>
          <p:nvPr>
            <p:ph idx="12" type="sldNum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b="0" i="0" sz="1300" u="none" cap="none" strike="noStrik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6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31"/>
          <p:cNvSpPr txBox="1"/>
          <p:nvPr>
            <p:ph type="ctrTitle"/>
          </p:nvPr>
        </p:nvSpPr>
        <p:spPr>
          <a:xfrm>
            <a:off x="426736" y="2651037"/>
            <a:ext cx="8678100" cy="868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Project title</a:t>
            </a:r>
            <a:endParaRPr/>
          </a:p>
        </p:txBody>
      </p:sp>
      <p:sp>
        <p:nvSpPr>
          <p:cNvPr id="265" name="Google Shape;265;p31"/>
          <p:cNvSpPr txBox="1"/>
          <p:nvPr>
            <p:ph idx="1" type="subTitle"/>
          </p:nvPr>
        </p:nvSpPr>
        <p:spPr>
          <a:xfrm>
            <a:off x="426725" y="4083613"/>
            <a:ext cx="11360700" cy="2691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US"/>
              <a:t>Research title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rPr lang="en-US"/>
              <a:t>Date of readout presentation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400"/>
              </a:spcBef>
              <a:spcAft>
                <a:spcPts val="0"/>
              </a:spcAft>
              <a:buSzPts val="1800"/>
              <a:buNone/>
            </a:pPr>
            <a:r>
              <a:t/>
            </a:r>
            <a:endParaRPr i="0"/>
          </a:p>
        </p:txBody>
      </p:sp>
      <p:pic>
        <p:nvPicPr>
          <p:cNvPr id="266" name="Google Shape;266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6675" y="891675"/>
            <a:ext cx="6400800" cy="1009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40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Survey stats</a:t>
            </a:r>
            <a:endParaRPr/>
          </a:p>
        </p:txBody>
      </p:sp>
      <p:sp>
        <p:nvSpPr>
          <p:cNvPr id="323" name="Google Shape;323;p40"/>
          <p:cNvSpPr txBox="1"/>
          <p:nvPr>
            <p:ph idx="4294967295" type="body"/>
          </p:nvPr>
        </p:nvSpPr>
        <p:spPr>
          <a:xfrm>
            <a:off x="1522200" y="1309500"/>
            <a:ext cx="9147600" cy="42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Share your stats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○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How many participants? How many requested?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○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How many surveys completed? Out of how many?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○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How long did the survey/interview/call last?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○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How many questions?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Include graphics, charts, etc on to help break up walls of text (don’t forget alt text if needed!)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41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Key findings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42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Information analysis</a:t>
            </a:r>
            <a:endParaRPr/>
          </a:p>
        </p:txBody>
      </p:sp>
      <p:sp>
        <p:nvSpPr>
          <p:cNvPr id="335" name="Google Shape;335;p42"/>
          <p:cNvSpPr txBox="1"/>
          <p:nvPr>
            <p:ph idx="4294967295" type="body"/>
          </p:nvPr>
        </p:nvSpPr>
        <p:spPr>
          <a:xfrm>
            <a:off x="1517550" y="1980150"/>
            <a:ext cx="9156900" cy="2897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Share how you analyzed, synthesized, or quantified the data - what were the metrics? What were the groupings?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Talk about how you synthesized the information and why you chose that method. Did you use Mural? Why? Google Analytics? Why?</a:t>
            </a:r>
            <a:endParaRPr sz="16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9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p43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341" name="Google Shape;341;p43"/>
          <p:cNvSpPr txBox="1"/>
          <p:nvPr>
            <p:ph idx="4294967295" type="body"/>
          </p:nvPr>
        </p:nvSpPr>
        <p:spPr>
          <a:xfrm>
            <a:off x="427600" y="1888950"/>
            <a:ext cx="6399000" cy="321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Here’s the first goal or hypothesis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3180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3200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Add the data and responses that support or invalidate your goal/hypothesis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31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200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Include charts and graphs as needed or beneficial (don’t forget alt text if needed!)</a:t>
            </a:r>
            <a:endParaRPr sz="2200"/>
          </a:p>
        </p:txBody>
      </p:sp>
      <p:pic>
        <p:nvPicPr>
          <p:cNvPr descr="A bar graph showing responses to a question" id="342" name="Google Shape;342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141126" y="1890975"/>
            <a:ext cx="4568525" cy="30760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44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Results </a:t>
            </a:r>
            <a:endParaRPr/>
          </a:p>
        </p:txBody>
      </p:sp>
      <p:sp>
        <p:nvSpPr>
          <p:cNvPr id="348" name="Google Shape;348;p44"/>
          <p:cNvSpPr txBox="1"/>
          <p:nvPr>
            <p:ph idx="4294967295" type="body"/>
          </p:nvPr>
        </p:nvSpPr>
        <p:spPr>
          <a:xfrm>
            <a:off x="381000" y="2332350"/>
            <a:ext cx="11430000" cy="2193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Here’s the second goal or hypothesis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Add the data and responses that support or invalidate your goal/hypothesis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Be mindful of cognitive overload. Shoot for about 50-60 words 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Adjust your textbox width if not including graphs or charts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2" name="Shape 3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Google Shape;353;p45"/>
          <p:cNvSpPr txBox="1"/>
          <p:nvPr>
            <p:ph idx="4294967295" type="body"/>
          </p:nvPr>
        </p:nvSpPr>
        <p:spPr>
          <a:xfrm>
            <a:off x="907175" y="214225"/>
            <a:ext cx="10056900" cy="840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If you can, working direct user quotes into the results and data can help support the research; for example</a:t>
            </a:r>
            <a:endParaRPr sz="1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54" name="Google Shape;354;p45"/>
          <p:cNvSpPr txBox="1"/>
          <p:nvPr>
            <p:ph idx="4294967295" type="body"/>
          </p:nvPr>
        </p:nvSpPr>
        <p:spPr>
          <a:xfrm>
            <a:off x="907175" y="1490700"/>
            <a:ext cx="6120600" cy="3876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Of 61 respondents who answered this question:</a:t>
            </a:r>
            <a:endParaRPr b="1"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20 found the </a:t>
            </a: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shadowing assignment</a:t>
            </a: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 the most useful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14 found the </a:t>
            </a: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course resources</a:t>
            </a: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 and </a:t>
            </a: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case studies</a:t>
            </a: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 the most useful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11 found the </a:t>
            </a: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stakeholder assignment</a:t>
            </a: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 the most useful</a:t>
            </a:r>
            <a:endParaRPr sz="1400"/>
          </a:p>
        </p:txBody>
      </p:sp>
      <p:sp>
        <p:nvSpPr>
          <p:cNvPr id="355" name="Google Shape;355;p45"/>
          <p:cNvSpPr/>
          <p:nvPr/>
        </p:nvSpPr>
        <p:spPr>
          <a:xfrm>
            <a:off x="7533794" y="2551657"/>
            <a:ext cx="3907200" cy="17547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“The shadowing assignment was useful because it provided the opportunity to see the concepts in real time.”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46"/>
          <p:cNvSpPr txBox="1"/>
          <p:nvPr>
            <p:ph idx="4294967295" type="body"/>
          </p:nvPr>
        </p:nvSpPr>
        <p:spPr>
          <a:xfrm>
            <a:off x="797050" y="2447700"/>
            <a:ext cx="63126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Don’t be afraid to share the negative data too. Framing is important, but it’s also important for stakeholders to know what isn’t working too</a:t>
            </a:r>
            <a:endParaRPr b="1"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361" name="Google Shape;361;p46"/>
          <p:cNvSpPr/>
          <p:nvPr/>
        </p:nvSpPr>
        <p:spPr>
          <a:xfrm>
            <a:off x="7821575" y="2362800"/>
            <a:ext cx="3986100" cy="2132400"/>
          </a:xfrm>
          <a:prstGeom prst="wedgeEllipseCallout">
            <a:avLst>
              <a:gd fmla="val -20833" name="adj1"/>
              <a:gd fmla="val 62500" name="adj2"/>
            </a:avLst>
          </a:prstGeom>
          <a:solidFill>
            <a:schemeClr val="dk1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rPr>
              <a:t>Don’t forget to center your text and images!</a:t>
            </a:r>
            <a:endParaRPr sz="1800">
              <a:solidFill>
                <a:schemeClr val="dk2"/>
              </a:solidFill>
              <a:latin typeface="Nunito"/>
              <a:ea typeface="Nunito"/>
              <a:cs typeface="Nunito"/>
              <a:sym typeface="Nuni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47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Proposals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1" name="Shape 3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Google Shape;372;p48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Start, Stop, Continue</a:t>
            </a:r>
            <a:endParaRPr/>
          </a:p>
        </p:txBody>
      </p:sp>
      <p:sp>
        <p:nvSpPr>
          <p:cNvPr id="373" name="Google Shape;373;p48"/>
          <p:cNvSpPr txBox="1"/>
          <p:nvPr>
            <p:ph idx="4294967295" type="body"/>
          </p:nvPr>
        </p:nvSpPr>
        <p:spPr>
          <a:xfrm>
            <a:off x="1517550" y="1502250"/>
            <a:ext cx="9156900" cy="3853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rtl="0" algn="l">
              <a:lnSpc>
                <a:spcPct val="115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An easy way to tie suggestions to the goals and hypotheses is to run the results through a start, stop, continue exercise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Dedicated one (or more) slides to each verb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Connect the dots to the goals and hypotheses when possible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Include screenshots or working prototype links if available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49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Discuss what didn’t work</a:t>
            </a:r>
            <a:endParaRPr/>
          </a:p>
        </p:txBody>
      </p:sp>
      <p:sp>
        <p:nvSpPr>
          <p:cNvPr id="379" name="Google Shape;379;p49"/>
          <p:cNvSpPr txBox="1"/>
          <p:nvPr>
            <p:ph idx="4294967295" type="body"/>
          </p:nvPr>
        </p:nvSpPr>
        <p:spPr>
          <a:xfrm>
            <a:off x="1517550" y="2239950"/>
            <a:ext cx="9156900" cy="2378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Share any hypotheses that were disproved or goals that you didn’t achieve</a:t>
            </a:r>
            <a:br>
              <a:rPr lang="en-US" sz="2700">
                <a:latin typeface="Merriweather"/>
                <a:ea typeface="Merriweather"/>
                <a:cs typeface="Merriweather"/>
                <a:sym typeface="Merriweather"/>
              </a:rPr>
            </a:b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Also, review your slides - make sure any goals and hypotheses have slides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2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best practice: 50-60 words per slide</a:t>
            </a:r>
            <a:endParaRPr/>
          </a:p>
        </p:txBody>
      </p:sp>
      <p:sp>
        <p:nvSpPr>
          <p:cNvPr id="272" name="Google Shape;272;p32"/>
          <p:cNvSpPr txBox="1"/>
          <p:nvPr>
            <p:ph idx="4294967295" type="body"/>
          </p:nvPr>
        </p:nvSpPr>
        <p:spPr>
          <a:xfrm>
            <a:off x="1067550" y="1540350"/>
            <a:ext cx="100569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What does 50 words look like?</a:t>
            </a:r>
            <a:endParaRPr b="1"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In paragraph form, 50 words should give you roughly a paragraph of information. You can probably get 3 to 4 sentences depending on their length. Try to present the most informational or important information on the slide. You can verbalize additional information as needed.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The content above is fifty words. (we’re at sixty now)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4" name="Shape 3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5" name="Google Shape;385;p50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What’s next?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9" name="Shape 3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0" name="Google Shape;390;p51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Next steps </a:t>
            </a:r>
            <a:endParaRPr/>
          </a:p>
        </p:txBody>
      </p:sp>
      <p:sp>
        <p:nvSpPr>
          <p:cNvPr id="391" name="Google Shape;391;p51"/>
          <p:cNvSpPr txBox="1"/>
          <p:nvPr>
            <p:ph idx="4294967295" type="body"/>
          </p:nvPr>
        </p:nvSpPr>
        <p:spPr>
          <a:xfrm>
            <a:off x="1517550" y="2275350"/>
            <a:ext cx="9156900" cy="1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Describe what’s next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○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What will you do as a result of the research?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○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How did the research impact these decisions?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Share any roadmaps, ticketed work, or future research plans if they’re related to this research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6" name="Shape 3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Google Shape;397;p52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Questions?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3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A best practice continued</a:t>
            </a:r>
            <a:endParaRPr/>
          </a:p>
        </p:txBody>
      </p:sp>
      <p:sp>
        <p:nvSpPr>
          <p:cNvPr id="278" name="Google Shape;278;p33"/>
          <p:cNvSpPr txBox="1"/>
          <p:nvPr>
            <p:ph idx="4294967295" type="body"/>
          </p:nvPr>
        </p:nvSpPr>
        <p:spPr>
          <a:xfrm>
            <a:off x="1067550" y="1540350"/>
            <a:ext cx="10056900" cy="3777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rPr b="1" lang="en-US" sz="2700">
                <a:latin typeface="Merriweather"/>
                <a:ea typeface="Merriweather"/>
                <a:cs typeface="Merriweather"/>
                <a:sym typeface="Merriweather"/>
              </a:rPr>
              <a:t>What does 50 words look like?</a:t>
            </a:r>
            <a:endParaRPr b="1"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In lists, use four or five list items per slide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Each list item should contain about ten words or less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It’s ok to go over or under ten words per list item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Avoid reading your lists or paragraphs - let your audience read the information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0" lvl="0" marL="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None/>
            </a:pPr>
            <a:r>
              <a:t/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1800"/>
              </a:spcBef>
              <a:spcAft>
                <a:spcPts val="0"/>
              </a:spcAft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The content above is fifty words. (we’re at sixty now)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34"/>
          <p:cNvSpPr txBox="1"/>
          <p:nvPr>
            <p:ph type="title"/>
          </p:nvPr>
        </p:nvSpPr>
        <p:spPr>
          <a:xfrm>
            <a:off x="448400" y="593373"/>
            <a:ext cx="11340000" cy="6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700">
                <a:highlight>
                  <a:srgbClr val="F5F5F0"/>
                </a:highlight>
              </a:rPr>
              <a:t>Agenda</a:t>
            </a:r>
            <a:endParaRPr sz="3700">
              <a:highlight>
                <a:srgbClr val="F5F5F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700">
              <a:highlight>
                <a:srgbClr val="F5F5F0"/>
              </a:highlight>
            </a:endParaRPr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sz="3700">
              <a:highlight>
                <a:srgbClr val="F5F5F0"/>
              </a:highlight>
            </a:endParaRPr>
          </a:p>
        </p:txBody>
      </p:sp>
      <p:sp>
        <p:nvSpPr>
          <p:cNvPr id="285" name="Google Shape;285;p34"/>
          <p:cNvSpPr txBox="1"/>
          <p:nvPr>
            <p:ph type="title"/>
          </p:nvPr>
        </p:nvSpPr>
        <p:spPr>
          <a:xfrm>
            <a:off x="1527600" y="2274600"/>
            <a:ext cx="9136800" cy="507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chemeClr val="lt1"/>
                </a:solidFill>
                <a:highlight>
                  <a:srgbClr val="F5F5F0"/>
                </a:highlight>
              </a:rPr>
              <a:t>Start with your agenda: what are you sharing?</a:t>
            </a:r>
            <a:endParaRPr sz="2700">
              <a:solidFill>
                <a:schemeClr val="lt1"/>
              </a:solidFill>
              <a:highlight>
                <a:srgbClr val="F5F5F0"/>
              </a:highlight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5"/>
          <p:cNvSpPr txBox="1"/>
          <p:nvPr>
            <p:ph type="title"/>
          </p:nvPr>
        </p:nvSpPr>
        <p:spPr>
          <a:xfrm>
            <a:off x="653667" y="600200"/>
            <a:ext cx="8490300" cy="5454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121900" lIns="121900" spcFirstLastPara="1" rIns="121900" wrap="square" tIns="1219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</a:pPr>
            <a:r>
              <a:rPr lang="en-US"/>
              <a:t>Research plan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36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 sz="3700">
                <a:highlight>
                  <a:srgbClr val="F5F5F0"/>
                </a:highlight>
              </a:rPr>
              <a:t>Background</a:t>
            </a:r>
            <a:endParaRPr sz="3700">
              <a:highlight>
                <a:srgbClr val="F5F5F0"/>
              </a:highlight>
            </a:endParaRPr>
          </a:p>
        </p:txBody>
      </p:sp>
      <p:sp>
        <p:nvSpPr>
          <p:cNvPr id="298" name="Google Shape;298;p36"/>
          <p:cNvSpPr txBox="1"/>
          <p:nvPr>
            <p:ph type="title"/>
          </p:nvPr>
        </p:nvSpPr>
        <p:spPr>
          <a:xfrm>
            <a:off x="1527600" y="2136000"/>
            <a:ext cx="9136800" cy="25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Char char="●"/>
            </a:pPr>
            <a:r>
              <a:rPr lang="en-US" sz="2700">
                <a:solidFill>
                  <a:srgbClr val="1F2328"/>
                </a:solidFill>
                <a:highlight>
                  <a:srgbClr val="F5F5F0"/>
                </a:highlight>
              </a:rPr>
              <a:t>Provide background information on the research - what does your audience need to know about the project to understand the outcomes and results of the research?</a:t>
            </a:r>
            <a:endParaRPr sz="2700">
              <a:solidFill>
                <a:srgbClr val="1F2328"/>
              </a:solidFill>
              <a:highlight>
                <a:srgbClr val="F5F5F0"/>
              </a:highlight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Char char="●"/>
            </a:pPr>
            <a:r>
              <a:rPr lang="en-US" sz="2700">
                <a:solidFill>
                  <a:srgbClr val="1F2328"/>
                </a:solidFill>
                <a:highlight>
                  <a:srgbClr val="F5F5F0"/>
                </a:highlight>
              </a:rPr>
              <a:t>You could mention who the users are, what the feature or product does, etc.</a:t>
            </a:r>
            <a:endParaRPr sz="2700">
              <a:solidFill>
                <a:srgbClr val="1F2328"/>
              </a:solidFill>
              <a:highlight>
                <a:srgbClr val="F5F5F0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p37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Research information</a:t>
            </a:r>
            <a:endParaRPr/>
          </a:p>
        </p:txBody>
      </p:sp>
      <p:sp>
        <p:nvSpPr>
          <p:cNvPr id="304" name="Google Shape;304;p37"/>
          <p:cNvSpPr txBox="1"/>
          <p:nvPr>
            <p:ph type="title"/>
          </p:nvPr>
        </p:nvSpPr>
        <p:spPr>
          <a:xfrm>
            <a:off x="1527600" y="1304850"/>
            <a:ext cx="9136800" cy="42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Char char="●"/>
            </a:pPr>
            <a:r>
              <a:rPr lang="en-US" sz="2700">
                <a:solidFill>
                  <a:srgbClr val="1F2328"/>
                </a:solidFill>
              </a:rPr>
              <a:t>Share how the research was conducted - was it a survey or interviews? Zoom or in-person? How many questions? What types of questions: rating, satisfaction, open-ended, etc.</a:t>
            </a:r>
            <a:endParaRPr sz="2700">
              <a:solidFill>
                <a:srgbClr val="1F2328"/>
              </a:solidFill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Char char="●"/>
            </a:pPr>
            <a:r>
              <a:rPr lang="en-US" sz="2700">
                <a:solidFill>
                  <a:srgbClr val="1F2328"/>
                </a:solidFill>
              </a:rPr>
              <a:t>Who was on the research team? What were their roles?</a:t>
            </a:r>
            <a:endParaRPr sz="2700">
              <a:solidFill>
                <a:srgbClr val="1F2328"/>
              </a:solidFill>
            </a:endParaRPr>
          </a:p>
          <a:p>
            <a:pPr indent="-400050" lvl="1" marL="9144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Font typeface="Merriweather"/>
              <a:buChar char="○"/>
            </a:pPr>
            <a:r>
              <a:rPr lang="en-US" sz="2700">
                <a:solidFill>
                  <a:srgbClr val="1F2328"/>
                </a:solidFill>
                <a:latin typeface="Merriweather"/>
                <a:ea typeface="Merriweather"/>
                <a:cs typeface="Merriweather"/>
                <a:sym typeface="Merriweather"/>
              </a:rPr>
              <a:t>Consider adding images of each person, or a descriptive visual of each role, or some screenshots from interviews (and don’t forget alt text if needed!) </a:t>
            </a:r>
            <a:endParaRPr sz="2700">
              <a:solidFill>
                <a:srgbClr val="1F232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38"/>
          <p:cNvSpPr txBox="1"/>
          <p:nvPr>
            <p:ph type="title"/>
          </p:nvPr>
        </p:nvSpPr>
        <p:spPr>
          <a:xfrm>
            <a:off x="427612" y="593367"/>
            <a:ext cx="11360700" cy="60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rPr lang="en-US"/>
              <a:t>Research goals</a:t>
            </a:r>
            <a:endParaRPr/>
          </a:p>
        </p:txBody>
      </p:sp>
      <p:sp>
        <p:nvSpPr>
          <p:cNvPr id="310" name="Google Shape;310;p38"/>
          <p:cNvSpPr txBox="1"/>
          <p:nvPr>
            <p:ph idx="1" type="body"/>
          </p:nvPr>
        </p:nvSpPr>
        <p:spPr>
          <a:xfrm>
            <a:off x="1527600" y="1512600"/>
            <a:ext cx="9136800" cy="3832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1F2328"/>
                </a:solidFill>
                <a:latin typeface="Merriweather"/>
                <a:ea typeface="Merriweather"/>
                <a:cs typeface="Merriweather"/>
                <a:sym typeface="Merriweather"/>
              </a:rPr>
              <a:t>Share what the goals of the research are</a:t>
            </a:r>
            <a:endParaRPr sz="2700">
              <a:solidFill>
                <a:srgbClr val="1F232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Font typeface="Merriweather"/>
              <a:buChar char="●"/>
            </a:pPr>
            <a:r>
              <a:rPr lang="en-US" sz="2700">
                <a:solidFill>
                  <a:srgbClr val="1F2328"/>
                </a:solidFill>
                <a:latin typeface="Merriweather"/>
                <a:ea typeface="Merriweather"/>
                <a:cs typeface="Merriweather"/>
                <a:sym typeface="Merriweather"/>
              </a:rPr>
              <a:t>It’s a best practice to lead with the goals which the results support and demonstrate</a:t>
            </a:r>
            <a:endParaRPr sz="2700">
              <a:solidFill>
                <a:srgbClr val="1F232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Font typeface="Merriweather"/>
              <a:buChar char="●"/>
            </a:pPr>
            <a:r>
              <a:rPr lang="en-US" sz="2700">
                <a:solidFill>
                  <a:srgbClr val="1F2328"/>
                </a:solidFill>
                <a:latin typeface="Merriweather"/>
                <a:ea typeface="Merriweather"/>
                <a:cs typeface="Merriweather"/>
                <a:sym typeface="Merriweather"/>
              </a:rPr>
              <a:t>It’s also suggested to plan for at least one slide per goal</a:t>
            </a:r>
            <a:endParaRPr sz="2700">
              <a:solidFill>
                <a:srgbClr val="1F232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Font typeface="Merriweather"/>
              <a:buChar char="○"/>
            </a:pPr>
            <a:r>
              <a:rPr lang="en-US" sz="2700">
                <a:solidFill>
                  <a:srgbClr val="1F2328"/>
                </a:solidFill>
                <a:latin typeface="Merriweather"/>
                <a:ea typeface="Merriweather"/>
                <a:cs typeface="Merriweather"/>
                <a:sym typeface="Merriweather"/>
              </a:rPr>
              <a:t>More slides are acceptable</a:t>
            </a:r>
            <a:endParaRPr sz="2700">
              <a:solidFill>
                <a:srgbClr val="1F232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Font typeface="Merriweather"/>
              <a:buChar char="○"/>
            </a:pPr>
            <a:r>
              <a:rPr lang="en-US" sz="2700">
                <a:solidFill>
                  <a:srgbClr val="1F2328"/>
                </a:solidFill>
                <a:latin typeface="Merriweather"/>
                <a:ea typeface="Merriweather"/>
                <a:cs typeface="Merriweather"/>
                <a:sym typeface="Merriweather"/>
              </a:rPr>
              <a:t>Planning for “one-slide-per-goal-minimum” can help determine what to include and what can be referenced later (or referenced back to the plan itself)</a:t>
            </a:r>
            <a:endParaRPr sz="2700">
              <a:solidFill>
                <a:srgbClr val="1F2328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39"/>
          <p:cNvSpPr txBox="1"/>
          <p:nvPr>
            <p:ph type="title"/>
          </p:nvPr>
        </p:nvSpPr>
        <p:spPr>
          <a:xfrm>
            <a:off x="427612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</a:pPr>
            <a:r>
              <a:rPr lang="en-US" sz="3730"/>
              <a:t>Research hypothesis</a:t>
            </a:r>
            <a:endParaRPr sz="3730"/>
          </a:p>
        </p:txBody>
      </p:sp>
      <p:sp>
        <p:nvSpPr>
          <p:cNvPr id="317" name="Google Shape;317;p39"/>
          <p:cNvSpPr txBox="1"/>
          <p:nvPr>
            <p:ph idx="1" type="body"/>
          </p:nvPr>
        </p:nvSpPr>
        <p:spPr>
          <a:xfrm>
            <a:off x="1527600" y="1664250"/>
            <a:ext cx="9136800" cy="3529500"/>
          </a:xfrm>
          <a:prstGeom prst="rect">
            <a:avLst/>
          </a:prstGeom>
          <a:noFill/>
          <a:ln>
            <a:noFill/>
          </a:ln>
        </p:spPr>
        <p:txBody>
          <a:bodyPr anchorCtr="0" anchor="t" bIns="121900" lIns="121900" spcFirstLastPara="1" rIns="121900" wrap="square" tIns="121900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>
                <a:solidFill>
                  <a:srgbClr val="1F2328"/>
                </a:solidFill>
                <a:latin typeface="Merriweather"/>
                <a:ea typeface="Merriweather"/>
                <a:cs typeface="Merriweather"/>
                <a:sym typeface="Merriweather"/>
              </a:rPr>
              <a:t>Share your hypotheses</a:t>
            </a:r>
            <a:endParaRPr sz="2700">
              <a:solidFill>
                <a:srgbClr val="1F2328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These hypotheses should follow the “one-slide-per-hypothesis” idea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You can group hypothesis and goal together in a slide if they align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  <a:p>
            <a:pPr indent="-400050" lvl="0" marL="457200" rtl="0" algn="l">
              <a:spcBef>
                <a:spcPts val="0"/>
              </a:spcBef>
              <a:spcAft>
                <a:spcPts val="0"/>
              </a:spcAft>
              <a:buClr>
                <a:srgbClr val="1F2328"/>
              </a:buClr>
              <a:buSzPts val="2700"/>
              <a:buFont typeface="Merriweather"/>
              <a:buChar char="●"/>
            </a:pP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A hypothesis </a:t>
            </a:r>
            <a:r>
              <a:rPr i="1" lang="en-US" sz="2700">
                <a:latin typeface="Merriweather"/>
                <a:ea typeface="Merriweather"/>
                <a:cs typeface="Merriweather"/>
                <a:sym typeface="Merriweather"/>
              </a:rPr>
              <a:t>can</a:t>
            </a:r>
            <a:r>
              <a:rPr lang="en-US" sz="2700">
                <a:latin typeface="Merriweather"/>
                <a:ea typeface="Merriweather"/>
                <a:cs typeface="Merriweather"/>
                <a:sym typeface="Merriweather"/>
              </a:rPr>
              <a:t> be similar or the same as a goal, but it likely isn’t. </a:t>
            </a:r>
            <a:endParaRPr sz="2700">
              <a:latin typeface="Merriweather"/>
              <a:ea typeface="Merriweather"/>
              <a:cs typeface="Merriweather"/>
              <a:sym typeface="Merriweather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CivicActions Google Slides Light">
  <a:themeElements>
    <a:clrScheme name="Simple Light">
      <a:dk1>
        <a:srgbClr val="1A4480"/>
      </a:dk1>
      <a:lt1>
        <a:srgbClr val="162E51"/>
      </a:lt1>
      <a:dk2>
        <a:srgbClr val="FFFFFF"/>
      </a:dk2>
      <a:lt2>
        <a:srgbClr val="E6E6E6"/>
      </a:lt2>
      <a:accent1>
        <a:srgbClr val="D83933"/>
      </a:accent1>
      <a:accent2>
        <a:srgbClr val="016AAC"/>
      </a:accent2>
      <a:accent3>
        <a:srgbClr val="F99E4B"/>
      </a:accent3>
      <a:accent4>
        <a:srgbClr val="80BBE6"/>
      </a:accent4>
      <a:accent5>
        <a:srgbClr val="FDC484"/>
      </a:accent5>
      <a:accent6>
        <a:srgbClr val="951A1E"/>
      </a:accent6>
      <a:hlink>
        <a:srgbClr val="DD423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RNL presentation palette 180710">
      <a:dk1>
        <a:srgbClr val="000000"/>
      </a:dk1>
      <a:lt1>
        <a:srgbClr val="FFFFFF"/>
      </a:lt1>
      <a:dk2>
        <a:srgbClr val="447E59"/>
      </a:dk2>
      <a:lt2>
        <a:srgbClr val="FFFFFF"/>
      </a:lt2>
      <a:accent1>
        <a:srgbClr val="17A6B6"/>
      </a:accent1>
      <a:accent2>
        <a:srgbClr val="98BA6A"/>
      </a:accent2>
      <a:accent3>
        <a:srgbClr val="5085C0"/>
      </a:accent3>
      <a:accent4>
        <a:srgbClr val="EC855C"/>
      </a:accent4>
      <a:accent5>
        <a:srgbClr val="8E7B6C"/>
      </a:accent5>
      <a:accent6>
        <a:srgbClr val="C75653"/>
      </a:accent6>
      <a:hlink>
        <a:srgbClr val="397D52"/>
      </a:hlink>
      <a:folHlink>
        <a:srgbClr val="00000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