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Lst>
  <p:notesMasterIdLst>
    <p:notesMasterId r:id="rId2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316" r:id="rId23"/>
    <p:sldId id="317" r:id="rId24"/>
  </p:sldIdLst>
  <p:sldSz cx="9144000" cy="5143500" type="screen16x9"/>
  <p:notesSz cx="6858000" cy="9144000"/>
  <p:embeddedFontLst>
    <p:embeddedFont>
      <p:font typeface="Barlow" pitchFamily="2" charset="77"/>
      <p:regular r:id="rId26"/>
      <p:bold r:id="rId27"/>
      <p:italic r:id="rId28"/>
      <p:boldItalic r:id="rId29"/>
    </p:embeddedFont>
    <p:embeddedFont>
      <p:font typeface="Barlow ExtraLight" panose="020F0302020204030204" pitchFamily="34" charset="0"/>
      <p:regular r:id="rId30"/>
      <p:bold r:id="rId31"/>
      <p:italic r:id="rId32"/>
      <p:boldItalic r:id="rId33"/>
    </p:embeddedFont>
    <p:embeddedFont>
      <p:font typeface="Barlow Light" panose="020F0302020204030204" pitchFamily="34" charset="0"/>
      <p:regular r:id="rId34"/>
      <p:bold r:id="rId35"/>
      <p:italic r:id="rId36"/>
      <p:boldItalic r:id="rId37"/>
    </p:embeddedFont>
    <p:embeddedFont>
      <p:font typeface="Barlow Medium" panose="020F0502020204030204" pitchFamily="34" charset="0"/>
      <p:regular r:id="rId38"/>
      <p:bold r:id="rId39"/>
      <p:italic r:id="rId40"/>
      <p:boldItalic r:id="rId41"/>
    </p:embeddedFont>
    <p:embeddedFont>
      <p:font typeface="Hepta Slab" pitchFamily="2" charset="77"/>
      <p:regular r:id="rId42"/>
      <p:bold r:id="rId43"/>
    </p:embeddedFont>
    <p:embeddedFont>
      <p:font typeface="Hepta Slab Light" pitchFamily="2" charset="77"/>
      <p:regular r:id="rId44"/>
      <p:bold r:id="rId45"/>
    </p:embeddedFont>
    <p:embeddedFont>
      <p:font typeface="Hepta Slab Medium" pitchFamily="2" charset="77"/>
      <p:regular r:id="rId46"/>
      <p:bold r:id="rId47"/>
    </p:embeddedFont>
    <p:embeddedFont>
      <p:font typeface="Inter" panose="02000503000000020004" pitchFamily="2" charset="0"/>
      <p:regular r:id="rId48"/>
      <p:bold r:id="rId49"/>
      <p:italic r:id="rId50"/>
      <p:boldItalic r:id="rId51"/>
    </p:embeddedFont>
    <p:embeddedFont>
      <p:font typeface="Nunito" pitchFamily="2" charset="77"/>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D12DC5-2473-47BE-93E9-3606576C768E}">
  <a:tblStyle styleId="{F0D12DC5-2473-47BE-93E9-3606576C768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04"/>
  </p:normalViewPr>
  <p:slideViewPr>
    <p:cSldViewPr snapToGrid="0">
      <p:cViewPr varScale="1">
        <p:scale>
          <a:sx n="120" d="100"/>
          <a:sy n="120" d="100"/>
        </p:scale>
        <p:origin x="66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8.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55" Type="http://schemas.openxmlformats.org/officeDocument/2006/relationships/font" Target="fonts/font30.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4.fntdata"/><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font" Target="fonts/font28.fntdata"/><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26.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font" Target="fonts/font16.fntdata"/><Relationship Id="rId54" Type="http://schemas.openxmlformats.org/officeDocument/2006/relationships/font" Target="fonts/font29.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4221800990_6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34221800990_6_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34221800990_6_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71dbe69215_0_10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9" name="Google Shape;529;g371dbe69215_0_10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g371dbe69215_0_10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71dbe69215_0_12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8" name="Google Shape;538;g371dbe69215_0_12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Use Zoom polling, chat feature, or show of hands to collect responses. </a:t>
            </a:r>
            <a:endParaRPr/>
          </a:p>
        </p:txBody>
      </p:sp>
      <p:sp>
        <p:nvSpPr>
          <p:cNvPr id="539" name="Google Shape;539;g371dbe69215_0_12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371dbe69215_0_1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g371dbe69215_0_1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Use Zoom polling, chat feature, or show of hands to collect responses. </a:t>
            </a:r>
            <a:endParaRPr/>
          </a:p>
        </p:txBody>
      </p:sp>
      <p:sp>
        <p:nvSpPr>
          <p:cNvPr id="547" name="Google Shape;547;g371dbe69215_0_1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71dbe69215_0_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g371dbe69215_0_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Don’t worry about forgetting—struggling a bit actually helps memory. Testing yourself, explaining out loud, and reflecting on mistakes = better retention.</a:t>
            </a:r>
            <a:endParaRPr/>
          </a:p>
        </p:txBody>
      </p:sp>
      <p:sp>
        <p:nvSpPr>
          <p:cNvPr id="556" name="Google Shape;556;g371dbe69215_0_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71dbe69215_0_4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3" name="Google Shape;563;g371dbe69215_0_4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g371dbe69215_0_4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371dbe69215_0_8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1" name="Google Shape;571;g371dbe69215_0_8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g371dbe69215_0_8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371dbe69215_0_5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0" name="Google Shape;580;g371dbe69215_0_5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Simple techniques like Pomodoro help you get more out of your learning time—especially when juggling a busy schedule.</a:t>
            </a:r>
            <a:endParaRPr/>
          </a:p>
        </p:txBody>
      </p:sp>
      <p:sp>
        <p:nvSpPr>
          <p:cNvPr id="581" name="Google Shape;581;g371dbe69215_0_5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71dbe69215_0_13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9" name="Google Shape;589;g371dbe69215_0_13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g371dbe69215_0_13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71dbe69215_0_15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7" name="Google Shape;597;g371dbe69215_0_15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g371dbe69215_0_15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371dbe69215_0_6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6" name="Google Shape;606;g371dbe69215_0_6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We’ve structured DITAP to reflect how people really learn. The goal isn’t to memorize and move on—it’s to build durable knowledge through repeated, meaningful practice.</a:t>
            </a:r>
            <a:endParaRPr/>
          </a:p>
        </p:txBody>
      </p:sp>
      <p:sp>
        <p:nvSpPr>
          <p:cNvPr id="607" name="Google Shape;607;g371dbe69215_0_6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34214c1f2a9_0_38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34214c1f2a9_0_3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Welcome! Today we’re going to explore how learning actually works—and how to make the most of your DITAP experience. This content is grounded in adult learning science and tailored to your work in federal procurement.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36a93d0208c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7" name="Google Shape;957;g36a93d0208c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8" name="Google Shape;958;g36a93d0208c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36a93d0208c_0_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4" name="Google Shape;964;g36a93d0208c_0_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36a93d0208c_0_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4221800990_4_8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5" name="Google Shape;475;g34221800990_4_83: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g34221800990_4_83: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4221800990_4_3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g34221800990_4_36: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Most of us were taught to learn by cramming or passively listening—but research shows that retention skyrockets when we actively use or explain the material.</a:t>
            </a:r>
            <a:endParaRPr/>
          </a:p>
        </p:txBody>
      </p:sp>
      <p:sp>
        <p:nvSpPr>
          <p:cNvPr id="482" name="Google Shape;482;g34221800990_4_36: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371dbe69215_0_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g371dbe69215_0_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Our understanding of learning has evolved. It’s not about downloading information—it’s about interacting with it over time.</a:t>
            </a:r>
            <a:endParaRPr/>
          </a:p>
        </p:txBody>
      </p:sp>
      <p:sp>
        <p:nvSpPr>
          <p:cNvPr id="490" name="Google Shape;490;g371dbe69215_0_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371dbe69215_0_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g371dbe69215_0_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You’ll encounter a range of formats in DITAP—and they’re all intentional. Each mode is designed to reinforce the others.</a:t>
            </a:r>
            <a:endParaRPr/>
          </a:p>
        </p:txBody>
      </p:sp>
      <p:sp>
        <p:nvSpPr>
          <p:cNvPr id="498" name="Google Shape;498;g371dbe69215_0_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71dbe69215_0_1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5" name="Google Shape;505;g371dbe69215_0_1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Understanding even a little about the brain can help you structure your learning in ways that stick.</a:t>
            </a:r>
            <a:endParaRPr/>
          </a:p>
        </p:txBody>
      </p:sp>
      <p:sp>
        <p:nvSpPr>
          <p:cNvPr id="506" name="Google Shape;506;g371dbe69215_0_1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371dbe69215_0_11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3" name="Google Shape;513;g371dbe69215_0_11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g371dbe69215_0_11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71dbe69215_0_10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g371dbe69215_0_10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Use Zoom polling, chat feature, or show of hands to collect responses. </a:t>
            </a:r>
            <a:endParaRPr/>
          </a:p>
        </p:txBody>
      </p:sp>
      <p:sp>
        <p:nvSpPr>
          <p:cNvPr id="522" name="Google Shape;522;g371dbe69215_0_10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ted Slide 1_1_1_F">
  <p:cSld name="TITLE_AND_BODY_2_1_1_1_1_1_1_1">
    <p:spTree>
      <p:nvGrpSpPr>
        <p:cNvPr id="1" name="Shape 124"/>
        <p:cNvGrpSpPr/>
        <p:nvPr/>
      </p:nvGrpSpPr>
      <p:grpSpPr>
        <a:xfrm>
          <a:off x="0" y="0"/>
          <a:ext cx="0" cy="0"/>
          <a:chOff x="0" y="0"/>
          <a:chExt cx="0" cy="0"/>
        </a:xfrm>
      </p:grpSpPr>
      <p:sp>
        <p:nvSpPr>
          <p:cNvPr id="125" name="Google Shape;125;p13"/>
          <p:cNvSpPr/>
          <p:nvPr/>
        </p:nvSpPr>
        <p:spPr>
          <a:xfrm>
            <a:off x="228600" y="228600"/>
            <a:ext cx="8686800" cy="4686300"/>
          </a:xfrm>
          <a:prstGeom prst="roundRect">
            <a:avLst>
              <a:gd name="adj" fmla="val 612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a:spLocks noGrp="1"/>
          </p:cNvSpPr>
          <p:nvPr>
            <p:ph type="pic" idx="2"/>
          </p:nvPr>
        </p:nvSpPr>
        <p:spPr>
          <a:xfrm>
            <a:off x="4626864" y="585216"/>
            <a:ext cx="3968400" cy="3968400"/>
          </a:xfrm>
          <a:prstGeom prst="rect">
            <a:avLst/>
          </a:prstGeom>
          <a:noFill/>
          <a:ln>
            <a:noFill/>
          </a:ln>
        </p:spPr>
      </p:sp>
      <p:sp>
        <p:nvSpPr>
          <p:cNvPr id="127" name="Google Shape;127;p13"/>
          <p:cNvSpPr txBox="1">
            <a:spLocks noGrp="1"/>
          </p:cNvSpPr>
          <p:nvPr>
            <p:ph type="title"/>
          </p:nvPr>
        </p:nvSpPr>
        <p:spPr>
          <a:xfrm>
            <a:off x="557784" y="585216"/>
            <a:ext cx="3712500" cy="9327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13"/>
          <p:cNvSpPr txBox="1">
            <a:spLocks noGrp="1"/>
          </p:cNvSpPr>
          <p:nvPr>
            <p:ph type="body" idx="1"/>
          </p:nvPr>
        </p:nvSpPr>
        <p:spPr>
          <a:xfrm>
            <a:off x="508525" y="1883625"/>
            <a:ext cx="3761700" cy="2670000"/>
          </a:xfrm>
          <a:prstGeom prst="rect">
            <a:avLst/>
          </a:prstGeom>
        </p:spPr>
        <p:txBody>
          <a:bodyPr spcFirstLastPara="1" wrap="square" lIns="0" tIns="0" rIns="0" bIns="0"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5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enerated Slide 1_1_1_B">
  <p:cSld name="TITLE_AND_BODY_2_1_1_1">
    <p:spTree>
      <p:nvGrpSpPr>
        <p:cNvPr id="1" name="Shape 129"/>
        <p:cNvGrpSpPr/>
        <p:nvPr/>
      </p:nvGrpSpPr>
      <p:grpSpPr>
        <a:xfrm>
          <a:off x="0" y="0"/>
          <a:ext cx="0" cy="0"/>
          <a:chOff x="0" y="0"/>
          <a:chExt cx="0" cy="0"/>
        </a:xfrm>
      </p:grpSpPr>
      <p:sp>
        <p:nvSpPr>
          <p:cNvPr id="130" name="Google Shape;130;p14"/>
          <p:cNvSpPr>
            <a:spLocks noGrp="1"/>
          </p:cNvSpPr>
          <p:nvPr>
            <p:ph type="pic" idx="2"/>
          </p:nvPr>
        </p:nvSpPr>
        <p:spPr>
          <a:xfrm>
            <a:off x="4517136" y="475488"/>
            <a:ext cx="4188000" cy="4188000"/>
          </a:xfrm>
          <a:prstGeom prst="roundRect">
            <a:avLst>
              <a:gd name="adj" fmla="val 8475"/>
            </a:avLst>
          </a:prstGeom>
          <a:noFill/>
          <a:ln>
            <a:noFill/>
          </a:ln>
        </p:spPr>
      </p:sp>
      <p:sp>
        <p:nvSpPr>
          <p:cNvPr id="131" name="Google Shape;131;p14"/>
          <p:cNvSpPr txBox="1">
            <a:spLocks noGrp="1"/>
          </p:cNvSpPr>
          <p:nvPr>
            <p:ph type="title"/>
          </p:nvPr>
        </p:nvSpPr>
        <p:spPr>
          <a:xfrm>
            <a:off x="548650" y="576075"/>
            <a:ext cx="3556800" cy="8688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14"/>
          <p:cNvSpPr txBox="1">
            <a:spLocks noGrp="1"/>
          </p:cNvSpPr>
          <p:nvPr>
            <p:ph type="body" idx="1"/>
          </p:nvPr>
        </p:nvSpPr>
        <p:spPr>
          <a:xfrm>
            <a:off x="438912" y="1655064"/>
            <a:ext cx="3666600" cy="28713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3" name="Google Shape;133;p14"/>
          <p:cNvCxnSpPr/>
          <p:nvPr/>
        </p:nvCxnSpPr>
        <p:spPr>
          <a:xfrm>
            <a:off x="530352" y="402336"/>
            <a:ext cx="1059900" cy="0"/>
          </a:xfrm>
          <a:prstGeom prst="straightConnector1">
            <a:avLst/>
          </a:prstGeom>
          <a:noFill/>
          <a:ln w="9525" cap="flat" cmpd="sng">
            <a:solidFill>
              <a:srgbClr val="595959"/>
            </a:solidFill>
            <a:prstDash val="solid"/>
            <a:round/>
            <a:headEnd type="none" w="sm" len="sm"/>
            <a:tailEnd type="none" w="sm" len="sm"/>
          </a:ln>
        </p:spPr>
      </p:cxnSp>
      <p:cxnSp>
        <p:nvCxnSpPr>
          <p:cNvPr id="134" name="Google Shape;134;p14"/>
          <p:cNvCxnSpPr/>
          <p:nvPr/>
        </p:nvCxnSpPr>
        <p:spPr>
          <a:xfrm>
            <a:off x="530352" y="4745736"/>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enerated Slide 1_1_1_H">
  <p:cSld name="TITLE_AND_BODY_2_1_1_1_1_1_1_1_1_1">
    <p:spTree>
      <p:nvGrpSpPr>
        <p:cNvPr id="1" name="Shape 135"/>
        <p:cNvGrpSpPr/>
        <p:nvPr/>
      </p:nvGrpSpPr>
      <p:grpSpPr>
        <a:xfrm>
          <a:off x="0" y="0"/>
          <a:ext cx="0" cy="0"/>
          <a:chOff x="0" y="0"/>
          <a:chExt cx="0" cy="0"/>
        </a:xfrm>
      </p:grpSpPr>
      <p:sp>
        <p:nvSpPr>
          <p:cNvPr id="136" name="Google Shape;136;p15"/>
          <p:cNvSpPr>
            <a:spLocks noGrp="1"/>
          </p:cNvSpPr>
          <p:nvPr>
            <p:ph type="pic" idx="2"/>
          </p:nvPr>
        </p:nvSpPr>
        <p:spPr>
          <a:xfrm>
            <a:off x="548640" y="1554480"/>
            <a:ext cx="2807100" cy="2807100"/>
          </a:xfrm>
          <a:prstGeom prst="roundRect">
            <a:avLst>
              <a:gd name="adj" fmla="val 8343"/>
            </a:avLst>
          </a:prstGeom>
          <a:noFill/>
          <a:ln>
            <a:noFill/>
          </a:ln>
        </p:spPr>
      </p:sp>
      <p:sp>
        <p:nvSpPr>
          <p:cNvPr id="137" name="Google Shape;137;p15"/>
          <p:cNvSpPr txBox="1">
            <a:spLocks noGrp="1"/>
          </p:cNvSpPr>
          <p:nvPr>
            <p:ph type="title"/>
          </p:nvPr>
        </p:nvSpPr>
        <p:spPr>
          <a:xfrm>
            <a:off x="548675" y="603500"/>
            <a:ext cx="7923900" cy="6675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8" name="Google Shape;138;p15"/>
          <p:cNvSpPr txBox="1">
            <a:spLocks noGrp="1"/>
          </p:cNvSpPr>
          <p:nvPr>
            <p:ph type="body" idx="1"/>
          </p:nvPr>
        </p:nvSpPr>
        <p:spPr>
          <a:xfrm>
            <a:off x="3895344" y="1408176"/>
            <a:ext cx="4782300" cy="30906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9" name="Google Shape;139;p15"/>
          <p:cNvCxnSpPr/>
          <p:nvPr/>
        </p:nvCxnSpPr>
        <p:spPr>
          <a:xfrm>
            <a:off x="544200" y="451125"/>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144"/>
        <p:cNvGrpSpPr/>
        <p:nvPr/>
      </p:nvGrpSpPr>
      <p:grpSpPr>
        <a:xfrm>
          <a:off x="0" y="0"/>
          <a:ext cx="0" cy="0"/>
          <a:chOff x="0" y="0"/>
          <a:chExt cx="0" cy="0"/>
        </a:xfrm>
      </p:grpSpPr>
      <p:sp>
        <p:nvSpPr>
          <p:cNvPr id="145" name="Google Shape;145;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6" name="Google Shape;146;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47" name="Google Shape;14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48"/>
        <p:cNvGrpSpPr/>
        <p:nvPr/>
      </p:nvGrpSpPr>
      <p:grpSpPr>
        <a:xfrm>
          <a:off x="0" y="0"/>
          <a:ext cx="0" cy="0"/>
          <a:chOff x="0" y="0"/>
          <a:chExt cx="0" cy="0"/>
        </a:xfrm>
      </p:grpSpPr>
      <p:sp>
        <p:nvSpPr>
          <p:cNvPr id="149" name="Google Shape;149;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0" name="Google Shape;15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54" name="Google Shape;15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8" name="Google Shape;158;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9" name="Google Shape;15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5" name="Google Shape;165;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6" name="Google Shape;16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69" name="Google Shape;16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170"/>
        <p:cNvGrpSpPr/>
        <p:nvPr/>
      </p:nvGrpSpPr>
      <p:grpSpPr>
        <a:xfrm>
          <a:off x="0" y="0"/>
          <a:ext cx="0" cy="0"/>
          <a:chOff x="0" y="0"/>
          <a:chExt cx="0" cy="0"/>
        </a:xfrm>
      </p:grpSpPr>
      <p:sp>
        <p:nvSpPr>
          <p:cNvPr id="171" name="Google Shape;171;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3" name="Google Shape;173;p2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174" name="Google Shape;174;p2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1150">
              <a:spcBef>
                <a:spcPts val="0"/>
              </a:spcBef>
              <a:spcAft>
                <a:spcPts val="0"/>
              </a:spcAft>
              <a:buClr>
                <a:schemeClr val="lt1"/>
              </a:buClr>
              <a:buSzPts val="13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2100">
              <a:spcBef>
                <a:spcPts val="0"/>
              </a:spcBef>
              <a:spcAft>
                <a:spcPts val="0"/>
              </a:spcAft>
              <a:buClr>
                <a:schemeClr val="lt1"/>
              </a:buClr>
              <a:buSzPts val="1000"/>
              <a:buChar char="■"/>
              <a:defRPr>
                <a:solidFill>
                  <a:schemeClr val="lt1"/>
                </a:solidFill>
              </a:defRPr>
            </a:lvl6pPr>
            <a:lvl7pPr marL="3200400" lvl="6" indent="-285750">
              <a:spcBef>
                <a:spcPts val="0"/>
              </a:spcBef>
              <a:spcAft>
                <a:spcPts val="0"/>
              </a:spcAft>
              <a:buClr>
                <a:schemeClr val="lt1"/>
              </a:buClr>
              <a:buSzPts val="9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3050">
              <a:spcBef>
                <a:spcPts val="0"/>
              </a:spcBef>
              <a:spcAft>
                <a:spcPts val="0"/>
              </a:spcAft>
              <a:buClr>
                <a:schemeClr val="lt1"/>
              </a:buClr>
              <a:buSzPts val="700"/>
              <a:buChar char="■"/>
              <a:defRPr>
                <a:solidFill>
                  <a:schemeClr val="lt1"/>
                </a:solidFill>
              </a:defRPr>
            </a:lvl9pPr>
          </a:lstStyle>
          <a:p>
            <a:endParaRPr/>
          </a:p>
        </p:txBody>
      </p:sp>
      <p:sp>
        <p:nvSpPr>
          <p:cNvPr id="175" name="Google Shape;17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176"/>
        <p:cNvGrpSpPr/>
        <p:nvPr/>
      </p:nvGrpSpPr>
      <p:grpSpPr>
        <a:xfrm>
          <a:off x="0" y="0"/>
          <a:ext cx="0" cy="0"/>
          <a:chOff x="0" y="0"/>
          <a:chExt cx="0" cy="0"/>
        </a:xfrm>
      </p:grpSpPr>
      <p:sp>
        <p:nvSpPr>
          <p:cNvPr id="177" name="Google Shape;177;p2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500"/>
              <a:buNone/>
              <a:defRPr/>
            </a:lvl1pPr>
          </a:lstStyle>
          <a:p>
            <a:endParaRPr/>
          </a:p>
        </p:txBody>
      </p:sp>
      <p:sp>
        <p:nvSpPr>
          <p:cNvPr id="178" name="Google Shape;17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179"/>
        <p:cNvGrpSpPr/>
        <p:nvPr/>
      </p:nvGrpSpPr>
      <p:grpSpPr>
        <a:xfrm>
          <a:off x="0" y="0"/>
          <a:ext cx="0" cy="0"/>
          <a:chOff x="0" y="0"/>
          <a:chExt cx="0" cy="0"/>
        </a:xfrm>
      </p:grpSpPr>
      <p:sp>
        <p:nvSpPr>
          <p:cNvPr id="180" name="Google Shape;180;p26"/>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1" name="Google Shape;181;p2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a:lvl1pPr>
            <a:lvl2pPr marL="914400" lvl="1" indent="-317500" algn="ctr">
              <a:spcBef>
                <a:spcPts val="0"/>
              </a:spcBef>
              <a:spcAft>
                <a:spcPts val="0"/>
              </a:spcAft>
              <a:buSzPts val="1400"/>
              <a:buChar char="○"/>
              <a:defRPr/>
            </a:lvl2pPr>
            <a:lvl3pPr marL="1371600" lvl="2" indent="-311150" algn="ctr">
              <a:spcBef>
                <a:spcPts val="0"/>
              </a:spcBef>
              <a:spcAft>
                <a:spcPts val="0"/>
              </a:spcAft>
              <a:buSzPts val="1300"/>
              <a:buChar char="■"/>
              <a:defRPr/>
            </a:lvl3pPr>
            <a:lvl4pPr marL="1828800" lvl="3" indent="-304800" algn="ctr">
              <a:spcBef>
                <a:spcPts val="0"/>
              </a:spcBef>
              <a:spcAft>
                <a:spcPts val="0"/>
              </a:spcAft>
              <a:buSzPts val="1200"/>
              <a:buChar char="●"/>
              <a:defRPr/>
            </a:lvl4pPr>
            <a:lvl5pPr marL="2286000" lvl="4" indent="-298450" algn="ctr">
              <a:spcBef>
                <a:spcPts val="0"/>
              </a:spcBef>
              <a:spcAft>
                <a:spcPts val="0"/>
              </a:spcAft>
              <a:buSzPts val="1100"/>
              <a:buChar char="○"/>
              <a:defRPr/>
            </a:lvl5pPr>
            <a:lvl6pPr marL="2743200" lvl="5" indent="-292100" algn="ctr">
              <a:spcBef>
                <a:spcPts val="0"/>
              </a:spcBef>
              <a:spcAft>
                <a:spcPts val="0"/>
              </a:spcAft>
              <a:buSzPts val="1000"/>
              <a:buChar char="■"/>
              <a:defRPr/>
            </a:lvl6pPr>
            <a:lvl7pPr marL="3200400" lvl="6" indent="-285750" algn="ctr">
              <a:spcBef>
                <a:spcPts val="0"/>
              </a:spcBef>
              <a:spcAft>
                <a:spcPts val="0"/>
              </a:spcAft>
              <a:buSzPts val="900"/>
              <a:buChar char="●"/>
              <a:defRPr/>
            </a:lvl7pPr>
            <a:lvl8pPr marL="3657600" lvl="7" indent="-279400" algn="ctr">
              <a:spcBef>
                <a:spcPts val="0"/>
              </a:spcBef>
              <a:spcAft>
                <a:spcPts val="0"/>
              </a:spcAft>
              <a:buSzPts val="800"/>
              <a:buChar char="○"/>
              <a:defRPr/>
            </a:lvl8pPr>
            <a:lvl9pPr marL="4114800" lvl="8" indent="-273050" algn="ctr">
              <a:spcBef>
                <a:spcPts val="0"/>
              </a:spcBef>
              <a:spcAft>
                <a:spcPts val="0"/>
              </a:spcAft>
              <a:buSzPts val="700"/>
              <a:buChar char="■"/>
              <a:defRPr/>
            </a:lvl9pPr>
          </a:lstStyle>
          <a:p>
            <a:endParaRPr/>
          </a:p>
        </p:txBody>
      </p:sp>
      <p:sp>
        <p:nvSpPr>
          <p:cNvPr id="182" name="Google Shape;18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183"/>
        <p:cNvGrpSpPr/>
        <p:nvPr/>
      </p:nvGrpSpPr>
      <p:grpSpPr>
        <a:xfrm>
          <a:off x="0" y="0"/>
          <a:ext cx="0" cy="0"/>
          <a:chOff x="0" y="0"/>
          <a:chExt cx="0" cy="0"/>
        </a:xfrm>
      </p:grpSpPr>
      <p:sp>
        <p:nvSpPr>
          <p:cNvPr id="184" name="Google Shape;18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88" name="Google Shape;188;p28"/>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89" name="Google Shape;189;p28"/>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0" name="Google Shape;190;p28"/>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1" name="Google Shape;191;p28"/>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2" name="Google Shape;192;p28"/>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3" name="Google Shape;193;p28"/>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29"/>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97" name="Google Shape;197;p29"/>
          <p:cNvSpPr>
            <a:spLocks noGrp="1"/>
          </p:cNvSpPr>
          <p:nvPr>
            <p:ph type="pic" idx="2"/>
          </p:nvPr>
        </p:nvSpPr>
        <p:spPr>
          <a:xfrm>
            <a:off x="4992024" y="1152775"/>
            <a:ext cx="3840300" cy="3416400"/>
          </a:xfrm>
          <a:prstGeom prst="rect">
            <a:avLst/>
          </a:prstGeom>
          <a:noFill/>
          <a:ln>
            <a:noFill/>
          </a:ln>
        </p:spPr>
      </p:sp>
      <p:sp>
        <p:nvSpPr>
          <p:cNvPr id="198" name="Google Shape;19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199"/>
        <p:cNvGrpSpPr/>
        <p:nvPr/>
      </p:nvGrpSpPr>
      <p:grpSpPr>
        <a:xfrm>
          <a:off x="0" y="0"/>
          <a:ext cx="0" cy="0"/>
          <a:chOff x="0" y="0"/>
          <a:chExt cx="0" cy="0"/>
        </a:xfrm>
      </p:grpSpPr>
      <p:sp>
        <p:nvSpPr>
          <p:cNvPr id="200" name="Google Shape;20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1" name="Google Shape;201;p30"/>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02" name="Google Shape;202;p30"/>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3" name="Google Shape;203;p30"/>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4" name="Google Shape;204;p30"/>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05" name="Google Shape;205;p30"/>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206"/>
        <p:cNvGrpSpPr/>
        <p:nvPr/>
      </p:nvGrpSpPr>
      <p:grpSpPr>
        <a:xfrm>
          <a:off x="0" y="0"/>
          <a:ext cx="0" cy="0"/>
          <a:chOff x="0" y="0"/>
          <a:chExt cx="0" cy="0"/>
        </a:xfrm>
      </p:grpSpPr>
      <p:sp>
        <p:nvSpPr>
          <p:cNvPr id="207" name="Google Shape;20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8" name="Google Shape;208;p31"/>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9" name="Google Shape;209;p31"/>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0" name="Google Shape;210;p31"/>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1" name="Google Shape;211;p31"/>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12" name="Google Shape;212;p31"/>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3" name="Google Shape;213;p31"/>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4" name="Google Shape;214;p31"/>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215"/>
        <p:cNvGrpSpPr/>
        <p:nvPr/>
      </p:nvGrpSpPr>
      <p:grpSpPr>
        <a:xfrm>
          <a:off x="0" y="0"/>
          <a:ext cx="0" cy="0"/>
          <a:chOff x="0" y="0"/>
          <a:chExt cx="0" cy="0"/>
        </a:xfrm>
      </p:grpSpPr>
      <p:sp>
        <p:nvSpPr>
          <p:cNvPr id="216" name="Google Shape;21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7" name="Google Shape;217;p32"/>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8" name="Google Shape;218;p32"/>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9" name="Google Shape;219;p32"/>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0" name="Google Shape;220;p32"/>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1" name="Google Shape;221;p32"/>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22" name="Google Shape;222;p32"/>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3" name="Google Shape;223;p32"/>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4" name="Google Shape;224;p32"/>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5" name="Google Shape;225;p32"/>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9" name="Google Shape;229;p33"/>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230"/>
        <p:cNvGrpSpPr/>
        <p:nvPr/>
      </p:nvGrpSpPr>
      <p:grpSpPr>
        <a:xfrm>
          <a:off x="0" y="0"/>
          <a:ext cx="0" cy="0"/>
          <a:chOff x="0" y="0"/>
          <a:chExt cx="0" cy="0"/>
        </a:xfrm>
      </p:grpSpPr>
      <p:sp>
        <p:nvSpPr>
          <p:cNvPr id="231" name="Google Shape;231;p34"/>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2" name="Google Shape;232;p34"/>
          <p:cNvSpPr>
            <a:spLocks noGrp="1"/>
          </p:cNvSpPr>
          <p:nvPr>
            <p:ph type="pic" idx="2"/>
          </p:nvPr>
        </p:nvSpPr>
        <p:spPr>
          <a:xfrm>
            <a:off x="4804825" y="1133300"/>
            <a:ext cx="4027500" cy="2392800"/>
          </a:xfrm>
          <a:prstGeom prst="rect">
            <a:avLst/>
          </a:prstGeom>
          <a:noFill/>
          <a:ln>
            <a:noFill/>
          </a:ln>
        </p:spPr>
      </p:sp>
      <p:sp>
        <p:nvSpPr>
          <p:cNvPr id="233" name="Google Shape;233;p34"/>
          <p:cNvSpPr>
            <a:spLocks noGrp="1"/>
          </p:cNvSpPr>
          <p:nvPr>
            <p:ph type="pic" idx="3"/>
          </p:nvPr>
        </p:nvSpPr>
        <p:spPr>
          <a:xfrm>
            <a:off x="311725" y="1133300"/>
            <a:ext cx="4027500" cy="2392800"/>
          </a:xfrm>
          <a:prstGeom prst="rect">
            <a:avLst/>
          </a:prstGeom>
          <a:noFill/>
          <a:ln>
            <a:noFill/>
          </a:ln>
        </p:spPr>
      </p:sp>
      <p:sp>
        <p:nvSpPr>
          <p:cNvPr id="234" name="Google Shape;234;p34"/>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5" name="Google Shape;23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6" name="Google Shape;23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4"/>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38" name="Google Shape;238;p34"/>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239"/>
        <p:cNvGrpSpPr/>
        <p:nvPr/>
      </p:nvGrpSpPr>
      <p:grpSpPr>
        <a:xfrm>
          <a:off x="0" y="0"/>
          <a:ext cx="0" cy="0"/>
          <a:chOff x="0" y="0"/>
          <a:chExt cx="0" cy="0"/>
        </a:xfrm>
      </p:grpSpPr>
      <p:sp>
        <p:nvSpPr>
          <p:cNvPr id="240" name="Google Shape;240;p35"/>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1" name="Google Shape;241;p35"/>
          <p:cNvSpPr>
            <a:spLocks noGrp="1"/>
          </p:cNvSpPr>
          <p:nvPr>
            <p:ph type="pic" idx="2"/>
          </p:nvPr>
        </p:nvSpPr>
        <p:spPr>
          <a:xfrm>
            <a:off x="6205225" y="1128325"/>
            <a:ext cx="2627100" cy="2273100"/>
          </a:xfrm>
          <a:prstGeom prst="rect">
            <a:avLst/>
          </a:prstGeom>
          <a:noFill/>
          <a:ln>
            <a:noFill/>
          </a:ln>
        </p:spPr>
      </p:sp>
      <p:sp>
        <p:nvSpPr>
          <p:cNvPr id="242" name="Google Shape;242;p35"/>
          <p:cNvSpPr>
            <a:spLocks noGrp="1"/>
          </p:cNvSpPr>
          <p:nvPr>
            <p:ph type="pic" idx="3"/>
          </p:nvPr>
        </p:nvSpPr>
        <p:spPr>
          <a:xfrm>
            <a:off x="311725" y="1128325"/>
            <a:ext cx="2627100" cy="2273100"/>
          </a:xfrm>
          <a:prstGeom prst="rect">
            <a:avLst/>
          </a:prstGeom>
          <a:noFill/>
          <a:ln>
            <a:noFill/>
          </a:ln>
        </p:spPr>
      </p:sp>
      <p:sp>
        <p:nvSpPr>
          <p:cNvPr id="243" name="Google Shape;243;p35"/>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4" name="Google Shape;244;p35"/>
          <p:cNvSpPr>
            <a:spLocks noGrp="1"/>
          </p:cNvSpPr>
          <p:nvPr>
            <p:ph type="pic" idx="5"/>
          </p:nvPr>
        </p:nvSpPr>
        <p:spPr>
          <a:xfrm>
            <a:off x="3255250" y="1128325"/>
            <a:ext cx="2627100" cy="2273100"/>
          </a:xfrm>
          <a:prstGeom prst="rect">
            <a:avLst/>
          </a:prstGeom>
          <a:noFill/>
          <a:ln>
            <a:noFill/>
          </a:ln>
        </p:spPr>
      </p:sp>
      <p:sp>
        <p:nvSpPr>
          <p:cNvPr id="245" name="Google Shape;245;p35"/>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6" name="Google Shape;24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7" name="Google Shape;24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35"/>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49" name="Google Shape;249;p35"/>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0" name="Google Shape;250;p35"/>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251"/>
        <p:cNvGrpSpPr/>
        <p:nvPr/>
      </p:nvGrpSpPr>
      <p:grpSpPr>
        <a:xfrm>
          <a:off x="0" y="0"/>
          <a:ext cx="0" cy="0"/>
          <a:chOff x="0" y="0"/>
          <a:chExt cx="0" cy="0"/>
        </a:xfrm>
      </p:grpSpPr>
      <p:sp>
        <p:nvSpPr>
          <p:cNvPr id="252" name="Google Shape;252;p36"/>
          <p:cNvSpPr>
            <a:spLocks noGrp="1"/>
          </p:cNvSpPr>
          <p:nvPr>
            <p:ph type="pic" idx="2"/>
          </p:nvPr>
        </p:nvSpPr>
        <p:spPr>
          <a:xfrm>
            <a:off x="311700" y="445025"/>
            <a:ext cx="8520600" cy="4218300"/>
          </a:xfrm>
          <a:prstGeom prst="rect">
            <a:avLst/>
          </a:prstGeom>
          <a:noFill/>
          <a:ln>
            <a:noFill/>
          </a:ln>
        </p:spPr>
      </p:sp>
      <p:sp>
        <p:nvSpPr>
          <p:cNvPr id="253" name="Google Shape;25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254"/>
        <p:cNvGrpSpPr/>
        <p:nvPr/>
      </p:nvGrpSpPr>
      <p:grpSpPr>
        <a:xfrm>
          <a:off x="0" y="0"/>
          <a:ext cx="0" cy="0"/>
          <a:chOff x="0" y="0"/>
          <a:chExt cx="0" cy="0"/>
        </a:xfrm>
      </p:grpSpPr>
      <p:sp>
        <p:nvSpPr>
          <p:cNvPr id="255" name="Google Shape;255;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6" name="Google Shape;256;p37"/>
          <p:cNvSpPr>
            <a:spLocks noGrp="1"/>
          </p:cNvSpPr>
          <p:nvPr>
            <p:ph type="pic" idx="2"/>
          </p:nvPr>
        </p:nvSpPr>
        <p:spPr>
          <a:xfrm>
            <a:off x="3389600" y="118913"/>
            <a:ext cx="1643700" cy="1535100"/>
          </a:xfrm>
          <a:prstGeom prst="rect">
            <a:avLst/>
          </a:prstGeom>
          <a:noFill/>
          <a:ln>
            <a:noFill/>
          </a:ln>
        </p:spPr>
      </p:sp>
      <p:sp>
        <p:nvSpPr>
          <p:cNvPr id="257" name="Google Shape;257;p37"/>
          <p:cNvSpPr>
            <a:spLocks noGrp="1"/>
          </p:cNvSpPr>
          <p:nvPr>
            <p:ph type="pic" idx="3"/>
          </p:nvPr>
        </p:nvSpPr>
        <p:spPr>
          <a:xfrm>
            <a:off x="5195935" y="118913"/>
            <a:ext cx="1643700" cy="1535100"/>
          </a:xfrm>
          <a:prstGeom prst="rect">
            <a:avLst/>
          </a:prstGeom>
          <a:noFill/>
          <a:ln>
            <a:noFill/>
          </a:ln>
        </p:spPr>
      </p:sp>
      <p:sp>
        <p:nvSpPr>
          <p:cNvPr id="258" name="Google Shape;258;p37"/>
          <p:cNvSpPr>
            <a:spLocks noGrp="1"/>
          </p:cNvSpPr>
          <p:nvPr>
            <p:ph type="pic" idx="4"/>
          </p:nvPr>
        </p:nvSpPr>
        <p:spPr>
          <a:xfrm>
            <a:off x="7002270" y="118913"/>
            <a:ext cx="1643700" cy="1535100"/>
          </a:xfrm>
          <a:prstGeom prst="rect">
            <a:avLst/>
          </a:prstGeom>
          <a:noFill/>
          <a:ln>
            <a:noFill/>
          </a:ln>
        </p:spPr>
      </p:sp>
      <p:sp>
        <p:nvSpPr>
          <p:cNvPr id="259" name="Google Shape;259;p37"/>
          <p:cNvSpPr>
            <a:spLocks noGrp="1"/>
          </p:cNvSpPr>
          <p:nvPr>
            <p:ph type="pic" idx="5"/>
          </p:nvPr>
        </p:nvSpPr>
        <p:spPr>
          <a:xfrm>
            <a:off x="3389588" y="1804212"/>
            <a:ext cx="1643700" cy="1535100"/>
          </a:xfrm>
          <a:prstGeom prst="rect">
            <a:avLst/>
          </a:prstGeom>
          <a:noFill/>
          <a:ln>
            <a:noFill/>
          </a:ln>
        </p:spPr>
      </p:sp>
      <p:sp>
        <p:nvSpPr>
          <p:cNvPr id="260" name="Google Shape;260;p37"/>
          <p:cNvSpPr>
            <a:spLocks noGrp="1"/>
          </p:cNvSpPr>
          <p:nvPr>
            <p:ph type="pic" idx="6"/>
          </p:nvPr>
        </p:nvSpPr>
        <p:spPr>
          <a:xfrm>
            <a:off x="5195922" y="1804212"/>
            <a:ext cx="1643700" cy="1535100"/>
          </a:xfrm>
          <a:prstGeom prst="rect">
            <a:avLst/>
          </a:prstGeom>
          <a:noFill/>
          <a:ln>
            <a:noFill/>
          </a:ln>
        </p:spPr>
      </p:sp>
      <p:sp>
        <p:nvSpPr>
          <p:cNvPr id="261" name="Google Shape;261;p37"/>
          <p:cNvSpPr>
            <a:spLocks noGrp="1"/>
          </p:cNvSpPr>
          <p:nvPr>
            <p:ph type="pic" idx="7"/>
          </p:nvPr>
        </p:nvSpPr>
        <p:spPr>
          <a:xfrm>
            <a:off x="7002257" y="1804212"/>
            <a:ext cx="1643700" cy="1535100"/>
          </a:xfrm>
          <a:prstGeom prst="rect">
            <a:avLst/>
          </a:prstGeom>
          <a:noFill/>
          <a:ln>
            <a:noFill/>
          </a:ln>
        </p:spPr>
      </p:sp>
      <p:sp>
        <p:nvSpPr>
          <p:cNvPr id="262" name="Google Shape;262;p37"/>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3" name="Google Shape;263;p37"/>
          <p:cNvSpPr>
            <a:spLocks noGrp="1"/>
          </p:cNvSpPr>
          <p:nvPr>
            <p:ph type="pic" idx="8"/>
          </p:nvPr>
        </p:nvSpPr>
        <p:spPr>
          <a:xfrm>
            <a:off x="3389588" y="3489487"/>
            <a:ext cx="1643700" cy="1535100"/>
          </a:xfrm>
          <a:prstGeom prst="rect">
            <a:avLst/>
          </a:prstGeom>
          <a:noFill/>
          <a:ln>
            <a:noFill/>
          </a:ln>
        </p:spPr>
      </p:sp>
      <p:sp>
        <p:nvSpPr>
          <p:cNvPr id="264" name="Google Shape;264;p37"/>
          <p:cNvSpPr>
            <a:spLocks noGrp="1"/>
          </p:cNvSpPr>
          <p:nvPr>
            <p:ph type="pic" idx="9"/>
          </p:nvPr>
        </p:nvSpPr>
        <p:spPr>
          <a:xfrm>
            <a:off x="5195922" y="3489487"/>
            <a:ext cx="1643700" cy="1535100"/>
          </a:xfrm>
          <a:prstGeom prst="rect">
            <a:avLst/>
          </a:prstGeom>
          <a:noFill/>
          <a:ln>
            <a:noFill/>
          </a:ln>
        </p:spPr>
      </p:sp>
      <p:sp>
        <p:nvSpPr>
          <p:cNvPr id="265" name="Google Shape;265;p37"/>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p:cSld name="BLANK_1">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268" name="Google Shape;268;p38"/>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a:endParaRPr/>
          </a:p>
        </p:txBody>
      </p:sp>
      <p:sp>
        <p:nvSpPr>
          <p:cNvPr id="269" name="Google Shape;269;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7">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secHead">
  <p:cSld name="SECTION_HEADER">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632850" y="1124700"/>
            <a:ext cx="7878300" cy="1741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2" name="Google Shape;272;p39"/>
          <p:cNvSpPr txBox="1">
            <a:spLocks noGrp="1"/>
          </p:cNvSpPr>
          <p:nvPr>
            <p:ph type="body" idx="1"/>
          </p:nvPr>
        </p:nvSpPr>
        <p:spPr>
          <a:xfrm>
            <a:off x="4064100" y="4335200"/>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273" name="Google Shape;273;p39"/>
          <p:cNvSpPr txBox="1">
            <a:spLocks noGrp="1"/>
          </p:cNvSpPr>
          <p:nvPr>
            <p:ph type="subTitle" idx="2"/>
          </p:nvPr>
        </p:nvSpPr>
        <p:spPr>
          <a:xfrm>
            <a:off x="2857500" y="2902000"/>
            <a:ext cx="3765600" cy="93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274" name="Google Shape;274;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Agenda / Content" type="tx">
  <p:cSld name="TITLE_AND_BODY">
    <p:bg>
      <p:bgPr>
        <a:solidFill>
          <a:schemeClr val="accent4"/>
        </a:solidFill>
        <a:effectLst/>
      </p:bgPr>
    </p:bg>
    <p:spTree>
      <p:nvGrpSpPr>
        <p:cNvPr id="1" name="Shape 275"/>
        <p:cNvGrpSpPr/>
        <p:nvPr/>
      </p:nvGrpSpPr>
      <p:grpSpPr>
        <a:xfrm>
          <a:off x="0" y="0"/>
          <a:ext cx="0" cy="0"/>
          <a:chOff x="0" y="0"/>
          <a:chExt cx="0" cy="0"/>
        </a:xfrm>
      </p:grpSpPr>
      <p:sp>
        <p:nvSpPr>
          <p:cNvPr id="276" name="Google Shape;276;p40"/>
          <p:cNvSpPr txBox="1">
            <a:spLocks noGrp="1"/>
          </p:cNvSpPr>
          <p:nvPr>
            <p:ph type="subTitle" idx="1"/>
          </p:nvPr>
        </p:nvSpPr>
        <p:spPr>
          <a:xfrm>
            <a:off x="475075" y="309225"/>
            <a:ext cx="3655200" cy="357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a:endParaRPr/>
          </a:p>
        </p:txBody>
      </p:sp>
      <p:sp>
        <p:nvSpPr>
          <p:cNvPr id="277" name="Google Shape;277;p40"/>
          <p:cNvSpPr txBox="1">
            <a:spLocks noGrp="1"/>
          </p:cNvSpPr>
          <p:nvPr>
            <p:ph type="body" idx="2"/>
          </p:nvPr>
        </p:nvSpPr>
        <p:spPr>
          <a:xfrm>
            <a:off x="711097"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78" name="Google Shape;278;p40"/>
          <p:cNvSpPr txBox="1">
            <a:spLocks noGrp="1"/>
          </p:cNvSpPr>
          <p:nvPr>
            <p:ph type="subTitle" idx="3"/>
          </p:nvPr>
        </p:nvSpPr>
        <p:spPr>
          <a:xfrm>
            <a:off x="1699221"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79" name="Google Shape;279;p40"/>
          <p:cNvSpPr txBox="1">
            <a:spLocks noGrp="1"/>
          </p:cNvSpPr>
          <p:nvPr>
            <p:ph type="body" idx="4"/>
          </p:nvPr>
        </p:nvSpPr>
        <p:spPr>
          <a:xfrm>
            <a:off x="2285797"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0" name="Google Shape;280;p40"/>
          <p:cNvSpPr txBox="1">
            <a:spLocks noGrp="1"/>
          </p:cNvSpPr>
          <p:nvPr>
            <p:ph type="body" idx="5"/>
          </p:nvPr>
        </p:nvSpPr>
        <p:spPr>
          <a:xfrm>
            <a:off x="711097"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1" name="Google Shape;281;p40"/>
          <p:cNvSpPr txBox="1">
            <a:spLocks noGrp="1"/>
          </p:cNvSpPr>
          <p:nvPr>
            <p:ph type="subTitle" idx="6"/>
          </p:nvPr>
        </p:nvSpPr>
        <p:spPr>
          <a:xfrm>
            <a:off x="1699221"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2" name="Google Shape;282;p40"/>
          <p:cNvSpPr txBox="1">
            <a:spLocks noGrp="1"/>
          </p:cNvSpPr>
          <p:nvPr>
            <p:ph type="body" idx="7"/>
          </p:nvPr>
        </p:nvSpPr>
        <p:spPr>
          <a:xfrm>
            <a:off x="2285797"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3" name="Google Shape;283;p40"/>
          <p:cNvSpPr txBox="1">
            <a:spLocks noGrp="1"/>
          </p:cNvSpPr>
          <p:nvPr>
            <p:ph type="body" idx="8"/>
          </p:nvPr>
        </p:nvSpPr>
        <p:spPr>
          <a:xfrm>
            <a:off x="711097"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4" name="Google Shape;284;p40"/>
          <p:cNvSpPr txBox="1">
            <a:spLocks noGrp="1"/>
          </p:cNvSpPr>
          <p:nvPr>
            <p:ph type="subTitle" idx="9"/>
          </p:nvPr>
        </p:nvSpPr>
        <p:spPr>
          <a:xfrm>
            <a:off x="1699221"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5" name="Google Shape;285;p40"/>
          <p:cNvSpPr txBox="1">
            <a:spLocks noGrp="1"/>
          </p:cNvSpPr>
          <p:nvPr>
            <p:ph type="body" idx="13"/>
          </p:nvPr>
        </p:nvSpPr>
        <p:spPr>
          <a:xfrm>
            <a:off x="2285797"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6" name="Google Shape;286;p40"/>
          <p:cNvSpPr txBox="1">
            <a:spLocks noGrp="1"/>
          </p:cNvSpPr>
          <p:nvPr>
            <p:ph type="body" idx="14"/>
          </p:nvPr>
        </p:nvSpPr>
        <p:spPr>
          <a:xfrm>
            <a:off x="4746581"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7" name="Google Shape;287;p40"/>
          <p:cNvSpPr txBox="1">
            <a:spLocks noGrp="1"/>
          </p:cNvSpPr>
          <p:nvPr>
            <p:ph type="subTitle" idx="15"/>
          </p:nvPr>
        </p:nvSpPr>
        <p:spPr>
          <a:xfrm>
            <a:off x="5734705"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8" name="Google Shape;288;p40"/>
          <p:cNvSpPr txBox="1">
            <a:spLocks noGrp="1"/>
          </p:cNvSpPr>
          <p:nvPr>
            <p:ph type="body" idx="16"/>
          </p:nvPr>
        </p:nvSpPr>
        <p:spPr>
          <a:xfrm>
            <a:off x="6321281"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9" name="Google Shape;289;p40"/>
          <p:cNvSpPr txBox="1">
            <a:spLocks noGrp="1"/>
          </p:cNvSpPr>
          <p:nvPr>
            <p:ph type="body" idx="17"/>
          </p:nvPr>
        </p:nvSpPr>
        <p:spPr>
          <a:xfrm>
            <a:off x="4746581"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0" name="Google Shape;290;p40"/>
          <p:cNvSpPr txBox="1">
            <a:spLocks noGrp="1"/>
          </p:cNvSpPr>
          <p:nvPr>
            <p:ph type="subTitle" idx="18"/>
          </p:nvPr>
        </p:nvSpPr>
        <p:spPr>
          <a:xfrm>
            <a:off x="5734705"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1" name="Google Shape;291;p40"/>
          <p:cNvSpPr txBox="1">
            <a:spLocks noGrp="1"/>
          </p:cNvSpPr>
          <p:nvPr>
            <p:ph type="body" idx="19"/>
          </p:nvPr>
        </p:nvSpPr>
        <p:spPr>
          <a:xfrm>
            <a:off x="6321281"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2" name="Google Shape;292;p40"/>
          <p:cNvSpPr txBox="1">
            <a:spLocks noGrp="1"/>
          </p:cNvSpPr>
          <p:nvPr>
            <p:ph type="body" idx="20"/>
          </p:nvPr>
        </p:nvSpPr>
        <p:spPr>
          <a:xfrm>
            <a:off x="4746581"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3" name="Google Shape;293;p40"/>
          <p:cNvSpPr txBox="1">
            <a:spLocks noGrp="1"/>
          </p:cNvSpPr>
          <p:nvPr>
            <p:ph type="subTitle" idx="21"/>
          </p:nvPr>
        </p:nvSpPr>
        <p:spPr>
          <a:xfrm>
            <a:off x="5734705"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4" name="Google Shape;294;p40"/>
          <p:cNvSpPr txBox="1">
            <a:spLocks noGrp="1"/>
          </p:cNvSpPr>
          <p:nvPr>
            <p:ph type="body" idx="22"/>
          </p:nvPr>
        </p:nvSpPr>
        <p:spPr>
          <a:xfrm>
            <a:off x="6321281"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5" name="Google Shape;295;p4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 Image" type="twoColTx">
  <p:cSld name="TITLE_AND_TWO_COLUMNS">
    <p:bg>
      <p:bgPr>
        <a:solidFill>
          <a:schemeClr val="dk1"/>
        </a:solidFill>
        <a:effectLst/>
      </p:bgPr>
    </p:bg>
    <p:spTree>
      <p:nvGrpSpPr>
        <p:cNvPr id="1" name="Shape 296"/>
        <p:cNvGrpSpPr/>
        <p:nvPr/>
      </p:nvGrpSpPr>
      <p:grpSpPr>
        <a:xfrm>
          <a:off x="0" y="0"/>
          <a:ext cx="0" cy="0"/>
          <a:chOff x="0" y="0"/>
          <a:chExt cx="0" cy="0"/>
        </a:xfrm>
      </p:grpSpPr>
      <p:sp>
        <p:nvSpPr>
          <p:cNvPr id="297" name="Google Shape;297;p41"/>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1"/>
          <p:cNvSpPr txBox="1"/>
          <p:nvPr/>
        </p:nvSpPr>
        <p:spPr>
          <a:xfrm>
            <a:off x="6262625" y="1205946"/>
            <a:ext cx="2155500" cy="323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 i="1">
                <a:solidFill>
                  <a:schemeClr val="lt1"/>
                </a:solidFill>
                <a:latin typeface="Barlow Medium"/>
                <a:ea typeface="Barlow Medium"/>
                <a:cs typeface="Barlow Medium"/>
                <a:sym typeface="Barlow Medium"/>
              </a:rPr>
              <a:t>Lorem ipsum dolor sit amet, consectetur adipiscing elit.</a:t>
            </a:r>
            <a:endParaRPr sz="700" i="1">
              <a:solidFill>
                <a:schemeClr val="lt1"/>
              </a:solidFill>
              <a:latin typeface="Barlow Medium"/>
              <a:ea typeface="Barlow Medium"/>
              <a:cs typeface="Barlow Medium"/>
              <a:sym typeface="Barlow Medium"/>
            </a:endParaRPr>
          </a:p>
        </p:txBody>
      </p:sp>
      <p:sp>
        <p:nvSpPr>
          <p:cNvPr id="299" name="Google Shape;299;p41"/>
          <p:cNvSpPr>
            <a:spLocks noGrp="1"/>
          </p:cNvSpPr>
          <p:nvPr>
            <p:ph type="pic" idx="2"/>
          </p:nvPr>
        </p:nvSpPr>
        <p:spPr>
          <a:xfrm>
            <a:off x="3915225" y="1631250"/>
            <a:ext cx="4441200" cy="3009900"/>
          </a:xfrm>
          <a:prstGeom prst="roundRect">
            <a:avLst>
              <a:gd name="adj" fmla="val 16667"/>
            </a:avLst>
          </a:prstGeom>
          <a:noFill/>
          <a:ln>
            <a:noFill/>
          </a:ln>
        </p:spPr>
      </p:sp>
      <p:sp>
        <p:nvSpPr>
          <p:cNvPr id="300" name="Google Shape;300;p41"/>
          <p:cNvSpPr txBox="1">
            <a:spLocks noGrp="1"/>
          </p:cNvSpPr>
          <p:nvPr>
            <p:ph type="body" idx="1"/>
          </p:nvPr>
        </p:nvSpPr>
        <p:spPr>
          <a:xfrm>
            <a:off x="791150" y="1835400"/>
            <a:ext cx="2094000" cy="846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01" name="Google Shape;301;p41"/>
          <p:cNvSpPr txBox="1">
            <a:spLocks noGrp="1"/>
          </p:cNvSpPr>
          <p:nvPr>
            <p:ph type="subTitle" idx="3"/>
          </p:nvPr>
        </p:nvSpPr>
        <p:spPr>
          <a:xfrm>
            <a:off x="791150" y="522625"/>
            <a:ext cx="3918300" cy="100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2" name="Google Shape;302;p4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1 column text">
  <p:cSld name="TITLE_AND_TWO_COLUMNS_1">
    <p:bg>
      <p:bgPr>
        <a:solidFill>
          <a:schemeClr val="dk1"/>
        </a:solidFill>
        <a:effectLst/>
      </p:bgPr>
    </p:bg>
    <p:spTree>
      <p:nvGrpSpPr>
        <p:cNvPr id="1" name="Shape 303"/>
        <p:cNvGrpSpPr/>
        <p:nvPr/>
      </p:nvGrpSpPr>
      <p:grpSpPr>
        <a:xfrm>
          <a:off x="0" y="0"/>
          <a:ext cx="0" cy="0"/>
          <a:chOff x="0" y="0"/>
          <a:chExt cx="0" cy="0"/>
        </a:xfrm>
      </p:grpSpPr>
      <p:sp>
        <p:nvSpPr>
          <p:cNvPr id="304" name="Google Shape;304;p42"/>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2"/>
          <p:cNvSpPr txBox="1">
            <a:spLocks noGrp="1"/>
          </p:cNvSpPr>
          <p:nvPr>
            <p:ph type="subTitle" idx="1"/>
          </p:nvPr>
        </p:nvSpPr>
        <p:spPr>
          <a:xfrm>
            <a:off x="791150" y="522625"/>
            <a:ext cx="5173200" cy="97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6" name="Google Shape;306;p42"/>
          <p:cNvSpPr txBox="1">
            <a:spLocks noGrp="1"/>
          </p:cNvSpPr>
          <p:nvPr>
            <p:ph type="body" idx="2"/>
          </p:nvPr>
        </p:nvSpPr>
        <p:spPr>
          <a:xfrm>
            <a:off x="685450"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07" name="Google Shape;307;p42"/>
          <p:cNvSpPr txBox="1">
            <a:spLocks noGrp="1"/>
          </p:cNvSpPr>
          <p:nvPr>
            <p:ph type="body" idx="3"/>
          </p:nvPr>
        </p:nvSpPr>
        <p:spPr>
          <a:xfrm>
            <a:off x="4601077"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08" name="Google Shape;308;p4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eam / Company Overview" type="titleOnly">
  <p:cSld name="TITLE_ONLY">
    <p:bg>
      <p:bgPr>
        <a:solidFill>
          <a:schemeClr val="accent4"/>
        </a:solidFill>
        <a:effectLst/>
      </p:bgPr>
    </p:bg>
    <p:spTree>
      <p:nvGrpSpPr>
        <p:cNvPr id="1" name="Shape 309"/>
        <p:cNvGrpSpPr/>
        <p:nvPr/>
      </p:nvGrpSpPr>
      <p:grpSpPr>
        <a:xfrm>
          <a:off x="0" y="0"/>
          <a:ext cx="0" cy="0"/>
          <a:chOff x="0" y="0"/>
          <a:chExt cx="0" cy="0"/>
        </a:xfrm>
      </p:grpSpPr>
      <p:sp>
        <p:nvSpPr>
          <p:cNvPr id="310" name="Google Shape;310;p43"/>
          <p:cNvSpPr>
            <a:spLocks noGrp="1"/>
          </p:cNvSpPr>
          <p:nvPr>
            <p:ph type="pic" idx="2"/>
          </p:nvPr>
        </p:nvSpPr>
        <p:spPr>
          <a:xfrm>
            <a:off x="791150" y="522900"/>
            <a:ext cx="1294800" cy="1918500"/>
          </a:xfrm>
          <a:prstGeom prst="rect">
            <a:avLst/>
          </a:prstGeom>
          <a:noFill/>
          <a:ln>
            <a:noFill/>
          </a:ln>
        </p:spPr>
      </p:sp>
      <p:sp>
        <p:nvSpPr>
          <p:cNvPr id="311" name="Google Shape;311;p43"/>
          <p:cNvSpPr>
            <a:spLocks noGrp="1"/>
          </p:cNvSpPr>
          <p:nvPr>
            <p:ph type="pic" idx="3"/>
          </p:nvPr>
        </p:nvSpPr>
        <p:spPr>
          <a:xfrm>
            <a:off x="2355375" y="522900"/>
            <a:ext cx="1294800" cy="1918500"/>
          </a:xfrm>
          <a:prstGeom prst="rect">
            <a:avLst/>
          </a:prstGeom>
          <a:noFill/>
          <a:ln>
            <a:noFill/>
          </a:ln>
        </p:spPr>
      </p:sp>
      <p:sp>
        <p:nvSpPr>
          <p:cNvPr id="312" name="Google Shape;312;p43"/>
          <p:cNvSpPr>
            <a:spLocks noGrp="1"/>
          </p:cNvSpPr>
          <p:nvPr>
            <p:ph type="pic" idx="4"/>
          </p:nvPr>
        </p:nvSpPr>
        <p:spPr>
          <a:xfrm>
            <a:off x="3921313" y="522900"/>
            <a:ext cx="1294800" cy="1918500"/>
          </a:xfrm>
          <a:prstGeom prst="rect">
            <a:avLst/>
          </a:prstGeom>
          <a:noFill/>
          <a:ln>
            <a:noFill/>
          </a:ln>
        </p:spPr>
      </p:sp>
      <p:sp>
        <p:nvSpPr>
          <p:cNvPr id="313" name="Google Shape;313;p43"/>
          <p:cNvSpPr>
            <a:spLocks noGrp="1"/>
          </p:cNvSpPr>
          <p:nvPr>
            <p:ph type="pic" idx="5"/>
          </p:nvPr>
        </p:nvSpPr>
        <p:spPr>
          <a:xfrm>
            <a:off x="5491588" y="522900"/>
            <a:ext cx="1294800" cy="1918500"/>
          </a:xfrm>
          <a:prstGeom prst="rect">
            <a:avLst/>
          </a:prstGeom>
          <a:noFill/>
          <a:ln>
            <a:noFill/>
          </a:ln>
        </p:spPr>
      </p:sp>
      <p:sp>
        <p:nvSpPr>
          <p:cNvPr id="314" name="Google Shape;314;p43"/>
          <p:cNvSpPr txBox="1">
            <a:spLocks noGrp="1"/>
          </p:cNvSpPr>
          <p:nvPr>
            <p:ph type="body" idx="1"/>
          </p:nvPr>
        </p:nvSpPr>
        <p:spPr>
          <a:xfrm>
            <a:off x="680850" y="3443850"/>
            <a:ext cx="3074700" cy="10317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marL="1371600" lvl="2"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marL="1828800" lvl="3"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marL="2286000" lvl="4"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marL="2743200" lvl="5"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marL="3200400" lvl="6"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marL="3657600" lvl="7"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marL="4114800" lvl="8"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a:endParaRPr/>
          </a:p>
        </p:txBody>
      </p:sp>
      <p:sp>
        <p:nvSpPr>
          <p:cNvPr id="315" name="Google Shape;315;p43"/>
          <p:cNvSpPr txBox="1">
            <a:spLocks noGrp="1"/>
          </p:cNvSpPr>
          <p:nvPr>
            <p:ph type="body" idx="6"/>
          </p:nvPr>
        </p:nvSpPr>
        <p:spPr>
          <a:xfrm>
            <a:off x="4123900" y="3443850"/>
            <a:ext cx="4030200" cy="116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16" name="Google Shape;316;p43"/>
          <p:cNvSpPr txBox="1">
            <a:spLocks noGrp="1"/>
          </p:cNvSpPr>
          <p:nvPr>
            <p:ph type="body" idx="7"/>
          </p:nvPr>
        </p:nvSpPr>
        <p:spPr>
          <a:xfrm>
            <a:off x="7050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7" name="Google Shape;317;p43"/>
          <p:cNvSpPr txBox="1">
            <a:spLocks noGrp="1"/>
          </p:cNvSpPr>
          <p:nvPr>
            <p:ph type="body" idx="8"/>
          </p:nvPr>
        </p:nvSpPr>
        <p:spPr>
          <a:xfrm>
            <a:off x="22588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8" name="Google Shape;318;p43"/>
          <p:cNvSpPr txBox="1">
            <a:spLocks noGrp="1"/>
          </p:cNvSpPr>
          <p:nvPr>
            <p:ph type="body" idx="9"/>
          </p:nvPr>
        </p:nvSpPr>
        <p:spPr>
          <a:xfrm>
            <a:off x="38275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9" name="Google Shape;319;p43"/>
          <p:cNvSpPr txBox="1">
            <a:spLocks noGrp="1"/>
          </p:cNvSpPr>
          <p:nvPr>
            <p:ph type="body" idx="13"/>
          </p:nvPr>
        </p:nvSpPr>
        <p:spPr>
          <a:xfrm>
            <a:off x="53951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0" name="Google Shape;320;p43"/>
          <p:cNvSpPr txBox="1">
            <a:spLocks noGrp="1"/>
          </p:cNvSpPr>
          <p:nvPr>
            <p:ph type="body" idx="14"/>
          </p:nvPr>
        </p:nvSpPr>
        <p:spPr>
          <a:xfrm>
            <a:off x="7050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1" name="Google Shape;321;p43"/>
          <p:cNvSpPr txBox="1">
            <a:spLocks noGrp="1"/>
          </p:cNvSpPr>
          <p:nvPr>
            <p:ph type="body" idx="15"/>
          </p:nvPr>
        </p:nvSpPr>
        <p:spPr>
          <a:xfrm>
            <a:off x="22588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2" name="Google Shape;322;p43"/>
          <p:cNvSpPr txBox="1">
            <a:spLocks noGrp="1"/>
          </p:cNvSpPr>
          <p:nvPr>
            <p:ph type="body" idx="16"/>
          </p:nvPr>
        </p:nvSpPr>
        <p:spPr>
          <a:xfrm>
            <a:off x="3827003"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3" name="Google Shape;323;p43"/>
          <p:cNvSpPr txBox="1">
            <a:spLocks noGrp="1"/>
          </p:cNvSpPr>
          <p:nvPr>
            <p:ph type="body" idx="17"/>
          </p:nvPr>
        </p:nvSpPr>
        <p:spPr>
          <a:xfrm>
            <a:off x="5396128"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4" name="Google Shape;324;p4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mpetitive Landscape">
  <p:cSld name="ONE_COLUMN_TEXT">
    <p:bg>
      <p:bgPr>
        <a:solidFill>
          <a:schemeClr val="dk1"/>
        </a:solidFill>
        <a:effectLst/>
      </p:bgPr>
    </p:bg>
    <p:spTree>
      <p:nvGrpSpPr>
        <p:cNvPr id="1" name="Shape 325"/>
        <p:cNvGrpSpPr/>
        <p:nvPr/>
      </p:nvGrpSpPr>
      <p:grpSpPr>
        <a:xfrm>
          <a:off x="0" y="0"/>
          <a:ext cx="0" cy="0"/>
          <a:chOff x="0" y="0"/>
          <a:chExt cx="0" cy="0"/>
        </a:xfrm>
      </p:grpSpPr>
      <p:sp>
        <p:nvSpPr>
          <p:cNvPr id="326" name="Google Shape;326;p44"/>
          <p:cNvSpPr txBox="1">
            <a:spLocks noGrp="1"/>
          </p:cNvSpPr>
          <p:nvPr>
            <p:ph type="body" idx="1"/>
          </p:nvPr>
        </p:nvSpPr>
        <p:spPr>
          <a:xfrm>
            <a:off x="791150" y="738025"/>
            <a:ext cx="3918300" cy="223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Font typeface="Barlow"/>
              <a:buChar char="●"/>
              <a:defRPr sz="1100">
                <a:latin typeface="Barlow"/>
                <a:ea typeface="Barlow"/>
                <a:cs typeface="Barlow"/>
                <a:sym typeface="Barlow"/>
              </a:defRPr>
            </a:lvl1pPr>
            <a:lvl2pPr marL="914400" lvl="1" indent="-298450">
              <a:spcBef>
                <a:spcPts val="0"/>
              </a:spcBef>
              <a:spcAft>
                <a:spcPts val="0"/>
              </a:spcAft>
              <a:buSzPts val="1100"/>
              <a:buFont typeface="Barlow"/>
              <a:buChar char="○"/>
              <a:defRPr sz="1100">
                <a:latin typeface="Barlow"/>
                <a:ea typeface="Barlow"/>
                <a:cs typeface="Barlow"/>
                <a:sym typeface="Barlow"/>
              </a:defRPr>
            </a:lvl2pPr>
            <a:lvl3pPr marL="1371600" lvl="2" indent="-298450">
              <a:spcBef>
                <a:spcPts val="0"/>
              </a:spcBef>
              <a:spcAft>
                <a:spcPts val="0"/>
              </a:spcAft>
              <a:buSzPts val="1100"/>
              <a:buFont typeface="Barlow"/>
              <a:buChar char="■"/>
              <a:defRPr sz="1100">
                <a:latin typeface="Barlow"/>
                <a:ea typeface="Barlow"/>
                <a:cs typeface="Barlow"/>
                <a:sym typeface="Barlow"/>
              </a:defRPr>
            </a:lvl3pPr>
            <a:lvl4pPr marL="1828800" lvl="3" indent="-298450">
              <a:spcBef>
                <a:spcPts val="0"/>
              </a:spcBef>
              <a:spcAft>
                <a:spcPts val="0"/>
              </a:spcAft>
              <a:buSzPts val="1100"/>
              <a:buFont typeface="Barlow"/>
              <a:buChar char="●"/>
              <a:defRPr sz="1100">
                <a:latin typeface="Barlow"/>
                <a:ea typeface="Barlow"/>
                <a:cs typeface="Barlow"/>
                <a:sym typeface="Barlow"/>
              </a:defRPr>
            </a:lvl4pPr>
            <a:lvl5pPr marL="2286000" lvl="4" indent="-298450">
              <a:spcBef>
                <a:spcPts val="0"/>
              </a:spcBef>
              <a:spcAft>
                <a:spcPts val="0"/>
              </a:spcAft>
              <a:buSzPts val="1100"/>
              <a:buFont typeface="Barlow"/>
              <a:buChar char="○"/>
              <a:defRPr>
                <a:latin typeface="Barlow"/>
                <a:ea typeface="Barlow"/>
                <a:cs typeface="Barlow"/>
                <a:sym typeface="Barlow"/>
              </a:defRPr>
            </a:lvl5pPr>
            <a:lvl6pPr marL="2743200" lvl="5" indent="-298450">
              <a:spcBef>
                <a:spcPts val="0"/>
              </a:spcBef>
              <a:spcAft>
                <a:spcPts val="0"/>
              </a:spcAft>
              <a:buSzPts val="1100"/>
              <a:buFont typeface="Barlow"/>
              <a:buChar char="■"/>
              <a:defRPr sz="1100">
                <a:latin typeface="Barlow"/>
                <a:ea typeface="Barlow"/>
                <a:cs typeface="Barlow"/>
                <a:sym typeface="Barlow"/>
              </a:defRPr>
            </a:lvl6pPr>
            <a:lvl7pPr marL="3200400" lvl="6" indent="-298450">
              <a:spcBef>
                <a:spcPts val="0"/>
              </a:spcBef>
              <a:spcAft>
                <a:spcPts val="0"/>
              </a:spcAft>
              <a:buSzPts val="1100"/>
              <a:buFont typeface="Barlow"/>
              <a:buChar char="●"/>
              <a:defRPr sz="1100">
                <a:latin typeface="Barlow"/>
                <a:ea typeface="Barlow"/>
                <a:cs typeface="Barlow"/>
                <a:sym typeface="Barlow"/>
              </a:defRPr>
            </a:lvl7pPr>
            <a:lvl8pPr marL="3657600" lvl="7" indent="-298450">
              <a:spcBef>
                <a:spcPts val="0"/>
              </a:spcBef>
              <a:spcAft>
                <a:spcPts val="0"/>
              </a:spcAft>
              <a:buSzPts val="1100"/>
              <a:buFont typeface="Barlow"/>
              <a:buChar char="○"/>
              <a:defRPr sz="1100">
                <a:latin typeface="Barlow"/>
                <a:ea typeface="Barlow"/>
                <a:cs typeface="Barlow"/>
                <a:sym typeface="Barlow"/>
              </a:defRPr>
            </a:lvl8pPr>
            <a:lvl9pPr marL="4114800" lvl="8" indent="-298450">
              <a:spcBef>
                <a:spcPts val="0"/>
              </a:spcBef>
              <a:spcAft>
                <a:spcPts val="0"/>
              </a:spcAft>
              <a:buSzPts val="1100"/>
              <a:buFont typeface="Barlow"/>
              <a:buChar char="■"/>
              <a:defRPr sz="1100">
                <a:latin typeface="Barlow"/>
                <a:ea typeface="Barlow"/>
                <a:cs typeface="Barlow"/>
                <a:sym typeface="Barlow"/>
              </a:defRPr>
            </a:lvl9pPr>
          </a:lstStyle>
          <a:p>
            <a:endParaRPr/>
          </a:p>
        </p:txBody>
      </p:sp>
      <p:sp>
        <p:nvSpPr>
          <p:cNvPr id="327" name="Google Shape;327;p44"/>
          <p:cNvSpPr txBox="1">
            <a:spLocks noGrp="1"/>
          </p:cNvSpPr>
          <p:nvPr>
            <p:ph type="subTitle" idx="2"/>
          </p:nvPr>
        </p:nvSpPr>
        <p:spPr>
          <a:xfrm>
            <a:off x="791150" y="522625"/>
            <a:ext cx="3918300" cy="2154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28" name="Google Shape;328;p4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rket Trends + Data">
  <p:cSld name="MAIN_POINT">
    <p:bg>
      <p:bgPr>
        <a:solidFill>
          <a:schemeClr val="dk1"/>
        </a:solidFill>
        <a:effectLst/>
      </p:bgPr>
    </p:bg>
    <p:spTree>
      <p:nvGrpSpPr>
        <p:cNvPr id="1" name="Shape 329"/>
        <p:cNvGrpSpPr/>
        <p:nvPr/>
      </p:nvGrpSpPr>
      <p:grpSpPr>
        <a:xfrm>
          <a:off x="0" y="0"/>
          <a:ext cx="0" cy="0"/>
          <a:chOff x="0" y="0"/>
          <a:chExt cx="0" cy="0"/>
        </a:xfrm>
      </p:grpSpPr>
      <p:sp>
        <p:nvSpPr>
          <p:cNvPr id="330" name="Google Shape;330;p45"/>
          <p:cNvSpPr txBox="1">
            <a:spLocks noGrp="1"/>
          </p:cNvSpPr>
          <p:nvPr>
            <p:ph type="subTitle" idx="1"/>
          </p:nvPr>
        </p:nvSpPr>
        <p:spPr>
          <a:xfrm>
            <a:off x="690250" y="415625"/>
            <a:ext cx="1261800" cy="270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31" name="Google Shape;331;p45"/>
          <p:cNvSpPr txBox="1">
            <a:spLocks noGrp="1"/>
          </p:cNvSpPr>
          <p:nvPr>
            <p:ph type="subTitle" idx="2"/>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a:endParaRPr/>
          </a:p>
        </p:txBody>
      </p:sp>
      <p:sp>
        <p:nvSpPr>
          <p:cNvPr id="332" name="Google Shape;332;p45"/>
          <p:cNvSpPr txBox="1">
            <a:spLocks noGrp="1"/>
          </p:cNvSpPr>
          <p:nvPr>
            <p:ph type="body" idx="3"/>
          </p:nvPr>
        </p:nvSpPr>
        <p:spPr>
          <a:xfrm>
            <a:off x="480425" y="534275"/>
            <a:ext cx="4878300" cy="1917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33" name="Google Shape;333;p4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47">
          <p15:clr>
            <a:srgbClr val="E46962"/>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WOT Analysis">
  <p:cSld name="CUSTOM_14">
    <p:bg>
      <p:bgPr>
        <a:solidFill>
          <a:schemeClr val="dk1"/>
        </a:solidFill>
        <a:effectLst/>
      </p:bgPr>
    </p:bg>
    <p:spTree>
      <p:nvGrpSpPr>
        <p:cNvPr id="1" name="Shape 334"/>
        <p:cNvGrpSpPr/>
        <p:nvPr/>
      </p:nvGrpSpPr>
      <p:grpSpPr>
        <a:xfrm>
          <a:off x="0" y="0"/>
          <a:ext cx="0" cy="0"/>
          <a:chOff x="0" y="0"/>
          <a:chExt cx="0" cy="0"/>
        </a:xfrm>
      </p:grpSpPr>
      <p:sp>
        <p:nvSpPr>
          <p:cNvPr id="335" name="Google Shape;335;p46"/>
          <p:cNvSpPr txBox="1">
            <a:spLocks noGrp="1"/>
          </p:cNvSpPr>
          <p:nvPr>
            <p:ph type="title"/>
          </p:nvPr>
        </p:nvSpPr>
        <p:spPr>
          <a:xfrm>
            <a:off x="723861" y="1584738"/>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6" name="Google Shape;336;p46"/>
          <p:cNvSpPr txBox="1">
            <a:spLocks noGrp="1"/>
          </p:cNvSpPr>
          <p:nvPr>
            <p:ph type="title" idx="2"/>
          </p:nvPr>
        </p:nvSpPr>
        <p:spPr>
          <a:xfrm>
            <a:off x="723861" y="239098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7" name="Google Shape;337;p46"/>
          <p:cNvSpPr txBox="1">
            <a:spLocks noGrp="1"/>
          </p:cNvSpPr>
          <p:nvPr>
            <p:ph type="title" idx="3"/>
          </p:nvPr>
        </p:nvSpPr>
        <p:spPr>
          <a:xfrm>
            <a:off x="723861" y="315793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8" name="Google Shape;338;p46"/>
          <p:cNvSpPr txBox="1">
            <a:spLocks noGrp="1"/>
          </p:cNvSpPr>
          <p:nvPr>
            <p:ph type="title" idx="4"/>
          </p:nvPr>
        </p:nvSpPr>
        <p:spPr>
          <a:xfrm>
            <a:off x="723861" y="3954905"/>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9" name="Google Shape;339;p46"/>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40" name="Google Shape;340;p46"/>
          <p:cNvSpPr txBox="1">
            <a:spLocks noGrp="1"/>
          </p:cNvSpPr>
          <p:nvPr>
            <p:ph type="body" idx="5"/>
          </p:nvPr>
        </p:nvSpPr>
        <p:spPr>
          <a:xfrm>
            <a:off x="480425" y="610475"/>
            <a:ext cx="4878300" cy="3768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3175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115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marL="1828800" lvl="3" indent="-304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21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marL="3200400" lvl="6" indent="-28575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marL="3657600" lvl="7" indent="-2794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marL="4114800" lvl="8" indent="-27305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a:endParaRPr/>
          </a:p>
        </p:txBody>
      </p:sp>
      <p:sp>
        <p:nvSpPr>
          <p:cNvPr id="341" name="Google Shape;341;p4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losing / Thank You">
  <p:cSld name="CUSTOM_13">
    <p:bg>
      <p:bgPr>
        <a:solidFill>
          <a:schemeClr val="lt1"/>
        </a:solidFill>
        <a:effectLst/>
      </p:bgPr>
    </p:bg>
    <p:spTree>
      <p:nvGrpSpPr>
        <p:cNvPr id="1" name="Shape 342"/>
        <p:cNvGrpSpPr/>
        <p:nvPr/>
      </p:nvGrpSpPr>
      <p:grpSpPr>
        <a:xfrm>
          <a:off x="0" y="0"/>
          <a:ext cx="0" cy="0"/>
          <a:chOff x="0" y="0"/>
          <a:chExt cx="0" cy="0"/>
        </a:xfrm>
      </p:grpSpPr>
      <p:sp>
        <p:nvSpPr>
          <p:cNvPr id="343" name="Google Shape;343;p47"/>
          <p:cNvSpPr txBox="1">
            <a:spLocks noGrp="1"/>
          </p:cNvSpPr>
          <p:nvPr>
            <p:ph type="title"/>
          </p:nvPr>
        </p:nvSpPr>
        <p:spPr>
          <a:xfrm>
            <a:off x="455221" y="1321125"/>
            <a:ext cx="5094600" cy="1749900"/>
          </a:xfrm>
          <a:prstGeom prst="rect">
            <a:avLst/>
          </a:prstGeom>
          <a:noFill/>
        </p:spPr>
        <p:txBody>
          <a:bodyPr spcFirstLastPara="1" wrap="square" lIns="91425" tIns="91425" rIns="91425" bIns="91425" anchor="t" anchorCtr="0">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a:endParaRPr/>
          </a:p>
        </p:txBody>
      </p:sp>
      <p:sp>
        <p:nvSpPr>
          <p:cNvPr id="344" name="Google Shape;344;p47"/>
          <p:cNvSpPr txBox="1">
            <a:spLocks noGrp="1"/>
          </p:cNvSpPr>
          <p:nvPr>
            <p:ph type="body" idx="1"/>
          </p:nvPr>
        </p:nvSpPr>
        <p:spPr>
          <a:xfrm>
            <a:off x="567029" y="4500404"/>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t" anchorCtr="0">
            <a:sp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345" name="Google Shape;345;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Header">
  <p:cSld name="SECTION_TITLE_AND_DESCRIPTION">
    <p:spTree>
      <p:nvGrpSpPr>
        <p:cNvPr id="1" name="Shape 346"/>
        <p:cNvGrpSpPr/>
        <p:nvPr/>
      </p:nvGrpSpPr>
      <p:grpSpPr>
        <a:xfrm>
          <a:off x="0" y="0"/>
          <a:ext cx="0" cy="0"/>
          <a:chOff x="0" y="0"/>
          <a:chExt cx="0" cy="0"/>
        </a:xfrm>
      </p:grpSpPr>
      <p:sp>
        <p:nvSpPr>
          <p:cNvPr id="347" name="Google Shape;347;p48"/>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a:endParaRPr/>
          </a:p>
        </p:txBody>
      </p:sp>
      <p:sp>
        <p:nvSpPr>
          <p:cNvPr id="348" name="Google Shape;348;p48"/>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a:endParaRPr/>
          </a:p>
        </p:txBody>
      </p:sp>
      <p:sp>
        <p:nvSpPr>
          <p:cNvPr id="349" name="Google Shape;349;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Market Size / Pie Graph">
  <p:cSld name="CAPTION_ONLY">
    <p:bg>
      <p:bgPr>
        <a:solidFill>
          <a:schemeClr val="dk1"/>
        </a:solidFill>
        <a:effectLst/>
      </p:bgPr>
    </p:bg>
    <p:spTree>
      <p:nvGrpSpPr>
        <p:cNvPr id="1" name="Shape 350"/>
        <p:cNvGrpSpPr/>
        <p:nvPr/>
      </p:nvGrpSpPr>
      <p:grpSpPr>
        <a:xfrm>
          <a:off x="0" y="0"/>
          <a:ext cx="0" cy="0"/>
          <a:chOff x="0" y="0"/>
          <a:chExt cx="0" cy="0"/>
        </a:xfrm>
      </p:grpSpPr>
      <p:sp>
        <p:nvSpPr>
          <p:cNvPr id="351" name="Google Shape;351;p49"/>
          <p:cNvSpPr/>
          <p:nvPr/>
        </p:nvSpPr>
        <p:spPr>
          <a:xfrm>
            <a:off x="0" y="0"/>
            <a:ext cx="9144000" cy="1631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9"/>
          <p:cNvSpPr txBox="1">
            <a:spLocks noGrp="1"/>
          </p:cNvSpPr>
          <p:nvPr>
            <p:ph type="subTitle" idx="1"/>
          </p:nvPr>
        </p:nvSpPr>
        <p:spPr>
          <a:xfrm>
            <a:off x="791150" y="522625"/>
            <a:ext cx="4977300" cy="11082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53" name="Google Shape;353;p49"/>
          <p:cNvSpPr txBox="1">
            <a:spLocks noGrp="1"/>
          </p:cNvSpPr>
          <p:nvPr>
            <p:ph type="body" idx="2"/>
          </p:nvPr>
        </p:nvSpPr>
        <p:spPr>
          <a:xfrm>
            <a:off x="714950" y="1989025"/>
            <a:ext cx="2792400" cy="28041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23850">
              <a:spcBef>
                <a:spcPts val="0"/>
              </a:spcBef>
              <a:spcAft>
                <a:spcPts val="0"/>
              </a:spcAft>
              <a:buClr>
                <a:schemeClr val="lt1"/>
              </a:buClr>
              <a:buSzPts val="1500"/>
              <a:buChar char="○"/>
              <a:defRPr sz="1500">
                <a:solidFill>
                  <a:schemeClr val="lt1"/>
                </a:solidFill>
              </a:defRPr>
            </a:lvl2pPr>
            <a:lvl3pPr marL="1371600" lvl="2" indent="-323850">
              <a:spcBef>
                <a:spcPts val="0"/>
              </a:spcBef>
              <a:spcAft>
                <a:spcPts val="0"/>
              </a:spcAft>
              <a:buClr>
                <a:schemeClr val="lt1"/>
              </a:buClr>
              <a:buSzPts val="1500"/>
              <a:buChar char="■"/>
              <a:defRPr sz="1500">
                <a:solidFill>
                  <a:schemeClr val="lt1"/>
                </a:solidFill>
              </a:defRPr>
            </a:lvl3pPr>
            <a:lvl4pPr marL="1828800" lvl="3" indent="-323850">
              <a:spcBef>
                <a:spcPts val="0"/>
              </a:spcBef>
              <a:spcAft>
                <a:spcPts val="0"/>
              </a:spcAft>
              <a:buClr>
                <a:schemeClr val="lt1"/>
              </a:buClr>
              <a:buSzPts val="1500"/>
              <a:buChar char="●"/>
              <a:defRPr sz="1500">
                <a:solidFill>
                  <a:schemeClr val="lt1"/>
                </a:solidFill>
              </a:defRPr>
            </a:lvl4pPr>
            <a:lvl5pPr marL="2286000" lvl="4" indent="-323850">
              <a:spcBef>
                <a:spcPts val="0"/>
              </a:spcBef>
              <a:spcAft>
                <a:spcPts val="0"/>
              </a:spcAft>
              <a:buClr>
                <a:schemeClr val="lt1"/>
              </a:buClr>
              <a:buSzPts val="1500"/>
              <a:buChar char="○"/>
              <a:defRPr sz="1500">
                <a:solidFill>
                  <a:schemeClr val="lt1"/>
                </a:solidFill>
              </a:defRPr>
            </a:lvl5pPr>
            <a:lvl6pPr marL="2743200" lvl="5" indent="-323850">
              <a:spcBef>
                <a:spcPts val="0"/>
              </a:spcBef>
              <a:spcAft>
                <a:spcPts val="0"/>
              </a:spcAft>
              <a:buClr>
                <a:schemeClr val="lt1"/>
              </a:buClr>
              <a:buSzPts val="1500"/>
              <a:buChar char="■"/>
              <a:defRPr sz="1500">
                <a:solidFill>
                  <a:schemeClr val="lt1"/>
                </a:solidFill>
              </a:defRPr>
            </a:lvl6pPr>
            <a:lvl7pPr marL="3200400" lvl="6" indent="-323850">
              <a:spcBef>
                <a:spcPts val="0"/>
              </a:spcBef>
              <a:spcAft>
                <a:spcPts val="0"/>
              </a:spcAft>
              <a:buClr>
                <a:schemeClr val="lt1"/>
              </a:buClr>
              <a:buSzPts val="1500"/>
              <a:buChar char="●"/>
              <a:defRPr sz="1500">
                <a:solidFill>
                  <a:schemeClr val="lt1"/>
                </a:solidFill>
              </a:defRPr>
            </a:lvl7pPr>
            <a:lvl8pPr marL="3657600" lvl="7" indent="-323850">
              <a:spcBef>
                <a:spcPts val="0"/>
              </a:spcBef>
              <a:spcAft>
                <a:spcPts val="0"/>
              </a:spcAft>
              <a:buClr>
                <a:schemeClr val="lt1"/>
              </a:buClr>
              <a:buSzPts val="1500"/>
              <a:buChar char="○"/>
              <a:defRPr sz="1500">
                <a:solidFill>
                  <a:schemeClr val="lt1"/>
                </a:solidFill>
              </a:defRPr>
            </a:lvl8pPr>
            <a:lvl9pPr marL="4114800" lvl="8" indent="-323850">
              <a:spcBef>
                <a:spcPts val="0"/>
              </a:spcBef>
              <a:spcAft>
                <a:spcPts val="0"/>
              </a:spcAft>
              <a:buClr>
                <a:schemeClr val="lt1"/>
              </a:buClr>
              <a:buSzPts val="1500"/>
              <a:buChar char="■"/>
              <a:defRPr sz="1500">
                <a:solidFill>
                  <a:schemeClr val="lt1"/>
                </a:solidFill>
              </a:defRPr>
            </a:lvl9pPr>
          </a:lstStyle>
          <a:p>
            <a:endParaRPr/>
          </a:p>
        </p:txBody>
      </p:sp>
      <p:sp>
        <p:nvSpPr>
          <p:cNvPr id="354" name="Google Shape;354;p4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55" name="Google Shape;355;p49"/>
          <p:cNvSpPr/>
          <p:nvPr/>
        </p:nvSpPr>
        <p:spPr>
          <a:xfrm>
            <a:off x="4416275" y="1976923"/>
            <a:ext cx="4045200" cy="2871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9"/>
          <p:cNvSpPr/>
          <p:nvPr/>
        </p:nvSpPr>
        <p:spPr>
          <a:xfrm rot="444408">
            <a:off x="5636457" y="2500588"/>
            <a:ext cx="1505663" cy="1505327"/>
          </a:xfrm>
          <a:prstGeom prst="pie">
            <a:avLst>
              <a:gd name="adj1" fmla="val 8241844"/>
              <a:gd name="adj2" fmla="val 12554936"/>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SzPts val="1100"/>
              <a:buNone/>
            </a:pPr>
            <a:endParaRPr sz="110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ifferentiators / 4 column text">
  <p:cSld name="BIG_NUMBER">
    <p:bg>
      <p:bgPr>
        <a:solidFill>
          <a:schemeClr val="dk1"/>
        </a:solidFill>
        <a:effectLst/>
      </p:bgPr>
    </p:bg>
    <p:spTree>
      <p:nvGrpSpPr>
        <p:cNvPr id="1" name="Shape 357"/>
        <p:cNvGrpSpPr/>
        <p:nvPr/>
      </p:nvGrpSpPr>
      <p:grpSpPr>
        <a:xfrm>
          <a:off x="0" y="0"/>
          <a:ext cx="0" cy="0"/>
          <a:chOff x="0" y="0"/>
          <a:chExt cx="0" cy="0"/>
        </a:xfrm>
      </p:grpSpPr>
      <p:sp>
        <p:nvSpPr>
          <p:cNvPr id="358" name="Google Shape;358;p50"/>
          <p:cNvSpPr/>
          <p:nvPr/>
        </p:nvSpPr>
        <p:spPr>
          <a:xfrm>
            <a:off x="0" y="1324925"/>
            <a:ext cx="4572000" cy="19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59" name="Google Shape;359;p50"/>
          <p:cNvSpPr/>
          <p:nvPr/>
        </p:nvSpPr>
        <p:spPr>
          <a:xfrm>
            <a:off x="0" y="3235076"/>
            <a:ext cx="4572000" cy="19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dk2"/>
              </a:solidFill>
            </a:endParaRPr>
          </a:p>
        </p:txBody>
      </p:sp>
      <p:sp>
        <p:nvSpPr>
          <p:cNvPr id="360" name="Google Shape;360;p50"/>
          <p:cNvSpPr/>
          <p:nvPr/>
        </p:nvSpPr>
        <p:spPr>
          <a:xfrm>
            <a:off x="4571892" y="3235076"/>
            <a:ext cx="4572000" cy="191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lt1"/>
              </a:solidFill>
            </a:endParaRPr>
          </a:p>
        </p:txBody>
      </p:sp>
      <p:sp>
        <p:nvSpPr>
          <p:cNvPr id="361" name="Google Shape;361;p50"/>
          <p:cNvSpPr/>
          <p:nvPr/>
        </p:nvSpPr>
        <p:spPr>
          <a:xfrm>
            <a:off x="4571892" y="1324925"/>
            <a:ext cx="4572000" cy="191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accent5"/>
              </a:solidFill>
            </a:endParaRPr>
          </a:p>
        </p:txBody>
      </p:sp>
      <p:sp>
        <p:nvSpPr>
          <p:cNvPr id="362" name="Google Shape;362;p50"/>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63" name="Google Shape;363;p50"/>
          <p:cNvSpPr txBox="1">
            <a:spLocks noGrp="1"/>
          </p:cNvSpPr>
          <p:nvPr>
            <p:ph type="body" idx="2"/>
          </p:nvPr>
        </p:nvSpPr>
        <p:spPr>
          <a:xfrm>
            <a:off x="480425" y="610475"/>
            <a:ext cx="4878300" cy="600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64" name="Google Shape;364;p5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Header" type="blank">
  <p:cSld name="BLANK">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367" name="Google Shape;367;p51"/>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a:endParaRPr/>
          </a:p>
        </p:txBody>
      </p:sp>
      <p:sp>
        <p:nvSpPr>
          <p:cNvPr id="368" name="Google Shape;368;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 1 column text">
  <p:cSld name="TITLE_1">
    <p:bg>
      <p:bgPr>
        <a:solidFill>
          <a:schemeClr val="dk1"/>
        </a:solidFill>
        <a:effectLst/>
      </p:bgPr>
    </p:bg>
    <p:spTree>
      <p:nvGrpSpPr>
        <p:cNvPr id="1" name="Shape 369"/>
        <p:cNvGrpSpPr/>
        <p:nvPr/>
      </p:nvGrpSpPr>
      <p:grpSpPr>
        <a:xfrm>
          <a:off x="0" y="0"/>
          <a:ext cx="0" cy="0"/>
          <a:chOff x="0" y="0"/>
          <a:chExt cx="0" cy="0"/>
        </a:xfrm>
      </p:grpSpPr>
      <p:sp>
        <p:nvSpPr>
          <p:cNvPr id="370" name="Google Shape;370;p52"/>
          <p:cNvSpPr/>
          <p:nvPr/>
        </p:nvSpPr>
        <p:spPr>
          <a:xfrm>
            <a:off x="0" y="0"/>
            <a:ext cx="9144000" cy="163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2"/>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72" name="Google Shape;372;p52"/>
          <p:cNvSpPr txBox="1">
            <a:spLocks noGrp="1"/>
          </p:cNvSpPr>
          <p:nvPr>
            <p:ph type="body" idx="2"/>
          </p:nvPr>
        </p:nvSpPr>
        <p:spPr>
          <a:xfrm>
            <a:off x="810075" y="2065225"/>
            <a:ext cx="7539900" cy="27774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lt1"/>
              </a:buClr>
              <a:buSzPts val="2800"/>
              <a:buChar char="●"/>
              <a:defRPr sz="2800">
                <a:solidFill>
                  <a:schemeClr val="lt1"/>
                </a:solidFill>
              </a:defRPr>
            </a:lvl1pPr>
            <a:lvl2pPr marL="914400" lvl="1" indent="-406400">
              <a:spcBef>
                <a:spcPts val="0"/>
              </a:spcBef>
              <a:spcAft>
                <a:spcPts val="0"/>
              </a:spcAft>
              <a:buClr>
                <a:schemeClr val="lt1"/>
              </a:buClr>
              <a:buSzPts val="2800"/>
              <a:buChar char="○"/>
              <a:defRPr sz="2800">
                <a:solidFill>
                  <a:schemeClr val="lt1"/>
                </a:solidFill>
              </a:defRPr>
            </a:lvl2pPr>
            <a:lvl3pPr marL="1371600" lvl="2" indent="-406400">
              <a:spcBef>
                <a:spcPts val="0"/>
              </a:spcBef>
              <a:spcAft>
                <a:spcPts val="0"/>
              </a:spcAft>
              <a:buClr>
                <a:schemeClr val="lt1"/>
              </a:buClr>
              <a:buSzPts val="2800"/>
              <a:buChar char="■"/>
              <a:defRPr sz="2800">
                <a:solidFill>
                  <a:schemeClr val="lt1"/>
                </a:solidFill>
              </a:defRPr>
            </a:lvl3pPr>
            <a:lvl4pPr marL="1828800" lvl="3" indent="-406400">
              <a:spcBef>
                <a:spcPts val="0"/>
              </a:spcBef>
              <a:spcAft>
                <a:spcPts val="0"/>
              </a:spcAft>
              <a:buClr>
                <a:schemeClr val="lt1"/>
              </a:buClr>
              <a:buSzPts val="2800"/>
              <a:buChar char="●"/>
              <a:defRPr sz="2800">
                <a:solidFill>
                  <a:schemeClr val="lt1"/>
                </a:solidFill>
              </a:defRPr>
            </a:lvl4pPr>
            <a:lvl5pPr marL="2286000" lvl="4" indent="-406400">
              <a:spcBef>
                <a:spcPts val="0"/>
              </a:spcBef>
              <a:spcAft>
                <a:spcPts val="0"/>
              </a:spcAft>
              <a:buClr>
                <a:schemeClr val="lt1"/>
              </a:buClr>
              <a:buSzPts val="2800"/>
              <a:buChar char="○"/>
              <a:defRPr sz="2800">
                <a:solidFill>
                  <a:schemeClr val="lt1"/>
                </a:solidFill>
              </a:defRPr>
            </a:lvl5pPr>
            <a:lvl6pPr marL="2743200" lvl="5" indent="-406400">
              <a:spcBef>
                <a:spcPts val="0"/>
              </a:spcBef>
              <a:spcAft>
                <a:spcPts val="0"/>
              </a:spcAft>
              <a:buClr>
                <a:schemeClr val="lt1"/>
              </a:buClr>
              <a:buSzPts val="2800"/>
              <a:buChar char="■"/>
              <a:defRPr sz="2800">
                <a:solidFill>
                  <a:schemeClr val="lt1"/>
                </a:solidFill>
              </a:defRPr>
            </a:lvl6pPr>
            <a:lvl7pPr marL="3200400" lvl="6" indent="-406400">
              <a:spcBef>
                <a:spcPts val="0"/>
              </a:spcBef>
              <a:spcAft>
                <a:spcPts val="0"/>
              </a:spcAft>
              <a:buClr>
                <a:schemeClr val="lt1"/>
              </a:buClr>
              <a:buSzPts val="2800"/>
              <a:buChar char="●"/>
              <a:defRPr sz="2800">
                <a:solidFill>
                  <a:schemeClr val="lt1"/>
                </a:solidFill>
              </a:defRPr>
            </a:lvl7pPr>
            <a:lvl8pPr marL="3657600" lvl="7" indent="-406400">
              <a:spcBef>
                <a:spcPts val="0"/>
              </a:spcBef>
              <a:spcAft>
                <a:spcPts val="0"/>
              </a:spcAft>
              <a:buClr>
                <a:schemeClr val="lt1"/>
              </a:buClr>
              <a:buSzPts val="2800"/>
              <a:buChar char="○"/>
              <a:defRPr sz="2800">
                <a:solidFill>
                  <a:schemeClr val="lt1"/>
                </a:solidFill>
              </a:defRPr>
            </a:lvl8pPr>
            <a:lvl9pPr marL="4114800" lvl="8" indent="-406400">
              <a:spcBef>
                <a:spcPts val="0"/>
              </a:spcBef>
              <a:spcAft>
                <a:spcPts val="0"/>
              </a:spcAft>
              <a:buClr>
                <a:schemeClr val="lt1"/>
              </a:buClr>
              <a:buSzPts val="2800"/>
              <a:buChar char="■"/>
              <a:defRPr sz="2800">
                <a:solidFill>
                  <a:schemeClr val="lt1"/>
                </a:solidFill>
              </a:defRPr>
            </a:lvl9pPr>
          </a:lstStyle>
          <a:p>
            <a:endParaRPr/>
          </a:p>
        </p:txBody>
      </p:sp>
      <p:sp>
        <p:nvSpPr>
          <p:cNvPr id="373" name="Google Shape;373;p5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 Background Image + Text">
  <p:cSld name="CUSTOM">
    <p:spTree>
      <p:nvGrpSpPr>
        <p:cNvPr id="1" name="Shape 374"/>
        <p:cNvGrpSpPr/>
        <p:nvPr/>
      </p:nvGrpSpPr>
      <p:grpSpPr>
        <a:xfrm>
          <a:off x="0" y="0"/>
          <a:ext cx="0" cy="0"/>
          <a:chOff x="0" y="0"/>
          <a:chExt cx="0" cy="0"/>
        </a:xfrm>
      </p:grpSpPr>
      <p:sp>
        <p:nvSpPr>
          <p:cNvPr id="375" name="Google Shape;375;p53"/>
          <p:cNvSpPr>
            <a:spLocks noGrp="1"/>
          </p:cNvSpPr>
          <p:nvPr>
            <p:ph type="pic" idx="2"/>
          </p:nvPr>
        </p:nvSpPr>
        <p:spPr>
          <a:xfrm>
            <a:off x="0" y="0"/>
            <a:ext cx="9144000" cy="5143500"/>
          </a:xfrm>
          <a:prstGeom prst="rect">
            <a:avLst/>
          </a:prstGeom>
          <a:noFill/>
          <a:ln>
            <a:noFill/>
          </a:ln>
        </p:spPr>
      </p:sp>
      <p:sp>
        <p:nvSpPr>
          <p:cNvPr id="376" name="Google Shape;376;p53"/>
          <p:cNvSpPr txBox="1">
            <a:spLocks noGrp="1"/>
          </p:cNvSpPr>
          <p:nvPr>
            <p:ph type="body" idx="1"/>
          </p:nvPr>
        </p:nvSpPr>
        <p:spPr>
          <a:xfrm>
            <a:off x="4655675" y="956675"/>
            <a:ext cx="3965400" cy="775200"/>
          </a:xfrm>
          <a:prstGeom prst="rect">
            <a:avLst/>
          </a:prstGeom>
          <a:solidFill>
            <a:schemeClr val="lt1"/>
          </a:solidFill>
        </p:spPr>
        <p:txBody>
          <a:bodyPr spcFirstLastPara="1" wrap="square" lIns="274300" tIns="0" rIns="274300" bIns="274300" anchor="t" anchorCtr="0">
            <a:noAutofit/>
          </a:bodyPr>
          <a:lstStyle>
            <a:lvl1pPr marL="457200" lvl="0" indent="-298450">
              <a:spcBef>
                <a:spcPts val="0"/>
              </a:spcBef>
              <a:spcAft>
                <a:spcPts val="0"/>
              </a:spcAft>
              <a:buClr>
                <a:schemeClr val="dk1"/>
              </a:buClr>
              <a:buSzPts val="1100"/>
              <a:buFont typeface="Barlow"/>
              <a:buChar char="●"/>
              <a:defRPr sz="1100">
                <a:latin typeface="Barlow"/>
                <a:ea typeface="Barlow"/>
                <a:cs typeface="Barlow"/>
                <a:sym typeface="Barlow"/>
              </a:defRPr>
            </a:lvl1pPr>
            <a:lvl2pPr marL="914400" lvl="1" indent="-298450">
              <a:spcBef>
                <a:spcPts val="0"/>
              </a:spcBef>
              <a:spcAft>
                <a:spcPts val="0"/>
              </a:spcAft>
              <a:buClr>
                <a:schemeClr val="dk1"/>
              </a:buClr>
              <a:buSzPts val="1100"/>
              <a:buFont typeface="Barlow"/>
              <a:buChar char="○"/>
              <a:defRPr sz="1100">
                <a:latin typeface="Barlow"/>
                <a:ea typeface="Barlow"/>
                <a:cs typeface="Barlow"/>
                <a:sym typeface="Barlow"/>
              </a:defRPr>
            </a:lvl2pPr>
            <a:lvl3pPr marL="1371600" lvl="2" indent="-298450">
              <a:spcBef>
                <a:spcPts val="0"/>
              </a:spcBef>
              <a:spcAft>
                <a:spcPts val="0"/>
              </a:spcAft>
              <a:buClr>
                <a:schemeClr val="dk1"/>
              </a:buClr>
              <a:buSzPts val="1100"/>
              <a:buFont typeface="Barlow"/>
              <a:buChar char="■"/>
              <a:defRPr sz="1100">
                <a:latin typeface="Barlow"/>
                <a:ea typeface="Barlow"/>
                <a:cs typeface="Barlow"/>
                <a:sym typeface="Barlow"/>
              </a:defRPr>
            </a:lvl3pPr>
            <a:lvl4pPr marL="1828800" lvl="3" indent="-298450">
              <a:spcBef>
                <a:spcPts val="0"/>
              </a:spcBef>
              <a:spcAft>
                <a:spcPts val="0"/>
              </a:spcAft>
              <a:buClr>
                <a:schemeClr val="dk1"/>
              </a:buClr>
              <a:buSzPts val="1100"/>
              <a:buFont typeface="Barlow"/>
              <a:buChar char="●"/>
              <a:defRPr sz="1100">
                <a:latin typeface="Barlow"/>
                <a:ea typeface="Barlow"/>
                <a:cs typeface="Barlow"/>
                <a:sym typeface="Barlow"/>
              </a:defRPr>
            </a:lvl4pPr>
            <a:lvl5pPr marL="2286000" lvl="4" indent="-298450">
              <a:spcBef>
                <a:spcPts val="0"/>
              </a:spcBef>
              <a:spcAft>
                <a:spcPts val="0"/>
              </a:spcAft>
              <a:buClr>
                <a:schemeClr val="dk1"/>
              </a:buClr>
              <a:buSzPts val="1100"/>
              <a:buFont typeface="Barlow"/>
              <a:buChar char="○"/>
              <a:defRPr>
                <a:latin typeface="Barlow"/>
                <a:ea typeface="Barlow"/>
                <a:cs typeface="Barlow"/>
                <a:sym typeface="Barlow"/>
              </a:defRPr>
            </a:lvl5pPr>
            <a:lvl6pPr marL="2743200" lvl="5" indent="-298450">
              <a:spcBef>
                <a:spcPts val="0"/>
              </a:spcBef>
              <a:spcAft>
                <a:spcPts val="0"/>
              </a:spcAft>
              <a:buClr>
                <a:schemeClr val="dk1"/>
              </a:buClr>
              <a:buSzPts val="1100"/>
              <a:buFont typeface="Barlow"/>
              <a:buChar char="■"/>
              <a:defRPr sz="1100">
                <a:latin typeface="Barlow"/>
                <a:ea typeface="Barlow"/>
                <a:cs typeface="Barlow"/>
                <a:sym typeface="Barlow"/>
              </a:defRPr>
            </a:lvl6pPr>
            <a:lvl7pPr marL="3200400" lvl="6" indent="-298450">
              <a:spcBef>
                <a:spcPts val="0"/>
              </a:spcBef>
              <a:spcAft>
                <a:spcPts val="0"/>
              </a:spcAft>
              <a:buClr>
                <a:schemeClr val="dk1"/>
              </a:buClr>
              <a:buSzPts val="1100"/>
              <a:buFont typeface="Barlow"/>
              <a:buChar char="●"/>
              <a:defRPr sz="1100">
                <a:latin typeface="Barlow"/>
                <a:ea typeface="Barlow"/>
                <a:cs typeface="Barlow"/>
                <a:sym typeface="Barlow"/>
              </a:defRPr>
            </a:lvl7pPr>
            <a:lvl8pPr marL="3657600" lvl="7" indent="-298450">
              <a:spcBef>
                <a:spcPts val="0"/>
              </a:spcBef>
              <a:spcAft>
                <a:spcPts val="0"/>
              </a:spcAft>
              <a:buClr>
                <a:schemeClr val="dk1"/>
              </a:buClr>
              <a:buSzPts val="1100"/>
              <a:buFont typeface="Barlow"/>
              <a:buChar char="○"/>
              <a:defRPr sz="1100">
                <a:latin typeface="Barlow"/>
                <a:ea typeface="Barlow"/>
                <a:cs typeface="Barlow"/>
                <a:sym typeface="Barlow"/>
              </a:defRPr>
            </a:lvl8pPr>
            <a:lvl9pPr marL="4114800" lvl="8" indent="-298450">
              <a:spcBef>
                <a:spcPts val="0"/>
              </a:spcBef>
              <a:spcAft>
                <a:spcPts val="0"/>
              </a:spcAft>
              <a:buClr>
                <a:schemeClr val="dk1"/>
              </a:buClr>
              <a:buSzPts val="1100"/>
              <a:buFont typeface="Barlow"/>
              <a:buChar char="■"/>
              <a:defRPr sz="1100">
                <a:latin typeface="Barlow"/>
                <a:ea typeface="Barlow"/>
                <a:cs typeface="Barlow"/>
                <a:sym typeface="Barlow"/>
              </a:defRPr>
            </a:lvl9pPr>
          </a:lstStyle>
          <a:p>
            <a:endParaRPr/>
          </a:p>
        </p:txBody>
      </p:sp>
      <p:sp>
        <p:nvSpPr>
          <p:cNvPr id="377" name="Google Shape;377;p53"/>
          <p:cNvSpPr txBox="1">
            <a:spLocks noGrp="1"/>
          </p:cNvSpPr>
          <p:nvPr>
            <p:ph type="subTitle" idx="3"/>
          </p:nvPr>
        </p:nvSpPr>
        <p:spPr>
          <a:xfrm>
            <a:off x="4655675" y="522900"/>
            <a:ext cx="3965400" cy="442800"/>
          </a:xfrm>
          <a:prstGeom prst="rect">
            <a:avLst/>
          </a:prstGeom>
          <a:solidFill>
            <a:schemeClr val="lt1"/>
          </a:solidFill>
        </p:spPr>
        <p:txBody>
          <a:bodyPr spcFirstLastPara="1" wrap="square" lIns="274300" tIns="274300" rIns="274300" bIns="0" anchor="b"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78" name="Google Shape;378;p53"/>
          <p:cNvSpPr txBox="1">
            <a:spLocks noGrp="1"/>
          </p:cNvSpPr>
          <p:nvPr>
            <p:ph type="body" idx="4"/>
          </p:nvPr>
        </p:nvSpPr>
        <p:spPr>
          <a:xfrm>
            <a:off x="524350" y="4144800"/>
            <a:ext cx="1558800" cy="475800"/>
          </a:xfrm>
          <a:prstGeom prst="rect">
            <a:avLst/>
          </a:prstGeom>
          <a:solidFill>
            <a:schemeClr val="lt1"/>
          </a:solidFill>
        </p:spPr>
        <p:txBody>
          <a:bodyPr spcFirstLastPara="1" wrap="square" lIns="137150" tIns="137150" rIns="137150" bIns="137150" anchor="t" anchorCtr="0">
            <a:noAutofit/>
          </a:bodyPr>
          <a:lstStyle>
            <a:lvl1pPr marL="457200" lvl="0" indent="-273050">
              <a:spcBef>
                <a:spcPts val="0"/>
              </a:spcBef>
              <a:spcAft>
                <a:spcPts val="0"/>
              </a:spcAft>
              <a:buClr>
                <a:schemeClr val="dk1"/>
              </a:buClr>
              <a:buSzPts val="700"/>
              <a:buFont typeface="Barlow"/>
              <a:buChar char="●"/>
              <a:defRPr sz="700">
                <a:latin typeface="Barlow"/>
                <a:ea typeface="Barlow"/>
                <a:cs typeface="Barlow"/>
                <a:sym typeface="Barlow"/>
              </a:defRPr>
            </a:lvl1pPr>
            <a:lvl2pPr marL="914400" lvl="1" indent="-273050">
              <a:spcBef>
                <a:spcPts val="0"/>
              </a:spcBef>
              <a:spcAft>
                <a:spcPts val="0"/>
              </a:spcAft>
              <a:buClr>
                <a:schemeClr val="dk1"/>
              </a:buClr>
              <a:buSzPts val="700"/>
              <a:buFont typeface="Barlow"/>
              <a:buChar char="○"/>
              <a:defRPr sz="700">
                <a:latin typeface="Barlow"/>
                <a:ea typeface="Barlow"/>
                <a:cs typeface="Barlow"/>
                <a:sym typeface="Barlow"/>
              </a:defRPr>
            </a:lvl2pPr>
            <a:lvl3pPr marL="1371600" lvl="2" indent="-273050">
              <a:spcBef>
                <a:spcPts val="0"/>
              </a:spcBef>
              <a:spcAft>
                <a:spcPts val="0"/>
              </a:spcAft>
              <a:buClr>
                <a:schemeClr val="dk1"/>
              </a:buClr>
              <a:buSzPts val="700"/>
              <a:buFont typeface="Barlow"/>
              <a:buChar char="■"/>
              <a:defRPr sz="700">
                <a:latin typeface="Barlow"/>
                <a:ea typeface="Barlow"/>
                <a:cs typeface="Barlow"/>
                <a:sym typeface="Barlow"/>
              </a:defRPr>
            </a:lvl3pPr>
            <a:lvl4pPr marL="1828800" lvl="3" indent="-273050">
              <a:spcBef>
                <a:spcPts val="0"/>
              </a:spcBef>
              <a:spcAft>
                <a:spcPts val="0"/>
              </a:spcAft>
              <a:buClr>
                <a:schemeClr val="dk1"/>
              </a:buClr>
              <a:buSzPts val="700"/>
              <a:buFont typeface="Barlow"/>
              <a:buChar char="●"/>
              <a:defRPr sz="700">
                <a:latin typeface="Barlow"/>
                <a:ea typeface="Barlow"/>
                <a:cs typeface="Barlow"/>
                <a:sym typeface="Barlow"/>
              </a:defRPr>
            </a:lvl4pPr>
            <a:lvl5pPr marL="2286000" lvl="4" indent="-273050">
              <a:spcBef>
                <a:spcPts val="0"/>
              </a:spcBef>
              <a:spcAft>
                <a:spcPts val="0"/>
              </a:spcAft>
              <a:buClr>
                <a:schemeClr val="dk1"/>
              </a:buClr>
              <a:buSzPts val="700"/>
              <a:buFont typeface="Barlow"/>
              <a:buChar char="○"/>
              <a:defRPr sz="700">
                <a:latin typeface="Barlow"/>
                <a:ea typeface="Barlow"/>
                <a:cs typeface="Barlow"/>
                <a:sym typeface="Barlow"/>
              </a:defRPr>
            </a:lvl5pPr>
            <a:lvl6pPr marL="2743200" lvl="5" indent="-273050">
              <a:spcBef>
                <a:spcPts val="0"/>
              </a:spcBef>
              <a:spcAft>
                <a:spcPts val="0"/>
              </a:spcAft>
              <a:buClr>
                <a:schemeClr val="dk1"/>
              </a:buClr>
              <a:buSzPts val="700"/>
              <a:buFont typeface="Barlow"/>
              <a:buChar char="■"/>
              <a:defRPr sz="700">
                <a:latin typeface="Barlow"/>
                <a:ea typeface="Barlow"/>
                <a:cs typeface="Barlow"/>
                <a:sym typeface="Barlow"/>
              </a:defRPr>
            </a:lvl6pPr>
            <a:lvl7pPr marL="3200400" lvl="6" indent="-273050">
              <a:spcBef>
                <a:spcPts val="0"/>
              </a:spcBef>
              <a:spcAft>
                <a:spcPts val="0"/>
              </a:spcAft>
              <a:buClr>
                <a:schemeClr val="dk1"/>
              </a:buClr>
              <a:buSzPts val="700"/>
              <a:buFont typeface="Barlow"/>
              <a:buChar char="●"/>
              <a:defRPr sz="700">
                <a:latin typeface="Barlow"/>
                <a:ea typeface="Barlow"/>
                <a:cs typeface="Barlow"/>
                <a:sym typeface="Barlow"/>
              </a:defRPr>
            </a:lvl7pPr>
            <a:lvl8pPr marL="3657600" lvl="7" indent="-273050">
              <a:spcBef>
                <a:spcPts val="0"/>
              </a:spcBef>
              <a:spcAft>
                <a:spcPts val="0"/>
              </a:spcAft>
              <a:buClr>
                <a:schemeClr val="dk1"/>
              </a:buClr>
              <a:buSzPts val="700"/>
              <a:buFont typeface="Barlow"/>
              <a:buChar char="○"/>
              <a:defRPr sz="700">
                <a:latin typeface="Barlow"/>
                <a:ea typeface="Barlow"/>
                <a:cs typeface="Barlow"/>
                <a:sym typeface="Barlow"/>
              </a:defRPr>
            </a:lvl8pPr>
            <a:lvl9pPr marL="4114800" lvl="8" indent="-273050">
              <a:spcBef>
                <a:spcPts val="0"/>
              </a:spcBef>
              <a:spcAft>
                <a:spcPts val="0"/>
              </a:spcAft>
              <a:buClr>
                <a:schemeClr val="dk1"/>
              </a:buClr>
              <a:buSzPts val="700"/>
              <a:buFont typeface="Barlow"/>
              <a:buChar char="■"/>
              <a:defRPr sz="700">
                <a:latin typeface="Barlow"/>
                <a:ea typeface="Barlow"/>
                <a:cs typeface="Barlow"/>
                <a:sym typeface="Barlow"/>
              </a:defRPr>
            </a:lvl9pPr>
          </a:lstStyle>
          <a:p>
            <a:endParaRPr/>
          </a:p>
        </p:txBody>
      </p:sp>
      <p:sp>
        <p:nvSpPr>
          <p:cNvPr id="379" name="Google Shape;379;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Quote + Image">
  <p:cSld name="CUSTOM_1">
    <p:bg>
      <p:bgPr>
        <a:solidFill>
          <a:schemeClr val="lt2"/>
        </a:solidFill>
        <a:effectLst/>
      </p:bgPr>
    </p:bg>
    <p:spTree>
      <p:nvGrpSpPr>
        <p:cNvPr id="1" name="Shape 380"/>
        <p:cNvGrpSpPr/>
        <p:nvPr/>
      </p:nvGrpSpPr>
      <p:grpSpPr>
        <a:xfrm>
          <a:off x="0" y="0"/>
          <a:ext cx="0" cy="0"/>
          <a:chOff x="0" y="0"/>
          <a:chExt cx="0" cy="0"/>
        </a:xfrm>
      </p:grpSpPr>
      <p:sp>
        <p:nvSpPr>
          <p:cNvPr id="381" name="Google Shape;381;p54"/>
          <p:cNvSpPr>
            <a:spLocks noGrp="1"/>
          </p:cNvSpPr>
          <p:nvPr>
            <p:ph type="pic" idx="2"/>
          </p:nvPr>
        </p:nvSpPr>
        <p:spPr>
          <a:xfrm>
            <a:off x="5485725" y="523025"/>
            <a:ext cx="3135300" cy="4097700"/>
          </a:xfrm>
          <a:prstGeom prst="roundRect">
            <a:avLst>
              <a:gd name="adj" fmla="val 16667"/>
            </a:avLst>
          </a:prstGeom>
          <a:noFill/>
          <a:ln>
            <a:noFill/>
          </a:ln>
        </p:spPr>
      </p:sp>
      <p:sp>
        <p:nvSpPr>
          <p:cNvPr id="382" name="Google Shape;382;p54"/>
          <p:cNvSpPr txBox="1">
            <a:spLocks noGrp="1"/>
          </p:cNvSpPr>
          <p:nvPr>
            <p:ph type="title"/>
          </p:nvPr>
        </p:nvSpPr>
        <p:spPr>
          <a:xfrm>
            <a:off x="591441" y="391675"/>
            <a:ext cx="4397400" cy="31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83" name="Google Shape;383;p54"/>
          <p:cNvSpPr txBox="1">
            <a:spLocks noGrp="1"/>
          </p:cNvSpPr>
          <p:nvPr>
            <p:ph type="body" idx="1"/>
          </p:nvPr>
        </p:nvSpPr>
        <p:spPr>
          <a:xfrm>
            <a:off x="638750" y="4413181"/>
            <a:ext cx="5537100" cy="310500"/>
          </a:xfrm>
          <a:prstGeom prst="rect">
            <a:avLst/>
          </a:prstGeom>
        </p:spPr>
        <p:txBody>
          <a:bodyPr spcFirstLastPara="1" wrap="square" lIns="91425" tIns="91425" rIns="91425" bIns="91425" anchor="b" anchorCtr="0">
            <a:noAutofit/>
          </a:bodyPr>
          <a:lstStyle>
            <a:lvl1pPr marL="457200" lvl="0"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marL="914400" lvl="1"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marL="1371600" lvl="2"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marL="1828800" lvl="3"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marL="2286000" lvl="4" indent="-29845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marL="2743200" lvl="5"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marL="3200400" lvl="6"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marL="3657600" lvl="7"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marL="4114800" lvl="8"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a:endParaRPr/>
          </a:p>
        </p:txBody>
      </p:sp>
      <p:sp>
        <p:nvSpPr>
          <p:cNvPr id="384" name="Google Shape;384;p5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Goals + 5 Images">
  <p:cSld name="CUSTOM_2">
    <p:bg>
      <p:bgPr>
        <a:solidFill>
          <a:schemeClr val="dk1"/>
        </a:solidFill>
        <a:effectLst/>
      </p:bgPr>
    </p:bg>
    <p:spTree>
      <p:nvGrpSpPr>
        <p:cNvPr id="1" name="Shape 385"/>
        <p:cNvGrpSpPr/>
        <p:nvPr/>
      </p:nvGrpSpPr>
      <p:grpSpPr>
        <a:xfrm>
          <a:off x="0" y="0"/>
          <a:ext cx="0" cy="0"/>
          <a:chOff x="0" y="0"/>
          <a:chExt cx="0" cy="0"/>
        </a:xfrm>
      </p:grpSpPr>
      <p:sp>
        <p:nvSpPr>
          <p:cNvPr id="386" name="Google Shape;386;p55"/>
          <p:cNvSpPr txBox="1">
            <a:spLocks noGrp="1"/>
          </p:cNvSpPr>
          <p:nvPr>
            <p:ph type="body" idx="1"/>
          </p:nvPr>
        </p:nvSpPr>
        <p:spPr>
          <a:xfrm>
            <a:off x="5481425"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7" name="Google Shape;387;p55"/>
          <p:cNvSpPr txBox="1">
            <a:spLocks noGrp="1"/>
          </p:cNvSpPr>
          <p:nvPr>
            <p:ph type="body" idx="2"/>
          </p:nvPr>
        </p:nvSpPr>
        <p:spPr>
          <a:xfrm>
            <a:off x="3918400" y="27157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8" name="Google Shape;388;p55"/>
          <p:cNvSpPr txBox="1">
            <a:spLocks noGrp="1"/>
          </p:cNvSpPr>
          <p:nvPr>
            <p:ph type="body" idx="3"/>
          </p:nvPr>
        </p:nvSpPr>
        <p:spPr>
          <a:xfrm>
            <a:off x="2349550"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9" name="Google Shape;389;p55"/>
          <p:cNvSpPr txBox="1">
            <a:spLocks noGrp="1"/>
          </p:cNvSpPr>
          <p:nvPr>
            <p:ph type="body" idx="4"/>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90" name="Google Shape;390;p55"/>
          <p:cNvSpPr txBox="1">
            <a:spLocks noGrp="1"/>
          </p:cNvSpPr>
          <p:nvPr>
            <p:ph type="body" idx="5"/>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1" name="Google Shape;391;p55"/>
          <p:cNvSpPr txBox="1">
            <a:spLocks noGrp="1"/>
          </p:cNvSpPr>
          <p:nvPr>
            <p:ph type="body" idx="6"/>
          </p:nvPr>
        </p:nvSpPr>
        <p:spPr>
          <a:xfrm>
            <a:off x="70444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92" name="Google Shape;392;p55"/>
          <p:cNvCxnSpPr/>
          <p:nvPr/>
        </p:nvCxnSpPr>
        <p:spPr>
          <a:xfrm rot="10800000">
            <a:off x="827250" y="1481375"/>
            <a:ext cx="7489500" cy="0"/>
          </a:xfrm>
          <a:prstGeom prst="straightConnector1">
            <a:avLst/>
          </a:prstGeom>
          <a:noFill/>
          <a:ln w="19050" cap="flat" cmpd="sng">
            <a:solidFill>
              <a:schemeClr val="accent1"/>
            </a:solidFill>
            <a:prstDash val="solid"/>
            <a:round/>
            <a:headEnd type="none" w="med" len="med"/>
            <a:tailEnd type="none" w="med" len="med"/>
          </a:ln>
        </p:spPr>
      </p:cxnSp>
      <p:sp>
        <p:nvSpPr>
          <p:cNvPr id="393" name="Google Shape;393;p55"/>
          <p:cNvSpPr>
            <a:spLocks noGrp="1"/>
          </p:cNvSpPr>
          <p:nvPr>
            <p:ph type="pic" idx="7"/>
          </p:nvPr>
        </p:nvSpPr>
        <p:spPr>
          <a:xfrm>
            <a:off x="7049625" y="523025"/>
            <a:ext cx="1305900" cy="1918500"/>
          </a:xfrm>
          <a:prstGeom prst="roundRect">
            <a:avLst>
              <a:gd name="adj" fmla="val 16667"/>
            </a:avLst>
          </a:prstGeom>
          <a:noFill/>
          <a:ln>
            <a:noFill/>
          </a:ln>
        </p:spPr>
      </p:sp>
      <p:sp>
        <p:nvSpPr>
          <p:cNvPr id="394" name="Google Shape;394;p55"/>
          <p:cNvSpPr>
            <a:spLocks noGrp="1"/>
          </p:cNvSpPr>
          <p:nvPr>
            <p:ph type="pic" idx="8"/>
          </p:nvPr>
        </p:nvSpPr>
        <p:spPr>
          <a:xfrm>
            <a:off x="784775" y="522100"/>
            <a:ext cx="1305900" cy="1918500"/>
          </a:xfrm>
          <a:prstGeom prst="roundRect">
            <a:avLst>
              <a:gd name="adj" fmla="val 16667"/>
            </a:avLst>
          </a:prstGeom>
          <a:noFill/>
          <a:ln>
            <a:noFill/>
          </a:ln>
        </p:spPr>
      </p:sp>
      <p:sp>
        <p:nvSpPr>
          <p:cNvPr id="395" name="Google Shape;395;p55"/>
          <p:cNvSpPr>
            <a:spLocks noGrp="1"/>
          </p:cNvSpPr>
          <p:nvPr>
            <p:ph type="pic" idx="9"/>
          </p:nvPr>
        </p:nvSpPr>
        <p:spPr>
          <a:xfrm>
            <a:off x="2343950" y="523500"/>
            <a:ext cx="1305900" cy="1918500"/>
          </a:xfrm>
          <a:prstGeom prst="roundRect">
            <a:avLst>
              <a:gd name="adj" fmla="val 16667"/>
            </a:avLst>
          </a:prstGeom>
          <a:noFill/>
          <a:ln>
            <a:noFill/>
          </a:ln>
        </p:spPr>
      </p:sp>
      <p:sp>
        <p:nvSpPr>
          <p:cNvPr id="396" name="Google Shape;396;p55"/>
          <p:cNvSpPr>
            <a:spLocks noGrp="1"/>
          </p:cNvSpPr>
          <p:nvPr>
            <p:ph type="pic" idx="13"/>
          </p:nvPr>
        </p:nvSpPr>
        <p:spPr>
          <a:xfrm>
            <a:off x="3915213" y="523500"/>
            <a:ext cx="1305900" cy="1918500"/>
          </a:xfrm>
          <a:prstGeom prst="roundRect">
            <a:avLst>
              <a:gd name="adj" fmla="val 16667"/>
            </a:avLst>
          </a:prstGeom>
          <a:noFill/>
          <a:ln>
            <a:noFill/>
          </a:ln>
        </p:spPr>
      </p:sp>
      <p:sp>
        <p:nvSpPr>
          <p:cNvPr id="397" name="Google Shape;397;p55"/>
          <p:cNvSpPr>
            <a:spLocks noGrp="1"/>
          </p:cNvSpPr>
          <p:nvPr>
            <p:ph type="pic" idx="14"/>
          </p:nvPr>
        </p:nvSpPr>
        <p:spPr>
          <a:xfrm>
            <a:off x="5490975" y="523500"/>
            <a:ext cx="1305900" cy="1918500"/>
          </a:xfrm>
          <a:prstGeom prst="roundRect">
            <a:avLst>
              <a:gd name="adj" fmla="val 16667"/>
            </a:avLst>
          </a:prstGeom>
          <a:noFill/>
          <a:ln>
            <a:noFill/>
          </a:ln>
        </p:spPr>
      </p:sp>
      <p:sp>
        <p:nvSpPr>
          <p:cNvPr id="398" name="Google Shape;398;p55"/>
          <p:cNvSpPr txBox="1">
            <a:spLocks noGrp="1"/>
          </p:cNvSpPr>
          <p:nvPr>
            <p:ph type="body" idx="15"/>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99" name="Google Shape;399;p55"/>
          <p:cNvSpPr txBox="1">
            <a:spLocks noGrp="1"/>
          </p:cNvSpPr>
          <p:nvPr>
            <p:ph type="subTitle" idx="16"/>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400" name="Google Shape;400;p55"/>
          <p:cNvSpPr txBox="1">
            <a:spLocks noGrp="1"/>
          </p:cNvSpPr>
          <p:nvPr>
            <p:ph type="body" idx="17"/>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1" name="Google Shape;401;p55"/>
          <p:cNvSpPr txBox="1">
            <a:spLocks noGrp="1"/>
          </p:cNvSpPr>
          <p:nvPr>
            <p:ph type="body" idx="18"/>
          </p:nvPr>
        </p:nvSpPr>
        <p:spPr>
          <a:xfrm>
            <a:off x="391548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2" name="Google Shape;402;p55"/>
          <p:cNvSpPr txBox="1">
            <a:spLocks noGrp="1"/>
          </p:cNvSpPr>
          <p:nvPr>
            <p:ph type="body" idx="19"/>
          </p:nvPr>
        </p:nvSpPr>
        <p:spPr>
          <a:xfrm>
            <a:off x="5479963"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3" name="Google Shape;403;p55"/>
          <p:cNvSpPr txBox="1">
            <a:spLocks noGrp="1"/>
          </p:cNvSpPr>
          <p:nvPr>
            <p:ph type="body" idx="20"/>
          </p:nvPr>
        </p:nvSpPr>
        <p:spPr>
          <a:xfrm>
            <a:off x="704733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4" name="Google Shape;404;p5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trategy Canvas / Line Graph">
  <p:cSld name="CUSTOM_3">
    <p:bg>
      <p:bgPr>
        <a:solidFill>
          <a:schemeClr val="dk1"/>
        </a:solidFill>
        <a:effectLst/>
      </p:bgPr>
    </p:bg>
    <p:spTree>
      <p:nvGrpSpPr>
        <p:cNvPr id="1" name="Shape 405"/>
        <p:cNvGrpSpPr/>
        <p:nvPr/>
      </p:nvGrpSpPr>
      <p:grpSpPr>
        <a:xfrm>
          <a:off x="0" y="0"/>
          <a:ext cx="0" cy="0"/>
          <a:chOff x="0" y="0"/>
          <a:chExt cx="0" cy="0"/>
        </a:xfrm>
      </p:grpSpPr>
      <p:sp>
        <p:nvSpPr>
          <p:cNvPr id="406" name="Google Shape;406;p56"/>
          <p:cNvSpPr txBox="1">
            <a:spLocks noGrp="1"/>
          </p:cNvSpPr>
          <p:nvPr>
            <p:ph type="body" idx="1"/>
          </p:nvPr>
        </p:nvSpPr>
        <p:spPr>
          <a:xfrm>
            <a:off x="3917825" y="4024920"/>
            <a:ext cx="44412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7" name="Google Shape;407;p56"/>
          <p:cNvSpPr txBox="1">
            <a:spLocks noGrp="1"/>
          </p:cNvSpPr>
          <p:nvPr>
            <p:ph type="subTitle" idx="2"/>
          </p:nvPr>
        </p:nvSpPr>
        <p:spPr>
          <a:xfrm>
            <a:off x="783675" y="3967895"/>
            <a:ext cx="2877600" cy="431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a:endParaRPr/>
          </a:p>
        </p:txBody>
      </p:sp>
      <p:sp>
        <p:nvSpPr>
          <p:cNvPr id="408" name="Google Shape;408;p5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409"/>
        <p:cNvGrpSpPr/>
        <p:nvPr/>
      </p:nvGrpSpPr>
      <p:grpSpPr>
        <a:xfrm>
          <a:off x="0" y="0"/>
          <a:ext cx="0" cy="0"/>
          <a:chOff x="0" y="0"/>
          <a:chExt cx="0" cy="0"/>
        </a:xfrm>
      </p:grpSpPr>
      <p:sp>
        <p:nvSpPr>
          <p:cNvPr id="410" name="Google Shape;410;p57"/>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411" name="Google Shape;411;p57"/>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a:endParaRPr/>
          </a:p>
        </p:txBody>
      </p:sp>
      <p:sp>
        <p:nvSpPr>
          <p:cNvPr id="412" name="Google Shape;412;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KPIs / Objectives">
  <p:cSld name="CUSTOM_5">
    <p:bg>
      <p:bgPr>
        <a:solidFill>
          <a:schemeClr val="dk1"/>
        </a:solidFill>
        <a:effectLst/>
      </p:bgPr>
    </p:bg>
    <p:spTree>
      <p:nvGrpSpPr>
        <p:cNvPr id="1" name="Shape 413"/>
        <p:cNvGrpSpPr/>
        <p:nvPr/>
      </p:nvGrpSpPr>
      <p:grpSpPr>
        <a:xfrm>
          <a:off x="0" y="0"/>
          <a:ext cx="0" cy="0"/>
          <a:chOff x="0" y="0"/>
          <a:chExt cx="0" cy="0"/>
        </a:xfrm>
      </p:grpSpPr>
      <p:sp>
        <p:nvSpPr>
          <p:cNvPr id="414" name="Google Shape;414;p58"/>
          <p:cNvSpPr/>
          <p:nvPr/>
        </p:nvSpPr>
        <p:spPr>
          <a:xfrm rot="-5400000">
            <a:off x="4090300" y="-436575"/>
            <a:ext cx="4099200" cy="60150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5" name="Google Shape;415;p58"/>
          <p:cNvSpPr txBox="1">
            <a:spLocks noGrp="1"/>
          </p:cNvSpPr>
          <p:nvPr>
            <p:ph type="body" idx="1"/>
          </p:nvPr>
        </p:nvSpPr>
        <p:spPr>
          <a:xfrm>
            <a:off x="3918400"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16" name="Google Shape;416;p58"/>
          <p:cNvSpPr txBox="1">
            <a:spLocks noGrp="1"/>
          </p:cNvSpPr>
          <p:nvPr>
            <p:ph type="body" idx="2"/>
          </p:nvPr>
        </p:nvSpPr>
        <p:spPr>
          <a:xfrm>
            <a:off x="3918400"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17" name="Google Shape;417;p58"/>
          <p:cNvSpPr txBox="1">
            <a:spLocks noGrp="1"/>
          </p:cNvSpPr>
          <p:nvPr>
            <p:ph type="body" idx="3"/>
          </p:nvPr>
        </p:nvSpPr>
        <p:spPr>
          <a:xfrm>
            <a:off x="7044450" y="36805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18" name="Google Shape;418;p58"/>
          <p:cNvSpPr txBox="1">
            <a:spLocks noGrp="1"/>
          </p:cNvSpPr>
          <p:nvPr>
            <p:ph type="body" idx="4"/>
          </p:nvPr>
        </p:nvSpPr>
        <p:spPr>
          <a:xfrm>
            <a:off x="7044450" y="37806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19" name="Google Shape;419;p58"/>
          <p:cNvSpPr>
            <a:spLocks noGrp="1"/>
          </p:cNvSpPr>
          <p:nvPr>
            <p:ph type="pic" idx="5"/>
          </p:nvPr>
        </p:nvSpPr>
        <p:spPr>
          <a:xfrm>
            <a:off x="7049625" y="1588125"/>
            <a:ext cx="1305900" cy="1918500"/>
          </a:xfrm>
          <a:prstGeom prst="roundRect">
            <a:avLst>
              <a:gd name="adj" fmla="val 16667"/>
            </a:avLst>
          </a:prstGeom>
          <a:noFill/>
          <a:ln>
            <a:noFill/>
          </a:ln>
        </p:spPr>
      </p:sp>
      <p:sp>
        <p:nvSpPr>
          <p:cNvPr id="420" name="Google Shape;420;p58"/>
          <p:cNvSpPr>
            <a:spLocks noGrp="1"/>
          </p:cNvSpPr>
          <p:nvPr>
            <p:ph type="pic" idx="6"/>
          </p:nvPr>
        </p:nvSpPr>
        <p:spPr>
          <a:xfrm>
            <a:off x="3915213" y="1588600"/>
            <a:ext cx="1305900" cy="1918500"/>
          </a:xfrm>
          <a:prstGeom prst="roundRect">
            <a:avLst>
              <a:gd name="adj" fmla="val 16667"/>
            </a:avLst>
          </a:prstGeom>
          <a:noFill/>
          <a:ln>
            <a:noFill/>
          </a:ln>
        </p:spPr>
      </p:sp>
      <p:sp>
        <p:nvSpPr>
          <p:cNvPr id="421" name="Google Shape;421;p58"/>
          <p:cNvSpPr>
            <a:spLocks noGrp="1"/>
          </p:cNvSpPr>
          <p:nvPr>
            <p:ph type="pic" idx="7"/>
          </p:nvPr>
        </p:nvSpPr>
        <p:spPr>
          <a:xfrm>
            <a:off x="5490975" y="1588600"/>
            <a:ext cx="1305900" cy="1918500"/>
          </a:xfrm>
          <a:prstGeom prst="roundRect">
            <a:avLst>
              <a:gd name="adj" fmla="val 16667"/>
            </a:avLst>
          </a:prstGeom>
          <a:noFill/>
          <a:ln>
            <a:noFill/>
          </a:ln>
        </p:spPr>
      </p:sp>
      <p:sp>
        <p:nvSpPr>
          <p:cNvPr id="422" name="Google Shape;422;p58"/>
          <p:cNvSpPr txBox="1">
            <a:spLocks noGrp="1"/>
          </p:cNvSpPr>
          <p:nvPr>
            <p:ph type="subTitle" idx="8"/>
          </p:nvPr>
        </p:nvSpPr>
        <p:spPr>
          <a:xfrm>
            <a:off x="3918800"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3" name="Google Shape;423;p58"/>
          <p:cNvSpPr txBox="1">
            <a:spLocks noGrp="1"/>
          </p:cNvSpPr>
          <p:nvPr>
            <p:ph type="subTitle" idx="9"/>
          </p:nvPr>
        </p:nvSpPr>
        <p:spPr>
          <a:xfrm>
            <a:off x="5484775"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4" name="Google Shape;424;p58"/>
          <p:cNvSpPr txBox="1">
            <a:spLocks noGrp="1"/>
          </p:cNvSpPr>
          <p:nvPr>
            <p:ph type="subTitle" idx="13"/>
          </p:nvPr>
        </p:nvSpPr>
        <p:spPr>
          <a:xfrm>
            <a:off x="7050750" y="10327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5" name="Google Shape;425;p58"/>
          <p:cNvSpPr txBox="1">
            <a:spLocks noGrp="1"/>
          </p:cNvSpPr>
          <p:nvPr>
            <p:ph type="body" idx="14"/>
          </p:nvPr>
        </p:nvSpPr>
        <p:spPr>
          <a:xfrm>
            <a:off x="507400" y="1828050"/>
            <a:ext cx="2136300" cy="29733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2"/>
              </a:buClr>
              <a:buSzPts val="2800"/>
              <a:buChar char="●"/>
              <a:defRPr sz="2800">
                <a:solidFill>
                  <a:schemeClr val="accent2"/>
                </a:solidFill>
              </a:defRPr>
            </a:lvl1pPr>
            <a:lvl2pPr marL="914400" lvl="1" indent="-406400">
              <a:spcBef>
                <a:spcPts val="0"/>
              </a:spcBef>
              <a:spcAft>
                <a:spcPts val="0"/>
              </a:spcAft>
              <a:buClr>
                <a:schemeClr val="accent2"/>
              </a:buClr>
              <a:buSzPts val="2800"/>
              <a:buChar char="○"/>
              <a:defRPr sz="2800">
                <a:solidFill>
                  <a:schemeClr val="accent2"/>
                </a:solidFill>
              </a:defRPr>
            </a:lvl2pPr>
            <a:lvl3pPr marL="1371600" lvl="2" indent="-406400">
              <a:spcBef>
                <a:spcPts val="0"/>
              </a:spcBef>
              <a:spcAft>
                <a:spcPts val="0"/>
              </a:spcAft>
              <a:buClr>
                <a:schemeClr val="accent2"/>
              </a:buClr>
              <a:buSzPts val="2800"/>
              <a:buChar char="■"/>
              <a:defRPr sz="2800">
                <a:solidFill>
                  <a:schemeClr val="accent2"/>
                </a:solidFill>
              </a:defRPr>
            </a:lvl3pPr>
            <a:lvl4pPr marL="1828800" lvl="3" indent="-406400">
              <a:spcBef>
                <a:spcPts val="0"/>
              </a:spcBef>
              <a:spcAft>
                <a:spcPts val="0"/>
              </a:spcAft>
              <a:buClr>
                <a:schemeClr val="accent2"/>
              </a:buClr>
              <a:buSzPts val="2800"/>
              <a:buChar char="●"/>
              <a:defRPr sz="2800">
                <a:solidFill>
                  <a:schemeClr val="accent2"/>
                </a:solidFill>
              </a:defRPr>
            </a:lvl4pPr>
            <a:lvl5pPr marL="2286000" lvl="4" indent="-406400">
              <a:spcBef>
                <a:spcPts val="0"/>
              </a:spcBef>
              <a:spcAft>
                <a:spcPts val="0"/>
              </a:spcAft>
              <a:buClr>
                <a:schemeClr val="accent2"/>
              </a:buClr>
              <a:buSzPts val="2800"/>
              <a:buChar char="○"/>
              <a:defRPr sz="2800">
                <a:solidFill>
                  <a:schemeClr val="accent2"/>
                </a:solidFill>
              </a:defRPr>
            </a:lvl5pPr>
            <a:lvl6pPr marL="2743200" lvl="5" indent="-406400">
              <a:spcBef>
                <a:spcPts val="0"/>
              </a:spcBef>
              <a:spcAft>
                <a:spcPts val="0"/>
              </a:spcAft>
              <a:buClr>
                <a:schemeClr val="accent2"/>
              </a:buClr>
              <a:buSzPts val="2800"/>
              <a:buChar char="■"/>
              <a:defRPr sz="2800">
                <a:solidFill>
                  <a:schemeClr val="accent2"/>
                </a:solidFill>
              </a:defRPr>
            </a:lvl6pPr>
            <a:lvl7pPr marL="3200400" lvl="6" indent="-406400">
              <a:spcBef>
                <a:spcPts val="0"/>
              </a:spcBef>
              <a:spcAft>
                <a:spcPts val="0"/>
              </a:spcAft>
              <a:buClr>
                <a:schemeClr val="accent2"/>
              </a:buClr>
              <a:buSzPts val="2800"/>
              <a:buChar char="●"/>
              <a:defRPr sz="2800">
                <a:solidFill>
                  <a:schemeClr val="accent2"/>
                </a:solidFill>
              </a:defRPr>
            </a:lvl7pPr>
            <a:lvl8pPr marL="3657600" lvl="7" indent="-406400">
              <a:spcBef>
                <a:spcPts val="0"/>
              </a:spcBef>
              <a:spcAft>
                <a:spcPts val="0"/>
              </a:spcAft>
              <a:buClr>
                <a:schemeClr val="accent2"/>
              </a:buClr>
              <a:buSzPts val="2800"/>
              <a:buChar char="○"/>
              <a:defRPr sz="2800">
                <a:solidFill>
                  <a:schemeClr val="accent2"/>
                </a:solidFill>
              </a:defRPr>
            </a:lvl8pPr>
            <a:lvl9pPr marL="4114800" lvl="8" indent="-406400">
              <a:spcBef>
                <a:spcPts val="0"/>
              </a:spcBef>
              <a:spcAft>
                <a:spcPts val="0"/>
              </a:spcAft>
              <a:buClr>
                <a:schemeClr val="accent2"/>
              </a:buClr>
              <a:buSzPts val="2800"/>
              <a:buChar char="■"/>
              <a:defRPr sz="2800">
                <a:solidFill>
                  <a:schemeClr val="accent2"/>
                </a:solidFill>
              </a:defRPr>
            </a:lvl9pPr>
          </a:lstStyle>
          <a:p>
            <a:endParaRPr/>
          </a:p>
        </p:txBody>
      </p:sp>
      <p:sp>
        <p:nvSpPr>
          <p:cNvPr id="426" name="Google Shape;426;p58"/>
          <p:cNvSpPr txBox="1">
            <a:spLocks noGrp="1"/>
          </p:cNvSpPr>
          <p:nvPr>
            <p:ph type="body" idx="15"/>
          </p:nvPr>
        </p:nvSpPr>
        <p:spPr>
          <a:xfrm>
            <a:off x="5481425"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7" name="Google Shape;427;p58"/>
          <p:cNvSpPr txBox="1">
            <a:spLocks noGrp="1"/>
          </p:cNvSpPr>
          <p:nvPr>
            <p:ph type="body" idx="16"/>
          </p:nvPr>
        </p:nvSpPr>
        <p:spPr>
          <a:xfrm>
            <a:off x="5481425"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28" name="Google Shape;428;p5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32">
          <p15:clr>
            <a:srgbClr val="E46962"/>
          </p15:clr>
        </p15:guide>
        <p15:guide id="2" orient="horz" pos="2088">
          <p15:clr>
            <a:srgbClr val="E46962"/>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Action Plan + 5 Images">
  <p:cSld name="CUSTOM_6">
    <p:bg>
      <p:bgPr>
        <a:solidFill>
          <a:schemeClr val="accent6"/>
        </a:solidFill>
        <a:effectLst/>
      </p:bgPr>
    </p:bg>
    <p:spTree>
      <p:nvGrpSpPr>
        <p:cNvPr id="1" name="Shape 429"/>
        <p:cNvGrpSpPr/>
        <p:nvPr/>
      </p:nvGrpSpPr>
      <p:grpSpPr>
        <a:xfrm>
          <a:off x="0" y="0"/>
          <a:ext cx="0" cy="0"/>
          <a:chOff x="0" y="0"/>
          <a:chExt cx="0" cy="0"/>
        </a:xfrm>
      </p:grpSpPr>
      <p:sp>
        <p:nvSpPr>
          <p:cNvPr id="430" name="Google Shape;430;p59"/>
          <p:cNvSpPr txBox="1">
            <a:spLocks noGrp="1"/>
          </p:cNvSpPr>
          <p:nvPr>
            <p:ph type="body" idx="1"/>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31" name="Google Shape;431;p59"/>
          <p:cNvSpPr txBox="1">
            <a:spLocks noGrp="1"/>
          </p:cNvSpPr>
          <p:nvPr>
            <p:ph type="body" idx="2"/>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432" name="Google Shape;432;p59"/>
          <p:cNvCxnSpPr/>
          <p:nvPr/>
        </p:nvCxnSpPr>
        <p:spPr>
          <a:xfrm rot="10800000">
            <a:off x="827250" y="1481375"/>
            <a:ext cx="7489500" cy="0"/>
          </a:xfrm>
          <a:prstGeom prst="straightConnector1">
            <a:avLst/>
          </a:prstGeom>
          <a:noFill/>
          <a:ln w="19050" cap="flat" cmpd="sng">
            <a:solidFill>
              <a:schemeClr val="accent2"/>
            </a:solidFill>
            <a:prstDash val="solid"/>
            <a:round/>
            <a:headEnd type="none" w="med" len="med"/>
            <a:tailEnd type="none" w="med" len="med"/>
          </a:ln>
        </p:spPr>
      </p:cxnSp>
      <p:sp>
        <p:nvSpPr>
          <p:cNvPr id="433" name="Google Shape;433;p59"/>
          <p:cNvSpPr>
            <a:spLocks noGrp="1"/>
          </p:cNvSpPr>
          <p:nvPr>
            <p:ph type="pic" idx="3"/>
          </p:nvPr>
        </p:nvSpPr>
        <p:spPr>
          <a:xfrm>
            <a:off x="7049625" y="523025"/>
            <a:ext cx="1305900" cy="1918500"/>
          </a:xfrm>
          <a:prstGeom prst="roundRect">
            <a:avLst>
              <a:gd name="adj" fmla="val 16667"/>
            </a:avLst>
          </a:prstGeom>
          <a:noFill/>
          <a:ln>
            <a:noFill/>
          </a:ln>
        </p:spPr>
      </p:sp>
      <p:sp>
        <p:nvSpPr>
          <p:cNvPr id="434" name="Google Shape;434;p59"/>
          <p:cNvSpPr>
            <a:spLocks noGrp="1"/>
          </p:cNvSpPr>
          <p:nvPr>
            <p:ph type="pic" idx="4"/>
          </p:nvPr>
        </p:nvSpPr>
        <p:spPr>
          <a:xfrm>
            <a:off x="784775" y="522100"/>
            <a:ext cx="1305900" cy="1918500"/>
          </a:xfrm>
          <a:prstGeom prst="roundRect">
            <a:avLst>
              <a:gd name="adj" fmla="val 16667"/>
            </a:avLst>
          </a:prstGeom>
          <a:noFill/>
          <a:ln>
            <a:noFill/>
          </a:ln>
        </p:spPr>
      </p:sp>
      <p:sp>
        <p:nvSpPr>
          <p:cNvPr id="435" name="Google Shape;435;p59"/>
          <p:cNvSpPr>
            <a:spLocks noGrp="1"/>
          </p:cNvSpPr>
          <p:nvPr>
            <p:ph type="pic" idx="5"/>
          </p:nvPr>
        </p:nvSpPr>
        <p:spPr>
          <a:xfrm>
            <a:off x="2343950" y="523500"/>
            <a:ext cx="1305900" cy="1918500"/>
          </a:xfrm>
          <a:prstGeom prst="roundRect">
            <a:avLst>
              <a:gd name="adj" fmla="val 16667"/>
            </a:avLst>
          </a:prstGeom>
          <a:noFill/>
          <a:ln>
            <a:noFill/>
          </a:ln>
        </p:spPr>
      </p:sp>
      <p:sp>
        <p:nvSpPr>
          <p:cNvPr id="436" name="Google Shape;436;p59"/>
          <p:cNvSpPr>
            <a:spLocks noGrp="1"/>
          </p:cNvSpPr>
          <p:nvPr>
            <p:ph type="pic" idx="6"/>
          </p:nvPr>
        </p:nvSpPr>
        <p:spPr>
          <a:xfrm>
            <a:off x="3915213" y="523500"/>
            <a:ext cx="1305900" cy="1918500"/>
          </a:xfrm>
          <a:prstGeom prst="roundRect">
            <a:avLst>
              <a:gd name="adj" fmla="val 16667"/>
            </a:avLst>
          </a:prstGeom>
          <a:noFill/>
          <a:ln>
            <a:noFill/>
          </a:ln>
        </p:spPr>
      </p:sp>
      <p:sp>
        <p:nvSpPr>
          <p:cNvPr id="437" name="Google Shape;437;p59"/>
          <p:cNvSpPr>
            <a:spLocks noGrp="1"/>
          </p:cNvSpPr>
          <p:nvPr>
            <p:ph type="pic" idx="7"/>
          </p:nvPr>
        </p:nvSpPr>
        <p:spPr>
          <a:xfrm>
            <a:off x="5490975" y="523500"/>
            <a:ext cx="1305900" cy="1918500"/>
          </a:xfrm>
          <a:prstGeom prst="roundRect">
            <a:avLst>
              <a:gd name="adj" fmla="val 16667"/>
            </a:avLst>
          </a:prstGeom>
          <a:noFill/>
          <a:ln>
            <a:noFill/>
          </a:ln>
        </p:spPr>
      </p:sp>
      <p:sp>
        <p:nvSpPr>
          <p:cNvPr id="438" name="Google Shape;438;p59"/>
          <p:cNvSpPr txBox="1">
            <a:spLocks noGrp="1"/>
          </p:cNvSpPr>
          <p:nvPr>
            <p:ph type="body" idx="8"/>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39" name="Google Shape;439;p59"/>
          <p:cNvSpPr txBox="1">
            <a:spLocks noGrp="1"/>
          </p:cNvSpPr>
          <p:nvPr>
            <p:ph type="subTitle" idx="9"/>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a:endParaRPr/>
          </a:p>
        </p:txBody>
      </p:sp>
      <p:sp>
        <p:nvSpPr>
          <p:cNvPr id="440" name="Google Shape;440;p59"/>
          <p:cNvSpPr txBox="1">
            <a:spLocks noGrp="1"/>
          </p:cNvSpPr>
          <p:nvPr>
            <p:ph type="body" idx="13"/>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1" name="Google Shape;441;p59"/>
          <p:cNvSpPr txBox="1">
            <a:spLocks noGrp="1"/>
          </p:cNvSpPr>
          <p:nvPr>
            <p:ph type="body" idx="14"/>
          </p:nvPr>
        </p:nvSpPr>
        <p:spPr>
          <a:xfrm>
            <a:off x="23495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2" name="Google Shape;442;p59"/>
          <p:cNvSpPr txBox="1">
            <a:spLocks noGrp="1"/>
          </p:cNvSpPr>
          <p:nvPr>
            <p:ph type="body" idx="15"/>
          </p:nvPr>
        </p:nvSpPr>
        <p:spPr>
          <a:xfrm>
            <a:off x="39078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3" name="Google Shape;443;p59"/>
          <p:cNvSpPr txBox="1">
            <a:spLocks noGrp="1"/>
          </p:cNvSpPr>
          <p:nvPr>
            <p:ph type="body" idx="16"/>
          </p:nvPr>
        </p:nvSpPr>
        <p:spPr>
          <a:xfrm>
            <a:off x="39078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4" name="Google Shape;444;p59"/>
          <p:cNvSpPr txBox="1">
            <a:spLocks noGrp="1"/>
          </p:cNvSpPr>
          <p:nvPr>
            <p:ph type="body" idx="17"/>
          </p:nvPr>
        </p:nvSpPr>
        <p:spPr>
          <a:xfrm>
            <a:off x="5496525"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5" name="Google Shape;445;p59"/>
          <p:cNvSpPr txBox="1">
            <a:spLocks noGrp="1"/>
          </p:cNvSpPr>
          <p:nvPr>
            <p:ph type="body" idx="18"/>
          </p:nvPr>
        </p:nvSpPr>
        <p:spPr>
          <a:xfrm>
            <a:off x="5496525"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6" name="Google Shape;446;p59"/>
          <p:cNvSpPr txBox="1">
            <a:spLocks noGrp="1"/>
          </p:cNvSpPr>
          <p:nvPr>
            <p:ph type="body" idx="19"/>
          </p:nvPr>
        </p:nvSpPr>
        <p:spPr>
          <a:xfrm>
            <a:off x="70852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7" name="Google Shape;447;p59"/>
          <p:cNvSpPr txBox="1">
            <a:spLocks noGrp="1"/>
          </p:cNvSpPr>
          <p:nvPr>
            <p:ph type="body" idx="20"/>
          </p:nvPr>
        </p:nvSpPr>
        <p:spPr>
          <a:xfrm>
            <a:off x="70852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8" name="Google Shape;448;p5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meline Graphic">
  <p:cSld name="CUSTOM_9">
    <p:bg>
      <p:bgPr>
        <a:solidFill>
          <a:schemeClr val="dk1"/>
        </a:solidFill>
        <a:effectLst/>
      </p:bgPr>
    </p:bg>
    <p:spTree>
      <p:nvGrpSpPr>
        <p:cNvPr id="1" name="Shape 449"/>
        <p:cNvGrpSpPr/>
        <p:nvPr/>
      </p:nvGrpSpPr>
      <p:grpSpPr>
        <a:xfrm>
          <a:off x="0" y="0"/>
          <a:ext cx="0" cy="0"/>
          <a:chOff x="0" y="0"/>
          <a:chExt cx="0" cy="0"/>
        </a:xfrm>
      </p:grpSpPr>
      <p:sp>
        <p:nvSpPr>
          <p:cNvPr id="450" name="Google Shape;450;p60"/>
          <p:cNvSpPr txBox="1">
            <a:spLocks noGrp="1"/>
          </p:cNvSpPr>
          <p:nvPr>
            <p:ph type="body" idx="1"/>
          </p:nvPr>
        </p:nvSpPr>
        <p:spPr>
          <a:xfrm>
            <a:off x="3133000" y="514275"/>
            <a:ext cx="38907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1" name="Google Shape;451;p60"/>
          <p:cNvSpPr txBox="1">
            <a:spLocks noGrp="1"/>
          </p:cNvSpPr>
          <p:nvPr>
            <p:ph type="body" idx="2"/>
          </p:nvPr>
        </p:nvSpPr>
        <p:spPr>
          <a:xfrm>
            <a:off x="657679" y="436194"/>
            <a:ext cx="2278800" cy="1985100"/>
          </a:xfrm>
          <a:prstGeom prst="rect">
            <a:avLst/>
          </a:prstGeom>
        </p:spPr>
        <p:txBody>
          <a:bodyPr spcFirstLastPara="1" wrap="square" lIns="91425" tIns="91425" rIns="91425" bIns="91425" anchor="t" anchorCtr="0">
            <a:noAutofit/>
          </a:bodyPr>
          <a:lstStyle>
            <a:lvl1pPr marL="457200" lvl="0" indent="-406400">
              <a:lnSpc>
                <a:spcPct val="80000"/>
              </a:lnSpc>
              <a:spcBef>
                <a:spcPts val="0"/>
              </a:spcBef>
              <a:spcAft>
                <a:spcPts val="0"/>
              </a:spcAft>
              <a:buClr>
                <a:schemeClr val="accent2"/>
              </a:buClr>
              <a:buSzPts val="2800"/>
              <a:buChar char="●"/>
              <a:defRPr sz="2800">
                <a:solidFill>
                  <a:schemeClr val="accent2"/>
                </a:solidFill>
              </a:defRPr>
            </a:lvl1pPr>
            <a:lvl2pPr marL="914400" lvl="1" indent="-406400">
              <a:lnSpc>
                <a:spcPct val="80000"/>
              </a:lnSpc>
              <a:spcBef>
                <a:spcPts val="0"/>
              </a:spcBef>
              <a:spcAft>
                <a:spcPts val="0"/>
              </a:spcAft>
              <a:buClr>
                <a:schemeClr val="accent2"/>
              </a:buClr>
              <a:buSzPts val="2800"/>
              <a:buChar char="○"/>
              <a:defRPr sz="2800">
                <a:solidFill>
                  <a:schemeClr val="accent2"/>
                </a:solidFill>
              </a:defRPr>
            </a:lvl2pPr>
            <a:lvl3pPr marL="1371600" lvl="2" indent="-406400">
              <a:lnSpc>
                <a:spcPct val="80000"/>
              </a:lnSpc>
              <a:spcBef>
                <a:spcPts val="0"/>
              </a:spcBef>
              <a:spcAft>
                <a:spcPts val="0"/>
              </a:spcAft>
              <a:buClr>
                <a:schemeClr val="accent2"/>
              </a:buClr>
              <a:buSzPts val="2800"/>
              <a:buChar char="■"/>
              <a:defRPr sz="2800">
                <a:solidFill>
                  <a:schemeClr val="accent2"/>
                </a:solidFill>
              </a:defRPr>
            </a:lvl3pPr>
            <a:lvl4pPr marL="1828800" lvl="3" indent="-406400">
              <a:lnSpc>
                <a:spcPct val="80000"/>
              </a:lnSpc>
              <a:spcBef>
                <a:spcPts val="0"/>
              </a:spcBef>
              <a:spcAft>
                <a:spcPts val="0"/>
              </a:spcAft>
              <a:buClr>
                <a:schemeClr val="accent2"/>
              </a:buClr>
              <a:buSzPts val="2800"/>
              <a:buChar char="●"/>
              <a:defRPr sz="2800">
                <a:solidFill>
                  <a:schemeClr val="accent2"/>
                </a:solidFill>
              </a:defRPr>
            </a:lvl4pPr>
            <a:lvl5pPr marL="2286000" lvl="4" indent="-406400">
              <a:lnSpc>
                <a:spcPct val="80000"/>
              </a:lnSpc>
              <a:spcBef>
                <a:spcPts val="0"/>
              </a:spcBef>
              <a:spcAft>
                <a:spcPts val="0"/>
              </a:spcAft>
              <a:buClr>
                <a:schemeClr val="accent2"/>
              </a:buClr>
              <a:buSzPts val="2800"/>
              <a:buChar char="○"/>
              <a:defRPr sz="2800">
                <a:solidFill>
                  <a:schemeClr val="accent2"/>
                </a:solidFill>
              </a:defRPr>
            </a:lvl5pPr>
            <a:lvl6pPr marL="2743200" lvl="5" indent="-406400">
              <a:lnSpc>
                <a:spcPct val="80000"/>
              </a:lnSpc>
              <a:spcBef>
                <a:spcPts val="0"/>
              </a:spcBef>
              <a:spcAft>
                <a:spcPts val="0"/>
              </a:spcAft>
              <a:buClr>
                <a:schemeClr val="accent2"/>
              </a:buClr>
              <a:buSzPts val="2800"/>
              <a:buChar char="■"/>
              <a:defRPr sz="2800">
                <a:solidFill>
                  <a:schemeClr val="accent2"/>
                </a:solidFill>
              </a:defRPr>
            </a:lvl6pPr>
            <a:lvl7pPr marL="3200400" lvl="6" indent="-406400">
              <a:lnSpc>
                <a:spcPct val="80000"/>
              </a:lnSpc>
              <a:spcBef>
                <a:spcPts val="0"/>
              </a:spcBef>
              <a:spcAft>
                <a:spcPts val="0"/>
              </a:spcAft>
              <a:buClr>
                <a:schemeClr val="accent2"/>
              </a:buClr>
              <a:buSzPts val="2800"/>
              <a:buChar char="●"/>
              <a:defRPr sz="2800">
                <a:solidFill>
                  <a:schemeClr val="accent2"/>
                </a:solidFill>
              </a:defRPr>
            </a:lvl7pPr>
            <a:lvl8pPr marL="3657600" lvl="7" indent="-406400">
              <a:lnSpc>
                <a:spcPct val="80000"/>
              </a:lnSpc>
              <a:spcBef>
                <a:spcPts val="0"/>
              </a:spcBef>
              <a:spcAft>
                <a:spcPts val="0"/>
              </a:spcAft>
              <a:buClr>
                <a:schemeClr val="accent2"/>
              </a:buClr>
              <a:buSzPts val="2800"/>
              <a:buChar char="○"/>
              <a:defRPr sz="2800">
                <a:solidFill>
                  <a:schemeClr val="accent2"/>
                </a:solidFill>
              </a:defRPr>
            </a:lvl8pPr>
            <a:lvl9pPr marL="4114800" lvl="8" indent="-406400">
              <a:lnSpc>
                <a:spcPct val="80000"/>
              </a:lnSpc>
              <a:spcBef>
                <a:spcPts val="0"/>
              </a:spcBef>
              <a:spcAft>
                <a:spcPts val="0"/>
              </a:spcAft>
              <a:buClr>
                <a:schemeClr val="accent2"/>
              </a:buClr>
              <a:buSzPts val="2800"/>
              <a:buChar char="■"/>
              <a:defRPr sz="2800">
                <a:solidFill>
                  <a:schemeClr val="accent2"/>
                </a:solidFill>
              </a:defRPr>
            </a:lvl9pPr>
          </a:lstStyle>
          <a:p>
            <a:endParaRPr/>
          </a:p>
        </p:txBody>
      </p:sp>
      <p:sp>
        <p:nvSpPr>
          <p:cNvPr id="452" name="Google Shape;452;p6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94">
          <p15:clr>
            <a:srgbClr val="E46962"/>
          </p15:clr>
        </p15:guide>
        <p15:guide id="2" orient="horz" pos="504">
          <p15:clr>
            <a:srgbClr val="E46962"/>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Revenue / Graphic">
  <p:cSld name="CUSTOM_12">
    <p:bg>
      <p:bgPr>
        <a:solidFill>
          <a:schemeClr val="dk1"/>
        </a:solidFill>
        <a:effectLst/>
      </p:bgPr>
    </p:bg>
    <p:spTree>
      <p:nvGrpSpPr>
        <p:cNvPr id="1" name="Shape 453"/>
        <p:cNvGrpSpPr/>
        <p:nvPr/>
      </p:nvGrpSpPr>
      <p:grpSpPr>
        <a:xfrm>
          <a:off x="0" y="0"/>
          <a:ext cx="0" cy="0"/>
          <a:chOff x="0" y="0"/>
          <a:chExt cx="0" cy="0"/>
        </a:xfrm>
      </p:grpSpPr>
      <p:sp>
        <p:nvSpPr>
          <p:cNvPr id="454" name="Google Shape;454;p61"/>
          <p:cNvSpPr txBox="1">
            <a:spLocks noGrp="1"/>
          </p:cNvSpPr>
          <p:nvPr>
            <p:ph type="body" idx="1"/>
          </p:nvPr>
        </p:nvSpPr>
        <p:spPr>
          <a:xfrm>
            <a:off x="569725" y="3435300"/>
            <a:ext cx="2884200" cy="1185300"/>
          </a:xfrm>
          <a:prstGeom prst="rect">
            <a:avLst/>
          </a:prstGeom>
        </p:spPr>
        <p:txBody>
          <a:bodyPr spcFirstLastPara="1" wrap="square" lIns="0" tIns="0" rIns="0" bIns="0" anchor="b"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5" name="Google Shape;455;p61"/>
          <p:cNvSpPr txBox="1">
            <a:spLocks noGrp="1"/>
          </p:cNvSpPr>
          <p:nvPr>
            <p:ph type="subTitle" idx="2"/>
          </p:nvPr>
        </p:nvSpPr>
        <p:spPr>
          <a:xfrm>
            <a:off x="466802" y="445100"/>
            <a:ext cx="2403600" cy="537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a:endParaRPr/>
          </a:p>
        </p:txBody>
      </p:sp>
      <p:sp>
        <p:nvSpPr>
          <p:cNvPr id="456" name="Google Shape;456;p6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45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theme" Target="../theme/theme2.xml"/><Relationship Id="rId20" Type="http://schemas.openxmlformats.org/officeDocument/2006/relationships/slideLayout" Target="../slideLayouts/slideLayout34.xml"/><Relationship Id="rId41" Type="http://schemas.openxmlformats.org/officeDocument/2006/relationships/slideLayout" Target="../slideLayouts/slideLayout5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0"/>
        <p:cNvGrpSpPr/>
        <p:nvPr/>
      </p:nvGrpSpPr>
      <p:grpSpPr>
        <a:xfrm>
          <a:off x="0" y="0"/>
          <a:ext cx="0" cy="0"/>
          <a:chOff x="0" y="0"/>
          <a:chExt cx="0" cy="0"/>
        </a:xfrm>
      </p:grpSpPr>
      <p:sp>
        <p:nvSpPr>
          <p:cNvPr id="141" name="Google Shape;141;p16"/>
          <p:cNvSpPr txBox="1">
            <a:spLocks noGrp="1"/>
          </p:cNvSpPr>
          <p:nvPr>
            <p:ph type="title"/>
          </p:nvPr>
        </p:nvSpPr>
        <p:spPr>
          <a:xfrm>
            <a:off x="459950" y="300125"/>
            <a:ext cx="8353800" cy="83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a:endParaRPr/>
          </a:p>
        </p:txBody>
      </p:sp>
      <p:sp>
        <p:nvSpPr>
          <p:cNvPr id="142" name="Google Shape;142;p16"/>
          <p:cNvSpPr txBox="1">
            <a:spLocks noGrp="1"/>
          </p:cNvSpPr>
          <p:nvPr>
            <p:ph type="body" idx="1"/>
          </p:nvPr>
        </p:nvSpPr>
        <p:spPr>
          <a:xfrm>
            <a:off x="536575" y="2676025"/>
            <a:ext cx="5275500" cy="2201100"/>
          </a:xfrm>
          <a:prstGeom prst="rect">
            <a:avLst/>
          </a:prstGeom>
          <a:noFill/>
          <a:ln>
            <a:noFill/>
          </a:ln>
        </p:spPr>
        <p:txBody>
          <a:bodyPr spcFirstLastPara="1" wrap="square" lIns="91425" tIns="91425" rIns="91425" bIns="91425" anchor="t" anchorCtr="0">
            <a:noAutofit/>
          </a:bodyPr>
          <a:lstStyle>
            <a:lvl1pPr marL="457200" lvl="0" indent="-32385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marL="914400" lvl="1" indent="-3175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marL="1371600" lvl="2" indent="-31115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marL="1828800" lvl="3" indent="-304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marL="2286000" lvl="4" indent="-29845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marL="2743200" lvl="5" indent="-2921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marL="3200400" lvl="6" indent="-28575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marL="3657600" lvl="7" indent="-2794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marL="4114800" lvl="8" indent="-27305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a:endParaRPr/>
          </a:p>
        </p:txBody>
      </p:sp>
      <p:sp>
        <p:nvSpPr>
          <p:cNvPr id="143" name="Google Shape;143;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5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0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6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3" Type="http://schemas.openxmlformats.org/officeDocument/2006/relationships/hyperlink" Target="http://aub.ie/212" TargetMode="External"/><Relationship Id="rId2" Type="http://schemas.openxmlformats.org/officeDocument/2006/relationships/notesSlide" Target="../notesSlides/notesSlide3.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3"/>
        <p:cNvGrpSpPr/>
        <p:nvPr/>
      </p:nvGrpSpPr>
      <p:grpSpPr>
        <a:xfrm>
          <a:off x="0" y="0"/>
          <a:ext cx="0" cy="0"/>
          <a:chOff x="0" y="0"/>
          <a:chExt cx="0" cy="0"/>
        </a:xfrm>
      </p:grpSpPr>
      <p:sp>
        <p:nvSpPr>
          <p:cNvPr id="464" name="Google Shape;464;p64">
            <a:extLst>
              <a:ext uri="{C183D7F6-B498-43B3-948B-1728B52AA6E4}">
                <adec:decorative xmlns:adec="http://schemas.microsoft.com/office/drawing/2017/decorative" val="1"/>
              </a:ext>
            </a:extLst>
          </p:cNvPr>
          <p:cNvSpPr/>
          <p:nvPr/>
        </p:nvSpPr>
        <p:spPr>
          <a:xfrm>
            <a:off x="609600" y="2124075"/>
            <a:ext cx="5715000" cy="9001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4"/>
          <p:cNvSpPr>
            <a:spLocks noGrp="1"/>
          </p:cNvSpPr>
          <p:nvPr>
            <p:ph type="title" idx="4294967295"/>
          </p:nvPr>
        </p:nvSpPr>
        <p:spPr>
          <a:xfrm>
            <a:off x="609600" y="2124075"/>
            <a:ext cx="6172200" cy="547688"/>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Module 0 - Orientation</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66" name="Google Shape;466;p64">
            <a:extLst>
              <a:ext uri="{C183D7F6-B498-43B3-948B-1728B52AA6E4}">
                <adec:decorative xmlns:adec="http://schemas.microsoft.com/office/drawing/2017/decorative" val="1"/>
              </a:ext>
            </a:extLst>
          </p:cNvPr>
          <p:cNvSpPr/>
          <p:nvPr/>
        </p:nvSpPr>
        <p:spPr>
          <a:xfrm>
            <a:off x="609600" y="2786063"/>
            <a:ext cx="6172200" cy="238125"/>
          </a:xfrm>
          <a:prstGeom prst="rect">
            <a:avLst/>
          </a:prstGeom>
          <a:noFill/>
          <a:ln>
            <a:noFill/>
          </a:ln>
        </p:spPr>
        <p:txBody>
          <a:bodyPr spcFirstLastPara="1" wrap="square" lIns="91425" tIns="45700" rIns="91425" bIns="45700" anchor="ctr" anchorCtr="0">
            <a:noAutofit/>
          </a:bodyPr>
          <a:lstStyle/>
          <a:p>
            <a:pPr marL="0" marR="0" lvl="0" indent="0" algn="l" rtl="0">
              <a:lnSpc>
                <a:spcPct val="140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
        <p:nvSpPr>
          <p:cNvPr id="2" name="Google Shape;467;p64">
            <a:extLst>
              <a:ext uri="{FF2B5EF4-FFF2-40B4-BE49-F238E27FC236}">
                <a16:creationId xmlns:a16="http://schemas.microsoft.com/office/drawing/2014/main" id="{DDB99B2B-CF84-537C-465A-ABAFF9B092FC}"/>
              </a:ext>
            </a:extLst>
          </p:cNvPr>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dirty="0">
                <a:solidFill>
                  <a:srgbClr val="000000"/>
                </a:solidFill>
                <a:latin typeface="Inter"/>
                <a:ea typeface="Inter"/>
                <a:cs typeface="Inter"/>
                <a:sym typeface="Inter"/>
              </a:rPr>
              <a:t>Presented by:</a:t>
            </a:r>
            <a:r>
              <a:rPr lang="en" sz="1350" dirty="0">
                <a:solidFill>
                  <a:srgbClr val="000000"/>
                </a:solidFill>
                <a:latin typeface="Inter"/>
                <a:ea typeface="Inter"/>
                <a:cs typeface="Inter"/>
                <a:sym typeface="Inter"/>
              </a:rPr>
              <a:t> [Facilitator Name]</a:t>
            </a:r>
            <a:endParaRPr sz="1350" dirty="0">
              <a:solidFill>
                <a:srgbClr val="000000"/>
              </a:solidFill>
              <a:latin typeface="Inter"/>
              <a:ea typeface="Inter"/>
              <a:cs typeface="Inter"/>
              <a:sym typeface="Inter"/>
            </a:endParaRPr>
          </a:p>
          <a:p>
            <a:pPr marL="0" lvl="0" indent="0" algn="l" rtl="0">
              <a:spcBef>
                <a:spcPts val="1200"/>
              </a:spcBef>
              <a:spcAft>
                <a:spcPts val="1200"/>
              </a:spcAft>
              <a:buNone/>
            </a:pPr>
            <a:r>
              <a:rPr lang="en" sz="1350" b="1" dirty="0">
                <a:solidFill>
                  <a:srgbClr val="000000"/>
                </a:solidFill>
                <a:latin typeface="Inter"/>
                <a:ea typeface="Inter"/>
                <a:cs typeface="Inter"/>
                <a:sym typeface="Inter"/>
              </a:rPr>
              <a:t>Date:</a:t>
            </a:r>
            <a:r>
              <a:rPr lang="en" sz="1350" dirty="0">
                <a:solidFill>
                  <a:srgbClr val="000000"/>
                </a:solidFill>
                <a:latin typeface="Inter"/>
                <a:ea typeface="Inter"/>
                <a:cs typeface="Inter"/>
                <a:sym typeface="Inter"/>
              </a:rPr>
              <a:t> [Session Date]</a:t>
            </a:r>
            <a:endParaRPr sz="1350" dirty="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1"/>
        <p:cNvGrpSpPr/>
        <p:nvPr/>
      </p:nvGrpSpPr>
      <p:grpSpPr>
        <a:xfrm>
          <a:off x="0" y="0"/>
          <a:ext cx="0" cy="0"/>
          <a:chOff x="0" y="0"/>
          <a:chExt cx="0" cy="0"/>
        </a:xfrm>
      </p:grpSpPr>
      <p:sp>
        <p:nvSpPr>
          <p:cNvPr id="532" name="Google Shape;532;p7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3"/>
          <p:cNvSpPr>
            <a:spLocks noGrp="1"/>
          </p:cNvSpPr>
          <p:nvPr>
            <p:ph type="title" idx="4294967295"/>
          </p:nvPr>
        </p:nvSpPr>
        <p:spPr>
          <a:xfrm>
            <a:off x="609600" y="609600"/>
            <a:ext cx="6811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True or False?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33" name="Google Shape;533;p73"/>
          <p:cNvSpPr/>
          <p:nvPr/>
        </p:nvSpPr>
        <p:spPr>
          <a:xfrm>
            <a:off x="609575" y="1404750"/>
            <a:ext cx="7636500" cy="2273700"/>
          </a:xfrm>
          <a:prstGeom prst="rect">
            <a:avLst/>
          </a:prstGeom>
          <a:noFill/>
          <a:ln>
            <a:noFill/>
          </a:ln>
        </p:spPr>
        <p:txBody>
          <a:bodyPr spcFirstLastPara="1" wrap="square" lIns="91425" tIns="45700" rIns="91425" bIns="45700" anchor="ctr" anchorCtr="0">
            <a:noAutofit/>
          </a:bodyPr>
          <a:lstStyle/>
          <a:p>
            <a:pPr marL="0" marR="0" lvl="0" indent="0" algn="l" rtl="0">
              <a:lnSpc>
                <a:spcPct val="136000"/>
              </a:lnSpc>
              <a:spcBef>
                <a:spcPts val="0"/>
              </a:spcBef>
              <a:spcAft>
                <a:spcPts val="0"/>
              </a:spcAft>
              <a:buClr>
                <a:srgbClr val="000000"/>
              </a:buClr>
              <a:buSzPts val="1125"/>
              <a:buFont typeface="Inter"/>
              <a:buNone/>
            </a:pPr>
            <a:r>
              <a:rPr lang="en" sz="1350">
                <a:latin typeface="Inter"/>
                <a:ea typeface="Inter"/>
                <a:cs typeface="Inter"/>
                <a:sym typeface="Inter"/>
              </a:rPr>
              <a:t>To make the most of learning through lecture, it’s important to pause and write down summaries of what you hear.</a:t>
            </a:r>
            <a:endParaRPr sz="1350">
              <a:latin typeface="Inter"/>
              <a:ea typeface="Inter"/>
              <a:cs typeface="Inter"/>
              <a:sym typeface="Inter"/>
            </a:endParaRPr>
          </a:p>
        </p:txBody>
      </p:sp>
      <p:sp>
        <p:nvSpPr>
          <p:cNvPr id="535" name="Google Shape;535;p73"/>
          <p:cNvSpPr txBox="1"/>
          <p:nvPr/>
        </p:nvSpPr>
        <p:spPr>
          <a:xfrm>
            <a:off x="609575" y="3285550"/>
            <a:ext cx="3000000" cy="808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4050" b="1">
                <a:solidFill>
                  <a:schemeClr val="dk1"/>
                </a:solidFill>
                <a:latin typeface="Inter"/>
                <a:ea typeface="Inter"/>
                <a:cs typeface="Inter"/>
                <a:sym typeface="Inter"/>
              </a:rPr>
              <a:t>True</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0"/>
        <p:cNvGrpSpPr/>
        <p:nvPr/>
      </p:nvGrpSpPr>
      <p:grpSpPr>
        <a:xfrm>
          <a:off x="0" y="0"/>
          <a:ext cx="0" cy="0"/>
          <a:chOff x="0" y="0"/>
          <a:chExt cx="0" cy="0"/>
        </a:xfrm>
      </p:grpSpPr>
      <p:sp>
        <p:nvSpPr>
          <p:cNvPr id="541" name="Google Shape;541;p7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4"/>
          <p:cNvSpPr>
            <a:spLocks noGrp="1"/>
          </p:cNvSpPr>
          <p:nvPr>
            <p:ph type="title" idx="4294967295"/>
          </p:nvPr>
        </p:nvSpPr>
        <p:spPr>
          <a:xfrm>
            <a:off x="609600" y="609600"/>
            <a:ext cx="6811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True or False?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42" name="Google Shape;542;p74"/>
          <p:cNvSpPr/>
          <p:nvPr/>
        </p:nvSpPr>
        <p:spPr>
          <a:xfrm>
            <a:off x="609575" y="1404750"/>
            <a:ext cx="7636500" cy="2273700"/>
          </a:xfrm>
          <a:prstGeom prst="rect">
            <a:avLst/>
          </a:prstGeom>
          <a:noFill/>
          <a:ln>
            <a:noFill/>
          </a:ln>
        </p:spPr>
        <p:txBody>
          <a:bodyPr spcFirstLastPara="1" wrap="square" lIns="91425" tIns="45700" rIns="91425" bIns="45700" anchor="ctr" anchorCtr="0">
            <a:noAutofit/>
          </a:bodyPr>
          <a:lstStyle/>
          <a:p>
            <a:pPr marL="0" marR="0" lvl="0" indent="0" algn="l" rtl="0">
              <a:lnSpc>
                <a:spcPct val="136000"/>
              </a:lnSpc>
              <a:spcBef>
                <a:spcPts val="0"/>
              </a:spcBef>
              <a:spcAft>
                <a:spcPts val="0"/>
              </a:spcAft>
              <a:buClr>
                <a:srgbClr val="000000"/>
              </a:buClr>
              <a:buSzPts val="1125"/>
              <a:buFont typeface="Inter"/>
              <a:buNone/>
            </a:pPr>
            <a:r>
              <a:rPr lang="en" sz="1350">
                <a:latin typeface="Inter"/>
                <a:ea typeface="Inter"/>
                <a:cs typeface="Inter"/>
                <a:sym typeface="Inter"/>
              </a:rPr>
              <a:t>The best way to learn something deeply is to study it, and nothing else, as intensely as possible. The more intense your focus, the longer lasting the learning will be.</a:t>
            </a:r>
            <a:endParaRPr sz="1350">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8"/>
        <p:cNvGrpSpPr/>
        <p:nvPr/>
      </p:nvGrpSpPr>
      <p:grpSpPr>
        <a:xfrm>
          <a:off x="0" y="0"/>
          <a:ext cx="0" cy="0"/>
          <a:chOff x="0" y="0"/>
          <a:chExt cx="0" cy="0"/>
        </a:xfrm>
      </p:grpSpPr>
      <p:sp>
        <p:nvSpPr>
          <p:cNvPr id="549" name="Google Shape;549;p7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5"/>
          <p:cNvSpPr>
            <a:spLocks noGrp="1"/>
          </p:cNvSpPr>
          <p:nvPr>
            <p:ph type="title" idx="4294967295"/>
          </p:nvPr>
        </p:nvSpPr>
        <p:spPr>
          <a:xfrm>
            <a:off x="609600" y="609600"/>
            <a:ext cx="6811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True or False?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50" name="Google Shape;550;p75"/>
          <p:cNvSpPr/>
          <p:nvPr/>
        </p:nvSpPr>
        <p:spPr>
          <a:xfrm>
            <a:off x="609575" y="1404750"/>
            <a:ext cx="7636500" cy="2273700"/>
          </a:xfrm>
          <a:prstGeom prst="rect">
            <a:avLst/>
          </a:prstGeom>
          <a:noFill/>
          <a:ln>
            <a:noFill/>
          </a:ln>
        </p:spPr>
        <p:txBody>
          <a:bodyPr spcFirstLastPara="1" wrap="square" lIns="91425" tIns="45700" rIns="91425" bIns="45700" anchor="ctr" anchorCtr="0">
            <a:noAutofit/>
          </a:bodyPr>
          <a:lstStyle/>
          <a:p>
            <a:pPr marL="0" marR="0" lvl="0" indent="0" algn="l" rtl="0">
              <a:lnSpc>
                <a:spcPct val="136000"/>
              </a:lnSpc>
              <a:spcBef>
                <a:spcPts val="0"/>
              </a:spcBef>
              <a:spcAft>
                <a:spcPts val="0"/>
              </a:spcAft>
              <a:buClr>
                <a:srgbClr val="000000"/>
              </a:buClr>
              <a:buSzPts val="1125"/>
              <a:buFont typeface="Inter"/>
              <a:buNone/>
            </a:pPr>
            <a:r>
              <a:rPr lang="en" sz="1350" dirty="0">
                <a:latin typeface="Inter"/>
                <a:ea typeface="Inter"/>
                <a:cs typeface="Inter"/>
                <a:sym typeface="Inter"/>
              </a:rPr>
              <a:t>The best way to learn something deeply is to study it, and nothing else, as intensely as possible. The more intense your focus, the longer lasting the learning will be.</a:t>
            </a:r>
            <a:endParaRPr sz="1350" dirty="0">
              <a:latin typeface="Inter"/>
              <a:ea typeface="Inter"/>
              <a:cs typeface="Inter"/>
              <a:sym typeface="Inter"/>
            </a:endParaRPr>
          </a:p>
        </p:txBody>
      </p:sp>
      <p:sp>
        <p:nvSpPr>
          <p:cNvPr id="552" name="Google Shape;552;p75"/>
          <p:cNvSpPr txBox="1"/>
          <p:nvPr/>
        </p:nvSpPr>
        <p:spPr>
          <a:xfrm>
            <a:off x="609575" y="3285550"/>
            <a:ext cx="3000000" cy="808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4050" b="1" dirty="0">
                <a:solidFill>
                  <a:schemeClr val="dk1"/>
                </a:solidFill>
                <a:latin typeface="Inter"/>
                <a:ea typeface="Inter"/>
                <a:cs typeface="Inter"/>
                <a:sym typeface="Inter"/>
              </a:rPr>
              <a:t>False</a:t>
            </a:r>
            <a:endParaRPr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7"/>
        <p:cNvGrpSpPr/>
        <p:nvPr/>
      </p:nvGrpSpPr>
      <p:grpSpPr>
        <a:xfrm>
          <a:off x="0" y="0"/>
          <a:ext cx="0" cy="0"/>
          <a:chOff x="0" y="0"/>
          <a:chExt cx="0" cy="0"/>
        </a:xfrm>
      </p:grpSpPr>
      <p:sp>
        <p:nvSpPr>
          <p:cNvPr id="558" name="Google Shape;558;p7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6"/>
          <p:cNvSpPr>
            <a:spLocks noGrp="1"/>
          </p:cNvSpPr>
          <p:nvPr>
            <p:ph type="title" idx="4294967295"/>
          </p:nvPr>
        </p:nvSpPr>
        <p:spPr>
          <a:xfrm>
            <a:off x="609600" y="609600"/>
            <a:ext cx="6159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Active vs. Passive Learning</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59" name="Google Shape;559;p76"/>
          <p:cNvSpPr/>
          <p:nvPr/>
        </p:nvSpPr>
        <p:spPr>
          <a:xfrm>
            <a:off x="609575" y="1404750"/>
            <a:ext cx="7636500" cy="3011700"/>
          </a:xfrm>
          <a:prstGeom prst="rect">
            <a:avLst/>
          </a:prstGeom>
          <a:noFill/>
          <a:ln>
            <a:noFill/>
          </a:ln>
        </p:spPr>
        <p:txBody>
          <a:bodyPr spcFirstLastPara="1" wrap="square" lIns="91425" tIns="45700" rIns="91425" bIns="45700" anchor="ctr" anchorCtr="0">
            <a:noAutofit/>
          </a:bodyPr>
          <a:lstStyle/>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Retrieval &gt; Rereading</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Teaching &gt; Testing</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Spaced practice &gt; Cramming</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Feedback is key</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Aim for ~85% success + ~15% struggle</a:t>
            </a:r>
            <a:endParaRPr sz="1350">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5"/>
        <p:cNvGrpSpPr/>
        <p:nvPr/>
      </p:nvGrpSpPr>
      <p:grpSpPr>
        <a:xfrm>
          <a:off x="0" y="0"/>
          <a:ext cx="0" cy="0"/>
          <a:chOff x="0" y="0"/>
          <a:chExt cx="0" cy="0"/>
        </a:xfrm>
      </p:grpSpPr>
      <p:sp>
        <p:nvSpPr>
          <p:cNvPr id="566" name="Google Shape;566;p7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7"/>
          <p:cNvSpPr>
            <a:spLocks noGrp="1"/>
          </p:cNvSpPr>
          <p:nvPr>
            <p:ph type="title" idx="4294967295"/>
          </p:nvPr>
        </p:nvSpPr>
        <p:spPr>
          <a:xfrm>
            <a:off x="609600" y="609600"/>
            <a:ext cx="6811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Poll: Which of these improves learning most? </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67" name="Google Shape;567;p77"/>
          <p:cNvSpPr/>
          <p:nvPr/>
        </p:nvSpPr>
        <p:spPr>
          <a:xfrm>
            <a:off x="609575" y="1404750"/>
            <a:ext cx="7636500" cy="2273700"/>
          </a:xfrm>
          <a:prstGeom prst="rect">
            <a:avLst/>
          </a:prstGeom>
          <a:noFill/>
          <a:ln>
            <a:noFill/>
          </a:ln>
        </p:spPr>
        <p:txBody>
          <a:bodyPr spcFirstLastPara="1" wrap="square" lIns="91425" tIns="45700" rIns="91425" bIns="45700" anchor="ctr" anchorCtr="0">
            <a:noAutofit/>
          </a:bodyPr>
          <a:lstStyle/>
          <a:p>
            <a:pPr marL="457200" lvl="0" indent="-314325" algn="l" rtl="0">
              <a:lnSpc>
                <a:spcPct val="136000"/>
              </a:lnSpc>
              <a:spcBef>
                <a:spcPts val="0"/>
              </a:spcBef>
              <a:spcAft>
                <a:spcPts val="0"/>
              </a:spcAft>
              <a:buSzPts val="1350"/>
              <a:buFont typeface="Inter"/>
              <a:buAutoNum type="arabicPeriod"/>
            </a:pPr>
            <a:r>
              <a:rPr lang="en" sz="1350">
                <a:latin typeface="Inter"/>
                <a:ea typeface="Inter"/>
                <a:cs typeface="Inter"/>
                <a:sym typeface="Inter"/>
              </a:rPr>
              <a:t>Reading a chapter twice</a:t>
            </a:r>
            <a:br>
              <a:rPr lang="en" sz="1350">
                <a:latin typeface="Inter"/>
                <a:ea typeface="Inter"/>
                <a:cs typeface="Inter"/>
                <a:sym typeface="Inter"/>
              </a:rPr>
            </a:br>
            <a:endParaRPr sz="1350">
              <a:latin typeface="Inter"/>
              <a:ea typeface="Inter"/>
              <a:cs typeface="Inter"/>
              <a:sym typeface="Inter"/>
            </a:endParaRPr>
          </a:p>
          <a:p>
            <a:pPr marL="457200" lvl="0" indent="-314325" algn="l" rtl="0">
              <a:lnSpc>
                <a:spcPct val="136000"/>
              </a:lnSpc>
              <a:spcBef>
                <a:spcPts val="0"/>
              </a:spcBef>
              <a:spcAft>
                <a:spcPts val="0"/>
              </a:spcAft>
              <a:buSzPts val="1350"/>
              <a:buFont typeface="Inter"/>
              <a:buAutoNum type="arabicPeriod"/>
            </a:pPr>
            <a:r>
              <a:rPr lang="en" sz="1350">
                <a:latin typeface="Inter"/>
                <a:ea typeface="Inter"/>
                <a:cs typeface="Inter"/>
                <a:sym typeface="Inter"/>
              </a:rPr>
              <a:t>Rewriting notes</a:t>
            </a:r>
            <a:br>
              <a:rPr lang="en" sz="1350">
                <a:latin typeface="Inter"/>
                <a:ea typeface="Inter"/>
                <a:cs typeface="Inter"/>
                <a:sym typeface="Inter"/>
              </a:rPr>
            </a:br>
            <a:endParaRPr sz="1350">
              <a:latin typeface="Inter"/>
              <a:ea typeface="Inter"/>
              <a:cs typeface="Inter"/>
              <a:sym typeface="Inter"/>
            </a:endParaRPr>
          </a:p>
          <a:p>
            <a:pPr marL="457200" lvl="0" indent="-314325" algn="l" rtl="0">
              <a:lnSpc>
                <a:spcPct val="136000"/>
              </a:lnSpc>
              <a:spcBef>
                <a:spcPts val="0"/>
              </a:spcBef>
              <a:spcAft>
                <a:spcPts val="0"/>
              </a:spcAft>
              <a:buSzPts val="1350"/>
              <a:buFont typeface="Inter"/>
              <a:buAutoNum type="arabicPeriod"/>
            </a:pPr>
            <a:r>
              <a:rPr lang="en" sz="1350">
                <a:latin typeface="Inter"/>
                <a:ea typeface="Inter"/>
                <a:cs typeface="Inter"/>
                <a:sym typeface="Inter"/>
              </a:rPr>
              <a:t>Practicing retrieval with feedback</a:t>
            </a:r>
            <a:endParaRPr sz="1350">
              <a:latin typeface="Inter"/>
              <a:ea typeface="Inter"/>
              <a:cs typeface="Inter"/>
              <a:sym typeface="Inter"/>
            </a:endParaRPr>
          </a:p>
          <a:p>
            <a:pPr marL="0" marR="0" lvl="0" indent="0" algn="l" rtl="0">
              <a:lnSpc>
                <a:spcPct val="136000"/>
              </a:lnSpc>
              <a:spcBef>
                <a:spcPts val="0"/>
              </a:spcBef>
              <a:spcAft>
                <a:spcPts val="0"/>
              </a:spcAft>
              <a:buClr>
                <a:srgbClr val="000000"/>
              </a:buClr>
              <a:buSzPts val="1125"/>
              <a:buFont typeface="Inter"/>
              <a:buNone/>
            </a:pPr>
            <a:endParaRPr sz="1125">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3"/>
        <p:cNvGrpSpPr/>
        <p:nvPr/>
      </p:nvGrpSpPr>
      <p:grpSpPr>
        <a:xfrm>
          <a:off x="0" y="0"/>
          <a:ext cx="0" cy="0"/>
          <a:chOff x="0" y="0"/>
          <a:chExt cx="0" cy="0"/>
        </a:xfrm>
      </p:grpSpPr>
      <p:sp>
        <p:nvSpPr>
          <p:cNvPr id="574" name="Google Shape;574;p7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8"/>
          <p:cNvSpPr>
            <a:spLocks noGrp="1"/>
          </p:cNvSpPr>
          <p:nvPr>
            <p:ph type="title" idx="4294967295"/>
          </p:nvPr>
        </p:nvSpPr>
        <p:spPr>
          <a:xfrm>
            <a:off x="609600" y="609600"/>
            <a:ext cx="6811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Poll: Which of these improves learning most? </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75" name="Google Shape;575;p78"/>
          <p:cNvSpPr/>
          <p:nvPr/>
        </p:nvSpPr>
        <p:spPr>
          <a:xfrm>
            <a:off x="609575" y="1404750"/>
            <a:ext cx="7636500" cy="2273700"/>
          </a:xfrm>
          <a:prstGeom prst="rect">
            <a:avLst/>
          </a:prstGeom>
          <a:noFill/>
          <a:ln>
            <a:noFill/>
          </a:ln>
        </p:spPr>
        <p:txBody>
          <a:bodyPr spcFirstLastPara="1" wrap="square" lIns="91425" tIns="45700" rIns="91425" bIns="45700" anchor="ctr" anchorCtr="0">
            <a:noAutofit/>
          </a:bodyPr>
          <a:lstStyle/>
          <a:p>
            <a:pPr marL="457200" lvl="0" indent="-314325" algn="l" rtl="0">
              <a:lnSpc>
                <a:spcPct val="136000"/>
              </a:lnSpc>
              <a:spcBef>
                <a:spcPts val="0"/>
              </a:spcBef>
              <a:spcAft>
                <a:spcPts val="0"/>
              </a:spcAft>
              <a:buSzPts val="1350"/>
              <a:buFont typeface="Inter"/>
              <a:buAutoNum type="arabicPeriod"/>
            </a:pPr>
            <a:r>
              <a:rPr lang="en" sz="1350">
                <a:latin typeface="Inter"/>
                <a:ea typeface="Inter"/>
                <a:cs typeface="Inter"/>
                <a:sym typeface="Inter"/>
              </a:rPr>
              <a:t>Reading a chapter twice</a:t>
            </a:r>
            <a:br>
              <a:rPr lang="en" sz="1350">
                <a:latin typeface="Inter"/>
                <a:ea typeface="Inter"/>
                <a:cs typeface="Inter"/>
                <a:sym typeface="Inter"/>
              </a:rPr>
            </a:br>
            <a:endParaRPr sz="1350">
              <a:latin typeface="Inter"/>
              <a:ea typeface="Inter"/>
              <a:cs typeface="Inter"/>
              <a:sym typeface="Inter"/>
            </a:endParaRPr>
          </a:p>
          <a:p>
            <a:pPr marL="457200" lvl="0" indent="-314325" algn="l" rtl="0">
              <a:lnSpc>
                <a:spcPct val="136000"/>
              </a:lnSpc>
              <a:spcBef>
                <a:spcPts val="0"/>
              </a:spcBef>
              <a:spcAft>
                <a:spcPts val="0"/>
              </a:spcAft>
              <a:buSzPts val="1350"/>
              <a:buFont typeface="Inter"/>
              <a:buAutoNum type="arabicPeriod"/>
            </a:pPr>
            <a:r>
              <a:rPr lang="en" sz="1350">
                <a:latin typeface="Inter"/>
                <a:ea typeface="Inter"/>
                <a:cs typeface="Inter"/>
                <a:sym typeface="Inter"/>
              </a:rPr>
              <a:t>Rewriting notes</a:t>
            </a:r>
            <a:br>
              <a:rPr lang="en" sz="1350">
                <a:latin typeface="Inter"/>
                <a:ea typeface="Inter"/>
                <a:cs typeface="Inter"/>
                <a:sym typeface="Inter"/>
              </a:rPr>
            </a:br>
            <a:endParaRPr sz="1350">
              <a:latin typeface="Inter"/>
              <a:ea typeface="Inter"/>
              <a:cs typeface="Inter"/>
              <a:sym typeface="Inter"/>
            </a:endParaRPr>
          </a:p>
          <a:p>
            <a:pPr marL="457200" lvl="0" indent="-314325" algn="l" rtl="0">
              <a:lnSpc>
                <a:spcPct val="136000"/>
              </a:lnSpc>
              <a:spcBef>
                <a:spcPts val="0"/>
              </a:spcBef>
              <a:spcAft>
                <a:spcPts val="0"/>
              </a:spcAft>
              <a:buSzPts val="1350"/>
              <a:buFont typeface="Inter"/>
              <a:buAutoNum type="arabicPeriod"/>
            </a:pPr>
            <a:r>
              <a:rPr lang="en" sz="1350">
                <a:latin typeface="Inter"/>
                <a:ea typeface="Inter"/>
                <a:cs typeface="Inter"/>
                <a:sym typeface="Inter"/>
              </a:rPr>
              <a:t>Practicing retrieval with feedback</a:t>
            </a:r>
            <a:endParaRPr sz="1350">
              <a:latin typeface="Inter"/>
              <a:ea typeface="Inter"/>
              <a:cs typeface="Inter"/>
              <a:sym typeface="Inter"/>
            </a:endParaRPr>
          </a:p>
          <a:p>
            <a:pPr marL="0" marR="0" lvl="0" indent="0" algn="l" rtl="0">
              <a:lnSpc>
                <a:spcPct val="136000"/>
              </a:lnSpc>
              <a:spcBef>
                <a:spcPts val="0"/>
              </a:spcBef>
              <a:spcAft>
                <a:spcPts val="0"/>
              </a:spcAft>
              <a:buClr>
                <a:srgbClr val="000000"/>
              </a:buClr>
              <a:buSzPts val="1125"/>
              <a:buFont typeface="Inter"/>
              <a:buNone/>
            </a:pPr>
            <a:endParaRPr sz="1125">
              <a:latin typeface="Inter"/>
              <a:ea typeface="Inter"/>
              <a:cs typeface="Inter"/>
              <a:sym typeface="Inter"/>
            </a:endParaRPr>
          </a:p>
        </p:txBody>
      </p:sp>
      <p:sp>
        <p:nvSpPr>
          <p:cNvPr id="577" name="Google Shape;577;p78">
            <a:extLst>
              <a:ext uri="{C183D7F6-B498-43B3-948B-1728B52AA6E4}">
                <adec:decorative xmlns:adec="http://schemas.microsoft.com/office/drawing/2017/decorative" val="0"/>
              </a:ext>
            </a:extLst>
          </p:cNvPr>
          <p:cNvSpPr/>
          <p:nvPr/>
        </p:nvSpPr>
        <p:spPr>
          <a:xfrm>
            <a:off x="630900" y="2737500"/>
            <a:ext cx="3582300" cy="534600"/>
          </a:xfrm>
          <a:prstGeom prst="rect">
            <a:avLst/>
          </a:prstGeom>
          <a:noFill/>
          <a:ln w="7620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2"/>
        <p:cNvGrpSpPr/>
        <p:nvPr/>
      </p:nvGrpSpPr>
      <p:grpSpPr>
        <a:xfrm>
          <a:off x="0" y="0"/>
          <a:ext cx="0" cy="0"/>
          <a:chOff x="0" y="0"/>
          <a:chExt cx="0" cy="0"/>
        </a:xfrm>
      </p:grpSpPr>
      <p:sp>
        <p:nvSpPr>
          <p:cNvPr id="583" name="Google Shape;583;p7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9"/>
          <p:cNvSpPr>
            <a:spLocks noGrp="1"/>
          </p:cNvSpPr>
          <p:nvPr>
            <p:ph type="title" idx="4294967295"/>
          </p:nvPr>
        </p:nvSpPr>
        <p:spPr>
          <a:xfrm>
            <a:off x="609600" y="609600"/>
            <a:ext cx="5731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Focus &amp; Time Management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84" name="Google Shape;584;p79"/>
          <p:cNvSpPr/>
          <p:nvPr/>
        </p:nvSpPr>
        <p:spPr>
          <a:xfrm>
            <a:off x="609575" y="1404750"/>
            <a:ext cx="7636500" cy="2573100"/>
          </a:xfrm>
          <a:prstGeom prst="rect">
            <a:avLst/>
          </a:prstGeom>
          <a:noFill/>
          <a:ln>
            <a:noFill/>
          </a:ln>
        </p:spPr>
        <p:txBody>
          <a:bodyPr spcFirstLastPara="1" wrap="square" lIns="91425" tIns="45700" rIns="91425" bIns="45700" anchor="ctr" anchorCtr="0">
            <a:noAutofit/>
          </a:bodyPr>
          <a:lstStyle/>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Pomodoro Technique: 25 min focus + 5 min break</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Reduces procrastination</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Encourages deep work</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Breaks boost retention</a:t>
            </a:r>
            <a:endParaRPr sz="1350">
              <a:latin typeface="Inter"/>
              <a:ea typeface="Inter"/>
              <a:cs typeface="Inter"/>
              <a:sym typeface="Inter"/>
            </a:endParaRPr>
          </a:p>
        </p:txBody>
      </p:sp>
      <p:pic>
        <p:nvPicPr>
          <p:cNvPr id="586" name="Google Shape;586;p79" descr="Macro Of A Kitchen Egg Timer - 10 Minutes (Provided by Getty Images)"/>
          <p:cNvPicPr preferRelativeResize="0"/>
          <p:nvPr/>
        </p:nvPicPr>
        <p:blipFill>
          <a:blip r:embed="rId3">
            <a:alphaModFix/>
          </a:blip>
          <a:stretch>
            <a:fillRect/>
          </a:stretch>
        </p:blipFill>
        <p:spPr>
          <a:xfrm>
            <a:off x="4689175" y="2106600"/>
            <a:ext cx="4315802" cy="2876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1"/>
        <p:cNvGrpSpPr/>
        <p:nvPr/>
      </p:nvGrpSpPr>
      <p:grpSpPr>
        <a:xfrm>
          <a:off x="0" y="0"/>
          <a:ext cx="0" cy="0"/>
          <a:chOff x="0" y="0"/>
          <a:chExt cx="0" cy="0"/>
        </a:xfrm>
      </p:grpSpPr>
      <p:sp>
        <p:nvSpPr>
          <p:cNvPr id="592" name="Google Shape;592;p8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5D0523C3-B8D5-7969-EE2F-D2739B89B48A}"/>
              </a:ext>
            </a:extLst>
          </p:cNvPr>
          <p:cNvSpPr txBox="1">
            <a:spLocks noGrp="1"/>
          </p:cNvSpPr>
          <p:nvPr>
            <p:ph type="title" idx="4294967295"/>
          </p:nvPr>
        </p:nvSpPr>
        <p:spPr>
          <a:xfrm>
            <a:off x="609575" y="455711"/>
            <a:ext cx="2743200" cy="43088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Knowledge Check</a:t>
            </a:r>
          </a:p>
        </p:txBody>
      </p:sp>
      <p:sp>
        <p:nvSpPr>
          <p:cNvPr id="593" name="Google Shape;593;p80"/>
          <p:cNvSpPr/>
          <p:nvPr/>
        </p:nvSpPr>
        <p:spPr>
          <a:xfrm>
            <a:off x="609575" y="2512925"/>
            <a:ext cx="7636500" cy="2053200"/>
          </a:xfrm>
          <a:prstGeom prst="rect">
            <a:avLst/>
          </a:prstGeom>
          <a:noFill/>
          <a:ln>
            <a:noFill/>
          </a:ln>
        </p:spPr>
        <p:txBody>
          <a:bodyPr spcFirstLastPara="1" wrap="square" lIns="91425" tIns="45700" rIns="91425" bIns="45700" anchor="ctr" anchorCtr="0">
            <a:noAutofit/>
          </a:bodyPr>
          <a:lstStyle/>
          <a:p>
            <a:pPr marL="457200" marR="0" lvl="0" indent="-317500" algn="l" rtl="0">
              <a:lnSpc>
                <a:spcPct val="136000"/>
              </a:lnSpc>
              <a:spcBef>
                <a:spcPts val="0"/>
              </a:spcBef>
              <a:spcAft>
                <a:spcPts val="0"/>
              </a:spcAft>
              <a:buSzPts val="1400"/>
              <a:buFont typeface="Inter"/>
              <a:buAutoNum type="alphaUcPeriod"/>
            </a:pPr>
            <a:r>
              <a:rPr lang="en" dirty="0">
                <a:latin typeface="Inter"/>
                <a:ea typeface="Inter"/>
                <a:cs typeface="Inter"/>
                <a:sym typeface="Inter"/>
              </a:rPr>
              <a:t>Your motivation</a:t>
            </a:r>
          </a:p>
          <a:p>
            <a:pPr marL="457200" marR="0" lvl="0" indent="-317500" algn="l" rtl="0">
              <a:lnSpc>
                <a:spcPct val="136000"/>
              </a:lnSpc>
              <a:spcBef>
                <a:spcPts val="0"/>
              </a:spcBef>
              <a:spcAft>
                <a:spcPts val="0"/>
              </a:spcAft>
              <a:buSzPts val="1400"/>
              <a:buFont typeface="Inter"/>
              <a:buAutoNum type="alphaUcPeriod"/>
            </a:pPr>
            <a:endParaRPr lang="en" dirty="0">
              <a:latin typeface="Inter"/>
              <a:ea typeface="Inter"/>
              <a:cs typeface="Inter"/>
              <a:sym typeface="Inter"/>
            </a:endParaRPr>
          </a:p>
          <a:p>
            <a:pPr marL="457200" marR="0" lvl="0" indent="-317500" algn="l" rtl="0">
              <a:lnSpc>
                <a:spcPct val="136000"/>
              </a:lnSpc>
              <a:spcBef>
                <a:spcPts val="0"/>
              </a:spcBef>
              <a:spcAft>
                <a:spcPts val="0"/>
              </a:spcAft>
              <a:buSzPts val="1400"/>
              <a:buFont typeface="Inter"/>
              <a:buAutoNum type="alphaUcPeriod"/>
            </a:pPr>
            <a:r>
              <a:rPr lang="en" dirty="0">
                <a:latin typeface="Inter"/>
                <a:ea typeface="Inter"/>
                <a:cs typeface="Inter"/>
                <a:sym typeface="Inter"/>
              </a:rPr>
              <a:t>Your intelligence</a:t>
            </a:r>
          </a:p>
          <a:p>
            <a:pPr marL="457200" marR="0" lvl="0" indent="-317500" algn="l" rtl="0">
              <a:lnSpc>
                <a:spcPct val="136000"/>
              </a:lnSpc>
              <a:spcBef>
                <a:spcPts val="0"/>
              </a:spcBef>
              <a:spcAft>
                <a:spcPts val="0"/>
              </a:spcAft>
              <a:buSzPts val="1400"/>
              <a:buFont typeface="Inter"/>
              <a:buAutoNum type="alphaUcPeriod"/>
            </a:pPr>
            <a:endParaRPr lang="en" dirty="0">
              <a:latin typeface="Inter"/>
              <a:ea typeface="Inter"/>
              <a:cs typeface="Inter"/>
              <a:sym typeface="Inter"/>
            </a:endParaRPr>
          </a:p>
          <a:p>
            <a:pPr marL="457200" marR="0" lvl="0" indent="-317500" algn="l" rtl="0">
              <a:lnSpc>
                <a:spcPct val="136000"/>
              </a:lnSpc>
              <a:spcBef>
                <a:spcPts val="0"/>
              </a:spcBef>
              <a:spcAft>
                <a:spcPts val="0"/>
              </a:spcAft>
              <a:buSzPts val="1400"/>
              <a:buFont typeface="Inter"/>
              <a:buAutoNum type="alphaUcPeriod"/>
            </a:pPr>
            <a:r>
              <a:rPr lang="en" dirty="0">
                <a:latin typeface="Inter"/>
                <a:ea typeface="Inter"/>
                <a:cs typeface="Inter"/>
                <a:sym typeface="Inter"/>
              </a:rPr>
              <a:t>Your personality</a:t>
            </a:r>
          </a:p>
          <a:p>
            <a:pPr marL="457200" marR="0" lvl="0" indent="-317500" algn="l" rtl="0">
              <a:lnSpc>
                <a:spcPct val="136000"/>
              </a:lnSpc>
              <a:spcBef>
                <a:spcPts val="0"/>
              </a:spcBef>
              <a:spcAft>
                <a:spcPts val="0"/>
              </a:spcAft>
              <a:buSzPts val="1400"/>
              <a:buFont typeface="Inter"/>
              <a:buAutoNum type="alphaUcPeriod"/>
            </a:pPr>
            <a:endParaRPr lang="en" dirty="0">
              <a:latin typeface="Inter"/>
              <a:ea typeface="Inter"/>
              <a:cs typeface="Inter"/>
              <a:sym typeface="Inter"/>
            </a:endParaRPr>
          </a:p>
          <a:p>
            <a:pPr marL="457200" marR="0" lvl="0" indent="-317500" algn="l" rtl="0">
              <a:lnSpc>
                <a:spcPct val="136000"/>
              </a:lnSpc>
              <a:spcBef>
                <a:spcPts val="0"/>
              </a:spcBef>
              <a:spcAft>
                <a:spcPts val="0"/>
              </a:spcAft>
              <a:buSzPts val="1400"/>
              <a:buFont typeface="Inter"/>
              <a:buAutoNum type="alphaUcPeriod"/>
            </a:pPr>
            <a:r>
              <a:rPr lang="en" dirty="0">
                <a:latin typeface="Inter"/>
                <a:ea typeface="Inter"/>
                <a:cs typeface="Inter"/>
                <a:sym typeface="Inter"/>
              </a:rPr>
              <a:t>Your prior knowledge</a:t>
            </a:r>
            <a:endParaRPr dirty="0">
              <a:latin typeface="Inter"/>
              <a:ea typeface="Inter"/>
              <a:cs typeface="Inter"/>
              <a:sym typeface="Inter"/>
            </a:endParaRPr>
          </a:p>
        </p:txBody>
      </p:sp>
      <p:sp>
        <p:nvSpPr>
          <p:cNvPr id="594" name="Google Shape;594;p80"/>
          <p:cNvSpPr/>
          <p:nvPr/>
        </p:nvSpPr>
        <p:spPr>
          <a:xfrm>
            <a:off x="609600" y="1418828"/>
            <a:ext cx="8041200" cy="548872"/>
          </a:xfrm>
          <a:prstGeom prst="rect">
            <a:avLst/>
          </a:prstGeom>
          <a:no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rgbClr val="000000"/>
              </a:buClr>
              <a:buSzPts val="2250"/>
              <a:buFont typeface="Inter"/>
              <a:buNone/>
            </a:pPr>
            <a:r>
              <a:rPr lang="en" sz="1800" b="1" dirty="0">
                <a:latin typeface="Inter"/>
                <a:ea typeface="Inter"/>
                <a:cs typeface="Inter"/>
                <a:sym typeface="Inter"/>
              </a:rPr>
              <a:t>Which of the following is the most important ingredient for conceptual learning (learning that transfers from one context to another, e.g. from this class to your actual job)?</a:t>
            </a:r>
            <a:endParaRPr sz="1800" b="1" dirty="0">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9"/>
        <p:cNvGrpSpPr/>
        <p:nvPr/>
      </p:nvGrpSpPr>
      <p:grpSpPr>
        <a:xfrm>
          <a:off x="0" y="0"/>
          <a:ext cx="0" cy="0"/>
          <a:chOff x="0" y="0"/>
          <a:chExt cx="0" cy="0"/>
        </a:xfrm>
      </p:grpSpPr>
      <p:sp>
        <p:nvSpPr>
          <p:cNvPr id="600" name="Google Shape;600;p8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28457D87-CA68-A3A3-6C18-FAA4ED2F5B6B}"/>
              </a:ext>
            </a:extLst>
          </p:cNvPr>
          <p:cNvSpPr txBox="1">
            <a:spLocks noGrp="1"/>
          </p:cNvSpPr>
          <p:nvPr>
            <p:ph type="title" idx="4294967295"/>
          </p:nvPr>
        </p:nvSpPr>
        <p:spPr>
          <a:xfrm>
            <a:off x="609575" y="455711"/>
            <a:ext cx="2743200" cy="43088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Knowledge Check</a:t>
            </a:r>
          </a:p>
        </p:txBody>
      </p:sp>
      <p:sp>
        <p:nvSpPr>
          <p:cNvPr id="602" name="Google Shape;602;p81"/>
          <p:cNvSpPr/>
          <p:nvPr/>
        </p:nvSpPr>
        <p:spPr>
          <a:xfrm>
            <a:off x="609575" y="1016773"/>
            <a:ext cx="8041200" cy="1358100"/>
          </a:xfrm>
          <a:prstGeom prst="rect">
            <a:avLst/>
          </a:prstGeom>
          <a:no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rgbClr val="000000"/>
              </a:buClr>
              <a:buSzPts val="2250"/>
              <a:buFont typeface="Inter"/>
              <a:buNone/>
            </a:pPr>
            <a:r>
              <a:rPr lang="en" sz="1800" b="1" dirty="0">
                <a:latin typeface="Inter"/>
                <a:ea typeface="Inter"/>
                <a:cs typeface="Inter"/>
                <a:sym typeface="Inter"/>
              </a:rPr>
              <a:t>Which of the following is the most important ingredient for conceptual learning (learning that transfers from one context to another, e.g. from this class to your actual job)?</a:t>
            </a:r>
            <a:endParaRPr sz="1800" b="1" dirty="0">
              <a:latin typeface="Inter"/>
              <a:ea typeface="Inter"/>
              <a:cs typeface="Inter"/>
              <a:sym typeface="Inter"/>
            </a:endParaRPr>
          </a:p>
        </p:txBody>
      </p:sp>
      <p:sp>
        <p:nvSpPr>
          <p:cNvPr id="601" name="Google Shape;601;p81"/>
          <p:cNvSpPr/>
          <p:nvPr/>
        </p:nvSpPr>
        <p:spPr>
          <a:xfrm>
            <a:off x="609575" y="2512925"/>
            <a:ext cx="7636500" cy="2053200"/>
          </a:xfrm>
          <a:prstGeom prst="rect">
            <a:avLst/>
          </a:prstGeom>
          <a:noFill/>
          <a:ln>
            <a:noFill/>
          </a:ln>
        </p:spPr>
        <p:txBody>
          <a:bodyPr spcFirstLastPara="1" wrap="square" lIns="91425" tIns="45700" rIns="91425" bIns="45700" anchor="ctr" anchorCtr="0">
            <a:noAutofit/>
          </a:bodyPr>
          <a:lstStyle/>
          <a:p>
            <a:pPr marL="457200" marR="0" lvl="0" indent="-317500" algn="l" rtl="0">
              <a:lnSpc>
                <a:spcPct val="136000"/>
              </a:lnSpc>
              <a:spcBef>
                <a:spcPts val="0"/>
              </a:spcBef>
              <a:spcAft>
                <a:spcPts val="0"/>
              </a:spcAft>
              <a:buSzPts val="1400"/>
              <a:buFont typeface="Inter"/>
              <a:buAutoNum type="alphaUcPeriod"/>
            </a:pPr>
            <a:r>
              <a:rPr lang="en" dirty="0">
                <a:latin typeface="Inter"/>
                <a:ea typeface="Inter"/>
                <a:cs typeface="Inter"/>
                <a:sym typeface="Inter"/>
              </a:rPr>
              <a:t>Your motivation</a:t>
            </a:r>
          </a:p>
          <a:p>
            <a:pPr marL="457200" marR="0" lvl="0" indent="-317500" algn="l" rtl="0">
              <a:lnSpc>
                <a:spcPct val="136000"/>
              </a:lnSpc>
              <a:spcBef>
                <a:spcPts val="0"/>
              </a:spcBef>
              <a:spcAft>
                <a:spcPts val="0"/>
              </a:spcAft>
              <a:buSzPts val="1400"/>
              <a:buFont typeface="Inter"/>
              <a:buAutoNum type="alphaUcPeriod"/>
            </a:pPr>
            <a:endParaRPr lang="en" dirty="0">
              <a:latin typeface="Inter"/>
              <a:ea typeface="Inter"/>
              <a:cs typeface="Inter"/>
              <a:sym typeface="Inter"/>
            </a:endParaRPr>
          </a:p>
          <a:p>
            <a:pPr marL="457200" marR="0" lvl="0" indent="-317500" algn="l" rtl="0">
              <a:lnSpc>
                <a:spcPct val="136000"/>
              </a:lnSpc>
              <a:spcBef>
                <a:spcPts val="0"/>
              </a:spcBef>
              <a:spcAft>
                <a:spcPts val="0"/>
              </a:spcAft>
              <a:buSzPts val="1400"/>
              <a:buFont typeface="Inter"/>
              <a:buAutoNum type="alphaUcPeriod"/>
            </a:pPr>
            <a:r>
              <a:rPr lang="en" dirty="0">
                <a:latin typeface="Inter"/>
                <a:ea typeface="Inter"/>
                <a:cs typeface="Inter"/>
                <a:sym typeface="Inter"/>
              </a:rPr>
              <a:t>Your intelligence</a:t>
            </a:r>
          </a:p>
          <a:p>
            <a:pPr marL="457200" marR="0" lvl="0" indent="-317500" algn="l" rtl="0">
              <a:lnSpc>
                <a:spcPct val="136000"/>
              </a:lnSpc>
              <a:spcBef>
                <a:spcPts val="0"/>
              </a:spcBef>
              <a:spcAft>
                <a:spcPts val="0"/>
              </a:spcAft>
              <a:buSzPts val="1400"/>
              <a:buFont typeface="Inter"/>
              <a:buAutoNum type="alphaUcPeriod"/>
            </a:pPr>
            <a:endParaRPr lang="en" dirty="0">
              <a:latin typeface="Inter"/>
              <a:ea typeface="Inter"/>
              <a:cs typeface="Inter"/>
              <a:sym typeface="Inter"/>
            </a:endParaRPr>
          </a:p>
          <a:p>
            <a:pPr marL="457200" marR="0" lvl="0" indent="-317500" algn="l" rtl="0">
              <a:lnSpc>
                <a:spcPct val="136000"/>
              </a:lnSpc>
              <a:spcBef>
                <a:spcPts val="0"/>
              </a:spcBef>
              <a:spcAft>
                <a:spcPts val="0"/>
              </a:spcAft>
              <a:buSzPts val="1400"/>
              <a:buFont typeface="Inter"/>
              <a:buAutoNum type="alphaUcPeriod"/>
            </a:pPr>
            <a:r>
              <a:rPr lang="en" dirty="0">
                <a:latin typeface="Inter"/>
                <a:ea typeface="Inter"/>
                <a:cs typeface="Inter"/>
                <a:sym typeface="Inter"/>
              </a:rPr>
              <a:t>Your personality</a:t>
            </a:r>
          </a:p>
          <a:p>
            <a:pPr marL="457200" marR="0" lvl="0" indent="-317500" algn="l" rtl="0">
              <a:lnSpc>
                <a:spcPct val="136000"/>
              </a:lnSpc>
              <a:spcBef>
                <a:spcPts val="0"/>
              </a:spcBef>
              <a:spcAft>
                <a:spcPts val="0"/>
              </a:spcAft>
              <a:buSzPts val="1400"/>
              <a:buFont typeface="Inter"/>
              <a:buAutoNum type="alphaUcPeriod"/>
            </a:pPr>
            <a:endParaRPr lang="en" dirty="0">
              <a:latin typeface="Inter"/>
              <a:ea typeface="Inter"/>
              <a:cs typeface="Inter"/>
              <a:sym typeface="Inter"/>
            </a:endParaRPr>
          </a:p>
          <a:p>
            <a:pPr marL="457200" marR="0" lvl="0" indent="-317500" algn="l" rtl="0">
              <a:lnSpc>
                <a:spcPct val="136000"/>
              </a:lnSpc>
              <a:spcBef>
                <a:spcPts val="0"/>
              </a:spcBef>
              <a:spcAft>
                <a:spcPts val="0"/>
              </a:spcAft>
              <a:buSzPts val="1400"/>
              <a:buFont typeface="Inter"/>
              <a:buAutoNum type="alphaUcPeriod"/>
            </a:pPr>
            <a:r>
              <a:rPr lang="en" dirty="0">
                <a:latin typeface="Inter"/>
                <a:ea typeface="Inter"/>
                <a:cs typeface="Inter"/>
                <a:sym typeface="Inter"/>
              </a:rPr>
              <a:t>Your prior knowledge</a:t>
            </a:r>
            <a:endParaRPr dirty="0">
              <a:latin typeface="Inter"/>
              <a:ea typeface="Inter"/>
              <a:cs typeface="Inter"/>
              <a:sym typeface="Inter"/>
            </a:endParaRPr>
          </a:p>
        </p:txBody>
      </p:sp>
      <p:sp>
        <p:nvSpPr>
          <p:cNvPr id="603" name="Google Shape;603;p81">
            <a:extLst>
              <a:ext uri="{C183D7F6-B498-43B3-948B-1728B52AA6E4}">
                <adec:decorative xmlns:adec="http://schemas.microsoft.com/office/drawing/2017/decorative" val="0"/>
              </a:ext>
            </a:extLst>
          </p:cNvPr>
          <p:cNvSpPr/>
          <p:nvPr/>
        </p:nvSpPr>
        <p:spPr>
          <a:xfrm>
            <a:off x="556050" y="2416700"/>
            <a:ext cx="2149500" cy="566700"/>
          </a:xfrm>
          <a:prstGeom prst="rect">
            <a:avLst/>
          </a:prstGeom>
          <a:noFill/>
          <a:ln w="7620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8"/>
        <p:cNvGrpSpPr/>
        <p:nvPr/>
      </p:nvGrpSpPr>
      <p:grpSpPr>
        <a:xfrm>
          <a:off x="0" y="0"/>
          <a:ext cx="0" cy="0"/>
          <a:chOff x="0" y="0"/>
          <a:chExt cx="0" cy="0"/>
        </a:xfrm>
      </p:grpSpPr>
      <p:sp>
        <p:nvSpPr>
          <p:cNvPr id="609" name="Google Shape;609;p8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2"/>
          <p:cNvSpPr>
            <a:spLocks noGrp="1"/>
          </p:cNvSpPr>
          <p:nvPr>
            <p:ph type="title" idx="4294967295"/>
          </p:nvPr>
        </p:nvSpPr>
        <p:spPr>
          <a:xfrm>
            <a:off x="609600" y="609600"/>
            <a:ext cx="3838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Conclusion / Takeaways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10" name="Google Shape;610;p82"/>
          <p:cNvSpPr/>
          <p:nvPr/>
        </p:nvSpPr>
        <p:spPr>
          <a:xfrm>
            <a:off x="609575" y="1404750"/>
            <a:ext cx="7636500" cy="2808300"/>
          </a:xfrm>
          <a:prstGeom prst="rect">
            <a:avLst/>
          </a:prstGeom>
          <a:noFill/>
          <a:ln>
            <a:noFill/>
          </a:ln>
        </p:spPr>
        <p:txBody>
          <a:bodyPr spcFirstLastPara="1" wrap="square" lIns="91425" tIns="45700" rIns="91425" bIns="45700" anchor="ctr" anchorCtr="0">
            <a:noAutofit/>
          </a:bodyPr>
          <a:lstStyle/>
          <a:p>
            <a:pPr marL="457200" marR="0" lvl="0" indent="-314325" algn="l" rtl="0">
              <a:lnSpc>
                <a:spcPct val="136000"/>
              </a:lnSpc>
              <a:spcBef>
                <a:spcPts val="0"/>
              </a:spcBef>
              <a:spcAft>
                <a:spcPts val="0"/>
              </a:spcAft>
              <a:buSzPts val="1350"/>
              <a:buFont typeface="Inter"/>
              <a:buChar char="●"/>
            </a:pPr>
            <a:r>
              <a:rPr lang="en" sz="1350" dirty="0">
                <a:latin typeface="Inter"/>
                <a:ea typeface="Inter"/>
                <a:cs typeface="Inter"/>
                <a:sym typeface="Inter"/>
              </a:rPr>
              <a:t>Learning is an active, ongoing process.</a:t>
            </a:r>
            <a:endParaRPr sz="1350" dirty="0">
              <a:latin typeface="Inter"/>
              <a:ea typeface="Inter"/>
              <a:cs typeface="Inter"/>
              <a:sym typeface="Inter"/>
            </a:endParaRPr>
          </a:p>
          <a:p>
            <a:pPr marL="457200" marR="0" lvl="0" indent="0" algn="l" rtl="0">
              <a:lnSpc>
                <a:spcPct val="136000"/>
              </a:lnSpc>
              <a:spcBef>
                <a:spcPts val="0"/>
              </a:spcBef>
              <a:spcAft>
                <a:spcPts val="0"/>
              </a:spcAft>
              <a:buNone/>
            </a:pPr>
            <a:endParaRPr sz="1350" dirty="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dirty="0">
                <a:latin typeface="Inter"/>
                <a:ea typeface="Inter"/>
                <a:cs typeface="Inter"/>
                <a:sym typeface="Inter"/>
              </a:rPr>
              <a:t>Teaching, doing, and failing all build knowledge.</a:t>
            </a:r>
            <a:endParaRPr sz="1350" dirty="0">
              <a:latin typeface="Inter"/>
              <a:ea typeface="Inter"/>
              <a:cs typeface="Inter"/>
              <a:sym typeface="Inter"/>
            </a:endParaRPr>
          </a:p>
          <a:p>
            <a:pPr marL="457200" marR="0" lvl="0" indent="0" algn="l" rtl="0">
              <a:lnSpc>
                <a:spcPct val="136000"/>
              </a:lnSpc>
              <a:spcBef>
                <a:spcPts val="0"/>
              </a:spcBef>
              <a:spcAft>
                <a:spcPts val="0"/>
              </a:spcAft>
              <a:buNone/>
            </a:pPr>
            <a:endParaRPr sz="1350" dirty="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dirty="0">
                <a:latin typeface="Inter"/>
                <a:ea typeface="Inter"/>
                <a:cs typeface="Inter"/>
                <a:sym typeface="Inter"/>
              </a:rPr>
              <a:t>Mindset and habits matter.</a:t>
            </a:r>
            <a:endParaRPr sz="1350" dirty="0">
              <a:latin typeface="Inter"/>
              <a:ea typeface="Inter"/>
              <a:cs typeface="Inter"/>
              <a:sym typeface="Inter"/>
            </a:endParaRPr>
          </a:p>
          <a:p>
            <a:pPr marL="457200" marR="0" lvl="0" indent="0" algn="l" rtl="0">
              <a:lnSpc>
                <a:spcPct val="136000"/>
              </a:lnSpc>
              <a:spcBef>
                <a:spcPts val="0"/>
              </a:spcBef>
              <a:spcAft>
                <a:spcPts val="0"/>
              </a:spcAft>
              <a:buNone/>
            </a:pPr>
            <a:endParaRPr sz="1350" dirty="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dirty="0">
                <a:latin typeface="Inter"/>
                <a:ea typeface="Inter"/>
                <a:cs typeface="Inter"/>
                <a:sym typeface="Inter"/>
              </a:rPr>
              <a:t>DITAP content is designed with this in mind.</a:t>
            </a:r>
            <a:endParaRPr sz="1350" dirty="0">
              <a:latin typeface="Inter"/>
              <a:ea typeface="Inter"/>
              <a:cs typeface="Inter"/>
              <a:sym typeface="Inter"/>
            </a:endParaRPr>
          </a:p>
          <a:p>
            <a:pPr marL="457200" marR="0" lvl="0" indent="0" algn="l" rtl="0">
              <a:lnSpc>
                <a:spcPct val="136000"/>
              </a:lnSpc>
              <a:spcBef>
                <a:spcPts val="0"/>
              </a:spcBef>
              <a:spcAft>
                <a:spcPts val="0"/>
              </a:spcAft>
              <a:buNone/>
            </a:pPr>
            <a:endParaRPr sz="1350" dirty="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dirty="0">
                <a:latin typeface="Inter"/>
                <a:ea typeface="Inter"/>
                <a:cs typeface="Inter"/>
                <a:sym typeface="Inter"/>
              </a:rPr>
              <a:t>You’ll revisit key ideas again—</a:t>
            </a:r>
            <a:r>
              <a:rPr lang="en" sz="1350">
                <a:latin typeface="Inter"/>
                <a:ea typeface="Inter"/>
                <a:cs typeface="Inter"/>
                <a:sym typeface="Inter"/>
              </a:rPr>
              <a:t>on purpose.</a:t>
            </a:r>
            <a:endParaRPr sz="1350" dirty="0">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5"/>
          <p:cNvSpPr txBox="1">
            <a:spLocks noGrp="1"/>
          </p:cNvSpPr>
          <p:nvPr>
            <p:ph type="title"/>
          </p:nvPr>
        </p:nvSpPr>
        <p:spPr>
          <a:xfrm>
            <a:off x="697350" y="30718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How to Learn</a:t>
            </a:r>
            <a:endParaRPr/>
          </a:p>
        </p:txBody>
      </p:sp>
      <p:sp>
        <p:nvSpPr>
          <p:cNvPr id="472" name="Google Shape;472;p65"/>
          <p:cNvSpPr txBox="1">
            <a:spLocks noGrp="1"/>
          </p:cNvSpPr>
          <p:nvPr>
            <p:ph type="title" idx="2"/>
          </p:nvPr>
        </p:nvSpPr>
        <p:spPr>
          <a:xfrm>
            <a:off x="3278250" y="1194450"/>
            <a:ext cx="25875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12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24"/>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Questions?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12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25"/>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Thank you</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69" name="Google Shape;969;p125"/>
          <p:cNvSpPr/>
          <p:nvPr/>
        </p:nvSpPr>
        <p:spPr>
          <a:xfrm>
            <a:off x="609600" y="2786116"/>
            <a:ext cx="6172200" cy="1061400"/>
          </a:xfrm>
          <a:prstGeom prst="rect">
            <a:avLst/>
          </a:prstGeom>
          <a:noFill/>
          <a:ln>
            <a:noFill/>
          </a:ln>
        </p:spPr>
        <p:txBody>
          <a:bodyPr spcFirstLastPara="1" wrap="square" lIns="91425" tIns="45700" rIns="91425" bIns="45700" anchor="ctr" anchorCtr="0">
            <a:noAutofit/>
          </a:bodyPr>
          <a:lstStyle/>
          <a:p>
            <a:pPr marL="457200" lvl="0" indent="-314325" algn="l" rtl="0">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Contact information</a:t>
            </a:r>
            <a:endParaRPr sz="1350">
              <a:solidFill>
                <a:schemeClr val="dk1"/>
              </a:solidFill>
              <a:latin typeface="Inter"/>
              <a:ea typeface="Inter"/>
              <a:cs typeface="Inter"/>
              <a:sym typeface="Inter"/>
            </a:endParaRPr>
          </a:p>
          <a:p>
            <a:pPr marL="457200" lvl="0" indent="-314325" algn="l" rtl="0">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Feedback survey link (if available)</a:t>
            </a:r>
            <a:endParaRPr sz="1350">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7"/>
        <p:cNvGrpSpPr/>
        <p:nvPr/>
      </p:nvGrpSpPr>
      <p:grpSpPr>
        <a:xfrm>
          <a:off x="0" y="0"/>
          <a:ext cx="0" cy="0"/>
          <a:chOff x="0" y="0"/>
          <a:chExt cx="0" cy="0"/>
        </a:xfrm>
      </p:grpSpPr>
      <p:sp>
        <p:nvSpPr>
          <p:cNvPr id="2" name="Title 1">
            <a:extLst>
              <a:ext uri="{FF2B5EF4-FFF2-40B4-BE49-F238E27FC236}">
                <a16:creationId xmlns:a16="http://schemas.microsoft.com/office/drawing/2014/main" id="{1FA6F4AB-7E17-1B85-458F-F912421A1085}"/>
              </a:ext>
            </a:extLst>
          </p:cNvPr>
          <p:cNvSpPr>
            <a:spLocks noGrp="1"/>
          </p:cNvSpPr>
          <p:nvPr>
            <p:ph type="title" idx="4294967295"/>
          </p:nvPr>
        </p:nvSpPr>
        <p:spPr>
          <a:xfrm>
            <a:off x="628650" y="-993775"/>
            <a:ext cx="7886700" cy="993775"/>
          </a:xfrm>
          <a:prstGeom prst="rect">
            <a:avLst/>
          </a:prstGeom>
        </p:spPr>
        <p:txBody>
          <a:bodyPr anchor="b"/>
          <a:lstStyle/>
          <a:p>
            <a:r>
              <a:rPr lang="en-US" dirty="0"/>
              <a:t>Attribution</a:t>
            </a:r>
          </a:p>
        </p:txBody>
      </p:sp>
      <p:sp>
        <p:nvSpPr>
          <p:cNvPr id="478" name="Google Shape;478;p66">
            <a:extLst>
              <a:ext uri="{C183D7F6-B498-43B3-948B-1728B52AA6E4}">
                <adec:decorative xmlns:adec="http://schemas.microsoft.com/office/drawing/2017/decorative" val="0"/>
              </a:ext>
            </a:extLst>
          </p:cNvPr>
          <p:cNvSpPr/>
          <p:nvPr/>
        </p:nvSpPr>
        <p:spPr>
          <a:xfrm>
            <a:off x="699950" y="2095500"/>
            <a:ext cx="7605600" cy="952500"/>
          </a:xfrm>
          <a:prstGeom prst="rect">
            <a:avLst/>
          </a:prstGeom>
          <a:noFill/>
          <a:ln>
            <a:noFill/>
          </a:ln>
        </p:spPr>
        <p:txBody>
          <a:bodyPr spcFirstLastPara="1" wrap="square" lIns="91425" tIns="45700" rIns="91425" bIns="45700" anchor="ctr" anchorCtr="0">
            <a:noAutofit/>
          </a:bodyPr>
          <a:lstStyle/>
          <a:p>
            <a:pPr marL="0" marR="0" lvl="0" indent="0" algn="l" rtl="0">
              <a:lnSpc>
                <a:spcPct val="140000"/>
              </a:lnSpc>
              <a:spcBef>
                <a:spcPts val="0"/>
              </a:spcBef>
              <a:spcAft>
                <a:spcPts val="0"/>
              </a:spcAft>
              <a:buClr>
                <a:srgbClr val="000000"/>
              </a:buClr>
              <a:buSzPts val="1350"/>
              <a:buFont typeface="Inter"/>
              <a:buNone/>
            </a:pPr>
            <a:r>
              <a:rPr lang="en" sz="1350" dirty="0">
                <a:latin typeface="Inter"/>
                <a:ea typeface="Inter"/>
                <a:cs typeface="Inter"/>
                <a:sym typeface="Inter"/>
              </a:rPr>
              <a:t>The original materials, titled “Learning How to Learn: Research-Based Principles,” were shared under a Creative Commons Attribution-NonCommercial-ShareAlike 4.0 International License (CC BY-NC-SA 4.0) and are available at </a:t>
            </a:r>
            <a:r>
              <a:rPr lang="en" sz="1350" u="sng" dirty="0">
                <a:solidFill>
                  <a:schemeClr val="hlink"/>
                </a:solidFill>
                <a:latin typeface="Inter"/>
                <a:ea typeface="Inter"/>
                <a:cs typeface="Inter"/>
                <a:sym typeface="Inter"/>
                <a:hlinkClick r:id="rId3"/>
              </a:rPr>
              <a:t>aub.ie/212</a:t>
            </a:r>
            <a:r>
              <a:rPr lang="en" sz="1350" dirty="0">
                <a:latin typeface="Inter"/>
                <a:ea typeface="Inter"/>
                <a:cs typeface="Inter"/>
                <a:sym typeface="Inter"/>
              </a:rPr>
              <a:t>.</a:t>
            </a:r>
            <a:endParaRPr sz="1350" dirty="0">
              <a:latin typeface="Inter"/>
              <a:ea typeface="Inter"/>
              <a:cs typeface="Inter"/>
              <a:sym typeface="Inter"/>
            </a:endParaRPr>
          </a:p>
          <a:p>
            <a:pPr marL="0" marR="0" lvl="0" indent="0" algn="l" rtl="0">
              <a:lnSpc>
                <a:spcPct val="140000"/>
              </a:lnSpc>
              <a:spcBef>
                <a:spcPts val="0"/>
              </a:spcBef>
              <a:spcAft>
                <a:spcPts val="0"/>
              </a:spcAft>
              <a:buClr>
                <a:srgbClr val="000000"/>
              </a:buClr>
              <a:buSzPts val="1350"/>
              <a:buFont typeface="Inter"/>
              <a:buNone/>
            </a:pPr>
            <a:endParaRPr sz="1350" dirty="0">
              <a:latin typeface="Inter"/>
              <a:ea typeface="Inter"/>
              <a:cs typeface="Inter"/>
              <a:sym typeface="Inter"/>
            </a:endParaRPr>
          </a:p>
          <a:p>
            <a:pPr marL="0" marR="0" lvl="0" indent="0" algn="l" rtl="0">
              <a:lnSpc>
                <a:spcPct val="140000"/>
              </a:lnSpc>
              <a:spcBef>
                <a:spcPts val="0"/>
              </a:spcBef>
              <a:spcAft>
                <a:spcPts val="0"/>
              </a:spcAft>
              <a:buClr>
                <a:srgbClr val="000000"/>
              </a:buClr>
              <a:buSzPts val="1350"/>
              <a:buFont typeface="Inter"/>
              <a:buNone/>
            </a:pPr>
            <a:r>
              <a:rPr lang="en" sz="1350" dirty="0">
                <a:latin typeface="Inter"/>
                <a:ea typeface="Inter"/>
                <a:cs typeface="Inter"/>
                <a:sym typeface="Inter"/>
              </a:rPr>
              <a:t>This version has been modified for use within the Digital IT Acquisition Professional (DITAP) Training Program to support adult learning in digital acquisition and federal procurement.</a:t>
            </a:r>
            <a:endParaRPr sz="1350" dirty="0">
              <a:latin typeface="Inter"/>
              <a:ea typeface="Inter"/>
              <a:cs typeface="Inter"/>
              <a:sym typeface="Inter"/>
            </a:endParaRPr>
          </a:p>
          <a:p>
            <a:pPr marL="0" marR="0" lvl="0" indent="0" algn="l" rtl="0">
              <a:lnSpc>
                <a:spcPct val="140000"/>
              </a:lnSpc>
              <a:spcBef>
                <a:spcPts val="0"/>
              </a:spcBef>
              <a:spcAft>
                <a:spcPts val="0"/>
              </a:spcAft>
              <a:buClr>
                <a:srgbClr val="000000"/>
              </a:buClr>
              <a:buSzPts val="1350"/>
              <a:buFont typeface="Inter"/>
              <a:buNone/>
            </a:pPr>
            <a:endParaRPr sz="1350" dirty="0">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3"/>
        <p:cNvGrpSpPr/>
        <p:nvPr/>
      </p:nvGrpSpPr>
      <p:grpSpPr>
        <a:xfrm>
          <a:off x="0" y="0"/>
          <a:ext cx="0" cy="0"/>
          <a:chOff x="0" y="0"/>
          <a:chExt cx="0" cy="0"/>
        </a:xfrm>
      </p:grpSpPr>
      <p:sp>
        <p:nvSpPr>
          <p:cNvPr id="484" name="Google Shape;484;p67">
            <a:extLst>
              <a:ext uri="{C183D7F6-B498-43B3-948B-1728B52AA6E4}">
                <adec:decorative xmlns:adec="http://schemas.microsoft.com/office/drawing/2017/decorative" val="1"/>
              </a:ext>
            </a:extLst>
          </p:cNvPr>
          <p:cNvSpPr/>
          <p:nvPr/>
        </p:nvSpPr>
        <p:spPr>
          <a:xfrm>
            <a:off x="609600" y="609600"/>
            <a:ext cx="3381375"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7"/>
          <p:cNvSpPr>
            <a:spLocks noGrp="1"/>
          </p:cNvSpPr>
          <p:nvPr>
            <p:ph type="title" idx="4294967295"/>
          </p:nvPr>
        </p:nvSpPr>
        <p:spPr>
          <a:xfrm>
            <a:off x="609600" y="609600"/>
            <a:ext cx="3838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Learn How to Learn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85" name="Google Shape;485;p67"/>
          <p:cNvSpPr/>
          <p:nvPr/>
        </p:nvSpPr>
        <p:spPr>
          <a:xfrm>
            <a:off x="609575" y="1404750"/>
            <a:ext cx="7636500" cy="2541000"/>
          </a:xfrm>
          <a:prstGeom prst="rect">
            <a:avLst/>
          </a:prstGeom>
          <a:noFill/>
          <a:ln>
            <a:noFill/>
          </a:ln>
        </p:spPr>
        <p:txBody>
          <a:bodyPr spcFirstLastPara="1" wrap="square" lIns="91425" tIns="45700" rIns="91425" bIns="45700" anchor="ctr" anchorCtr="0">
            <a:noAutofit/>
          </a:bodyPr>
          <a:lstStyle/>
          <a:p>
            <a:pPr marL="0" marR="0" lvl="0" indent="0" algn="l" rtl="0">
              <a:lnSpc>
                <a:spcPct val="136000"/>
              </a:lnSpc>
              <a:spcBef>
                <a:spcPts val="0"/>
              </a:spcBef>
              <a:spcAft>
                <a:spcPts val="0"/>
              </a:spcAft>
              <a:buClr>
                <a:srgbClr val="000000"/>
              </a:buClr>
              <a:buSzPts val="1125"/>
              <a:buFont typeface="Inter"/>
              <a:buNone/>
            </a:pPr>
            <a:r>
              <a:rPr lang="en" sz="1350" dirty="0">
                <a:latin typeface="Inter"/>
                <a:ea typeface="Inter"/>
                <a:cs typeface="Inter"/>
                <a:sym typeface="Inter"/>
              </a:rPr>
              <a:t>Traditional methods often fail to stick</a:t>
            </a:r>
            <a:r>
              <a:rPr lang="en-US" sz="1350" dirty="0">
                <a:latin typeface="Inter"/>
                <a:ea typeface="Inter"/>
                <a:cs typeface="Inter"/>
                <a:sym typeface="Inter"/>
              </a:rPr>
              <a:t>.</a:t>
            </a:r>
            <a:endParaRPr sz="1350" dirty="0">
              <a:latin typeface="Inter"/>
              <a:ea typeface="Inter"/>
              <a:cs typeface="Inter"/>
              <a:sym typeface="Inter"/>
            </a:endParaRPr>
          </a:p>
          <a:p>
            <a:pPr marL="0" marR="0" lvl="0" indent="0" algn="l" rtl="0">
              <a:lnSpc>
                <a:spcPct val="136000"/>
              </a:lnSpc>
              <a:spcBef>
                <a:spcPts val="0"/>
              </a:spcBef>
              <a:spcAft>
                <a:spcPts val="0"/>
              </a:spcAft>
              <a:buClr>
                <a:srgbClr val="000000"/>
              </a:buClr>
              <a:buSzPts val="1125"/>
              <a:buFont typeface="Inter"/>
              <a:buNone/>
            </a:pPr>
            <a:endParaRPr sz="1350" dirty="0">
              <a:latin typeface="Inter"/>
              <a:ea typeface="Inter"/>
              <a:cs typeface="Inter"/>
              <a:sym typeface="Inter"/>
            </a:endParaRPr>
          </a:p>
          <a:p>
            <a:pPr marL="0" marR="0" lvl="0" indent="0" algn="l" rtl="0">
              <a:lnSpc>
                <a:spcPct val="136000"/>
              </a:lnSpc>
              <a:spcBef>
                <a:spcPts val="0"/>
              </a:spcBef>
              <a:spcAft>
                <a:spcPts val="0"/>
              </a:spcAft>
              <a:buNone/>
            </a:pPr>
            <a:r>
              <a:rPr lang="en" sz="1350" dirty="0">
                <a:latin typeface="Inter"/>
                <a:ea typeface="Inter"/>
                <a:cs typeface="Inter"/>
                <a:sym typeface="Inter"/>
              </a:rPr>
              <a:t>Adults retain:</a:t>
            </a:r>
            <a:endParaRPr sz="1350" dirty="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dirty="0">
                <a:latin typeface="Inter"/>
                <a:ea typeface="Inter"/>
                <a:cs typeface="Inter"/>
                <a:sym typeface="Inter"/>
              </a:rPr>
              <a:t>5% from lecture</a:t>
            </a:r>
            <a:endParaRPr sz="1350" dirty="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dirty="0">
                <a:latin typeface="Inter"/>
                <a:ea typeface="Inter"/>
                <a:cs typeface="Inter"/>
                <a:sym typeface="Inter"/>
              </a:rPr>
              <a:t>10% from reading</a:t>
            </a:r>
            <a:endParaRPr sz="1350" dirty="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dirty="0">
                <a:latin typeface="Inter"/>
                <a:ea typeface="Inter"/>
                <a:cs typeface="Inter"/>
                <a:sym typeface="Inter"/>
              </a:rPr>
              <a:t>75% by doing</a:t>
            </a:r>
            <a:endParaRPr sz="1350" dirty="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dirty="0">
                <a:latin typeface="Inter"/>
                <a:ea typeface="Inter"/>
                <a:cs typeface="Inter"/>
                <a:sym typeface="Inter"/>
              </a:rPr>
              <a:t>90% by teaching or immediate application</a:t>
            </a:r>
            <a:endParaRPr sz="1350" dirty="0">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1"/>
        <p:cNvGrpSpPr/>
        <p:nvPr/>
      </p:nvGrpSpPr>
      <p:grpSpPr>
        <a:xfrm>
          <a:off x="0" y="0"/>
          <a:ext cx="0" cy="0"/>
          <a:chOff x="0" y="0"/>
          <a:chExt cx="0" cy="0"/>
        </a:xfrm>
      </p:grpSpPr>
      <p:sp>
        <p:nvSpPr>
          <p:cNvPr id="492" name="Google Shape;492;p6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8"/>
          <p:cNvSpPr>
            <a:spLocks noGrp="1"/>
          </p:cNvSpPr>
          <p:nvPr>
            <p:ph type="title" idx="4294967295"/>
          </p:nvPr>
        </p:nvSpPr>
        <p:spPr>
          <a:xfrm>
            <a:off x="609600" y="609600"/>
            <a:ext cx="3838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Then vs. Now in Learning</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494" name="Google Shape;494;p68"/>
          <p:cNvGraphicFramePr/>
          <p:nvPr>
            <p:extLst>
              <p:ext uri="{D42A27DB-BD31-4B8C-83A1-F6EECF244321}">
                <p14:modId xmlns:p14="http://schemas.microsoft.com/office/powerpoint/2010/main" val="4106179822"/>
              </p:ext>
            </p:extLst>
          </p:nvPr>
        </p:nvGraphicFramePr>
        <p:xfrm>
          <a:off x="654975" y="1263322"/>
          <a:ext cx="7919700" cy="2949048"/>
        </p:xfrm>
        <a:graphic>
          <a:graphicData uri="http://schemas.openxmlformats.org/drawingml/2006/table">
            <a:tbl>
              <a:tblPr firstRow="1">
                <a:noFill/>
                <a:tableStyleId>{F0D12DC5-2473-47BE-93E9-3606576C768E}</a:tableStyleId>
              </a:tblPr>
              <a:tblGrid>
                <a:gridCol w="2881025">
                  <a:extLst>
                    <a:ext uri="{9D8B030D-6E8A-4147-A177-3AD203B41FA5}">
                      <a16:colId xmlns:a16="http://schemas.microsoft.com/office/drawing/2014/main" val="20000"/>
                    </a:ext>
                  </a:extLst>
                </a:gridCol>
                <a:gridCol w="5038675">
                  <a:extLst>
                    <a:ext uri="{9D8B030D-6E8A-4147-A177-3AD203B41FA5}">
                      <a16:colId xmlns:a16="http://schemas.microsoft.com/office/drawing/2014/main" val="20001"/>
                    </a:ext>
                  </a:extLst>
                </a:gridCol>
              </a:tblGrid>
              <a:tr h="0">
                <a:tc>
                  <a:txBody>
                    <a:bodyPr/>
                    <a:lstStyle/>
                    <a:p>
                      <a:pPr marL="0" lvl="0" indent="0" algn="ctr" rtl="0">
                        <a:lnSpc>
                          <a:spcPct val="115000"/>
                        </a:lnSpc>
                        <a:spcBef>
                          <a:spcPts val="0"/>
                        </a:spcBef>
                        <a:spcAft>
                          <a:spcPts val="0"/>
                        </a:spcAft>
                        <a:buNone/>
                      </a:pPr>
                      <a:r>
                        <a:rPr lang="en" sz="1350" b="1">
                          <a:latin typeface="Nunito"/>
                          <a:ea typeface="Nunito"/>
                          <a:cs typeface="Nunito"/>
                          <a:sym typeface="Nunito"/>
                        </a:rPr>
                        <a:t>Traditional View (Then)</a:t>
                      </a:r>
                      <a:endParaRPr sz="1350" b="1">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50" b="1">
                          <a:latin typeface="Nunito"/>
                          <a:ea typeface="Nunito"/>
                          <a:cs typeface="Nunito"/>
                          <a:sym typeface="Nunito"/>
                        </a:rPr>
                        <a:t>Modern Understanding (Now)</a:t>
                      </a:r>
                      <a:endParaRPr sz="1350" b="1">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350">
                          <a:latin typeface="Nunito"/>
                          <a:ea typeface="Nunito"/>
                          <a:cs typeface="Nunito"/>
                          <a:sym typeface="Nunito"/>
                        </a:rPr>
                        <a:t>Learning = absorbing information</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 sz="1350">
                          <a:latin typeface="Nunito"/>
                          <a:ea typeface="Nunito"/>
                          <a:cs typeface="Nunito"/>
                          <a:sym typeface="Nunito"/>
                        </a:rPr>
                        <a:t>Learning = creating mental circuits through active engagement</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350">
                          <a:latin typeface="Nunito"/>
                          <a:ea typeface="Nunito"/>
                          <a:cs typeface="Nunito"/>
                          <a:sym typeface="Nunito"/>
                        </a:rPr>
                        <a:t>Lecture is the primary way to learn</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 sz="1350">
                          <a:latin typeface="Nunito"/>
                          <a:ea typeface="Nunito"/>
                          <a:cs typeface="Nunito"/>
                          <a:sym typeface="Nunito"/>
                        </a:rPr>
                        <a:t>Learning is best when it’s active, applied, and repeated</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350">
                          <a:latin typeface="Nunito"/>
                          <a:ea typeface="Nunito"/>
                          <a:cs typeface="Nunito"/>
                          <a:sym typeface="Nunito"/>
                        </a:rPr>
                        <a:t>Studying = reading and reviewing</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 sz="1350">
                          <a:latin typeface="Nunito"/>
                          <a:ea typeface="Nunito"/>
                          <a:cs typeface="Nunito"/>
                          <a:sym typeface="Nunito"/>
                        </a:rPr>
                        <a:t>Studying = retrieving, applying, and teaching others</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350">
                          <a:latin typeface="Nunito"/>
                          <a:ea typeface="Nunito"/>
                          <a:cs typeface="Nunito"/>
                          <a:sym typeface="Nunito"/>
                        </a:rPr>
                        <a:t>More time = better outcomes</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 sz="1350">
                          <a:latin typeface="Nunito"/>
                          <a:ea typeface="Nunito"/>
                          <a:cs typeface="Nunito"/>
                          <a:sym typeface="Nunito"/>
                        </a:rPr>
                        <a:t>Spaced, varied, and focused time leads to better retention</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350">
                          <a:latin typeface="Nunito"/>
                          <a:ea typeface="Nunito"/>
                          <a:cs typeface="Nunito"/>
                          <a:sym typeface="Nunito"/>
                        </a:rPr>
                        <a:t>Practice comes after you’ve learned</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 sz="1350">
                          <a:latin typeface="Nunito"/>
                          <a:ea typeface="Nunito"/>
                          <a:cs typeface="Nunito"/>
                          <a:sym typeface="Nunito"/>
                        </a:rPr>
                        <a:t>Practice is part of the learning itself</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 sz="1350">
                          <a:latin typeface="Nunito"/>
                          <a:ea typeface="Nunito"/>
                          <a:cs typeface="Nunito"/>
                          <a:sym typeface="Nunito"/>
                        </a:rPr>
                        <a:t>Testing is for grading</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 sz="1350" dirty="0">
                          <a:latin typeface="Nunito"/>
                          <a:ea typeface="Nunito"/>
                          <a:cs typeface="Nunito"/>
                          <a:sym typeface="Nunito"/>
                        </a:rPr>
                        <a:t>Testing is a powerful tool for learning</a:t>
                      </a:r>
                      <a:endParaRPr sz="1350" dirty="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9"/>
        <p:cNvGrpSpPr/>
        <p:nvPr/>
      </p:nvGrpSpPr>
      <p:grpSpPr>
        <a:xfrm>
          <a:off x="0" y="0"/>
          <a:ext cx="0" cy="0"/>
          <a:chOff x="0" y="0"/>
          <a:chExt cx="0" cy="0"/>
        </a:xfrm>
      </p:grpSpPr>
      <p:sp>
        <p:nvSpPr>
          <p:cNvPr id="500" name="Google Shape;500;p6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9"/>
          <p:cNvSpPr>
            <a:spLocks noGrp="1"/>
          </p:cNvSpPr>
          <p:nvPr>
            <p:ph type="title" idx="4294967295"/>
          </p:nvPr>
        </p:nvSpPr>
        <p:spPr>
          <a:xfrm>
            <a:off x="609600" y="609600"/>
            <a:ext cx="6212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DITAP’s Multi-Modal Learning Approach</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01" name="Google Shape;501;p69"/>
          <p:cNvSpPr/>
          <p:nvPr/>
        </p:nvSpPr>
        <p:spPr>
          <a:xfrm>
            <a:off x="609575" y="1404750"/>
            <a:ext cx="7636500" cy="2904600"/>
          </a:xfrm>
          <a:prstGeom prst="rect">
            <a:avLst/>
          </a:prstGeom>
          <a:noFill/>
          <a:ln>
            <a:noFill/>
          </a:ln>
        </p:spPr>
        <p:txBody>
          <a:bodyPr spcFirstLastPara="1" wrap="square" lIns="91425" tIns="45700" rIns="91425" bIns="45700" anchor="ctr" anchorCtr="0">
            <a:noAutofit/>
          </a:bodyPr>
          <a:lstStyle/>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Self-paced content = foundation</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Live lectures = context, anchors key frameworks</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Peer collaboration = real time synthesis</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Applied assignments = real-world use, bridges theory with application</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In-class activities = practice + feedback</a:t>
            </a:r>
            <a:endParaRPr sz="1350">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7"/>
        <p:cNvGrpSpPr/>
        <p:nvPr/>
      </p:nvGrpSpPr>
      <p:grpSpPr>
        <a:xfrm>
          <a:off x="0" y="0"/>
          <a:ext cx="0" cy="0"/>
          <a:chOff x="0" y="0"/>
          <a:chExt cx="0" cy="0"/>
        </a:xfrm>
      </p:grpSpPr>
      <p:sp>
        <p:nvSpPr>
          <p:cNvPr id="508" name="Google Shape;508;p7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0"/>
          <p:cNvSpPr>
            <a:spLocks noGrp="1"/>
          </p:cNvSpPr>
          <p:nvPr>
            <p:ph type="title" idx="4294967295"/>
          </p:nvPr>
        </p:nvSpPr>
        <p:spPr>
          <a:xfrm>
            <a:off x="609600" y="609600"/>
            <a:ext cx="68436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 Is Learning? (Science of the Brain)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09" name="Google Shape;509;p70"/>
          <p:cNvSpPr/>
          <p:nvPr/>
        </p:nvSpPr>
        <p:spPr>
          <a:xfrm>
            <a:off x="609575" y="1404750"/>
            <a:ext cx="7636500" cy="3161400"/>
          </a:xfrm>
          <a:prstGeom prst="rect">
            <a:avLst/>
          </a:prstGeom>
          <a:noFill/>
          <a:ln>
            <a:noFill/>
          </a:ln>
        </p:spPr>
        <p:txBody>
          <a:bodyPr spcFirstLastPara="1" wrap="square" lIns="91425" tIns="45700" rIns="91425" bIns="45700" anchor="ctr" anchorCtr="0">
            <a:noAutofit/>
          </a:bodyPr>
          <a:lstStyle/>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Learning rewires neural circuits</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Synapses = brain’s learning infrastructure</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Sleep is essential for memory</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Working memory holds ~4 items</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Chunking improves retention</a:t>
            </a:r>
            <a:endParaRPr sz="1350">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5"/>
        <p:cNvGrpSpPr/>
        <p:nvPr/>
      </p:nvGrpSpPr>
      <p:grpSpPr>
        <a:xfrm>
          <a:off x="0" y="0"/>
          <a:ext cx="0" cy="0"/>
          <a:chOff x="0" y="0"/>
          <a:chExt cx="0" cy="0"/>
        </a:xfrm>
      </p:grpSpPr>
      <p:sp>
        <p:nvSpPr>
          <p:cNvPr id="516" name="Google Shape;516;p7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1"/>
          <p:cNvSpPr>
            <a:spLocks noGrp="1"/>
          </p:cNvSpPr>
          <p:nvPr>
            <p:ph type="title" idx="4294967295"/>
          </p:nvPr>
        </p:nvSpPr>
        <p:spPr>
          <a:xfrm>
            <a:off x="609575" y="1404750"/>
            <a:ext cx="7636500" cy="31614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142875" marR="0" lvl="0" indent="0" algn="l" defTabSz="914400" rtl="0" eaLnBrk="1" fontAlgn="auto" latinLnBrk="0" hangingPunct="1">
              <a:lnSpc>
                <a:spcPct val="136000"/>
              </a:lnSpc>
              <a:spcBef>
                <a:spcPts val="0"/>
              </a:spcBef>
              <a:spcAft>
                <a:spcPts val="0"/>
              </a:spcAft>
              <a:buClr>
                <a:srgbClr val="000000"/>
              </a:buClr>
              <a:buSzPts val="1350"/>
              <a:buFont typeface="Arial"/>
              <a:buNone/>
              <a:tabLst/>
              <a:defRPr/>
            </a:pPr>
            <a:r>
              <a:rPr kumimoji="0" lang="en-US" sz="1350" b="0" i="0" u="none" strike="noStrike" kern="0" cap="none" spc="0" normalizeH="0" baseline="0" noProof="0" dirty="0">
                <a:ln>
                  <a:noFill/>
                </a:ln>
                <a:solidFill>
                  <a:srgbClr val="000000"/>
                </a:solidFill>
                <a:effectLst/>
                <a:uLnTx/>
                <a:uFillTx/>
                <a:latin typeface="Inter"/>
                <a:ea typeface="Inter"/>
                <a:cs typeface="Inter"/>
                <a:sym typeface="Inter"/>
              </a:rPr>
              <a:t>1. Learning is a </a:t>
            </a:r>
            <a:r>
              <a:rPr kumimoji="0" lang="en-US" sz="1350" b="1" i="0" u="none" strike="noStrike" kern="0" cap="none" spc="0" normalizeH="0" baseline="0" noProof="0" dirty="0">
                <a:ln>
                  <a:noFill/>
                </a:ln>
                <a:solidFill>
                  <a:srgbClr val="000000"/>
                </a:solidFill>
                <a:effectLst/>
                <a:uLnTx/>
                <a:uFillTx/>
                <a:latin typeface="Inter"/>
                <a:ea typeface="Inter"/>
                <a:cs typeface="Inter"/>
                <a:sym typeface="Inter"/>
              </a:rPr>
              <a:t>process</a:t>
            </a:r>
            <a:r>
              <a:rPr kumimoji="0" lang="en-US" sz="1350" b="0" i="0" u="none" strike="noStrike" kern="0" cap="none" spc="0" normalizeH="0" baseline="0" noProof="0" dirty="0">
                <a:ln>
                  <a:noFill/>
                </a:ln>
                <a:solidFill>
                  <a:srgbClr val="000000"/>
                </a:solidFill>
                <a:effectLst/>
                <a:uLnTx/>
                <a:uFillTx/>
                <a:latin typeface="Inter"/>
                <a:ea typeface="Inter"/>
                <a:cs typeface="Inter"/>
                <a:sym typeface="Inter"/>
              </a:rPr>
              <a:t>, not a product.</a:t>
            </a:r>
          </a:p>
          <a:p>
            <a:pPr marL="457200" marR="0" lvl="0" indent="0" algn="l" defTabSz="914400" rtl="0" eaLnBrk="1" fontAlgn="auto" latinLnBrk="0" hangingPunct="1">
              <a:lnSpc>
                <a:spcPct val="136000"/>
              </a:lnSpc>
              <a:spcBef>
                <a:spcPts val="0"/>
              </a:spcBef>
              <a:spcAft>
                <a:spcPts val="0"/>
              </a:spcAft>
              <a:buClr>
                <a:srgbClr val="000000"/>
              </a:buClr>
              <a:buSzTx/>
              <a:buFont typeface="Arial"/>
              <a:buNone/>
              <a:tabLst/>
              <a:defRPr/>
            </a:pPr>
            <a:endParaRPr kumimoji="0" lang="en-US" sz="1350" b="0" i="0" u="none" strike="noStrike" kern="0" cap="none" spc="0" normalizeH="0" baseline="0" noProof="0" dirty="0">
              <a:ln>
                <a:noFill/>
              </a:ln>
              <a:solidFill>
                <a:srgbClr val="000000"/>
              </a:solidFill>
              <a:effectLst/>
              <a:uLnTx/>
              <a:uFillTx/>
              <a:latin typeface="Inter"/>
              <a:ea typeface="Inter"/>
              <a:cs typeface="Inter"/>
              <a:sym typeface="Inter"/>
            </a:endParaRPr>
          </a:p>
          <a:p>
            <a:pPr marL="142875" marR="0" lvl="0" indent="0" algn="l" defTabSz="914400" rtl="0" eaLnBrk="1" fontAlgn="auto" latinLnBrk="0" hangingPunct="1">
              <a:lnSpc>
                <a:spcPct val="136000"/>
              </a:lnSpc>
              <a:spcBef>
                <a:spcPts val="0"/>
              </a:spcBef>
              <a:spcAft>
                <a:spcPts val="0"/>
              </a:spcAft>
              <a:buClr>
                <a:srgbClr val="000000"/>
              </a:buClr>
              <a:buSzPts val="1350"/>
              <a:buFont typeface="Arial"/>
              <a:buNone/>
              <a:tabLst/>
              <a:defRPr/>
            </a:pPr>
            <a:r>
              <a:rPr kumimoji="0" lang="en-US" sz="1350" b="0" i="0" u="none" strike="noStrike" kern="0" cap="none" spc="0" normalizeH="0" baseline="0" noProof="0" dirty="0">
                <a:ln>
                  <a:noFill/>
                </a:ln>
                <a:solidFill>
                  <a:srgbClr val="000000"/>
                </a:solidFill>
                <a:effectLst/>
                <a:uLnTx/>
                <a:uFillTx/>
                <a:latin typeface="Inter"/>
                <a:ea typeface="Inter"/>
                <a:cs typeface="Inter"/>
                <a:sym typeface="Inter"/>
              </a:rPr>
              <a:t>2. Learning involves change – and must have a </a:t>
            </a:r>
            <a:r>
              <a:rPr kumimoji="0" lang="en-US" sz="1350" b="1" i="0" u="none" strike="noStrike" kern="0" cap="none" spc="0" normalizeH="0" baseline="0" noProof="0" dirty="0">
                <a:ln>
                  <a:noFill/>
                </a:ln>
                <a:solidFill>
                  <a:srgbClr val="000000"/>
                </a:solidFill>
                <a:effectLst/>
                <a:uLnTx/>
                <a:uFillTx/>
                <a:latin typeface="Inter"/>
                <a:ea typeface="Inter"/>
                <a:cs typeface="Inter"/>
                <a:sym typeface="Inter"/>
              </a:rPr>
              <a:t>lasting impact</a:t>
            </a:r>
            <a:r>
              <a:rPr kumimoji="0" lang="en-US" sz="1350" b="0" i="0" u="none" strike="noStrike" kern="0" cap="none" spc="0" normalizeH="0" baseline="0" noProof="0" dirty="0">
                <a:ln>
                  <a:noFill/>
                </a:ln>
                <a:solidFill>
                  <a:srgbClr val="000000"/>
                </a:solidFill>
                <a:effectLst/>
                <a:uLnTx/>
                <a:uFillTx/>
                <a:latin typeface="Inter"/>
                <a:ea typeface="Inter"/>
                <a:cs typeface="Inter"/>
                <a:sym typeface="Inter"/>
              </a:rPr>
              <a:t>.</a:t>
            </a:r>
          </a:p>
          <a:p>
            <a:pPr marL="457200" marR="0" lvl="0" indent="0" algn="l" defTabSz="914400" rtl="0" eaLnBrk="1" fontAlgn="auto" latinLnBrk="0" hangingPunct="1">
              <a:lnSpc>
                <a:spcPct val="136000"/>
              </a:lnSpc>
              <a:spcBef>
                <a:spcPts val="0"/>
              </a:spcBef>
              <a:spcAft>
                <a:spcPts val="0"/>
              </a:spcAft>
              <a:buClr>
                <a:srgbClr val="000000"/>
              </a:buClr>
              <a:buSzTx/>
              <a:buFont typeface="Arial"/>
              <a:buNone/>
              <a:tabLst/>
              <a:defRPr/>
            </a:pPr>
            <a:endParaRPr kumimoji="0" lang="en-US" sz="1350" b="0" i="0" u="none" strike="noStrike" kern="0" cap="none" spc="0" normalizeH="0" baseline="0" noProof="0" dirty="0">
              <a:ln>
                <a:noFill/>
              </a:ln>
              <a:solidFill>
                <a:srgbClr val="000000"/>
              </a:solidFill>
              <a:effectLst/>
              <a:uLnTx/>
              <a:uFillTx/>
              <a:latin typeface="Inter"/>
              <a:ea typeface="Inter"/>
              <a:cs typeface="Inter"/>
              <a:sym typeface="Inter"/>
            </a:endParaRPr>
          </a:p>
          <a:p>
            <a:pPr marL="142875" marR="0" lvl="0" indent="0" algn="l" defTabSz="914400" rtl="0" eaLnBrk="1" fontAlgn="auto" latinLnBrk="0" hangingPunct="1">
              <a:lnSpc>
                <a:spcPct val="136000"/>
              </a:lnSpc>
              <a:spcBef>
                <a:spcPts val="0"/>
              </a:spcBef>
              <a:spcAft>
                <a:spcPts val="0"/>
              </a:spcAft>
              <a:buClr>
                <a:srgbClr val="000000"/>
              </a:buClr>
              <a:buSzPts val="1350"/>
              <a:buFont typeface="Arial"/>
              <a:buNone/>
              <a:tabLst/>
              <a:defRPr/>
            </a:pPr>
            <a:r>
              <a:rPr kumimoji="0" lang="en-US" sz="1350" b="0" i="0" u="none" strike="noStrike" kern="0" cap="none" spc="0" normalizeH="0" baseline="0" noProof="0" dirty="0">
                <a:ln>
                  <a:noFill/>
                </a:ln>
                <a:solidFill>
                  <a:srgbClr val="000000"/>
                </a:solidFill>
                <a:effectLst/>
                <a:uLnTx/>
                <a:uFillTx/>
                <a:latin typeface="Inter"/>
                <a:ea typeface="Inter"/>
                <a:cs typeface="Inter"/>
                <a:sym typeface="Inter"/>
              </a:rPr>
              <a:t>3. Learning is not something done to you, but rather </a:t>
            </a:r>
            <a:r>
              <a:rPr kumimoji="0" lang="en-US" sz="1350" b="1" i="0" u="none" strike="noStrike" kern="0" cap="none" spc="0" normalizeH="0" baseline="0" noProof="0" dirty="0">
                <a:ln>
                  <a:noFill/>
                </a:ln>
                <a:solidFill>
                  <a:srgbClr val="000000"/>
                </a:solidFill>
                <a:effectLst/>
                <a:uLnTx/>
                <a:uFillTx/>
                <a:latin typeface="Inter"/>
                <a:ea typeface="Inter"/>
                <a:cs typeface="Inter"/>
                <a:sym typeface="Inter"/>
              </a:rPr>
              <a:t>something you yourself do</a:t>
            </a:r>
            <a:r>
              <a:rPr kumimoji="0" lang="en-US" sz="1350" b="0" i="0" u="none" strike="noStrike" kern="0" cap="none" spc="0" normalizeH="0" baseline="0" noProof="0" dirty="0">
                <a:ln>
                  <a:noFill/>
                </a:ln>
                <a:solidFill>
                  <a:srgbClr val="000000"/>
                </a:solidFill>
                <a:effectLst/>
                <a:uLnTx/>
                <a:uFillTx/>
                <a:latin typeface="Inter"/>
                <a:ea typeface="Inter"/>
                <a:cs typeface="Inter"/>
                <a:sym typeface="Inter"/>
              </a:rPr>
              <a:t>.</a:t>
            </a:r>
          </a:p>
        </p:txBody>
      </p:sp>
      <p:sp>
        <p:nvSpPr>
          <p:cNvPr id="518" name="Google Shape;518;p71"/>
          <p:cNvSpPr/>
          <p:nvPr/>
        </p:nvSpPr>
        <p:spPr>
          <a:xfrm>
            <a:off x="609600" y="609600"/>
            <a:ext cx="6843600" cy="342900"/>
          </a:xfrm>
          <a:prstGeom prst="rect">
            <a:avLst/>
          </a:prstGeom>
          <a:no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rgbClr val="000000"/>
              </a:buClr>
              <a:buSzPts val="2250"/>
              <a:buFont typeface="Inter"/>
              <a:buNone/>
            </a:pPr>
            <a:r>
              <a:rPr lang="en" sz="2250" b="1">
                <a:latin typeface="Inter"/>
                <a:ea typeface="Inter"/>
                <a:cs typeface="Inter"/>
                <a:sym typeface="Inter"/>
              </a:rPr>
              <a:t>Three critical components</a:t>
            </a:r>
            <a:endParaRPr sz="225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3"/>
        <p:cNvGrpSpPr/>
        <p:nvPr/>
      </p:nvGrpSpPr>
      <p:grpSpPr>
        <a:xfrm>
          <a:off x="0" y="0"/>
          <a:ext cx="0" cy="0"/>
          <a:chOff x="0" y="0"/>
          <a:chExt cx="0" cy="0"/>
        </a:xfrm>
      </p:grpSpPr>
      <p:sp>
        <p:nvSpPr>
          <p:cNvPr id="524" name="Google Shape;524;p7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2"/>
          <p:cNvSpPr>
            <a:spLocks noGrp="1"/>
          </p:cNvSpPr>
          <p:nvPr>
            <p:ph type="title" idx="4294967295"/>
          </p:nvPr>
        </p:nvSpPr>
        <p:spPr>
          <a:xfrm>
            <a:off x="609600" y="609600"/>
            <a:ext cx="6811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True or False?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25" name="Google Shape;525;p72"/>
          <p:cNvSpPr/>
          <p:nvPr/>
        </p:nvSpPr>
        <p:spPr>
          <a:xfrm>
            <a:off x="609575" y="1404750"/>
            <a:ext cx="7636500" cy="2273700"/>
          </a:xfrm>
          <a:prstGeom prst="rect">
            <a:avLst/>
          </a:prstGeom>
          <a:noFill/>
          <a:ln>
            <a:noFill/>
          </a:ln>
        </p:spPr>
        <p:txBody>
          <a:bodyPr spcFirstLastPara="1" wrap="square" lIns="91425" tIns="45700" rIns="91425" bIns="45700" anchor="ctr" anchorCtr="0">
            <a:noAutofit/>
          </a:bodyPr>
          <a:lstStyle/>
          <a:p>
            <a:pPr marL="0" marR="0" lvl="0" indent="0" algn="l" rtl="0">
              <a:lnSpc>
                <a:spcPct val="136000"/>
              </a:lnSpc>
              <a:spcBef>
                <a:spcPts val="0"/>
              </a:spcBef>
              <a:spcAft>
                <a:spcPts val="0"/>
              </a:spcAft>
              <a:buClr>
                <a:srgbClr val="000000"/>
              </a:buClr>
              <a:buSzPts val="1125"/>
              <a:buFont typeface="Inter"/>
              <a:buNone/>
            </a:pPr>
            <a:r>
              <a:rPr lang="en" sz="1350">
                <a:latin typeface="Inter"/>
                <a:ea typeface="Inter"/>
                <a:cs typeface="Inter"/>
                <a:sym typeface="Inter"/>
              </a:rPr>
              <a:t>To make the most of learning through lecture, it’s important to pause and write down summaries of what you hear.</a:t>
            </a:r>
            <a:endParaRPr sz="1350">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1008</Words>
  <Application>Microsoft Macintosh PowerPoint</Application>
  <PresentationFormat>On-screen Show (16:9)</PresentationFormat>
  <Paragraphs>165</Paragraphs>
  <Slides>21</Slides>
  <Notes>21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21</vt:i4>
      </vt:variant>
    </vt:vector>
  </HeadingPairs>
  <TitlesOfParts>
    <vt:vector size="35" baseType="lpstr">
      <vt:lpstr>Inter</vt:lpstr>
      <vt:lpstr>Barlow Medium</vt:lpstr>
      <vt:lpstr>Arial</vt:lpstr>
      <vt:lpstr>Nunito</vt:lpstr>
      <vt:lpstr>Hepta Slab Medium</vt:lpstr>
      <vt:lpstr>Calibri</vt:lpstr>
      <vt:lpstr>Barlow Light</vt:lpstr>
      <vt:lpstr>Hepta Slab</vt:lpstr>
      <vt:lpstr>Hepta Slab Light</vt:lpstr>
      <vt:lpstr>Barlow ExtraLight</vt:lpstr>
      <vt:lpstr>Barlow</vt:lpstr>
      <vt:lpstr>Shift</vt:lpstr>
      <vt:lpstr>Strategy Plan</vt:lpstr>
      <vt:lpstr>Office Theme</vt:lpstr>
      <vt:lpstr>Module 0 - Orientation</vt:lpstr>
      <vt:lpstr>Learning How to Learn</vt:lpstr>
      <vt:lpstr>Attribution</vt:lpstr>
      <vt:lpstr>Why Learn How to Learn</vt:lpstr>
      <vt:lpstr>Then vs. Now in Learning</vt:lpstr>
      <vt:lpstr>DITAP’s Multi-Modal Learning Approach</vt:lpstr>
      <vt:lpstr>What Is Learning? (Science of the Brain)</vt:lpstr>
      <vt:lpstr>1. Learning is a process, not a product.  2. Learning involves change – and must have a lasting impact.  3. Learning is not something done to you, but rather something you yourself do.</vt:lpstr>
      <vt:lpstr>True or False?</vt:lpstr>
      <vt:lpstr>True or False?</vt:lpstr>
      <vt:lpstr>True or False?</vt:lpstr>
      <vt:lpstr>True or False?</vt:lpstr>
      <vt:lpstr>Active vs. Passive Learning</vt:lpstr>
      <vt:lpstr>Poll: Which of these improves learning most? </vt:lpstr>
      <vt:lpstr>Poll: Which of these improves learning most? </vt:lpstr>
      <vt:lpstr>Focus &amp; Time Management</vt:lpstr>
      <vt:lpstr>Knowledge Check</vt:lpstr>
      <vt:lpstr>Knowledge Check</vt:lpstr>
      <vt:lpstr>Conclusion / Takeaways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Sarah Baron</cp:lastModifiedBy>
  <cp:revision>3</cp:revision>
  <dcterms:modified xsi:type="dcterms:W3CDTF">2025-08-26T15:09:38Z</dcterms:modified>
</cp:coreProperties>
</file>