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08" r:id="rId1"/>
    <p:sldMasterId id="2147483709" r:id="rId2"/>
    <p:sldMasterId id="2147483710" r:id="rId3"/>
  </p:sldMasterIdLst>
  <p:notesMasterIdLst>
    <p:notesMasterId r:id="rId49"/>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Lst>
  <p:sldSz cx="9144000" cy="5143500" type="screen16x9"/>
  <p:notesSz cx="6858000" cy="9144000"/>
  <p:embeddedFontLst>
    <p:embeddedFont>
      <p:font typeface="Barlow" pitchFamily="2" charset="77"/>
      <p:regular r:id="rId50"/>
      <p:bold r:id="rId51"/>
      <p:italic r:id="rId52"/>
      <p:boldItalic r:id="rId53"/>
    </p:embeddedFont>
    <p:embeddedFont>
      <p:font typeface="Barlow ExtraLight" panose="020F0302020204030204" pitchFamily="34" charset="0"/>
      <p:regular r:id="rId54"/>
      <p:bold r:id="rId55"/>
      <p:italic r:id="rId56"/>
      <p:boldItalic r:id="rId57"/>
    </p:embeddedFont>
    <p:embeddedFont>
      <p:font typeface="Barlow Light" panose="020F0302020204030204" pitchFamily="34" charset="0"/>
      <p:regular r:id="rId58"/>
      <p:bold r:id="rId59"/>
      <p:italic r:id="rId60"/>
      <p:boldItalic r:id="rId61"/>
    </p:embeddedFont>
    <p:embeddedFont>
      <p:font typeface="Barlow Medium" panose="020F0502020204030204" pitchFamily="34" charset="0"/>
      <p:regular r:id="rId62"/>
      <p:bold r:id="rId63"/>
      <p:italic r:id="rId64"/>
      <p:boldItalic r:id="rId65"/>
    </p:embeddedFont>
    <p:embeddedFont>
      <p:font typeface="Cambria" panose="02040503050406030204" pitchFamily="18" charset="0"/>
      <p:regular r:id="rId66"/>
      <p:bold r:id="rId67"/>
      <p:italic r:id="rId68"/>
      <p:boldItalic r:id="rId69"/>
    </p:embeddedFont>
    <p:embeddedFont>
      <p:font typeface="Hepta Slab" pitchFamily="2" charset="77"/>
      <p:regular r:id="rId70"/>
      <p:bold r:id="rId71"/>
    </p:embeddedFont>
    <p:embeddedFont>
      <p:font typeface="Hepta Slab Light" pitchFamily="2" charset="77"/>
      <p:regular r:id="rId72"/>
      <p:bold r:id="rId73"/>
    </p:embeddedFont>
    <p:embeddedFont>
      <p:font typeface="Hepta Slab Medium" pitchFamily="2" charset="77"/>
      <p:regular r:id="rId74"/>
      <p:bold r:id="rId75"/>
    </p:embeddedFont>
    <p:embeddedFont>
      <p:font typeface="Inter" panose="02000503000000020004" pitchFamily="2" charset="0"/>
      <p:regular r:id="rId76"/>
      <p:bold r:id="rId77"/>
      <p:italic r:id="rId78"/>
      <p:boldItalic r:id="rId79"/>
    </p:embeddedFont>
    <p:embeddedFont>
      <p:font typeface="Inter Medium" panose="02000503000000020004" pitchFamily="2" charset="0"/>
      <p:regular r:id="rId80"/>
      <p:bold r:id="rId81"/>
      <p:italic r:id="rId82"/>
      <p:boldItalic r:id="rId83"/>
    </p:embeddedFont>
    <p:embeddedFont>
      <p:font typeface="Nunito" pitchFamily="2" charset="77"/>
      <p:regular r:id="rId84"/>
      <p:bold r:id="rId85"/>
      <p:italic r:id="rId86"/>
      <p:boldItalic r:id="rId87"/>
    </p:embeddedFont>
    <p:embeddedFont>
      <p:font typeface="Open Sans" panose="020B0606030504020204" pitchFamily="34" charset="0"/>
      <p:regular r:id="rId88"/>
      <p:bold r:id="rId89"/>
      <p:italic r:id="rId90"/>
      <p:boldItalic r:id="rId9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534A52F-5290-6C46-89DD-D36CD21C8ECA}" v="4" dt="2025-09-10T17:48:17.427"/>
  </p1510:revLst>
</p1510:revInfo>
</file>

<file path=ppt/tableStyles.xml><?xml version="1.0" encoding="utf-8"?>
<a:tblStyleLst xmlns:a="http://schemas.openxmlformats.org/drawingml/2006/main" def="{DD3144EA-C6BA-4097-BDF5-5AD6353D3DCE}">
  <a:tblStyle styleId="{DD3144EA-C6BA-4097-BDF5-5AD6353D3DCE}"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45"/>
    <p:restoredTop sz="95179" autoAdjust="0"/>
  </p:normalViewPr>
  <p:slideViewPr>
    <p:cSldViewPr snapToGrid="0">
      <p:cViewPr varScale="1">
        <p:scale>
          <a:sx n="97" d="100"/>
          <a:sy n="97" d="100"/>
        </p:scale>
        <p:origin x="1248" y="48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font" Target="fonts/font14.fntdata"/><Relationship Id="rId68" Type="http://schemas.openxmlformats.org/officeDocument/2006/relationships/font" Target="fonts/font19.fntdata"/><Relationship Id="rId84" Type="http://schemas.openxmlformats.org/officeDocument/2006/relationships/font" Target="fonts/font35.fntdata"/><Relationship Id="rId89" Type="http://schemas.openxmlformats.org/officeDocument/2006/relationships/font" Target="fonts/font40.fntdata"/><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font" Target="fonts/font4.fntdata"/><Relationship Id="rId58" Type="http://schemas.openxmlformats.org/officeDocument/2006/relationships/font" Target="fonts/font9.fntdata"/><Relationship Id="rId74" Type="http://schemas.openxmlformats.org/officeDocument/2006/relationships/font" Target="fonts/font25.fntdata"/><Relationship Id="rId79" Type="http://schemas.openxmlformats.org/officeDocument/2006/relationships/font" Target="fonts/font30.fntdata"/><Relationship Id="rId5" Type="http://schemas.openxmlformats.org/officeDocument/2006/relationships/slide" Target="slides/slide2.xml"/><Relationship Id="rId90" Type="http://schemas.openxmlformats.org/officeDocument/2006/relationships/font" Target="fonts/font41.fntdata"/><Relationship Id="rId95" Type="http://schemas.openxmlformats.org/officeDocument/2006/relationships/tableStyles" Target="tableStyles.xml"/><Relationship Id="rId22" Type="http://schemas.openxmlformats.org/officeDocument/2006/relationships/slide" Target="slides/slide19.xml"/><Relationship Id="rId27" Type="http://schemas.openxmlformats.org/officeDocument/2006/relationships/slide" Target="slides/slide24.xml"/><Relationship Id="rId43" Type="http://schemas.openxmlformats.org/officeDocument/2006/relationships/slide" Target="slides/slide40.xml"/><Relationship Id="rId48" Type="http://schemas.openxmlformats.org/officeDocument/2006/relationships/slide" Target="slides/slide45.xml"/><Relationship Id="rId64" Type="http://schemas.openxmlformats.org/officeDocument/2006/relationships/font" Target="fonts/font15.fntdata"/><Relationship Id="rId69" Type="http://schemas.openxmlformats.org/officeDocument/2006/relationships/font" Target="fonts/font20.fntdata"/><Relationship Id="rId80" Type="http://schemas.openxmlformats.org/officeDocument/2006/relationships/font" Target="fonts/font31.fntdata"/><Relationship Id="rId85" Type="http://schemas.openxmlformats.org/officeDocument/2006/relationships/font" Target="fonts/font36.fntdata"/><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font" Target="fonts/font10.fntdata"/><Relationship Id="rId67" Type="http://schemas.openxmlformats.org/officeDocument/2006/relationships/font" Target="fonts/font18.fntdata"/><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font" Target="fonts/font5.fntdata"/><Relationship Id="rId62" Type="http://schemas.openxmlformats.org/officeDocument/2006/relationships/font" Target="fonts/font13.fntdata"/><Relationship Id="rId70" Type="http://schemas.openxmlformats.org/officeDocument/2006/relationships/font" Target="fonts/font21.fntdata"/><Relationship Id="rId75" Type="http://schemas.openxmlformats.org/officeDocument/2006/relationships/font" Target="fonts/font26.fntdata"/><Relationship Id="rId83" Type="http://schemas.openxmlformats.org/officeDocument/2006/relationships/font" Target="fonts/font34.fntdata"/><Relationship Id="rId88" Type="http://schemas.openxmlformats.org/officeDocument/2006/relationships/font" Target="fonts/font39.fntdata"/><Relationship Id="rId91" Type="http://schemas.openxmlformats.org/officeDocument/2006/relationships/font" Target="fonts/font42.fntdata"/><Relationship Id="rId9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notesMaster" Target="notesMasters/notesMaster1.xml"/><Relationship Id="rId57" Type="http://schemas.openxmlformats.org/officeDocument/2006/relationships/font" Target="fonts/font8.fntdata"/><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font" Target="fonts/font3.fntdata"/><Relationship Id="rId60" Type="http://schemas.openxmlformats.org/officeDocument/2006/relationships/font" Target="fonts/font11.fntdata"/><Relationship Id="rId65" Type="http://schemas.openxmlformats.org/officeDocument/2006/relationships/font" Target="fonts/font16.fntdata"/><Relationship Id="rId73" Type="http://schemas.openxmlformats.org/officeDocument/2006/relationships/font" Target="fonts/font24.fntdata"/><Relationship Id="rId78" Type="http://schemas.openxmlformats.org/officeDocument/2006/relationships/font" Target="fonts/font29.fntdata"/><Relationship Id="rId81" Type="http://schemas.openxmlformats.org/officeDocument/2006/relationships/font" Target="fonts/font32.fntdata"/><Relationship Id="rId86" Type="http://schemas.openxmlformats.org/officeDocument/2006/relationships/font" Target="fonts/font37.fntdata"/><Relationship Id="rId94"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font" Target="fonts/font1.fntdata"/><Relationship Id="rId55" Type="http://schemas.openxmlformats.org/officeDocument/2006/relationships/font" Target="fonts/font6.fntdata"/><Relationship Id="rId76" Type="http://schemas.openxmlformats.org/officeDocument/2006/relationships/font" Target="fonts/font27.fntdata"/><Relationship Id="rId97" Type="http://schemas.microsoft.com/office/2015/10/relationships/revisionInfo" Target="revisionInfo.xml"/><Relationship Id="rId7" Type="http://schemas.openxmlformats.org/officeDocument/2006/relationships/slide" Target="slides/slide4.xml"/><Relationship Id="rId71" Type="http://schemas.openxmlformats.org/officeDocument/2006/relationships/font" Target="fonts/font22.fntdata"/><Relationship Id="rId92" Type="http://schemas.openxmlformats.org/officeDocument/2006/relationships/presProps" Target="presProps.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font" Target="fonts/font17.fntdata"/><Relationship Id="rId87" Type="http://schemas.openxmlformats.org/officeDocument/2006/relationships/font" Target="fonts/font38.fntdata"/><Relationship Id="rId61" Type="http://schemas.openxmlformats.org/officeDocument/2006/relationships/font" Target="fonts/font12.fntdata"/><Relationship Id="rId82" Type="http://schemas.openxmlformats.org/officeDocument/2006/relationships/font" Target="fonts/font33.fntdata"/><Relationship Id="rId19" Type="http://schemas.openxmlformats.org/officeDocument/2006/relationships/slide" Target="slides/slide16.xml"/><Relationship Id="rId14" Type="http://schemas.openxmlformats.org/officeDocument/2006/relationships/slide" Target="slides/slide11.xml"/><Relationship Id="rId30" Type="http://schemas.openxmlformats.org/officeDocument/2006/relationships/slide" Target="slides/slide27.xml"/><Relationship Id="rId35" Type="http://schemas.openxmlformats.org/officeDocument/2006/relationships/slide" Target="slides/slide32.xml"/><Relationship Id="rId56" Type="http://schemas.openxmlformats.org/officeDocument/2006/relationships/font" Target="fonts/font7.fntdata"/><Relationship Id="rId77" Type="http://schemas.openxmlformats.org/officeDocument/2006/relationships/font" Target="fonts/font28.fntdata"/><Relationship Id="rId8" Type="http://schemas.openxmlformats.org/officeDocument/2006/relationships/slide" Target="slides/slide5.xml"/><Relationship Id="rId51" Type="http://schemas.openxmlformats.org/officeDocument/2006/relationships/font" Target="fonts/font2.fntdata"/><Relationship Id="rId72" Type="http://schemas.openxmlformats.org/officeDocument/2006/relationships/font" Target="fonts/font23.fntdata"/><Relationship Id="rId93"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rah Baron" userId="f98a18f1-9ff0-4b9c-bc7a-71d448a5ba41" providerId="ADAL" clId="{B17C62D3-6A73-5F71-87A2-BD07066203CD}"/>
    <pc:docChg chg="undo custSel modSld">
      <pc:chgData name="Sarah Baron" userId="f98a18f1-9ff0-4b9c-bc7a-71d448a5ba41" providerId="ADAL" clId="{B17C62D3-6A73-5F71-87A2-BD07066203CD}" dt="2025-09-10T17:54:52.470" v="469" actId="404"/>
      <pc:docMkLst>
        <pc:docMk/>
      </pc:docMkLst>
      <pc:sldChg chg="modSp mod">
        <pc:chgData name="Sarah Baron" userId="f98a18f1-9ff0-4b9c-bc7a-71d448a5ba41" providerId="ADAL" clId="{B17C62D3-6A73-5F71-87A2-BD07066203CD}" dt="2025-09-10T17:35:14.162" v="0" actId="403"/>
        <pc:sldMkLst>
          <pc:docMk/>
          <pc:sldMk cId="0" sldId="261"/>
        </pc:sldMkLst>
        <pc:spChg chg="mod">
          <ac:chgData name="Sarah Baron" userId="f98a18f1-9ff0-4b9c-bc7a-71d448a5ba41" providerId="ADAL" clId="{B17C62D3-6A73-5F71-87A2-BD07066203CD}" dt="2025-09-10T17:35:14.162" v="0" actId="403"/>
          <ac:spMkLst>
            <pc:docMk/>
            <pc:sldMk cId="0" sldId="261"/>
            <ac:spMk id="511" creationId="{00000000-0000-0000-0000-000000000000}"/>
          </ac:spMkLst>
        </pc:spChg>
      </pc:sldChg>
      <pc:sldChg chg="modSp mod">
        <pc:chgData name="Sarah Baron" userId="f98a18f1-9ff0-4b9c-bc7a-71d448a5ba41" providerId="ADAL" clId="{B17C62D3-6A73-5F71-87A2-BD07066203CD}" dt="2025-09-10T17:35:23.907" v="2" actId="255"/>
        <pc:sldMkLst>
          <pc:docMk/>
          <pc:sldMk cId="0" sldId="262"/>
        </pc:sldMkLst>
        <pc:spChg chg="mod">
          <ac:chgData name="Sarah Baron" userId="f98a18f1-9ff0-4b9c-bc7a-71d448a5ba41" providerId="ADAL" clId="{B17C62D3-6A73-5F71-87A2-BD07066203CD}" dt="2025-09-10T17:35:23.907" v="2" actId="255"/>
          <ac:spMkLst>
            <pc:docMk/>
            <pc:sldMk cId="0" sldId="262"/>
            <ac:spMk id="519" creationId="{00000000-0000-0000-0000-000000000000}"/>
          </ac:spMkLst>
        </pc:spChg>
      </pc:sldChg>
      <pc:sldChg chg="modSp mod">
        <pc:chgData name="Sarah Baron" userId="f98a18f1-9ff0-4b9c-bc7a-71d448a5ba41" providerId="ADAL" clId="{B17C62D3-6A73-5F71-87A2-BD07066203CD}" dt="2025-09-10T17:35:56.876" v="7" actId="1076"/>
        <pc:sldMkLst>
          <pc:docMk/>
          <pc:sldMk cId="0" sldId="263"/>
        </pc:sldMkLst>
        <pc:spChg chg="mod">
          <ac:chgData name="Sarah Baron" userId="f98a18f1-9ff0-4b9c-bc7a-71d448a5ba41" providerId="ADAL" clId="{B17C62D3-6A73-5F71-87A2-BD07066203CD}" dt="2025-09-10T17:35:51.060" v="6" actId="1076"/>
          <ac:spMkLst>
            <pc:docMk/>
            <pc:sldMk cId="0" sldId="263"/>
            <ac:spMk id="526" creationId="{00000000-0000-0000-0000-000000000000}"/>
          </ac:spMkLst>
        </pc:spChg>
        <pc:spChg chg="mod">
          <ac:chgData name="Sarah Baron" userId="f98a18f1-9ff0-4b9c-bc7a-71d448a5ba41" providerId="ADAL" clId="{B17C62D3-6A73-5F71-87A2-BD07066203CD}" dt="2025-09-10T17:35:56.876" v="7" actId="1076"/>
          <ac:spMkLst>
            <pc:docMk/>
            <pc:sldMk cId="0" sldId="263"/>
            <ac:spMk id="528" creationId="{00000000-0000-0000-0000-000000000000}"/>
          </ac:spMkLst>
        </pc:spChg>
      </pc:sldChg>
      <pc:sldChg chg="modSp mod">
        <pc:chgData name="Sarah Baron" userId="f98a18f1-9ff0-4b9c-bc7a-71d448a5ba41" providerId="ADAL" clId="{B17C62D3-6A73-5F71-87A2-BD07066203CD}" dt="2025-09-10T17:36:18.139" v="12" actId="20577"/>
        <pc:sldMkLst>
          <pc:docMk/>
          <pc:sldMk cId="0" sldId="264"/>
        </pc:sldMkLst>
        <pc:spChg chg="mod">
          <ac:chgData name="Sarah Baron" userId="f98a18f1-9ff0-4b9c-bc7a-71d448a5ba41" providerId="ADAL" clId="{B17C62D3-6A73-5F71-87A2-BD07066203CD}" dt="2025-09-10T17:36:18.139" v="12" actId="20577"/>
          <ac:spMkLst>
            <pc:docMk/>
            <pc:sldMk cId="0" sldId="264"/>
            <ac:spMk id="535" creationId="{00000000-0000-0000-0000-000000000000}"/>
          </ac:spMkLst>
        </pc:spChg>
      </pc:sldChg>
      <pc:sldChg chg="modSp mod">
        <pc:chgData name="Sarah Baron" userId="f98a18f1-9ff0-4b9c-bc7a-71d448a5ba41" providerId="ADAL" clId="{B17C62D3-6A73-5F71-87A2-BD07066203CD}" dt="2025-09-10T17:36:45.150" v="16" actId="404"/>
        <pc:sldMkLst>
          <pc:docMk/>
          <pc:sldMk cId="0" sldId="265"/>
        </pc:sldMkLst>
        <pc:spChg chg="mod">
          <ac:chgData name="Sarah Baron" userId="f98a18f1-9ff0-4b9c-bc7a-71d448a5ba41" providerId="ADAL" clId="{B17C62D3-6A73-5F71-87A2-BD07066203CD}" dt="2025-09-10T17:36:45.150" v="16" actId="404"/>
          <ac:spMkLst>
            <pc:docMk/>
            <pc:sldMk cId="0" sldId="265"/>
            <ac:spMk id="545" creationId="{00000000-0000-0000-0000-000000000000}"/>
          </ac:spMkLst>
        </pc:spChg>
      </pc:sldChg>
      <pc:sldChg chg="modSp mod">
        <pc:chgData name="Sarah Baron" userId="f98a18f1-9ff0-4b9c-bc7a-71d448a5ba41" providerId="ADAL" clId="{B17C62D3-6A73-5F71-87A2-BD07066203CD}" dt="2025-09-10T17:36:56.695" v="18" actId="403"/>
        <pc:sldMkLst>
          <pc:docMk/>
          <pc:sldMk cId="0" sldId="266"/>
        </pc:sldMkLst>
        <pc:spChg chg="mod">
          <ac:chgData name="Sarah Baron" userId="f98a18f1-9ff0-4b9c-bc7a-71d448a5ba41" providerId="ADAL" clId="{B17C62D3-6A73-5F71-87A2-BD07066203CD}" dt="2025-09-10T17:36:56.695" v="18" actId="403"/>
          <ac:spMkLst>
            <pc:docMk/>
            <pc:sldMk cId="0" sldId="266"/>
            <ac:spMk id="551" creationId="{00000000-0000-0000-0000-000000000000}"/>
          </ac:spMkLst>
        </pc:spChg>
      </pc:sldChg>
      <pc:sldChg chg="modSp mod">
        <pc:chgData name="Sarah Baron" userId="f98a18f1-9ff0-4b9c-bc7a-71d448a5ba41" providerId="ADAL" clId="{B17C62D3-6A73-5F71-87A2-BD07066203CD}" dt="2025-09-10T17:40:45.656" v="86" actId="403"/>
        <pc:sldMkLst>
          <pc:docMk/>
          <pc:sldMk cId="0" sldId="269"/>
        </pc:sldMkLst>
        <pc:spChg chg="mod">
          <ac:chgData name="Sarah Baron" userId="f98a18f1-9ff0-4b9c-bc7a-71d448a5ba41" providerId="ADAL" clId="{B17C62D3-6A73-5F71-87A2-BD07066203CD}" dt="2025-09-10T17:40:45.656" v="86" actId="403"/>
          <ac:spMkLst>
            <pc:docMk/>
            <pc:sldMk cId="0" sldId="269"/>
            <ac:spMk id="578" creationId="{00000000-0000-0000-0000-000000000000}"/>
          </ac:spMkLst>
        </pc:spChg>
      </pc:sldChg>
      <pc:sldChg chg="modSp mod">
        <pc:chgData name="Sarah Baron" userId="f98a18f1-9ff0-4b9c-bc7a-71d448a5ba41" providerId="ADAL" clId="{B17C62D3-6A73-5F71-87A2-BD07066203CD}" dt="2025-09-10T17:37:47.883" v="42" actId="20577"/>
        <pc:sldMkLst>
          <pc:docMk/>
          <pc:sldMk cId="0" sldId="270"/>
        </pc:sldMkLst>
        <pc:spChg chg="mod">
          <ac:chgData name="Sarah Baron" userId="f98a18f1-9ff0-4b9c-bc7a-71d448a5ba41" providerId="ADAL" clId="{B17C62D3-6A73-5F71-87A2-BD07066203CD}" dt="2025-09-10T17:37:47.883" v="42" actId="20577"/>
          <ac:spMkLst>
            <pc:docMk/>
            <pc:sldMk cId="0" sldId="270"/>
            <ac:spMk id="588" creationId="{00000000-0000-0000-0000-000000000000}"/>
          </ac:spMkLst>
        </pc:spChg>
      </pc:sldChg>
      <pc:sldChg chg="modSp mod">
        <pc:chgData name="Sarah Baron" userId="f98a18f1-9ff0-4b9c-bc7a-71d448a5ba41" providerId="ADAL" clId="{B17C62D3-6A73-5F71-87A2-BD07066203CD}" dt="2025-09-10T17:39:07.762" v="69" actId="255"/>
        <pc:sldMkLst>
          <pc:docMk/>
          <pc:sldMk cId="0" sldId="272"/>
        </pc:sldMkLst>
        <pc:spChg chg="mod">
          <ac:chgData name="Sarah Baron" userId="f98a18f1-9ff0-4b9c-bc7a-71d448a5ba41" providerId="ADAL" clId="{B17C62D3-6A73-5F71-87A2-BD07066203CD}" dt="2025-09-10T17:38:55.613" v="66" actId="1035"/>
          <ac:spMkLst>
            <pc:docMk/>
            <pc:sldMk cId="0" sldId="272"/>
            <ac:spMk id="603" creationId="{00000000-0000-0000-0000-000000000000}"/>
          </ac:spMkLst>
        </pc:spChg>
        <pc:spChg chg="mod">
          <ac:chgData name="Sarah Baron" userId="f98a18f1-9ff0-4b9c-bc7a-71d448a5ba41" providerId="ADAL" clId="{B17C62D3-6A73-5F71-87A2-BD07066203CD}" dt="2025-09-10T17:39:07.762" v="69" actId="255"/>
          <ac:spMkLst>
            <pc:docMk/>
            <pc:sldMk cId="0" sldId="272"/>
            <ac:spMk id="604" creationId="{00000000-0000-0000-0000-000000000000}"/>
          </ac:spMkLst>
        </pc:spChg>
      </pc:sldChg>
      <pc:sldChg chg="modSp mod">
        <pc:chgData name="Sarah Baron" userId="f98a18f1-9ff0-4b9c-bc7a-71d448a5ba41" providerId="ADAL" clId="{B17C62D3-6A73-5F71-87A2-BD07066203CD}" dt="2025-09-10T17:39:57.298" v="83" actId="20577"/>
        <pc:sldMkLst>
          <pc:docMk/>
          <pc:sldMk cId="0" sldId="273"/>
        </pc:sldMkLst>
        <pc:spChg chg="mod">
          <ac:chgData name="Sarah Baron" userId="f98a18f1-9ff0-4b9c-bc7a-71d448a5ba41" providerId="ADAL" clId="{B17C62D3-6A73-5F71-87A2-BD07066203CD}" dt="2025-09-10T17:39:47.068" v="82" actId="1076"/>
          <ac:spMkLst>
            <pc:docMk/>
            <pc:sldMk cId="0" sldId="273"/>
            <ac:spMk id="611" creationId="{00000000-0000-0000-0000-000000000000}"/>
          </ac:spMkLst>
        </pc:spChg>
        <pc:spChg chg="mod">
          <ac:chgData name="Sarah Baron" userId="f98a18f1-9ff0-4b9c-bc7a-71d448a5ba41" providerId="ADAL" clId="{B17C62D3-6A73-5F71-87A2-BD07066203CD}" dt="2025-09-10T17:39:57.298" v="83" actId="20577"/>
          <ac:spMkLst>
            <pc:docMk/>
            <pc:sldMk cId="0" sldId="273"/>
            <ac:spMk id="612" creationId="{00000000-0000-0000-0000-000000000000}"/>
          </ac:spMkLst>
        </pc:spChg>
      </pc:sldChg>
      <pc:sldChg chg="modSp mod">
        <pc:chgData name="Sarah Baron" userId="f98a18f1-9ff0-4b9c-bc7a-71d448a5ba41" providerId="ADAL" clId="{B17C62D3-6A73-5F71-87A2-BD07066203CD}" dt="2025-09-10T17:40:06.623" v="84" actId="403"/>
        <pc:sldMkLst>
          <pc:docMk/>
          <pc:sldMk cId="0" sldId="274"/>
        </pc:sldMkLst>
        <pc:spChg chg="mod">
          <ac:chgData name="Sarah Baron" userId="f98a18f1-9ff0-4b9c-bc7a-71d448a5ba41" providerId="ADAL" clId="{B17C62D3-6A73-5F71-87A2-BD07066203CD}" dt="2025-09-10T17:40:06.623" v="84" actId="403"/>
          <ac:spMkLst>
            <pc:docMk/>
            <pc:sldMk cId="0" sldId="274"/>
            <ac:spMk id="619" creationId="{00000000-0000-0000-0000-000000000000}"/>
          </ac:spMkLst>
        </pc:spChg>
      </pc:sldChg>
      <pc:sldChg chg="modSp mod">
        <pc:chgData name="Sarah Baron" userId="f98a18f1-9ff0-4b9c-bc7a-71d448a5ba41" providerId="ADAL" clId="{B17C62D3-6A73-5F71-87A2-BD07066203CD}" dt="2025-09-10T17:41:08.909" v="87" actId="404"/>
        <pc:sldMkLst>
          <pc:docMk/>
          <pc:sldMk cId="0" sldId="277"/>
        </pc:sldMkLst>
        <pc:spChg chg="mod">
          <ac:chgData name="Sarah Baron" userId="f98a18f1-9ff0-4b9c-bc7a-71d448a5ba41" providerId="ADAL" clId="{B17C62D3-6A73-5F71-87A2-BD07066203CD}" dt="2025-09-10T17:41:08.909" v="87" actId="404"/>
          <ac:spMkLst>
            <pc:docMk/>
            <pc:sldMk cId="0" sldId="277"/>
            <ac:spMk id="646" creationId="{00000000-0000-0000-0000-000000000000}"/>
          </ac:spMkLst>
        </pc:spChg>
      </pc:sldChg>
      <pc:sldChg chg="modSp mod">
        <pc:chgData name="Sarah Baron" userId="f98a18f1-9ff0-4b9c-bc7a-71d448a5ba41" providerId="ADAL" clId="{B17C62D3-6A73-5F71-87A2-BD07066203CD}" dt="2025-09-10T17:41:54.861" v="100" actId="20577"/>
        <pc:sldMkLst>
          <pc:docMk/>
          <pc:sldMk cId="0" sldId="278"/>
        </pc:sldMkLst>
        <pc:spChg chg="mod">
          <ac:chgData name="Sarah Baron" userId="f98a18f1-9ff0-4b9c-bc7a-71d448a5ba41" providerId="ADAL" clId="{B17C62D3-6A73-5F71-87A2-BD07066203CD}" dt="2025-09-10T17:41:54.861" v="100" actId="20577"/>
          <ac:spMkLst>
            <pc:docMk/>
            <pc:sldMk cId="0" sldId="278"/>
            <ac:spMk id="655" creationId="{00000000-0000-0000-0000-000000000000}"/>
          </ac:spMkLst>
        </pc:spChg>
      </pc:sldChg>
      <pc:sldChg chg="modSp mod">
        <pc:chgData name="Sarah Baron" userId="f98a18f1-9ff0-4b9c-bc7a-71d448a5ba41" providerId="ADAL" clId="{B17C62D3-6A73-5F71-87A2-BD07066203CD}" dt="2025-09-10T17:42:33.820" v="110" actId="1076"/>
        <pc:sldMkLst>
          <pc:docMk/>
          <pc:sldMk cId="0" sldId="279"/>
        </pc:sldMkLst>
        <pc:spChg chg="mod">
          <ac:chgData name="Sarah Baron" userId="f98a18f1-9ff0-4b9c-bc7a-71d448a5ba41" providerId="ADAL" clId="{B17C62D3-6A73-5F71-87A2-BD07066203CD}" dt="2025-09-10T17:42:33.820" v="110" actId="1076"/>
          <ac:spMkLst>
            <pc:docMk/>
            <pc:sldMk cId="0" sldId="279"/>
            <ac:spMk id="663" creationId="{00000000-0000-0000-0000-000000000000}"/>
          </ac:spMkLst>
        </pc:spChg>
      </pc:sldChg>
      <pc:sldChg chg="modSp mod">
        <pc:chgData name="Sarah Baron" userId="f98a18f1-9ff0-4b9c-bc7a-71d448a5ba41" providerId="ADAL" clId="{B17C62D3-6A73-5F71-87A2-BD07066203CD}" dt="2025-09-10T17:42:59.512" v="125" actId="20578"/>
        <pc:sldMkLst>
          <pc:docMk/>
          <pc:sldMk cId="0" sldId="280"/>
        </pc:sldMkLst>
        <pc:spChg chg="mod">
          <ac:chgData name="Sarah Baron" userId="f98a18f1-9ff0-4b9c-bc7a-71d448a5ba41" providerId="ADAL" clId="{B17C62D3-6A73-5F71-87A2-BD07066203CD}" dt="2025-09-10T17:42:54.018" v="123" actId="1035"/>
          <ac:spMkLst>
            <pc:docMk/>
            <pc:sldMk cId="0" sldId="280"/>
            <ac:spMk id="670" creationId="{00000000-0000-0000-0000-000000000000}"/>
          </ac:spMkLst>
        </pc:spChg>
        <pc:spChg chg="mod">
          <ac:chgData name="Sarah Baron" userId="f98a18f1-9ff0-4b9c-bc7a-71d448a5ba41" providerId="ADAL" clId="{B17C62D3-6A73-5F71-87A2-BD07066203CD}" dt="2025-09-10T17:42:59.512" v="125" actId="20578"/>
          <ac:spMkLst>
            <pc:docMk/>
            <pc:sldMk cId="0" sldId="280"/>
            <ac:spMk id="671" creationId="{00000000-0000-0000-0000-000000000000}"/>
          </ac:spMkLst>
        </pc:spChg>
      </pc:sldChg>
      <pc:sldChg chg="modSp mod">
        <pc:chgData name="Sarah Baron" userId="f98a18f1-9ff0-4b9c-bc7a-71d448a5ba41" providerId="ADAL" clId="{B17C62D3-6A73-5F71-87A2-BD07066203CD}" dt="2025-09-10T17:44:31.843" v="166" actId="20577"/>
        <pc:sldMkLst>
          <pc:docMk/>
          <pc:sldMk cId="0" sldId="281"/>
        </pc:sldMkLst>
        <pc:spChg chg="mod">
          <ac:chgData name="Sarah Baron" userId="f98a18f1-9ff0-4b9c-bc7a-71d448a5ba41" providerId="ADAL" clId="{B17C62D3-6A73-5F71-87A2-BD07066203CD}" dt="2025-09-10T17:43:29.792" v="136" actId="1035"/>
          <ac:spMkLst>
            <pc:docMk/>
            <pc:sldMk cId="0" sldId="281"/>
            <ac:spMk id="678" creationId="{00000000-0000-0000-0000-000000000000}"/>
          </ac:spMkLst>
        </pc:spChg>
        <pc:spChg chg="mod">
          <ac:chgData name="Sarah Baron" userId="f98a18f1-9ff0-4b9c-bc7a-71d448a5ba41" providerId="ADAL" clId="{B17C62D3-6A73-5F71-87A2-BD07066203CD}" dt="2025-09-10T17:44:31.843" v="166" actId="20577"/>
          <ac:spMkLst>
            <pc:docMk/>
            <pc:sldMk cId="0" sldId="281"/>
            <ac:spMk id="679" creationId="{00000000-0000-0000-0000-000000000000}"/>
          </ac:spMkLst>
        </pc:spChg>
      </pc:sldChg>
      <pc:sldChg chg="modSp mod">
        <pc:chgData name="Sarah Baron" userId="f98a18f1-9ff0-4b9c-bc7a-71d448a5ba41" providerId="ADAL" clId="{B17C62D3-6A73-5F71-87A2-BD07066203CD}" dt="2025-09-10T17:45:34.825" v="260" actId="1036"/>
        <pc:sldMkLst>
          <pc:docMk/>
          <pc:sldMk cId="0" sldId="282"/>
        </pc:sldMkLst>
        <pc:spChg chg="mod">
          <ac:chgData name="Sarah Baron" userId="f98a18f1-9ff0-4b9c-bc7a-71d448a5ba41" providerId="ADAL" clId="{B17C62D3-6A73-5F71-87A2-BD07066203CD}" dt="2025-09-10T17:44:47.554" v="184" actId="1035"/>
          <ac:spMkLst>
            <pc:docMk/>
            <pc:sldMk cId="0" sldId="282"/>
            <ac:spMk id="686" creationId="{00000000-0000-0000-0000-000000000000}"/>
          </ac:spMkLst>
        </pc:spChg>
        <pc:spChg chg="mod">
          <ac:chgData name="Sarah Baron" userId="f98a18f1-9ff0-4b9c-bc7a-71d448a5ba41" providerId="ADAL" clId="{B17C62D3-6A73-5F71-87A2-BD07066203CD}" dt="2025-09-10T17:45:34.825" v="260" actId="1036"/>
          <ac:spMkLst>
            <pc:docMk/>
            <pc:sldMk cId="0" sldId="282"/>
            <ac:spMk id="687" creationId="{00000000-0000-0000-0000-000000000000}"/>
          </ac:spMkLst>
        </pc:spChg>
      </pc:sldChg>
      <pc:sldChg chg="modSp mod">
        <pc:chgData name="Sarah Baron" userId="f98a18f1-9ff0-4b9c-bc7a-71d448a5ba41" providerId="ADAL" clId="{B17C62D3-6A73-5F71-87A2-BD07066203CD}" dt="2025-09-10T17:46:38.719" v="286" actId="403"/>
        <pc:sldMkLst>
          <pc:docMk/>
          <pc:sldMk cId="0" sldId="283"/>
        </pc:sldMkLst>
        <pc:spChg chg="mod">
          <ac:chgData name="Sarah Baron" userId="f98a18f1-9ff0-4b9c-bc7a-71d448a5ba41" providerId="ADAL" clId="{B17C62D3-6A73-5F71-87A2-BD07066203CD}" dt="2025-09-10T17:46:38.719" v="286" actId="403"/>
          <ac:spMkLst>
            <pc:docMk/>
            <pc:sldMk cId="0" sldId="283"/>
            <ac:spMk id="694" creationId="{00000000-0000-0000-0000-000000000000}"/>
          </ac:spMkLst>
        </pc:spChg>
        <pc:spChg chg="mod">
          <ac:chgData name="Sarah Baron" userId="f98a18f1-9ff0-4b9c-bc7a-71d448a5ba41" providerId="ADAL" clId="{B17C62D3-6A73-5F71-87A2-BD07066203CD}" dt="2025-09-10T17:46:26.673" v="284" actId="1035"/>
          <ac:spMkLst>
            <pc:docMk/>
            <pc:sldMk cId="0" sldId="283"/>
            <ac:spMk id="695" creationId="{00000000-0000-0000-0000-000000000000}"/>
          </ac:spMkLst>
        </pc:spChg>
      </pc:sldChg>
      <pc:sldChg chg="modSp mod">
        <pc:chgData name="Sarah Baron" userId="f98a18f1-9ff0-4b9c-bc7a-71d448a5ba41" providerId="ADAL" clId="{B17C62D3-6A73-5F71-87A2-BD07066203CD}" dt="2025-09-10T17:47:25.892" v="310" actId="14100"/>
        <pc:sldMkLst>
          <pc:docMk/>
          <pc:sldMk cId="0" sldId="284"/>
        </pc:sldMkLst>
        <pc:spChg chg="mod">
          <ac:chgData name="Sarah Baron" userId="f98a18f1-9ff0-4b9c-bc7a-71d448a5ba41" providerId="ADAL" clId="{B17C62D3-6A73-5F71-87A2-BD07066203CD}" dt="2025-09-10T17:46:33.823" v="285" actId="403"/>
          <ac:spMkLst>
            <pc:docMk/>
            <pc:sldMk cId="0" sldId="284"/>
            <ac:spMk id="703" creationId="{00000000-0000-0000-0000-000000000000}"/>
          </ac:spMkLst>
        </pc:spChg>
        <pc:spChg chg="mod">
          <ac:chgData name="Sarah Baron" userId="f98a18f1-9ff0-4b9c-bc7a-71d448a5ba41" providerId="ADAL" clId="{B17C62D3-6A73-5F71-87A2-BD07066203CD}" dt="2025-09-10T17:47:25.892" v="310" actId="14100"/>
          <ac:spMkLst>
            <pc:docMk/>
            <pc:sldMk cId="0" sldId="284"/>
            <ac:spMk id="704" creationId="{00000000-0000-0000-0000-000000000000}"/>
          </ac:spMkLst>
        </pc:spChg>
      </pc:sldChg>
      <pc:sldChg chg="modSp mod">
        <pc:chgData name="Sarah Baron" userId="f98a18f1-9ff0-4b9c-bc7a-71d448a5ba41" providerId="ADAL" clId="{B17C62D3-6A73-5F71-87A2-BD07066203CD}" dt="2025-09-10T17:48:38.093" v="321" actId="404"/>
        <pc:sldMkLst>
          <pc:docMk/>
          <pc:sldMk cId="0" sldId="285"/>
        </pc:sldMkLst>
        <pc:graphicFrameChg chg="mod modGraphic">
          <ac:chgData name="Sarah Baron" userId="f98a18f1-9ff0-4b9c-bc7a-71d448a5ba41" providerId="ADAL" clId="{B17C62D3-6A73-5F71-87A2-BD07066203CD}" dt="2025-09-10T17:48:38.093" v="321" actId="404"/>
          <ac:graphicFrameMkLst>
            <pc:docMk/>
            <pc:sldMk cId="0" sldId="285"/>
            <ac:graphicFrameMk id="713" creationId="{00000000-0000-0000-0000-000000000000}"/>
          </ac:graphicFrameMkLst>
        </pc:graphicFrameChg>
      </pc:sldChg>
      <pc:sldChg chg="modSp mod">
        <pc:chgData name="Sarah Baron" userId="f98a18f1-9ff0-4b9c-bc7a-71d448a5ba41" providerId="ADAL" clId="{B17C62D3-6A73-5F71-87A2-BD07066203CD}" dt="2025-09-10T17:50:27.966" v="366" actId="404"/>
        <pc:sldMkLst>
          <pc:docMk/>
          <pc:sldMk cId="0" sldId="286"/>
        </pc:sldMkLst>
        <pc:spChg chg="mod">
          <ac:chgData name="Sarah Baron" userId="f98a18f1-9ff0-4b9c-bc7a-71d448a5ba41" providerId="ADAL" clId="{B17C62D3-6A73-5F71-87A2-BD07066203CD}" dt="2025-09-10T17:49:39.477" v="363" actId="1035"/>
          <ac:spMkLst>
            <pc:docMk/>
            <pc:sldMk cId="0" sldId="286"/>
            <ac:spMk id="719" creationId="{00000000-0000-0000-0000-000000000000}"/>
          </ac:spMkLst>
        </pc:spChg>
        <pc:spChg chg="mod">
          <ac:chgData name="Sarah Baron" userId="f98a18f1-9ff0-4b9c-bc7a-71d448a5ba41" providerId="ADAL" clId="{B17C62D3-6A73-5F71-87A2-BD07066203CD}" dt="2025-09-10T17:50:27.966" v="366" actId="404"/>
          <ac:spMkLst>
            <pc:docMk/>
            <pc:sldMk cId="0" sldId="286"/>
            <ac:spMk id="720" creationId="{00000000-0000-0000-0000-000000000000}"/>
          </ac:spMkLst>
        </pc:spChg>
      </pc:sldChg>
      <pc:sldChg chg="modSp mod">
        <pc:chgData name="Sarah Baron" userId="f98a18f1-9ff0-4b9c-bc7a-71d448a5ba41" providerId="ADAL" clId="{B17C62D3-6A73-5F71-87A2-BD07066203CD}" dt="2025-09-10T17:50:50.629" v="369" actId="1076"/>
        <pc:sldMkLst>
          <pc:docMk/>
          <pc:sldMk cId="0" sldId="288"/>
        </pc:sldMkLst>
        <pc:spChg chg="mod">
          <ac:chgData name="Sarah Baron" userId="f98a18f1-9ff0-4b9c-bc7a-71d448a5ba41" providerId="ADAL" clId="{B17C62D3-6A73-5F71-87A2-BD07066203CD}" dt="2025-09-10T17:50:50.629" v="369" actId="1076"/>
          <ac:spMkLst>
            <pc:docMk/>
            <pc:sldMk cId="0" sldId="288"/>
            <ac:spMk id="737" creationId="{00000000-0000-0000-0000-000000000000}"/>
          </ac:spMkLst>
        </pc:spChg>
      </pc:sldChg>
      <pc:sldChg chg="modSp mod">
        <pc:chgData name="Sarah Baron" userId="f98a18f1-9ff0-4b9c-bc7a-71d448a5ba41" providerId="ADAL" clId="{B17C62D3-6A73-5F71-87A2-BD07066203CD}" dt="2025-09-10T17:50:59.373" v="372" actId="1076"/>
        <pc:sldMkLst>
          <pc:docMk/>
          <pc:sldMk cId="0" sldId="289"/>
        </pc:sldMkLst>
        <pc:spChg chg="mod">
          <ac:chgData name="Sarah Baron" userId="f98a18f1-9ff0-4b9c-bc7a-71d448a5ba41" providerId="ADAL" clId="{B17C62D3-6A73-5F71-87A2-BD07066203CD}" dt="2025-09-10T17:50:59.373" v="372" actId="1076"/>
          <ac:spMkLst>
            <pc:docMk/>
            <pc:sldMk cId="0" sldId="289"/>
            <ac:spMk id="745" creationId="{00000000-0000-0000-0000-000000000000}"/>
          </ac:spMkLst>
        </pc:spChg>
      </pc:sldChg>
      <pc:sldChg chg="modSp mod">
        <pc:chgData name="Sarah Baron" userId="f98a18f1-9ff0-4b9c-bc7a-71d448a5ba41" providerId="ADAL" clId="{B17C62D3-6A73-5F71-87A2-BD07066203CD}" dt="2025-09-10T17:51:11.261" v="374" actId="1076"/>
        <pc:sldMkLst>
          <pc:docMk/>
          <pc:sldMk cId="0" sldId="290"/>
        </pc:sldMkLst>
        <pc:spChg chg="mod">
          <ac:chgData name="Sarah Baron" userId="f98a18f1-9ff0-4b9c-bc7a-71d448a5ba41" providerId="ADAL" clId="{B17C62D3-6A73-5F71-87A2-BD07066203CD}" dt="2025-09-10T17:51:11.261" v="374" actId="1076"/>
          <ac:spMkLst>
            <pc:docMk/>
            <pc:sldMk cId="0" sldId="290"/>
            <ac:spMk id="753" creationId="{00000000-0000-0000-0000-000000000000}"/>
          </ac:spMkLst>
        </pc:spChg>
      </pc:sldChg>
      <pc:sldChg chg="modSp mod">
        <pc:chgData name="Sarah Baron" userId="f98a18f1-9ff0-4b9c-bc7a-71d448a5ba41" providerId="ADAL" clId="{B17C62D3-6A73-5F71-87A2-BD07066203CD}" dt="2025-09-10T17:51:18.629" v="378" actId="1076"/>
        <pc:sldMkLst>
          <pc:docMk/>
          <pc:sldMk cId="0" sldId="291"/>
        </pc:sldMkLst>
        <pc:spChg chg="mod">
          <ac:chgData name="Sarah Baron" userId="f98a18f1-9ff0-4b9c-bc7a-71d448a5ba41" providerId="ADAL" clId="{B17C62D3-6A73-5F71-87A2-BD07066203CD}" dt="2025-09-10T17:51:18.629" v="378" actId="1076"/>
          <ac:spMkLst>
            <pc:docMk/>
            <pc:sldMk cId="0" sldId="291"/>
            <ac:spMk id="761" creationId="{00000000-0000-0000-0000-000000000000}"/>
          </ac:spMkLst>
        </pc:spChg>
      </pc:sldChg>
      <pc:sldChg chg="modSp mod">
        <pc:chgData name="Sarah Baron" userId="f98a18f1-9ff0-4b9c-bc7a-71d448a5ba41" providerId="ADAL" clId="{B17C62D3-6A73-5F71-87A2-BD07066203CD}" dt="2025-09-10T17:51:28.901" v="381" actId="1076"/>
        <pc:sldMkLst>
          <pc:docMk/>
          <pc:sldMk cId="0" sldId="292"/>
        </pc:sldMkLst>
        <pc:spChg chg="mod">
          <ac:chgData name="Sarah Baron" userId="f98a18f1-9ff0-4b9c-bc7a-71d448a5ba41" providerId="ADAL" clId="{B17C62D3-6A73-5F71-87A2-BD07066203CD}" dt="2025-09-10T17:51:28.901" v="381" actId="1076"/>
          <ac:spMkLst>
            <pc:docMk/>
            <pc:sldMk cId="0" sldId="292"/>
            <ac:spMk id="769" creationId="{00000000-0000-0000-0000-000000000000}"/>
          </ac:spMkLst>
        </pc:spChg>
      </pc:sldChg>
      <pc:sldChg chg="modSp mod">
        <pc:chgData name="Sarah Baron" userId="f98a18f1-9ff0-4b9c-bc7a-71d448a5ba41" providerId="ADAL" clId="{B17C62D3-6A73-5F71-87A2-BD07066203CD}" dt="2025-09-10T17:52:25.281" v="414" actId="1036"/>
        <pc:sldMkLst>
          <pc:docMk/>
          <pc:sldMk cId="0" sldId="293"/>
        </pc:sldMkLst>
        <pc:spChg chg="mod">
          <ac:chgData name="Sarah Baron" userId="f98a18f1-9ff0-4b9c-bc7a-71d448a5ba41" providerId="ADAL" clId="{B17C62D3-6A73-5F71-87A2-BD07066203CD}" dt="2025-09-10T17:52:25.281" v="414" actId="1036"/>
          <ac:spMkLst>
            <pc:docMk/>
            <pc:sldMk cId="0" sldId="293"/>
            <ac:spMk id="776" creationId="{00000000-0000-0000-0000-000000000000}"/>
          </ac:spMkLst>
        </pc:spChg>
      </pc:sldChg>
      <pc:sldChg chg="modSp mod">
        <pc:chgData name="Sarah Baron" userId="f98a18f1-9ff0-4b9c-bc7a-71d448a5ba41" providerId="ADAL" clId="{B17C62D3-6A73-5F71-87A2-BD07066203CD}" dt="2025-09-10T17:53:13.751" v="419" actId="6549"/>
        <pc:sldMkLst>
          <pc:docMk/>
          <pc:sldMk cId="0" sldId="296"/>
        </pc:sldMkLst>
        <pc:spChg chg="mod">
          <ac:chgData name="Sarah Baron" userId="f98a18f1-9ff0-4b9c-bc7a-71d448a5ba41" providerId="ADAL" clId="{B17C62D3-6A73-5F71-87A2-BD07066203CD}" dt="2025-09-10T17:53:13.751" v="419" actId="6549"/>
          <ac:spMkLst>
            <pc:docMk/>
            <pc:sldMk cId="0" sldId="296"/>
            <ac:spMk id="803" creationId="{00000000-0000-0000-0000-000000000000}"/>
          </ac:spMkLst>
        </pc:spChg>
      </pc:sldChg>
      <pc:sldChg chg="modSp mod">
        <pc:chgData name="Sarah Baron" userId="f98a18f1-9ff0-4b9c-bc7a-71d448a5ba41" providerId="ADAL" clId="{B17C62D3-6A73-5F71-87A2-BD07066203CD}" dt="2025-09-10T17:53:43.661" v="437" actId="20577"/>
        <pc:sldMkLst>
          <pc:docMk/>
          <pc:sldMk cId="0" sldId="297"/>
        </pc:sldMkLst>
        <pc:spChg chg="mod">
          <ac:chgData name="Sarah Baron" userId="f98a18f1-9ff0-4b9c-bc7a-71d448a5ba41" providerId="ADAL" clId="{B17C62D3-6A73-5F71-87A2-BD07066203CD}" dt="2025-09-10T17:53:36.709" v="435" actId="1035"/>
          <ac:spMkLst>
            <pc:docMk/>
            <pc:sldMk cId="0" sldId="297"/>
            <ac:spMk id="811" creationId="{00000000-0000-0000-0000-000000000000}"/>
          </ac:spMkLst>
        </pc:spChg>
        <pc:spChg chg="mod">
          <ac:chgData name="Sarah Baron" userId="f98a18f1-9ff0-4b9c-bc7a-71d448a5ba41" providerId="ADAL" clId="{B17C62D3-6A73-5F71-87A2-BD07066203CD}" dt="2025-09-10T17:53:43.661" v="437" actId="20577"/>
          <ac:spMkLst>
            <pc:docMk/>
            <pc:sldMk cId="0" sldId="297"/>
            <ac:spMk id="812" creationId="{00000000-0000-0000-0000-000000000000}"/>
          </ac:spMkLst>
        </pc:spChg>
      </pc:sldChg>
      <pc:sldChg chg="modSp mod">
        <pc:chgData name="Sarah Baron" userId="f98a18f1-9ff0-4b9c-bc7a-71d448a5ba41" providerId="ADAL" clId="{B17C62D3-6A73-5F71-87A2-BD07066203CD}" dt="2025-09-10T17:54:37.136" v="463" actId="1035"/>
        <pc:sldMkLst>
          <pc:docMk/>
          <pc:sldMk cId="0" sldId="298"/>
        </pc:sldMkLst>
        <pc:spChg chg="mod">
          <ac:chgData name="Sarah Baron" userId="f98a18f1-9ff0-4b9c-bc7a-71d448a5ba41" providerId="ADAL" clId="{B17C62D3-6A73-5F71-87A2-BD07066203CD}" dt="2025-09-10T17:54:30.285" v="458" actId="1076"/>
          <ac:spMkLst>
            <pc:docMk/>
            <pc:sldMk cId="0" sldId="298"/>
            <ac:spMk id="819" creationId="{00000000-0000-0000-0000-000000000000}"/>
          </ac:spMkLst>
        </pc:spChg>
        <pc:spChg chg="mod">
          <ac:chgData name="Sarah Baron" userId="f98a18f1-9ff0-4b9c-bc7a-71d448a5ba41" providerId="ADAL" clId="{B17C62D3-6A73-5F71-87A2-BD07066203CD}" dt="2025-09-10T17:54:37.136" v="463" actId="1035"/>
          <ac:spMkLst>
            <pc:docMk/>
            <pc:sldMk cId="0" sldId="298"/>
            <ac:spMk id="820" creationId="{00000000-0000-0000-0000-000000000000}"/>
          </ac:spMkLst>
        </pc:spChg>
      </pc:sldChg>
      <pc:sldChg chg="modSp mod">
        <pc:chgData name="Sarah Baron" userId="f98a18f1-9ff0-4b9c-bc7a-71d448a5ba41" providerId="ADAL" clId="{B17C62D3-6A73-5F71-87A2-BD07066203CD}" dt="2025-09-10T17:54:52.470" v="469" actId="404"/>
        <pc:sldMkLst>
          <pc:docMk/>
          <pc:sldMk cId="0" sldId="300"/>
        </pc:sldMkLst>
        <pc:spChg chg="mod">
          <ac:chgData name="Sarah Baron" userId="f98a18f1-9ff0-4b9c-bc7a-71d448a5ba41" providerId="ADAL" clId="{B17C62D3-6A73-5F71-87A2-BD07066203CD}" dt="2025-09-10T17:54:52.470" v="469" actId="404"/>
          <ac:spMkLst>
            <pc:docMk/>
            <pc:sldMk cId="0" sldId="300"/>
            <ac:spMk id="83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g33d17db61dd_1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1" name="Google Shape;461;g33d17db61dd_1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62" name="Google Shape;462;g33d17db61dd_1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7"/>
        <p:cNvGrpSpPr/>
        <p:nvPr/>
      </p:nvGrpSpPr>
      <p:grpSpPr>
        <a:xfrm>
          <a:off x="0" y="0"/>
          <a:ext cx="0" cy="0"/>
          <a:chOff x="0" y="0"/>
          <a:chExt cx="0" cy="0"/>
        </a:xfrm>
      </p:grpSpPr>
      <p:sp>
        <p:nvSpPr>
          <p:cNvPr id="538" name="Google Shape;538;g36a93de0891_0_2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9" name="Google Shape;539;g36a93de0891_0_2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**This can be done virtually or in-person. This activity is accompanied by a participant worksheet.  </a:t>
            </a:r>
            <a:endParaRPr b="1"/>
          </a:p>
          <a:p>
            <a:pPr marL="0" lvl="0" indent="0" algn="l" rtl="0">
              <a:spcBef>
                <a:spcPts val="0"/>
              </a:spcBef>
              <a:spcAft>
                <a:spcPts val="0"/>
              </a:spcAft>
              <a:buNone/>
            </a:pPr>
            <a:endParaRPr b="1"/>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Now we’re going to simulate something that rarely happens but </a:t>
            </a:r>
            <a:r>
              <a:rPr lang="en" i="1">
                <a:solidFill>
                  <a:schemeClr val="dk1"/>
                </a:solidFill>
              </a:rPr>
              <a:t>should</a:t>
            </a:r>
            <a:r>
              <a:rPr lang="en">
                <a:solidFill>
                  <a:schemeClr val="dk1"/>
                </a:solidFill>
              </a:rPr>
              <a:t>—building a shared charter at the start of a project.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In small groups, you’ll take on the roles of the Product Owner, Contracting Officer’s Representative, and Contracting Officer, and work together to fill out a simple charter.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is your chance to align on what success looks like, who owns what, and how you’ll work together throughout delivery.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Just like in real life, you might not agree on everything at first—that’s part of the learning. The conversations you have will be just as valuable as what you write down.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We’ll give you a short project scenario and a charter template to work from. Let’s get into groups and start building!</a:t>
            </a:r>
            <a:endParaRPr>
              <a:solidFill>
                <a:schemeClr val="dk1"/>
              </a:solidFill>
            </a:endParaRPr>
          </a:p>
          <a:p>
            <a:pPr marL="0" lvl="0" indent="0" algn="l" rtl="0">
              <a:spcBef>
                <a:spcPts val="1200"/>
              </a:spcBef>
              <a:spcAft>
                <a:spcPts val="0"/>
              </a:spcAft>
              <a:buNone/>
            </a:pPr>
            <a:endParaRPr>
              <a:solidFill>
                <a:schemeClr val="dk1"/>
              </a:solidFill>
              <a:latin typeface="Open Sans"/>
              <a:ea typeface="Open Sans"/>
              <a:cs typeface="Open Sans"/>
              <a:sym typeface="Open Sans"/>
            </a:endParaRPr>
          </a:p>
        </p:txBody>
      </p:sp>
      <p:sp>
        <p:nvSpPr>
          <p:cNvPr id="540" name="Google Shape;540;g36a93de0891_0_2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6"/>
        <p:cNvGrpSpPr/>
        <p:nvPr/>
      </p:nvGrpSpPr>
      <p:grpSpPr>
        <a:xfrm>
          <a:off x="0" y="0"/>
          <a:ext cx="0" cy="0"/>
          <a:chOff x="0" y="0"/>
          <a:chExt cx="0" cy="0"/>
        </a:xfrm>
      </p:grpSpPr>
      <p:sp>
        <p:nvSpPr>
          <p:cNvPr id="547" name="Google Shape;547;g36a93de0891_0_3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48" name="Google Shape;548;g36a93de0891_0_3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Invite 1–2 groups to share highlights before opening to general discussion.</a:t>
            </a:r>
            <a:endParaRPr>
              <a:solidFill>
                <a:schemeClr val="dk1"/>
              </a:solidFill>
            </a:endParaRPr>
          </a:p>
          <a:p>
            <a:pPr marL="0" lvl="0" indent="0" algn="l" rtl="0">
              <a:spcBef>
                <a:spcPts val="0"/>
              </a:spcBef>
              <a:spcAft>
                <a:spcPts val="0"/>
              </a:spcAft>
              <a:buNone/>
            </a:pPr>
            <a:endParaRPr b="1"/>
          </a:p>
        </p:txBody>
      </p:sp>
      <p:sp>
        <p:nvSpPr>
          <p:cNvPr id="549" name="Google Shape;549;g36a93de0891_0_3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4"/>
        <p:cNvGrpSpPr/>
        <p:nvPr/>
      </p:nvGrpSpPr>
      <p:grpSpPr>
        <a:xfrm>
          <a:off x="0" y="0"/>
          <a:ext cx="0" cy="0"/>
          <a:chOff x="0" y="0"/>
          <a:chExt cx="0" cy="0"/>
        </a:xfrm>
      </p:grpSpPr>
      <p:sp>
        <p:nvSpPr>
          <p:cNvPr id="555" name="Google Shape;555;g33d17db61dd_1_68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6" name="Google Shape;556;g33d17db61dd_1_6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0"/>
        <p:cNvGrpSpPr/>
        <p:nvPr/>
      </p:nvGrpSpPr>
      <p:grpSpPr>
        <a:xfrm>
          <a:off x="0" y="0"/>
          <a:ext cx="0" cy="0"/>
          <a:chOff x="0" y="0"/>
          <a:chExt cx="0" cy="0"/>
        </a:xfrm>
      </p:grpSpPr>
      <p:sp>
        <p:nvSpPr>
          <p:cNvPr id="561" name="Google Shape;561;g33d17db61dd_1_77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62" name="Google Shape;562;g33d17db61dd_1_77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63" name="Google Shape;563;g33d17db61dd_1_77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9"/>
        <p:cNvGrpSpPr/>
        <p:nvPr/>
      </p:nvGrpSpPr>
      <p:grpSpPr>
        <a:xfrm>
          <a:off x="0" y="0"/>
          <a:ext cx="0" cy="0"/>
          <a:chOff x="0" y="0"/>
          <a:chExt cx="0" cy="0"/>
        </a:xfrm>
      </p:grpSpPr>
      <p:sp>
        <p:nvSpPr>
          <p:cNvPr id="570" name="Google Shape;570;g33d17db61dd_1_78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71" name="Google Shape;571;g33d17db61dd_1_78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72" name="Google Shape;572;g33d17db61dd_1_78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g33d17db61dd_1_816: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83" name="Google Shape;583;g33d17db61dd_1_816: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a:t>
            </a:r>
            <a:br>
              <a:rPr lang="en" dirty="0"/>
            </a:br>
            <a:br>
              <a:rPr lang="en" dirty="0"/>
            </a:br>
            <a:r>
              <a:rPr lang="en" dirty="0">
                <a:solidFill>
                  <a:schemeClr val="dk1"/>
                </a:solidFill>
              </a:rPr>
              <a:t>Let’s kick things off with why we’re even talking about metrics in </a:t>
            </a:r>
            <a:r>
              <a:rPr lang="en-US" dirty="0">
                <a:solidFill>
                  <a:schemeClr val="dk1"/>
                </a:solidFill>
              </a:rPr>
              <a:t>Agile</a:t>
            </a:r>
            <a:r>
              <a:rPr lang="en" dirty="0">
                <a:solidFill>
                  <a:schemeClr val="dk1"/>
                </a:solidFill>
              </a:rPr>
              <a:t> procurement. Traditional contracting often focuses on whether a task was done ‘on time’ or ‘on budget.’ Agile asks a deeper question: </a:t>
            </a:r>
            <a:r>
              <a:rPr lang="en" i="1" dirty="0">
                <a:solidFill>
                  <a:schemeClr val="dk1"/>
                </a:solidFill>
              </a:rPr>
              <a:t>Did this deliver real value to users and mission?</a:t>
            </a:r>
            <a:r>
              <a:rPr lang="en" dirty="0">
                <a:solidFill>
                  <a:schemeClr val="dk1"/>
                </a:solidFill>
              </a:rPr>
              <a:t> That’s what our metrics need to measure—value, flow, and outcomes.</a:t>
            </a:r>
            <a:endParaRPr dirty="0"/>
          </a:p>
        </p:txBody>
      </p:sp>
      <p:sp>
        <p:nvSpPr>
          <p:cNvPr id="584" name="Google Shape;584;g33d17db61dd_1_816: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9"/>
        <p:cNvGrpSpPr/>
        <p:nvPr/>
      </p:nvGrpSpPr>
      <p:grpSpPr>
        <a:xfrm>
          <a:off x="0" y="0"/>
          <a:ext cx="0" cy="0"/>
          <a:chOff x="0" y="0"/>
          <a:chExt cx="0" cy="0"/>
        </a:xfrm>
      </p:grpSpPr>
      <p:sp>
        <p:nvSpPr>
          <p:cNvPr id="590" name="Google Shape;590;g36a93de0891_0_5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1" name="Google Shape;591;g36a93de0891_0_5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92" name="Google Shape;592;g36a93de0891_0_5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36a93de0891_0_4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99" name="Google Shape;599;g36a93de0891_0_4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Here’s a high-level view of modern metrics categories. You don’t need to track </a:t>
            </a:r>
            <a:r>
              <a:rPr lang="en" i="1">
                <a:solidFill>
                  <a:schemeClr val="dk1"/>
                </a:solidFill>
              </a:rPr>
              <a:t>everything</a:t>
            </a:r>
            <a:r>
              <a:rPr lang="en">
                <a:solidFill>
                  <a:schemeClr val="dk1"/>
                </a:solidFill>
              </a:rPr>
              <a:t>—just focus on a few high-impact ones. These help tell the story of how fast value is flowing, whether users are benefiting, and how well the team is working together. Which of these stand out to you as useful for a contract you're currently managing?</a:t>
            </a:r>
            <a:endParaRPr/>
          </a:p>
        </p:txBody>
      </p:sp>
      <p:sp>
        <p:nvSpPr>
          <p:cNvPr id="600" name="Google Shape;600;g36a93de0891_0_4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17</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5"/>
        <p:cNvGrpSpPr/>
        <p:nvPr/>
      </p:nvGrpSpPr>
      <p:grpSpPr>
        <a:xfrm>
          <a:off x="0" y="0"/>
          <a:ext cx="0" cy="0"/>
          <a:chOff x="0" y="0"/>
          <a:chExt cx="0" cy="0"/>
        </a:xfrm>
      </p:grpSpPr>
      <p:sp>
        <p:nvSpPr>
          <p:cNvPr id="606" name="Google Shape;606;g36a93de0891_0_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07" name="Google Shape;607;g36a93de0891_0_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Incentives should reinforce good behavior—not just reward outputs. The best contracts create a structure that motivates teams to continuously deliver value. Think about what success really looks like in your environment—and how to incentivize that, not just compliance.</a:t>
            </a:r>
            <a:endParaRPr/>
          </a:p>
        </p:txBody>
      </p:sp>
      <p:sp>
        <p:nvSpPr>
          <p:cNvPr id="608" name="Google Shape;608;g36a93de0891_0_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3"/>
        <p:cNvGrpSpPr/>
        <p:nvPr/>
      </p:nvGrpSpPr>
      <p:grpSpPr>
        <a:xfrm>
          <a:off x="0" y="0"/>
          <a:ext cx="0" cy="0"/>
          <a:chOff x="0" y="0"/>
          <a:chExt cx="0" cy="0"/>
        </a:xfrm>
      </p:grpSpPr>
      <p:sp>
        <p:nvSpPr>
          <p:cNvPr id="614" name="Google Shape;614;g36a93de0891_0_8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15" name="Google Shape;615;g36a93de0891_0_8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whole group discussion - 15 minutes</a:t>
            </a:r>
            <a:br>
              <a:rPr lang="en" b="1"/>
            </a:br>
            <a:br>
              <a:rPr lang="en" b="1"/>
            </a:br>
            <a:r>
              <a:rPr lang="en">
                <a:solidFill>
                  <a:schemeClr val="dk1"/>
                </a:solidFill>
              </a:rPr>
              <a:t>What we reward is often what we get. If we design a contract structure that rewards speed above all else, we might get fast delivery but not necessarily quality or usability. If we reward perfect documentation, we might get thorough paperwork but maybe less responsiveness to user needs.</a:t>
            </a:r>
            <a:endParaRPr>
              <a:solidFill>
                <a:schemeClr val="dk1"/>
              </a:solidFill>
            </a:endParaRPr>
          </a:p>
          <a:p>
            <a:pPr marL="0" lvl="0" indent="0" algn="l" rtl="0">
              <a:spcBef>
                <a:spcPts val="0"/>
              </a:spcBef>
              <a:spcAft>
                <a:spcPts val="0"/>
              </a:spcAft>
              <a:buNone/>
            </a:pPr>
            <a:endParaRPr>
              <a:solidFill>
                <a:schemeClr val="dk1"/>
              </a:solidFill>
            </a:endParaRPr>
          </a:p>
          <a:p>
            <a:pPr marL="0" lvl="0" indent="0" algn="l" rtl="0">
              <a:spcBef>
                <a:spcPts val="0"/>
              </a:spcBef>
              <a:spcAft>
                <a:spcPts val="0"/>
              </a:spcAft>
              <a:buNone/>
            </a:pPr>
            <a:r>
              <a:rPr lang="en">
                <a:solidFill>
                  <a:schemeClr val="dk1"/>
                </a:solidFill>
              </a:rPr>
              <a:t>The question we’re exploring today is: What behavior do you actually want from your vendors and partners—and does your contract make that behavior likely, or does it unintentionally discourage it?</a:t>
            </a:r>
            <a:endParaRPr>
              <a:solidFill>
                <a:schemeClr val="dk1"/>
              </a:solidFill>
            </a:endParaRPr>
          </a:p>
          <a:p>
            <a:pPr marL="0" lvl="0" indent="0" algn="l" rtl="0">
              <a:spcBef>
                <a:spcPts val="0"/>
              </a:spcBef>
              <a:spcAft>
                <a:spcPts val="0"/>
              </a:spcAft>
              <a:buNone/>
            </a:pPr>
            <a:endParaRPr b="1"/>
          </a:p>
          <a:p>
            <a:pPr marL="0" lvl="0" indent="0" algn="l" rtl="0">
              <a:lnSpc>
                <a:spcPct val="115000"/>
              </a:lnSpc>
              <a:spcBef>
                <a:spcPts val="1200"/>
              </a:spcBef>
              <a:spcAft>
                <a:spcPts val="0"/>
              </a:spcAft>
              <a:buNone/>
            </a:pPr>
            <a:r>
              <a:rPr lang="en" b="1">
                <a:solidFill>
                  <a:schemeClr val="dk1"/>
                </a:solidFill>
              </a:rPr>
              <a:t>Examples</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“If you want </a:t>
            </a:r>
            <a:r>
              <a:rPr lang="en" b="1">
                <a:solidFill>
                  <a:schemeClr val="dk1"/>
                </a:solidFill>
              </a:rPr>
              <a:t>continuous improvement</a:t>
            </a:r>
            <a:r>
              <a:rPr lang="en">
                <a:solidFill>
                  <a:schemeClr val="dk1"/>
                </a:solidFill>
              </a:rPr>
              <a:t>, do your payment milestones or evaluation metrics allow vendors to adapt over time—or do they lock them into a rigid upfront plan?”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want </a:t>
            </a:r>
            <a:r>
              <a:rPr lang="en" b="1">
                <a:solidFill>
                  <a:schemeClr val="dk1"/>
                </a:solidFill>
              </a:rPr>
              <a:t>collaboration with your in-house team</a:t>
            </a:r>
            <a:r>
              <a:rPr lang="en">
                <a:solidFill>
                  <a:schemeClr val="dk1"/>
                </a:solidFill>
              </a:rPr>
              <a:t>, does the contract allow time and budget for that, or does it only reward hitting delivery dates?”</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want </a:t>
            </a:r>
            <a:r>
              <a:rPr lang="en" b="1">
                <a:solidFill>
                  <a:schemeClr val="dk1"/>
                </a:solidFill>
              </a:rPr>
              <a:t>user-centered design</a:t>
            </a:r>
            <a:r>
              <a:rPr lang="en">
                <a:solidFill>
                  <a:schemeClr val="dk1"/>
                </a:solidFill>
              </a:rPr>
              <a:t>, are there incentives for testing with real users, or is it all about passing internal reviews?”</a:t>
            </a:r>
            <a:endParaRPr>
              <a:solidFill>
                <a:schemeClr val="dk1"/>
              </a:solidFill>
            </a:endParaRPr>
          </a:p>
          <a:p>
            <a:pPr marL="0" lvl="0" indent="0" algn="l" rtl="0">
              <a:lnSpc>
                <a:spcPct val="115000"/>
              </a:lnSpc>
              <a:spcBef>
                <a:spcPts val="1200"/>
              </a:spcBef>
              <a:spcAft>
                <a:spcPts val="0"/>
              </a:spcAft>
              <a:buNone/>
            </a:pPr>
            <a:r>
              <a:rPr lang="en">
                <a:solidFill>
                  <a:schemeClr val="dk1"/>
                </a:solidFill>
              </a:rPr>
              <a:t>Prompt participants:</a:t>
            </a:r>
            <a:endParaRPr>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“What’s an example from your own work where the incentives matched the desired behavior well?”</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“What’s an example where the incentives worked </a:t>
            </a:r>
            <a:r>
              <a:rPr lang="en" i="1">
                <a:solidFill>
                  <a:schemeClr val="dk1"/>
                </a:solidFill>
              </a:rPr>
              <a:t>against</a:t>
            </a:r>
            <a:r>
              <a:rPr lang="en">
                <a:solidFill>
                  <a:schemeClr val="dk1"/>
                </a:solidFill>
              </a:rPr>
              <a:t> the intended behavior?”</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“If you could redesign your current contract, what’s one small change that would better align it with your goals?”</a:t>
            </a:r>
            <a:br>
              <a:rPr lang="en">
                <a:solidFill>
                  <a:schemeClr val="dk1"/>
                </a:solidFill>
              </a:rPr>
            </a:br>
            <a:endParaRPr>
              <a:solidFill>
                <a:schemeClr val="dk1"/>
              </a:solidFill>
            </a:endParaRPr>
          </a:p>
          <a:p>
            <a:pPr marL="0" lvl="0" indent="0" algn="l" rtl="0">
              <a:lnSpc>
                <a:spcPct val="115000"/>
              </a:lnSpc>
              <a:spcBef>
                <a:spcPts val="1200"/>
              </a:spcBef>
              <a:spcAft>
                <a:spcPts val="0"/>
              </a:spcAft>
              <a:buNone/>
            </a:pPr>
            <a:r>
              <a:rPr lang="en">
                <a:solidFill>
                  <a:schemeClr val="dk1"/>
                </a:solidFill>
              </a:rPr>
              <a:t>Encourage participants to consider </a:t>
            </a:r>
            <a:r>
              <a:rPr lang="en" b="1">
                <a:solidFill>
                  <a:schemeClr val="dk1"/>
                </a:solidFill>
              </a:rPr>
              <a:t>both</a:t>
            </a:r>
            <a:r>
              <a:rPr lang="en">
                <a:solidFill>
                  <a:schemeClr val="dk1"/>
                </a:solidFill>
              </a:rPr>
              <a:t> vendor behavior and government team behavior.</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Takeaways </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“The big idea here is that incentive structures aren’t neutral—they drive behavior, whether we intend them to or not.”</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“Modern acquisition gives us more tools—like modular contracting, performance-based requirements, and iterative milestones—to build incentives that encourage adaptability, user focus, and collaboration.”</a:t>
            </a: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“When you design a contract, ask yourself: </a:t>
            </a:r>
            <a:r>
              <a:rPr lang="en" i="1">
                <a:solidFill>
                  <a:schemeClr val="dk1"/>
                </a:solidFill>
              </a:rPr>
              <a:t>If I were the vendor, what behaviors would I focus on to get paid or earn high performance ratings? Do those behaviors match what the mission really needs?</a:t>
            </a:r>
            <a:r>
              <a:rPr lang="en">
                <a:solidFill>
                  <a:schemeClr val="dk1"/>
                </a:solidFill>
              </a:rPr>
              <a:t>”</a:t>
            </a: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lnSpc>
                <a:spcPct val="115000"/>
              </a:lnSpc>
              <a:spcBef>
                <a:spcPts val="0"/>
              </a:spcBef>
              <a:spcAft>
                <a:spcPts val="0"/>
              </a:spcAft>
              <a:buNone/>
            </a:pPr>
            <a:endParaRPr>
              <a:solidFill>
                <a:schemeClr val="dk1"/>
              </a:solidFill>
            </a:endParaRPr>
          </a:p>
          <a:p>
            <a:pPr marL="0" lvl="0" indent="0" algn="l" rtl="0">
              <a:lnSpc>
                <a:spcPct val="115000"/>
              </a:lnSpc>
              <a:spcBef>
                <a:spcPts val="1200"/>
              </a:spcBef>
              <a:spcAft>
                <a:spcPts val="0"/>
              </a:spcAft>
              <a:buNone/>
            </a:pPr>
            <a:endParaRPr>
              <a:solidFill>
                <a:schemeClr val="dk1"/>
              </a:solidFill>
            </a:endParaRPr>
          </a:p>
          <a:p>
            <a:pPr marL="0" lvl="0" indent="0" algn="l" rtl="0">
              <a:spcBef>
                <a:spcPts val="1200"/>
              </a:spcBef>
              <a:spcAft>
                <a:spcPts val="0"/>
              </a:spcAft>
              <a:buNone/>
            </a:pPr>
            <a:endParaRPr b="1"/>
          </a:p>
        </p:txBody>
      </p:sp>
      <p:sp>
        <p:nvSpPr>
          <p:cNvPr id="616" name="Google Shape;616;g36a93de0891_0_8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g33d17db61dd_1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69" name="Google Shape;469;g33d17db61dd_1_1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70" name="Google Shape;470;g33d17db61dd_1_1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1"/>
        <p:cNvGrpSpPr/>
        <p:nvPr/>
      </p:nvGrpSpPr>
      <p:grpSpPr>
        <a:xfrm>
          <a:off x="0" y="0"/>
          <a:ext cx="0" cy="0"/>
          <a:chOff x="0" y="0"/>
          <a:chExt cx="0" cy="0"/>
        </a:xfrm>
      </p:grpSpPr>
      <p:sp>
        <p:nvSpPr>
          <p:cNvPr id="622" name="Google Shape;622;g33d17db61dd_1_69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3" name="Google Shape;623;g33d17db61dd_1_6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7"/>
        <p:cNvGrpSpPr/>
        <p:nvPr/>
      </p:nvGrpSpPr>
      <p:grpSpPr>
        <a:xfrm>
          <a:off x="0" y="0"/>
          <a:ext cx="0" cy="0"/>
          <a:chOff x="0" y="0"/>
          <a:chExt cx="0" cy="0"/>
        </a:xfrm>
      </p:grpSpPr>
      <p:sp>
        <p:nvSpPr>
          <p:cNvPr id="628" name="Google Shape;628;g33d17db61dd_1_9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29" name="Google Shape;629;g33d17db61dd_1_9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a:t>
            </a:r>
            <a:r>
              <a:rPr lang="en"/>
              <a:t> This section addresses the full ecosystem of post-award readiness. We’ll go beyond logistics and look at how procurement professionals can set the tone for collaboration, define shared understanding, and reduce early delivery risk. Whether you’re the CO, COR, or supporting PO, your leadership in these early phases matters.</a:t>
            </a:r>
            <a:endParaRPr/>
          </a:p>
        </p:txBody>
      </p:sp>
      <p:sp>
        <p:nvSpPr>
          <p:cNvPr id="630" name="Google Shape;630;g33d17db61dd_1_9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6"/>
        <p:cNvGrpSpPr/>
        <p:nvPr/>
      </p:nvGrpSpPr>
      <p:grpSpPr>
        <a:xfrm>
          <a:off x="0" y="0"/>
          <a:ext cx="0" cy="0"/>
          <a:chOff x="0" y="0"/>
          <a:chExt cx="0" cy="0"/>
        </a:xfrm>
      </p:grpSpPr>
      <p:sp>
        <p:nvSpPr>
          <p:cNvPr id="637" name="Google Shape;637;g33d17db61dd_1_93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38" name="Google Shape;638;g33d17db61dd_1_93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p:txBody>
      </p:sp>
      <p:sp>
        <p:nvSpPr>
          <p:cNvPr id="639" name="Google Shape;639;g33d17db61dd_1_93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22</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8"/>
        <p:cNvGrpSpPr/>
        <p:nvPr/>
      </p:nvGrpSpPr>
      <p:grpSpPr>
        <a:xfrm>
          <a:off x="0" y="0"/>
          <a:ext cx="0" cy="0"/>
          <a:chOff x="0" y="0"/>
          <a:chExt cx="0" cy="0"/>
        </a:xfrm>
      </p:grpSpPr>
      <p:sp>
        <p:nvSpPr>
          <p:cNvPr id="649" name="Google Shape;649;g36a93de0891_0_20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0" name="Google Shape;650;g36a93de0891_0_20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a:t>
            </a:r>
            <a:br>
              <a:rPr lang="en" dirty="0"/>
            </a:br>
            <a:br>
              <a:rPr lang="en" dirty="0"/>
            </a:br>
            <a:r>
              <a:rPr lang="en" dirty="0">
                <a:solidFill>
                  <a:schemeClr val="dk1"/>
                </a:solidFill>
              </a:rPr>
              <a:t>Now that the contract is awarded, the real work begins. Kickoffs aren’t just boxes to check—they shape how delivery unfolds. In </a:t>
            </a:r>
            <a:r>
              <a:rPr lang="en-US" dirty="0">
                <a:solidFill>
                  <a:schemeClr val="dk1"/>
                </a:solidFill>
              </a:rPr>
              <a:t>Agile</a:t>
            </a:r>
            <a:r>
              <a:rPr lang="en" dirty="0">
                <a:solidFill>
                  <a:schemeClr val="dk1"/>
                </a:solidFill>
              </a:rPr>
              <a:t> digital services, we can't assume everything carries over cleanly from the solicitation. This section will help you lead or support stronger kickoffs that align both contract structure and </a:t>
            </a:r>
            <a:r>
              <a:rPr lang="en-US" dirty="0">
                <a:solidFill>
                  <a:schemeClr val="dk1"/>
                </a:solidFill>
              </a:rPr>
              <a:t>Agile</a:t>
            </a:r>
            <a:r>
              <a:rPr lang="en" dirty="0">
                <a:solidFill>
                  <a:schemeClr val="dk1"/>
                </a:solidFill>
              </a:rPr>
              <a:t> execution.</a:t>
            </a:r>
            <a:endParaRPr dirty="0"/>
          </a:p>
        </p:txBody>
      </p:sp>
      <p:sp>
        <p:nvSpPr>
          <p:cNvPr id="651" name="Google Shape;651;g36a93de0891_0_20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6"/>
        <p:cNvGrpSpPr/>
        <p:nvPr/>
      </p:nvGrpSpPr>
      <p:grpSpPr>
        <a:xfrm>
          <a:off x="0" y="0"/>
          <a:ext cx="0" cy="0"/>
          <a:chOff x="0" y="0"/>
          <a:chExt cx="0" cy="0"/>
        </a:xfrm>
      </p:grpSpPr>
      <p:sp>
        <p:nvSpPr>
          <p:cNvPr id="657" name="Google Shape;657;g36a93de0891_0_21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58" name="Google Shape;658;g36a93de0891_0_21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endParaRPr/>
          </a:p>
          <a:p>
            <a:pPr marL="0" lvl="0" indent="0" algn="l" rtl="0">
              <a:spcBef>
                <a:spcPts val="0"/>
              </a:spcBef>
              <a:spcAft>
                <a:spcPts val="0"/>
              </a:spcAft>
              <a:buNone/>
            </a:pPr>
            <a:r>
              <a:rPr lang="en"/>
              <a:t>Before we dive into best practices, let’s ground this in your own experience. Take a minute to think back to a recent contract kickoff—especially one involving software or cloud delivery. What helped? What didn’t? You can jot your thoughts down or share with a partner. This quick reflection will help you connect upcoming content with your real-world context.</a:t>
            </a:r>
            <a:endParaRPr/>
          </a:p>
        </p:txBody>
      </p:sp>
      <p:sp>
        <p:nvSpPr>
          <p:cNvPr id="659" name="Google Shape;659;g36a93de0891_0_21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4"/>
        <p:cNvGrpSpPr/>
        <p:nvPr/>
      </p:nvGrpSpPr>
      <p:grpSpPr>
        <a:xfrm>
          <a:off x="0" y="0"/>
          <a:ext cx="0" cy="0"/>
          <a:chOff x="0" y="0"/>
          <a:chExt cx="0" cy="0"/>
        </a:xfrm>
      </p:grpSpPr>
      <p:sp>
        <p:nvSpPr>
          <p:cNvPr id="665" name="Google Shape;665;g36a93de0891_0_2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66" name="Google Shape;666;g36a93de0891_0_22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a:t>
            </a:r>
            <a:endParaRPr dirty="0"/>
          </a:p>
          <a:p>
            <a:pPr marL="0" lvl="0" indent="0" algn="l" rtl="0">
              <a:lnSpc>
                <a:spcPct val="115000"/>
              </a:lnSpc>
              <a:spcBef>
                <a:spcPts val="1200"/>
              </a:spcBef>
              <a:spcAft>
                <a:spcPts val="0"/>
              </a:spcAft>
              <a:buNone/>
            </a:pPr>
            <a:r>
              <a:rPr lang="en" dirty="0"/>
              <a:t>In federal </a:t>
            </a:r>
            <a:r>
              <a:rPr lang="en-US" dirty="0"/>
              <a:t>Agile</a:t>
            </a:r>
            <a:r>
              <a:rPr lang="en" dirty="0"/>
              <a:t> work, Sprint 0 isn’t optional. It’s a necessary bridge between award and execution. You may not be delivering software yet, but critical foundational work is happening.</a:t>
            </a:r>
            <a:endParaRPr dirty="0"/>
          </a:p>
          <a:p>
            <a:pPr marL="0" lvl="0" indent="0" algn="l" rtl="0">
              <a:lnSpc>
                <a:spcPct val="115000"/>
              </a:lnSpc>
              <a:spcBef>
                <a:spcPts val="1200"/>
              </a:spcBef>
              <a:spcAft>
                <a:spcPts val="0"/>
              </a:spcAft>
              <a:buNone/>
            </a:pPr>
            <a:r>
              <a:rPr lang="en" dirty="0"/>
              <a:t>From clearances and onboarding to backlog planning and kickoff meetings—this phase ensures everyone is equipped to start strong. If you treat Sprint 0 like dead time, you’ll miss the opportunity to shape the team’s delivery conditions.</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spcBef>
                <a:spcPts val="1200"/>
              </a:spcBef>
              <a:spcAft>
                <a:spcPts val="0"/>
              </a:spcAft>
              <a:buNone/>
            </a:pPr>
            <a:endParaRPr dirty="0"/>
          </a:p>
        </p:txBody>
      </p:sp>
      <p:sp>
        <p:nvSpPr>
          <p:cNvPr id="667" name="Google Shape;667;g36a93de0891_0_22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25</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2"/>
        <p:cNvGrpSpPr/>
        <p:nvPr/>
      </p:nvGrpSpPr>
      <p:grpSpPr>
        <a:xfrm>
          <a:off x="0" y="0"/>
          <a:ext cx="0" cy="0"/>
          <a:chOff x="0" y="0"/>
          <a:chExt cx="0" cy="0"/>
        </a:xfrm>
      </p:grpSpPr>
      <p:sp>
        <p:nvSpPr>
          <p:cNvPr id="673" name="Google Shape;673;g36a93de0891_0_23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74" name="Google Shape;674;g36a93de0891_0_23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a:t>
            </a:r>
            <a:endParaRPr dirty="0"/>
          </a:p>
          <a:p>
            <a:pPr marL="0" lvl="0" indent="0" algn="l" rtl="0">
              <a:lnSpc>
                <a:spcPct val="115000"/>
              </a:lnSpc>
              <a:spcBef>
                <a:spcPts val="1200"/>
              </a:spcBef>
              <a:spcAft>
                <a:spcPts val="0"/>
              </a:spcAft>
              <a:buClr>
                <a:schemeClr val="dk1"/>
              </a:buClr>
              <a:buSzPts val="1100"/>
              <a:buFont typeface="Arial"/>
              <a:buNone/>
            </a:pPr>
            <a:r>
              <a:rPr lang="en" dirty="0"/>
              <a:t>You’ll typically see two kickoff meetings at the start of a digital services contract—and they serve different purposes. The contract kickoff is your space to get on the same page about what’s in the awarded contract. The technical kickoff is where the delivery team aligns on how the work will actually get done, tracked, and accepted.</a:t>
            </a:r>
            <a:endParaRPr dirty="0"/>
          </a:p>
          <a:p>
            <a:pPr marL="0" lvl="0" indent="0" algn="l" rtl="0">
              <a:lnSpc>
                <a:spcPct val="115000"/>
              </a:lnSpc>
              <a:spcBef>
                <a:spcPts val="1200"/>
              </a:spcBef>
              <a:spcAft>
                <a:spcPts val="0"/>
              </a:spcAft>
              <a:buClr>
                <a:schemeClr val="dk1"/>
              </a:buClr>
              <a:buSzPts val="1100"/>
              <a:buFont typeface="Arial"/>
              <a:buNone/>
            </a:pPr>
            <a:r>
              <a:rPr lang="en" dirty="0"/>
              <a:t>This separation helps prevent miscommunication, sets clearer expectations, and gives each role space to lead where they have authority.</a:t>
            </a:r>
            <a:endParaRPr dirty="0"/>
          </a:p>
          <a:p>
            <a:pPr marL="0" lvl="0" indent="0" algn="l" rtl="0">
              <a:lnSpc>
                <a:spcPct val="115000"/>
              </a:lnSpc>
              <a:spcBef>
                <a:spcPts val="1200"/>
              </a:spcBef>
              <a:spcAft>
                <a:spcPts val="0"/>
              </a:spcAft>
              <a:buNone/>
            </a:pPr>
            <a:endParaRPr dirty="0"/>
          </a:p>
          <a:p>
            <a:pPr marL="0" lvl="0" indent="0" algn="l" rtl="0">
              <a:lnSpc>
                <a:spcPct val="115000"/>
              </a:lnSpc>
              <a:spcBef>
                <a:spcPts val="1200"/>
              </a:spcBef>
              <a:spcAft>
                <a:spcPts val="0"/>
              </a:spcAft>
              <a:buNone/>
            </a:pPr>
            <a:endParaRPr dirty="0"/>
          </a:p>
          <a:p>
            <a:pPr marL="0" lvl="0" indent="0" algn="l" rtl="0">
              <a:spcBef>
                <a:spcPts val="1200"/>
              </a:spcBef>
              <a:spcAft>
                <a:spcPts val="0"/>
              </a:spcAft>
              <a:buNone/>
            </a:pPr>
            <a:endParaRPr dirty="0"/>
          </a:p>
        </p:txBody>
      </p:sp>
      <p:sp>
        <p:nvSpPr>
          <p:cNvPr id="675" name="Google Shape;675;g36a93de0891_0_23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26</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36a93de0891_0_249: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82" name="Google Shape;682;g36a93de0891_0_249: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a:p>
          <a:p>
            <a:pPr marL="0" lvl="0" indent="0" algn="l" rtl="0">
              <a:lnSpc>
                <a:spcPct val="115000"/>
              </a:lnSpc>
              <a:spcBef>
                <a:spcPts val="1200"/>
              </a:spcBef>
              <a:spcAft>
                <a:spcPts val="0"/>
              </a:spcAft>
              <a:buNone/>
            </a:pPr>
            <a:r>
              <a:rPr lang="en"/>
              <a:t>Before we jump into our breach activity, let’s ground ourselves in the reality of cloud contract administration. In federal procurement, we can’t just assume the vendor has it all covered. From data control to access permissions and spending alerts—you’re a key player in keeping cloud operations compliant and secure.</a:t>
            </a:r>
            <a:endParaRPr/>
          </a:p>
          <a:p>
            <a:pPr marL="0" lvl="0" indent="0" algn="l" rtl="0">
              <a:lnSpc>
                <a:spcPct val="115000"/>
              </a:lnSpc>
              <a:spcBef>
                <a:spcPts val="1200"/>
              </a:spcBef>
              <a:spcAft>
                <a:spcPts val="0"/>
              </a:spcAft>
              <a:buClr>
                <a:schemeClr val="dk1"/>
              </a:buClr>
              <a:buSzPts val="1100"/>
              <a:buFont typeface="Arial"/>
              <a:buNone/>
            </a:pPr>
            <a:r>
              <a:rPr lang="en" b="1">
                <a:solidFill>
                  <a:schemeClr val="dk1"/>
                </a:solidFill>
              </a:rPr>
              <a:t>Takeaway:</a:t>
            </a:r>
            <a:endParaRPr b="1">
              <a:solidFill>
                <a:schemeClr val="dk1"/>
              </a:solidFill>
            </a:endParaRPr>
          </a:p>
          <a:p>
            <a:pPr marL="0" lvl="0" indent="0" algn="l" rtl="0">
              <a:lnSpc>
                <a:spcPct val="115000"/>
              </a:lnSpc>
              <a:spcBef>
                <a:spcPts val="1200"/>
              </a:spcBef>
              <a:spcAft>
                <a:spcPts val="0"/>
              </a:spcAft>
              <a:buNone/>
            </a:pPr>
            <a:r>
              <a:rPr lang="en">
                <a:solidFill>
                  <a:schemeClr val="dk1"/>
                </a:solidFill>
              </a:rPr>
              <a:t>Cloud contracts are dynamic environments—oversight is not passive. COs and CORs must stay in the loop on access, cost, risk, and escalation.</a:t>
            </a:r>
            <a:endParaRPr/>
          </a:p>
          <a:p>
            <a:pPr marL="0" lvl="0" indent="0" algn="l" rtl="0">
              <a:lnSpc>
                <a:spcPct val="115000"/>
              </a:lnSpc>
              <a:spcBef>
                <a:spcPts val="1200"/>
              </a:spcBef>
              <a:spcAft>
                <a:spcPts val="0"/>
              </a:spcAft>
              <a:buNone/>
            </a:pPr>
            <a:endParaRPr/>
          </a:p>
          <a:p>
            <a:pPr marL="0" lvl="0" indent="0" algn="l" rtl="0">
              <a:lnSpc>
                <a:spcPct val="115000"/>
              </a:lnSpc>
              <a:spcBef>
                <a:spcPts val="1200"/>
              </a:spcBef>
              <a:spcAft>
                <a:spcPts val="0"/>
              </a:spcAft>
              <a:buNone/>
            </a:pPr>
            <a:endParaRPr/>
          </a:p>
          <a:p>
            <a:pPr marL="0" lvl="0" indent="0" algn="l" rtl="0">
              <a:spcBef>
                <a:spcPts val="1200"/>
              </a:spcBef>
              <a:spcAft>
                <a:spcPts val="0"/>
              </a:spcAft>
              <a:buNone/>
            </a:pPr>
            <a:endParaRPr/>
          </a:p>
        </p:txBody>
      </p:sp>
      <p:sp>
        <p:nvSpPr>
          <p:cNvPr id="683" name="Google Shape;683;g36a93de0891_0_249: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8"/>
        <p:cNvGrpSpPr/>
        <p:nvPr/>
      </p:nvGrpSpPr>
      <p:grpSpPr>
        <a:xfrm>
          <a:off x="0" y="0"/>
          <a:ext cx="0" cy="0"/>
          <a:chOff x="0" y="0"/>
          <a:chExt cx="0" cy="0"/>
        </a:xfrm>
      </p:grpSpPr>
      <p:sp>
        <p:nvSpPr>
          <p:cNvPr id="689" name="Google Shape;689;g33d38197d8d_0_8: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0" name="Google Shape;690;g33d38197d8d_0_8: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100"/>
              <a:buFont typeface="Arial"/>
              <a:buNone/>
            </a:pPr>
            <a:r>
              <a:rPr lang="en" b="1" dirty="0">
                <a:solidFill>
                  <a:schemeClr val="dk1"/>
                </a:solidFill>
              </a:rPr>
              <a:t>Speaker Notes: </a:t>
            </a:r>
            <a:br>
              <a:rPr lang="en" dirty="0">
                <a:solidFill>
                  <a:schemeClr val="dk1"/>
                </a:solidFill>
              </a:rPr>
            </a:br>
            <a:br>
              <a:rPr lang="en" dirty="0">
                <a:solidFill>
                  <a:schemeClr val="dk1"/>
                </a:solidFill>
              </a:rPr>
            </a:br>
            <a:r>
              <a:rPr lang="en" dirty="0">
                <a:solidFill>
                  <a:schemeClr val="dk1"/>
                </a:solidFill>
              </a:rPr>
              <a:t>Today’s activity is a hands-on tabletop exercise designed to help you test how your team would respond to a security breach—using the actual roles and responsibilities you hold in federal </a:t>
            </a:r>
            <a:r>
              <a:rPr lang="en-US" dirty="0">
                <a:solidFill>
                  <a:schemeClr val="dk1"/>
                </a:solidFill>
              </a:rPr>
              <a:t>Agile</a:t>
            </a:r>
            <a:r>
              <a:rPr lang="en" dirty="0">
                <a:solidFill>
                  <a:schemeClr val="dk1"/>
                </a:solidFill>
              </a:rPr>
              <a:t> delivery.</a:t>
            </a:r>
            <a:endParaRPr dirty="0">
              <a:solidFill>
                <a:schemeClr val="dk1"/>
              </a:solidFill>
            </a:endParaRPr>
          </a:p>
          <a:p>
            <a:pPr marL="0" lvl="0" indent="0" algn="l" rtl="0">
              <a:lnSpc>
                <a:spcPct val="115000"/>
              </a:lnSpc>
              <a:spcBef>
                <a:spcPts val="1200"/>
              </a:spcBef>
              <a:spcAft>
                <a:spcPts val="1200"/>
              </a:spcAft>
              <a:buClr>
                <a:schemeClr val="dk1"/>
              </a:buClr>
              <a:buSzPts val="1100"/>
              <a:buFont typeface="Arial"/>
              <a:buNone/>
            </a:pPr>
            <a:r>
              <a:rPr lang="en" dirty="0">
                <a:solidFill>
                  <a:schemeClr val="dk1"/>
                </a:solidFill>
              </a:rPr>
              <a:t>This is not about finding fault; it’s about surfacing process gaps and improving clarity between COs, CORs, Product Owners, vendors, and security leads. Think of it like a fire drill: we don’t wait for a real fire to find out who’s got the keys to the exit.</a:t>
            </a:r>
            <a:endParaRPr dirty="0"/>
          </a:p>
        </p:txBody>
      </p:sp>
      <p:sp>
        <p:nvSpPr>
          <p:cNvPr id="691" name="Google Shape;691;g33d38197d8d_0_8: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28</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7"/>
        <p:cNvGrpSpPr/>
        <p:nvPr/>
      </p:nvGrpSpPr>
      <p:grpSpPr>
        <a:xfrm>
          <a:off x="0" y="0"/>
          <a:ext cx="0" cy="0"/>
          <a:chOff x="0" y="0"/>
          <a:chExt cx="0" cy="0"/>
        </a:xfrm>
      </p:grpSpPr>
      <p:sp>
        <p:nvSpPr>
          <p:cNvPr id="698" name="Google Shape;698;g36a93de0891_0_10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99" name="Google Shape;699;g36a93de0891_0_10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00" name="Google Shape;700;g36a93de0891_0_10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29</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7"/>
        <p:cNvGrpSpPr/>
        <p:nvPr/>
      </p:nvGrpSpPr>
      <p:grpSpPr>
        <a:xfrm>
          <a:off x="0" y="0"/>
          <a:ext cx="0" cy="0"/>
          <a:chOff x="0" y="0"/>
          <a:chExt cx="0" cy="0"/>
        </a:xfrm>
      </p:grpSpPr>
      <p:sp>
        <p:nvSpPr>
          <p:cNvPr id="478" name="Google Shape;478;g33d17db61dd_1_22: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79" name="Google Shape;479;g33d17db61dd_1_22: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80" name="Google Shape;480;g33d17db61dd_1_22: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6"/>
        <p:cNvGrpSpPr/>
        <p:nvPr/>
      </p:nvGrpSpPr>
      <p:grpSpPr>
        <a:xfrm>
          <a:off x="0" y="0"/>
          <a:ext cx="0" cy="0"/>
          <a:chOff x="0" y="0"/>
          <a:chExt cx="0" cy="0"/>
        </a:xfrm>
      </p:grpSpPr>
      <p:sp>
        <p:nvSpPr>
          <p:cNvPr id="707" name="Google Shape;707;g36a93de0891_0_11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08" name="Google Shape;708;g36a93de0891_0_11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09" name="Google Shape;709;g36a93de0891_0_11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4"/>
        <p:cNvGrpSpPr/>
        <p:nvPr/>
      </p:nvGrpSpPr>
      <p:grpSpPr>
        <a:xfrm>
          <a:off x="0" y="0"/>
          <a:ext cx="0" cy="0"/>
          <a:chOff x="0" y="0"/>
          <a:chExt cx="0" cy="0"/>
        </a:xfrm>
      </p:grpSpPr>
      <p:sp>
        <p:nvSpPr>
          <p:cNvPr id="715" name="Google Shape;715;g36a93de0891_0_18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16" name="Google Shape;716;g36a93de0891_0_18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solidFill>
                  <a:schemeClr val="dk1"/>
                </a:solidFill>
              </a:rPr>
              <a:t>Speaker Notes: </a:t>
            </a:r>
            <a:br>
              <a:rPr lang="en">
                <a:solidFill>
                  <a:schemeClr val="dk1"/>
                </a:solidFill>
              </a:rPr>
            </a:br>
            <a:br>
              <a:rPr lang="en">
                <a:solidFill>
                  <a:schemeClr val="dk1"/>
                </a:solidFill>
              </a:rPr>
            </a:br>
            <a:r>
              <a:rPr lang="en">
                <a:solidFill>
                  <a:schemeClr val="dk1"/>
                </a:solidFill>
              </a:rPr>
              <a:t>You’ll work in groups, each person taking on a key role—CO, COR, PO, Vendor, or Security SME. You’ll be given a scenario, walk through a simulated breach response, and collaborate on a joint action plan.</a:t>
            </a:r>
            <a:endParaRPr>
              <a:solidFill>
                <a:schemeClr val="dk1"/>
              </a:solidFill>
            </a:endParaRPr>
          </a:p>
          <a:p>
            <a:pPr marL="0" lvl="0" indent="0" algn="l" rtl="0">
              <a:lnSpc>
                <a:spcPct val="115000"/>
              </a:lnSpc>
              <a:spcBef>
                <a:spcPts val="1200"/>
              </a:spcBef>
              <a:spcAft>
                <a:spcPts val="0"/>
              </a:spcAft>
              <a:buNone/>
            </a:pPr>
            <a:r>
              <a:rPr lang="en">
                <a:solidFill>
                  <a:schemeClr val="dk1"/>
                </a:solidFill>
              </a:rPr>
              <a:t>Throughout, we’ll pause to reflect on what’s working, what’s unclear, and how contract language, communication protocols, and team coordination play a role in successful breach response. The goal? Leave this room with a better playbook than when you came in.</a:t>
            </a:r>
            <a:endParaRPr>
              <a:solidFill>
                <a:schemeClr val="dk1"/>
              </a:solidFill>
            </a:endParaRPr>
          </a:p>
          <a:p>
            <a:pPr marL="0" lvl="0" indent="0" algn="l" rtl="0">
              <a:spcBef>
                <a:spcPts val="1200"/>
              </a:spcBef>
              <a:spcAft>
                <a:spcPts val="0"/>
              </a:spcAft>
              <a:buNone/>
            </a:pPr>
            <a:endParaRPr>
              <a:solidFill>
                <a:schemeClr val="dk1"/>
              </a:solidFill>
            </a:endParaRPr>
          </a:p>
        </p:txBody>
      </p:sp>
      <p:sp>
        <p:nvSpPr>
          <p:cNvPr id="717" name="Google Shape;717;g36a93de0891_0_18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22"/>
        <p:cNvGrpSpPr/>
        <p:nvPr/>
      </p:nvGrpSpPr>
      <p:grpSpPr>
        <a:xfrm>
          <a:off x="0" y="0"/>
          <a:ext cx="0" cy="0"/>
          <a:chOff x="0" y="0"/>
          <a:chExt cx="0" cy="0"/>
        </a:xfrm>
      </p:grpSpPr>
      <p:sp>
        <p:nvSpPr>
          <p:cNvPr id="723" name="Google Shape;723;g36a93de0891_0_12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24" name="Google Shape;724;g36a93de0891_0_12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endParaRPr b="1"/>
          </a:p>
          <a:p>
            <a:pPr marL="0" lvl="0" indent="0" algn="l" rtl="0">
              <a:lnSpc>
                <a:spcPct val="115000"/>
              </a:lnSpc>
              <a:spcBef>
                <a:spcPts val="1200"/>
              </a:spcBef>
              <a:spcAft>
                <a:spcPts val="0"/>
              </a:spcAft>
              <a:buClr>
                <a:schemeClr val="dk1"/>
              </a:buClr>
              <a:buSzPts val="1100"/>
              <a:buFont typeface="Arial"/>
              <a:buNone/>
            </a:pPr>
            <a:r>
              <a:rPr lang="en"/>
              <a:t>Here’s how we’ll begin. First, your group will receive a scenario—based on real-world patterns we’ve seen in federal digital service delivery. Each of you will respond from your assigned role and walk through what you would do within the first 6 hours of discovering a possible breach.</a:t>
            </a:r>
            <a:endParaRPr/>
          </a:p>
          <a:p>
            <a:pPr marL="0" lvl="0" indent="0" algn="l" rtl="0">
              <a:lnSpc>
                <a:spcPct val="115000"/>
              </a:lnSpc>
              <a:spcBef>
                <a:spcPts val="1200"/>
              </a:spcBef>
              <a:spcAft>
                <a:spcPts val="0"/>
              </a:spcAft>
              <a:buClr>
                <a:schemeClr val="dk1"/>
              </a:buClr>
              <a:buSzPts val="1100"/>
              <a:buFont typeface="Arial"/>
              <a:buNone/>
            </a:pPr>
            <a:r>
              <a:rPr lang="en"/>
              <a:t>Don’t worry about getting it ‘right’—this is about testing assumptions, uncovering gaps, and practicing communication across teams. We’ll escalate the scenario with new information partway through, just like in a real event.</a:t>
            </a:r>
            <a:endParaRPr/>
          </a:p>
          <a:p>
            <a:pPr marL="0" lvl="0" indent="0" algn="l" rtl="0">
              <a:spcBef>
                <a:spcPts val="1200"/>
              </a:spcBef>
              <a:spcAft>
                <a:spcPts val="0"/>
              </a:spcAft>
              <a:buNone/>
            </a:pPr>
            <a:endParaRPr b="1"/>
          </a:p>
        </p:txBody>
      </p:sp>
      <p:sp>
        <p:nvSpPr>
          <p:cNvPr id="725" name="Google Shape;725;g36a93de0891_0_12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0"/>
        <p:cNvGrpSpPr/>
        <p:nvPr/>
      </p:nvGrpSpPr>
      <p:grpSpPr>
        <a:xfrm>
          <a:off x="0" y="0"/>
          <a:ext cx="0" cy="0"/>
          <a:chOff x="0" y="0"/>
          <a:chExt cx="0" cy="0"/>
        </a:xfrm>
      </p:grpSpPr>
      <p:sp>
        <p:nvSpPr>
          <p:cNvPr id="731" name="Google Shape;731;g36a93de0891_0_14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32" name="Google Shape;732;g36a93de0891_0_14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r>
              <a:rPr lang="en" b="1"/>
              <a:t>Speaker Notes: </a:t>
            </a:r>
            <a:endParaRPr b="1"/>
          </a:p>
        </p:txBody>
      </p:sp>
      <p:sp>
        <p:nvSpPr>
          <p:cNvPr id="733" name="Google Shape;733;g36a93de0891_0_14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8"/>
        <p:cNvGrpSpPr/>
        <p:nvPr/>
      </p:nvGrpSpPr>
      <p:grpSpPr>
        <a:xfrm>
          <a:off x="0" y="0"/>
          <a:ext cx="0" cy="0"/>
          <a:chOff x="0" y="0"/>
          <a:chExt cx="0" cy="0"/>
        </a:xfrm>
      </p:grpSpPr>
      <p:sp>
        <p:nvSpPr>
          <p:cNvPr id="739" name="Google Shape;739;g36a93de0891_0_15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0" name="Google Shape;740;g36a93de0891_0_15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41" name="Google Shape;741;g36a93de0891_0_15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6"/>
        <p:cNvGrpSpPr/>
        <p:nvPr/>
      </p:nvGrpSpPr>
      <p:grpSpPr>
        <a:xfrm>
          <a:off x="0" y="0"/>
          <a:ext cx="0" cy="0"/>
          <a:chOff x="0" y="0"/>
          <a:chExt cx="0" cy="0"/>
        </a:xfrm>
      </p:grpSpPr>
      <p:sp>
        <p:nvSpPr>
          <p:cNvPr id="747" name="Google Shape;747;g36a93de0891_0_157: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48" name="Google Shape;748;g36a93de0891_0_157: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49" name="Google Shape;749;g36a93de0891_0_157: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4"/>
        <p:cNvGrpSpPr/>
        <p:nvPr/>
      </p:nvGrpSpPr>
      <p:grpSpPr>
        <a:xfrm>
          <a:off x="0" y="0"/>
          <a:ext cx="0" cy="0"/>
          <a:chOff x="0" y="0"/>
          <a:chExt cx="0" cy="0"/>
        </a:xfrm>
      </p:grpSpPr>
      <p:sp>
        <p:nvSpPr>
          <p:cNvPr id="755" name="Google Shape;755;g36a93de0891_0_16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56" name="Google Shape;756;g36a93de0891_0_16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57" name="Google Shape;757;g36a93de0891_0_16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2"/>
        <p:cNvGrpSpPr/>
        <p:nvPr/>
      </p:nvGrpSpPr>
      <p:grpSpPr>
        <a:xfrm>
          <a:off x="0" y="0"/>
          <a:ext cx="0" cy="0"/>
          <a:chOff x="0" y="0"/>
          <a:chExt cx="0" cy="0"/>
        </a:xfrm>
      </p:grpSpPr>
      <p:sp>
        <p:nvSpPr>
          <p:cNvPr id="763" name="Google Shape;763;g36a93de0891_0_17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64" name="Google Shape;764;g36a93de0891_0_17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100"/>
              <a:buNone/>
            </a:pPr>
            <a:endParaRPr/>
          </a:p>
        </p:txBody>
      </p:sp>
      <p:sp>
        <p:nvSpPr>
          <p:cNvPr id="765" name="Google Shape;765;g36a93de0891_0_17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400"/>
              <a:buFont typeface="Arial"/>
              <a:buNone/>
            </a:pPr>
            <a:fld id="{00000000-1234-1234-1234-123412341234}" type="slidenum">
              <a:rPr lang="en" sz="1400" b="0" i="0" u="none" strike="noStrike" cap="none">
                <a:solidFill>
                  <a:srgbClr val="000000"/>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36a93de0891_0_19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72" name="Google Shape;772;g36a93de0891_0_19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Let’s come back together and reflect on what we just experienced. Think about your role—what was difficult or unclear? Where did coordination work, and where did it stall?</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This debrief is where the value of the exercise really comes through. Capture what surprised you, and let’s talk about how these insights can inform contract language, escalation paths, and internal training.</a:t>
            </a:r>
            <a:endParaRPr>
              <a:solidFill>
                <a:schemeClr val="dk1"/>
              </a:solidFill>
            </a:endParaRPr>
          </a:p>
          <a:p>
            <a:pPr marL="0" lvl="0" indent="0" algn="l" rtl="0">
              <a:lnSpc>
                <a:spcPct val="115000"/>
              </a:lnSpc>
              <a:spcBef>
                <a:spcPts val="1200"/>
              </a:spcBef>
              <a:spcAft>
                <a:spcPts val="0"/>
              </a:spcAft>
              <a:buNone/>
            </a:pPr>
            <a:r>
              <a:rPr lang="en">
                <a:solidFill>
                  <a:schemeClr val="dk1"/>
                </a:solidFill>
              </a:rPr>
              <a:t>If this had been a real breach—what would you have wanted in place ahead of time?</a:t>
            </a:r>
            <a:br>
              <a:rPr lang="en">
                <a:solidFill>
                  <a:schemeClr val="dk1"/>
                </a:solidFill>
              </a:rPr>
            </a:br>
            <a:br>
              <a:rPr lang="en">
                <a:solidFill>
                  <a:schemeClr val="dk1"/>
                </a:solidFill>
              </a:rPr>
            </a:br>
            <a:r>
              <a:rPr lang="en" b="1">
                <a:solidFill>
                  <a:schemeClr val="dk1"/>
                </a:solidFill>
              </a:rPr>
              <a:t>After-Action Ideas to Share with the Class to Consider:</a:t>
            </a:r>
            <a:endParaRPr b="1">
              <a:solidFill>
                <a:schemeClr val="dk1"/>
              </a:solidFill>
            </a:endParaRPr>
          </a:p>
          <a:p>
            <a:pPr marL="457200" lvl="0" indent="-298450" algn="l" rtl="0">
              <a:lnSpc>
                <a:spcPct val="115000"/>
              </a:lnSpc>
              <a:spcBef>
                <a:spcPts val="1200"/>
              </a:spcBef>
              <a:spcAft>
                <a:spcPts val="0"/>
              </a:spcAft>
              <a:buClr>
                <a:schemeClr val="dk1"/>
              </a:buClr>
              <a:buSzPts val="1100"/>
              <a:buChar char="●"/>
            </a:pPr>
            <a:r>
              <a:rPr lang="en">
                <a:solidFill>
                  <a:schemeClr val="dk1"/>
                </a:solidFill>
              </a:rPr>
              <a:t>Clarify or revise breach response clauses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Identify training or documentation needs</a:t>
            </a:r>
            <a:br>
              <a:rPr lang="en">
                <a:solidFill>
                  <a:schemeClr val="dk1"/>
                </a:solidFill>
              </a:rPr>
            </a:br>
            <a:endParaRPr>
              <a:solidFill>
                <a:schemeClr val="dk1"/>
              </a:solidFill>
            </a:endParaRPr>
          </a:p>
          <a:p>
            <a:pPr marL="457200" lvl="0" indent="-298450" algn="l" rtl="0">
              <a:lnSpc>
                <a:spcPct val="115000"/>
              </a:lnSpc>
              <a:spcBef>
                <a:spcPts val="0"/>
              </a:spcBef>
              <a:spcAft>
                <a:spcPts val="0"/>
              </a:spcAft>
              <a:buClr>
                <a:schemeClr val="dk1"/>
              </a:buClr>
              <a:buSzPts val="1100"/>
              <a:buChar char="●"/>
            </a:pPr>
            <a:r>
              <a:rPr lang="en">
                <a:solidFill>
                  <a:schemeClr val="dk1"/>
                </a:solidFill>
              </a:rPr>
              <a:t>Build a follow-up checklist or SOP for future reviews</a:t>
            </a:r>
            <a:br>
              <a:rPr lang="en">
                <a:solidFill>
                  <a:schemeClr val="dk1"/>
                </a:solidFill>
              </a:rPr>
            </a:b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endParaRPr>
              <a:solidFill>
                <a:schemeClr val="dk1"/>
              </a:solidFill>
            </a:endParaRPr>
          </a:p>
          <a:p>
            <a:pPr marL="0" lvl="0" indent="0" algn="l" rtl="0">
              <a:spcBef>
                <a:spcPts val="1200"/>
              </a:spcBef>
              <a:spcAft>
                <a:spcPts val="0"/>
              </a:spcAft>
              <a:buNone/>
            </a:pPr>
            <a:endParaRPr>
              <a:solidFill>
                <a:schemeClr val="dk1"/>
              </a:solidFill>
            </a:endParaRPr>
          </a:p>
          <a:p>
            <a:pPr marL="0" lvl="0" indent="0" algn="l" rtl="0">
              <a:spcBef>
                <a:spcPts val="0"/>
              </a:spcBef>
              <a:spcAft>
                <a:spcPts val="0"/>
              </a:spcAft>
              <a:buNone/>
            </a:pPr>
            <a:endParaRPr b="1"/>
          </a:p>
        </p:txBody>
      </p:sp>
      <p:sp>
        <p:nvSpPr>
          <p:cNvPr id="773" name="Google Shape;773;g36a93de0891_0_19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8"/>
        <p:cNvGrpSpPr/>
        <p:nvPr/>
      </p:nvGrpSpPr>
      <p:grpSpPr>
        <a:xfrm>
          <a:off x="0" y="0"/>
          <a:ext cx="0" cy="0"/>
          <a:chOff x="0" y="0"/>
          <a:chExt cx="0" cy="0"/>
        </a:xfrm>
      </p:grpSpPr>
      <p:sp>
        <p:nvSpPr>
          <p:cNvPr id="779" name="Google Shape;779;g36c77ebe60f_0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80" name="Google Shape;780;g36c77ebe60f_0_0: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a:t>Speaker Notes:</a:t>
            </a:r>
            <a:endParaRPr/>
          </a:p>
          <a:p>
            <a:pPr marL="0" lvl="0" indent="0" algn="l" rtl="0">
              <a:spcBef>
                <a:spcPts val="0"/>
              </a:spcBef>
              <a:spcAft>
                <a:spcPts val="0"/>
              </a:spcAft>
              <a:buNone/>
            </a:pPr>
            <a:r>
              <a:rPr lang="en"/>
              <a:t> Many government teams—and their partners—contribute to advancing digital delivery. These groups create resources, prototypes, and momentum for modern practices.</a:t>
            </a:r>
            <a:endParaRPr/>
          </a:p>
        </p:txBody>
      </p:sp>
      <p:sp>
        <p:nvSpPr>
          <p:cNvPr id="781" name="Google Shape;781;g36c77ebe60f_0_0: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39</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33d17db61dd_1_3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33d17db61dd_1_3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7"/>
        <p:cNvGrpSpPr/>
        <p:nvPr/>
      </p:nvGrpSpPr>
      <p:grpSpPr>
        <a:xfrm>
          <a:off x="0" y="0"/>
          <a:ext cx="0" cy="0"/>
          <a:chOff x="0" y="0"/>
          <a:chExt cx="0" cy="0"/>
        </a:xfrm>
      </p:grpSpPr>
      <p:sp>
        <p:nvSpPr>
          <p:cNvPr id="788" name="Google Shape;788;g33d17db61dd_1_70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9" name="Google Shape;789;g33d17db61dd_1_7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3"/>
        <p:cNvGrpSpPr/>
        <p:nvPr/>
      </p:nvGrpSpPr>
      <p:grpSpPr>
        <a:xfrm>
          <a:off x="0" y="0"/>
          <a:ext cx="0" cy="0"/>
          <a:chOff x="0" y="0"/>
          <a:chExt cx="0" cy="0"/>
        </a:xfrm>
      </p:grpSpPr>
      <p:sp>
        <p:nvSpPr>
          <p:cNvPr id="794" name="Google Shape;794;g33d38197d8d_0_35: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795" name="Google Shape;795;g33d38197d8d_0_35: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796" name="Google Shape;796;g33d38197d8d_0_35: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41</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5"/>
        <p:cNvGrpSpPr/>
        <p:nvPr/>
      </p:nvGrpSpPr>
      <p:grpSpPr>
        <a:xfrm>
          <a:off x="0" y="0"/>
          <a:ext cx="0" cy="0"/>
          <a:chOff x="0" y="0"/>
          <a:chExt cx="0" cy="0"/>
        </a:xfrm>
      </p:grpSpPr>
      <p:sp>
        <p:nvSpPr>
          <p:cNvPr id="806" name="Google Shape;806;g36a93de0891_0_26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07" name="Google Shape;807;g36a93de0891_0_26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a:t>
            </a:r>
            <a:br>
              <a:rPr lang="en" dirty="0"/>
            </a:br>
            <a:br>
              <a:rPr lang="en" dirty="0"/>
            </a:br>
            <a:r>
              <a:rPr lang="en" dirty="0">
                <a:solidFill>
                  <a:schemeClr val="dk1"/>
                </a:solidFill>
              </a:rPr>
              <a:t>Even in </a:t>
            </a:r>
            <a:r>
              <a:rPr lang="en-US" dirty="0">
                <a:solidFill>
                  <a:schemeClr val="dk1"/>
                </a:solidFill>
              </a:rPr>
              <a:t>Agile</a:t>
            </a:r>
            <a:r>
              <a:rPr lang="en" dirty="0">
                <a:solidFill>
                  <a:schemeClr val="dk1"/>
                </a:solidFill>
              </a:rPr>
              <a:t> environments—especially modular ones—there are moments when you need to decide: do we keep going, adjust course, or exit? These are high-stakes decisions, and they don’t happen in a vacuum. You’ll be weighing contract terms against system dependencies, vendor behavior, and long-term agency goals. Let’s set the stage for how we think through that.</a:t>
            </a:r>
            <a:br>
              <a:rPr lang="en" dirty="0">
                <a:solidFill>
                  <a:schemeClr val="dk1"/>
                </a:solidFill>
              </a:rPr>
            </a:br>
            <a:br>
              <a:rPr lang="en" dirty="0">
                <a:solidFill>
                  <a:schemeClr val="dk1"/>
                </a:solidFill>
              </a:rPr>
            </a:br>
            <a:r>
              <a:rPr lang="en" dirty="0">
                <a:solidFill>
                  <a:schemeClr val="dk1"/>
                </a:solidFill>
              </a:rPr>
              <a:t>Your role as the </a:t>
            </a:r>
            <a:r>
              <a:rPr lang="en" b="1" dirty="0">
                <a:solidFill>
                  <a:schemeClr val="dk1"/>
                </a:solidFill>
              </a:rPr>
              <a:t>CO/COR is to: </a:t>
            </a:r>
            <a:endParaRPr b="1" dirty="0">
              <a:solidFill>
                <a:schemeClr val="dk1"/>
              </a:solidFill>
            </a:endParaRPr>
          </a:p>
          <a:p>
            <a:pPr marL="457200" lvl="0" indent="-298450" algn="l" rtl="0">
              <a:lnSpc>
                <a:spcPct val="115000"/>
              </a:lnSpc>
              <a:spcBef>
                <a:spcPts val="1200"/>
              </a:spcBef>
              <a:spcAft>
                <a:spcPts val="0"/>
              </a:spcAft>
              <a:buClr>
                <a:schemeClr val="dk1"/>
              </a:buClr>
              <a:buSzPts val="1100"/>
              <a:buChar char="●"/>
            </a:pPr>
            <a:r>
              <a:rPr lang="en" dirty="0">
                <a:solidFill>
                  <a:schemeClr val="dk1"/>
                </a:solidFill>
              </a:rPr>
              <a:t>Analyze contractual, technical, and operational impacts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Balance risk, cost, time, and mission priorities</a:t>
            </a:r>
            <a:endParaRPr dirty="0">
              <a:solidFill>
                <a:schemeClr val="dk1"/>
              </a:solidFill>
            </a:endParaRPr>
          </a:p>
          <a:p>
            <a:pPr marL="457200" lvl="0" indent="-298450" algn="l" rtl="0">
              <a:lnSpc>
                <a:spcPct val="115000"/>
              </a:lnSpc>
              <a:spcBef>
                <a:spcPts val="0"/>
              </a:spcBef>
              <a:spcAft>
                <a:spcPts val="0"/>
              </a:spcAft>
              <a:buClr>
                <a:schemeClr val="dk1"/>
              </a:buClr>
              <a:buSzPts val="1100"/>
              <a:buChar char="●"/>
            </a:pPr>
            <a:r>
              <a:rPr lang="en" dirty="0">
                <a:solidFill>
                  <a:schemeClr val="dk1"/>
                </a:solidFill>
              </a:rPr>
              <a:t>Document performance, mitigation attempts, and decision rationale</a:t>
            </a:r>
            <a:br>
              <a:rPr lang="en" dirty="0">
                <a:solidFill>
                  <a:schemeClr val="dk1"/>
                </a:solidFill>
              </a:rPr>
            </a:br>
            <a:endParaRPr dirty="0">
              <a:solidFill>
                <a:schemeClr val="dk1"/>
              </a:solidFill>
            </a:endParaRPr>
          </a:p>
          <a:p>
            <a:pPr marL="0" lvl="0" indent="0" algn="l" rtl="0">
              <a:spcBef>
                <a:spcPts val="1200"/>
              </a:spcBef>
              <a:spcAft>
                <a:spcPts val="0"/>
              </a:spcAft>
              <a:buNone/>
            </a:pPr>
            <a:endParaRPr dirty="0">
              <a:solidFill>
                <a:schemeClr val="dk1"/>
              </a:solidFill>
            </a:endParaRPr>
          </a:p>
        </p:txBody>
      </p:sp>
      <p:sp>
        <p:nvSpPr>
          <p:cNvPr id="808" name="Google Shape;808;g36a93de0891_0_26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3"/>
        <p:cNvGrpSpPr/>
        <p:nvPr/>
      </p:nvGrpSpPr>
      <p:grpSpPr>
        <a:xfrm>
          <a:off x="0" y="0"/>
          <a:ext cx="0" cy="0"/>
          <a:chOff x="0" y="0"/>
          <a:chExt cx="0" cy="0"/>
        </a:xfrm>
      </p:grpSpPr>
      <p:sp>
        <p:nvSpPr>
          <p:cNvPr id="814" name="Google Shape;814;g36a93de0891_0_27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15" name="Google Shape;815;g36a93de0891_0_27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a:br>
            <a:br>
              <a:rPr lang="en"/>
            </a:br>
            <a:r>
              <a:rPr lang="en">
                <a:solidFill>
                  <a:schemeClr val="dk1"/>
                </a:solidFill>
              </a:rPr>
              <a:t>The case study you’ll explore online walks through a situation where these questions weren’t hypothetical—they were urgent. As you work through that material later, use this list as a thinking guide. What you’ll see is that modular flexibility comes with its own form of complexity, especially when interdependencies get tangled.</a:t>
            </a:r>
            <a:endParaRPr>
              <a:solidFill>
                <a:schemeClr val="dk1"/>
              </a:solidFill>
            </a:endParaRPr>
          </a:p>
        </p:txBody>
      </p:sp>
      <p:sp>
        <p:nvSpPr>
          <p:cNvPr id="816" name="Google Shape;816;g36a93de0891_0_27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43</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1"/>
        <p:cNvGrpSpPr/>
        <p:nvPr/>
      </p:nvGrpSpPr>
      <p:grpSpPr>
        <a:xfrm>
          <a:off x="0" y="0"/>
          <a:ext cx="0" cy="0"/>
          <a:chOff x="0" y="0"/>
          <a:chExt cx="0" cy="0"/>
        </a:xfrm>
      </p:grpSpPr>
      <p:sp>
        <p:nvSpPr>
          <p:cNvPr id="822" name="Google Shape;822;g36a93de0891_0_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23" name="Google Shape;823;g36a93de0891_0_4: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24" name="Google Shape;824;g36a93de0891_0_4: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44</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28"/>
        <p:cNvGrpSpPr/>
        <p:nvPr/>
      </p:nvGrpSpPr>
      <p:grpSpPr>
        <a:xfrm>
          <a:off x="0" y="0"/>
          <a:ext cx="0" cy="0"/>
          <a:chOff x="0" y="0"/>
          <a:chExt cx="0" cy="0"/>
        </a:xfrm>
      </p:grpSpPr>
      <p:sp>
        <p:nvSpPr>
          <p:cNvPr id="829" name="Google Shape;829;g366a562c0f1_0_13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830" name="Google Shape;830;g366a562c0f1_0_13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831" name="Google Shape;831;g366a562c0f1_0_13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45</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34221800990_6_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495" name="Google Shape;495;g34221800990_6_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6" name="Google Shape;496;g34221800990_6_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g34221800990_4_10: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04" name="Google Shape;504;g34221800990_4_10: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dirty="0"/>
          </a:p>
        </p:txBody>
      </p:sp>
      <p:sp>
        <p:nvSpPr>
          <p:cNvPr id="505" name="Google Shape;505;g34221800990_4_10: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2"/>
        <p:cNvGrpSpPr/>
        <p:nvPr/>
      </p:nvGrpSpPr>
      <p:grpSpPr>
        <a:xfrm>
          <a:off x="0" y="0"/>
          <a:ext cx="0" cy="0"/>
          <a:chOff x="0" y="0"/>
          <a:chExt cx="0" cy="0"/>
        </a:xfrm>
      </p:grpSpPr>
      <p:sp>
        <p:nvSpPr>
          <p:cNvPr id="513" name="Google Shape;513;g36a93de0891_0_293: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14" name="Google Shape;514;g36a93de0891_0_293: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a:t>
            </a:r>
            <a:endParaRPr b="1" dirty="0"/>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In traditional acquisitions, we often think of contract award as the finish line for the CO. But in </a:t>
            </a:r>
            <a:r>
              <a:rPr lang="en-US" dirty="0">
                <a:solidFill>
                  <a:schemeClr val="dk1"/>
                </a:solidFill>
              </a:rPr>
              <a:t>Agile</a:t>
            </a:r>
            <a:r>
              <a:rPr lang="en" dirty="0">
                <a:solidFill>
                  <a:schemeClr val="dk1"/>
                </a:solidFill>
              </a:rPr>
              <a:t> digital service delivery, it’s just the starting point.</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As the Contracting Officer, your role </a:t>
            </a:r>
            <a:r>
              <a:rPr lang="en" i="1" dirty="0">
                <a:solidFill>
                  <a:schemeClr val="dk1"/>
                </a:solidFill>
              </a:rPr>
              <a:t>evolves</a:t>
            </a:r>
            <a:r>
              <a:rPr lang="en" dirty="0">
                <a:solidFill>
                  <a:schemeClr val="dk1"/>
                </a:solidFill>
              </a:rPr>
              <a:t>—you’re no longer just enforcing terms. You’re helping ensure the contract structure supports iterative delivery, evolving requirements, and product success.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That means being actively involved in key touchpoints: sprint reviews, demos, retrospectives—not just to observe, but to stay aware of risks, blockers, or scope shifts that may require contractual action.</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You’ll work closely with the COR and PO. The COR will track performance data and team health; the PO will steer the backlog and user priorities; and you’ll ensure all of that remains anchored in the contract.</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Agile delivery is adaptive by nature. You’re not managing a list of fixed outputs—you’re supporting a living product that evolves based on user feedback and technical feasibility. Your presence keeps that process grounded in acquisition integrity and mission outcomes.</a:t>
            </a:r>
            <a:endParaRPr dirty="0">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rPr>
              <a:t>That’s why post-award engagement isn’t optional—it’s a strategic lever.</a:t>
            </a:r>
            <a:endParaRPr dirty="0">
              <a:solidFill>
                <a:schemeClr val="dk1"/>
              </a:solidFill>
            </a:endParaRPr>
          </a:p>
          <a:p>
            <a:pPr marL="0" lvl="0" indent="0" algn="l" rtl="0">
              <a:spcBef>
                <a:spcPts val="1200"/>
              </a:spcBef>
              <a:spcAft>
                <a:spcPts val="0"/>
              </a:spcAft>
              <a:buNone/>
            </a:pPr>
            <a:endParaRPr dirty="0"/>
          </a:p>
          <a:p>
            <a:pPr marL="0" lvl="0" indent="0" algn="l" rtl="0">
              <a:lnSpc>
                <a:spcPct val="115000"/>
              </a:lnSpc>
              <a:spcBef>
                <a:spcPts val="1200"/>
              </a:spcBef>
              <a:spcAft>
                <a:spcPts val="0"/>
              </a:spcAft>
              <a:buNone/>
            </a:pPr>
            <a:endParaRPr dirty="0">
              <a:solidFill>
                <a:schemeClr val="dk1"/>
              </a:solidFill>
              <a:latin typeface="Open Sans"/>
              <a:ea typeface="Open Sans"/>
              <a:cs typeface="Open Sans"/>
              <a:sym typeface="Open Sans"/>
            </a:endParaRPr>
          </a:p>
          <a:p>
            <a:pPr marL="0" lvl="0" indent="0" algn="l" rtl="0">
              <a:spcBef>
                <a:spcPts val="1200"/>
              </a:spcBef>
              <a:spcAft>
                <a:spcPts val="0"/>
              </a:spcAft>
              <a:buNone/>
            </a:pPr>
            <a:endParaRPr b="1" dirty="0"/>
          </a:p>
        </p:txBody>
      </p:sp>
      <p:sp>
        <p:nvSpPr>
          <p:cNvPr id="515" name="Google Shape;515;g36a93de0891_0_293: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7</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0"/>
        <p:cNvGrpSpPr/>
        <p:nvPr/>
      </p:nvGrpSpPr>
      <p:grpSpPr>
        <a:xfrm>
          <a:off x="0" y="0"/>
          <a:ext cx="0" cy="0"/>
          <a:chOff x="0" y="0"/>
          <a:chExt cx="0" cy="0"/>
        </a:xfrm>
      </p:grpSpPr>
      <p:sp>
        <p:nvSpPr>
          <p:cNvPr id="521" name="Google Shape;521;g33d17db61dd_1_721: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22" name="Google Shape;522;g33d17db61dd_1_721:notes"/>
          <p:cNvSpPr txBox="1">
            <a:spLocks noGrp="1"/>
          </p:cNvSpPr>
          <p:nvPr>
            <p:ph type="body" idx="1"/>
          </p:nvPr>
        </p:nvSpPr>
        <p:spPr>
          <a:xfrm>
            <a:off x="914400" y="4400550"/>
            <a:ext cx="7315200" cy="36006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dirty="0"/>
              <a:t>Speaker Notes: **This can be done virtually or in-person. This activity is accompanied by a participant worksheet.  </a:t>
            </a:r>
            <a:endParaRPr b="1" dirty="0"/>
          </a:p>
          <a:p>
            <a:pPr marL="0" lvl="0" indent="0" algn="l" rtl="0">
              <a:spcBef>
                <a:spcPts val="0"/>
              </a:spcBef>
              <a:spcAft>
                <a:spcPts val="0"/>
              </a:spcAft>
              <a:buNone/>
            </a:pPr>
            <a:endParaRPr b="1" dirty="0"/>
          </a:p>
          <a:p>
            <a:pPr marL="0" lvl="0" indent="0" algn="l" rtl="0">
              <a:spcBef>
                <a:spcPts val="0"/>
              </a:spcBef>
              <a:spcAft>
                <a:spcPts val="0"/>
              </a:spcAft>
              <a:buNone/>
            </a:pPr>
            <a:r>
              <a:rPr lang="en" dirty="0">
                <a:solidFill>
                  <a:schemeClr val="dk1"/>
                </a:solidFill>
                <a:latin typeface="Open Sans"/>
                <a:ea typeface="Open Sans"/>
                <a:cs typeface="Open Sans"/>
                <a:sym typeface="Open Sans"/>
              </a:rPr>
              <a:t>Next up, we’re going to dive into an activity called </a:t>
            </a:r>
            <a:r>
              <a:rPr lang="en" i="1" dirty="0">
                <a:solidFill>
                  <a:schemeClr val="dk1"/>
                </a:solidFill>
                <a:latin typeface="Open Sans"/>
                <a:ea typeface="Open Sans"/>
                <a:cs typeface="Open Sans"/>
                <a:sym typeface="Open Sans"/>
              </a:rPr>
              <a:t>‘Who Does What? Agile Role Round Robin.’</a:t>
            </a:r>
            <a:r>
              <a:rPr lang="en" dirty="0">
                <a:solidFill>
                  <a:schemeClr val="dk1"/>
                </a:solidFill>
                <a:latin typeface="Open Sans"/>
                <a:ea typeface="Open Sans"/>
                <a:cs typeface="Open Sans"/>
                <a:sym typeface="Open Sans"/>
              </a:rPr>
              <a:t> This is a chance to explore the real-world decision-making that happens across </a:t>
            </a:r>
            <a:r>
              <a:rPr lang="en-US" dirty="0">
                <a:solidFill>
                  <a:schemeClr val="dk1"/>
                </a:solidFill>
                <a:latin typeface="Open Sans"/>
                <a:ea typeface="Open Sans"/>
                <a:cs typeface="Open Sans"/>
                <a:sym typeface="Open Sans"/>
              </a:rPr>
              <a:t>Agile</a:t>
            </a:r>
            <a:r>
              <a:rPr lang="en" dirty="0">
                <a:solidFill>
                  <a:schemeClr val="dk1"/>
                </a:solidFill>
                <a:latin typeface="Open Sans"/>
                <a:ea typeface="Open Sans"/>
                <a:cs typeface="Open Sans"/>
                <a:sym typeface="Open Sans"/>
              </a:rPr>
              <a:t> roles during delivery—especially between federal and vendor team members.</a:t>
            </a:r>
            <a:endParaRPr dirty="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latin typeface="Open Sans"/>
                <a:ea typeface="Open Sans"/>
                <a:cs typeface="Open Sans"/>
                <a:sym typeface="Open Sans"/>
              </a:rPr>
              <a:t>You’ll rotate through several scenarios in small groups, taking turns playing key roles like Product Owner, COR, Contracting Officer, and Vendor.</a:t>
            </a:r>
            <a:endParaRPr dirty="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latin typeface="Open Sans"/>
                <a:ea typeface="Open Sans"/>
                <a:cs typeface="Open Sans"/>
                <a:sym typeface="Open Sans"/>
              </a:rPr>
              <a:t>The goal isn’t to ‘get the answer right’—it’s to think critically about who owns what in </a:t>
            </a:r>
            <a:r>
              <a:rPr lang="en-US" dirty="0">
                <a:solidFill>
                  <a:schemeClr val="dk1"/>
                </a:solidFill>
                <a:latin typeface="Open Sans"/>
                <a:ea typeface="Open Sans"/>
                <a:cs typeface="Open Sans"/>
                <a:sym typeface="Open Sans"/>
              </a:rPr>
              <a:t>Agile</a:t>
            </a:r>
            <a:r>
              <a:rPr lang="en" dirty="0">
                <a:solidFill>
                  <a:schemeClr val="dk1"/>
                </a:solidFill>
                <a:latin typeface="Open Sans"/>
                <a:ea typeface="Open Sans"/>
                <a:cs typeface="Open Sans"/>
                <a:sym typeface="Open Sans"/>
              </a:rPr>
              <a:t> delivery and where role boundaries blur.</a:t>
            </a:r>
            <a:endParaRPr dirty="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latin typeface="Open Sans"/>
                <a:ea typeface="Open Sans"/>
                <a:cs typeface="Open Sans"/>
                <a:sym typeface="Open Sans"/>
              </a:rPr>
              <a:t>Expect to surface some tensions or overlaps. That’s normal—and valuable. We’ll unpack what those moments mean in the debrief.</a:t>
            </a:r>
            <a:endParaRPr dirty="0">
              <a:solidFill>
                <a:schemeClr val="dk1"/>
              </a:solidFill>
              <a:latin typeface="Open Sans"/>
              <a:ea typeface="Open Sans"/>
              <a:cs typeface="Open Sans"/>
              <a:sym typeface="Open Sans"/>
            </a:endParaRPr>
          </a:p>
          <a:p>
            <a:pPr marL="0" lvl="0" indent="0" algn="l" rtl="0">
              <a:lnSpc>
                <a:spcPct val="115000"/>
              </a:lnSpc>
              <a:spcBef>
                <a:spcPts val="1200"/>
              </a:spcBef>
              <a:spcAft>
                <a:spcPts val="0"/>
              </a:spcAft>
              <a:buClr>
                <a:schemeClr val="dk1"/>
              </a:buClr>
              <a:buSzPts val="1100"/>
              <a:buFont typeface="Arial"/>
              <a:buNone/>
            </a:pPr>
            <a:r>
              <a:rPr lang="en" dirty="0">
                <a:solidFill>
                  <a:schemeClr val="dk1"/>
                </a:solidFill>
                <a:latin typeface="Open Sans"/>
                <a:ea typeface="Open Sans"/>
                <a:cs typeface="Open Sans"/>
                <a:sym typeface="Open Sans"/>
              </a:rPr>
              <a:t>Ready? Let’s get started!</a:t>
            </a:r>
            <a:endParaRPr dirty="0">
              <a:solidFill>
                <a:schemeClr val="dk1"/>
              </a:solidFill>
              <a:latin typeface="Open Sans"/>
              <a:ea typeface="Open Sans"/>
              <a:cs typeface="Open Sans"/>
              <a:sym typeface="Open Sans"/>
            </a:endParaRPr>
          </a:p>
          <a:p>
            <a:pPr marL="0" lvl="0" indent="0" algn="l" rtl="0">
              <a:spcBef>
                <a:spcPts val="1200"/>
              </a:spcBef>
              <a:spcAft>
                <a:spcPts val="0"/>
              </a:spcAft>
              <a:buNone/>
            </a:pPr>
            <a:endParaRPr b="1" dirty="0"/>
          </a:p>
        </p:txBody>
      </p:sp>
      <p:sp>
        <p:nvSpPr>
          <p:cNvPr id="523" name="Google Shape;523;g33d17db61dd_1_721:notes"/>
          <p:cNvSpPr txBox="1">
            <a:spLocks noGrp="1"/>
          </p:cNvSpPr>
          <p:nvPr>
            <p:ph type="sldNum" idx="12"/>
          </p:nvPr>
        </p:nvSpPr>
        <p:spPr>
          <a:xfrm>
            <a:off x="5179484" y="8685213"/>
            <a:ext cx="3962400" cy="4587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8</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34221800990_4_24:notes"/>
          <p:cNvSpPr>
            <a:spLocks noGrp="1" noRot="1" noChangeAspect="1"/>
          </p:cNvSpPr>
          <p:nvPr>
            <p:ph type="sldImg" idx="2"/>
          </p:nvPr>
        </p:nvSpPr>
        <p:spPr>
          <a:xfrm>
            <a:off x="1828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531" name="Google Shape;531;g34221800990_4_24:notes"/>
          <p:cNvSpPr txBox="1">
            <a:spLocks noGrp="1"/>
          </p:cNvSpPr>
          <p:nvPr>
            <p:ph type="body" idx="1"/>
          </p:nvPr>
        </p:nvSpPr>
        <p:spPr>
          <a:xfrm>
            <a:off x="914400" y="4400550"/>
            <a:ext cx="73152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r>
              <a:rPr lang="en" b="1"/>
              <a:t>Speaker Notes: </a:t>
            </a:r>
            <a:br>
              <a:rPr lang="en" b="1"/>
            </a:br>
            <a:br>
              <a:rPr lang="en" b="1"/>
            </a:br>
            <a:r>
              <a:rPr lang="en">
                <a:solidFill>
                  <a:schemeClr val="dk1"/>
                </a:solidFill>
              </a:rPr>
              <a:t>Let’s come back together and debrief a bit.</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I’d love for each group to share </a:t>
            </a:r>
            <a:r>
              <a:rPr lang="en" i="1">
                <a:solidFill>
                  <a:schemeClr val="dk1"/>
                </a:solidFill>
              </a:rPr>
              <a:t>one</a:t>
            </a:r>
            <a:r>
              <a:rPr lang="en">
                <a:solidFill>
                  <a:schemeClr val="dk1"/>
                </a:solidFill>
              </a:rPr>
              <a:t> scenario you explored and a key insight that came out of the conversation. Maybe it was a moment where roles weren’t clear… or maybe someone in the group brought a new perspective that shifted how you thought about accountability.</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After that, we’ll reflect together on what we noticed across the board.</a:t>
            </a:r>
            <a:endParaRPr>
              <a:solidFill>
                <a:schemeClr val="dk1"/>
              </a:solidFill>
            </a:endParaRPr>
          </a:p>
          <a:p>
            <a:pPr marL="0" lvl="0" indent="0" algn="l" rtl="0">
              <a:lnSpc>
                <a:spcPct val="115000"/>
              </a:lnSpc>
              <a:spcBef>
                <a:spcPts val="1200"/>
              </a:spcBef>
              <a:spcAft>
                <a:spcPts val="0"/>
              </a:spcAft>
              <a:buNone/>
            </a:pPr>
            <a:r>
              <a:rPr lang="en">
                <a:solidFill>
                  <a:schemeClr val="dk1"/>
                </a:solidFill>
              </a:rPr>
              <a:t>Some questions to think about:</a:t>
            </a:r>
            <a:br>
              <a:rPr lang="en">
                <a:solidFill>
                  <a:schemeClr val="dk1"/>
                </a:solidFill>
              </a:rPr>
            </a:br>
            <a:r>
              <a:rPr lang="en">
                <a:solidFill>
                  <a:schemeClr val="dk1"/>
                </a:solidFill>
              </a:rPr>
              <a:t> – Where did responsibilities overlap?</a:t>
            </a:r>
            <a:br>
              <a:rPr lang="en">
                <a:solidFill>
                  <a:schemeClr val="dk1"/>
                </a:solidFill>
              </a:rPr>
            </a:br>
            <a:r>
              <a:rPr lang="en">
                <a:solidFill>
                  <a:schemeClr val="dk1"/>
                </a:solidFill>
              </a:rPr>
              <a:t> – What helped you figure out who should take action?</a:t>
            </a:r>
            <a:br>
              <a:rPr lang="en">
                <a:solidFill>
                  <a:schemeClr val="dk1"/>
                </a:solidFill>
              </a:rPr>
            </a:br>
            <a:r>
              <a:rPr lang="en">
                <a:solidFill>
                  <a:schemeClr val="dk1"/>
                </a:solidFill>
              </a:rPr>
              <a:t> – And what kinds of tools or team agreements could make this clearer in your agency or with your vendors?</a:t>
            </a:r>
            <a:endParaRPr>
              <a:solidFill>
                <a:schemeClr val="dk1"/>
              </a:solidFill>
            </a:endParaRPr>
          </a:p>
          <a:p>
            <a:pPr marL="0" lvl="0" indent="0" algn="l" rtl="0">
              <a:lnSpc>
                <a:spcPct val="115000"/>
              </a:lnSpc>
              <a:spcBef>
                <a:spcPts val="1200"/>
              </a:spcBef>
              <a:spcAft>
                <a:spcPts val="0"/>
              </a:spcAft>
              <a:buClr>
                <a:schemeClr val="dk1"/>
              </a:buClr>
              <a:buSzPts val="1100"/>
              <a:buFont typeface="Arial"/>
              <a:buNone/>
            </a:pPr>
            <a:r>
              <a:rPr lang="en">
                <a:solidFill>
                  <a:schemeClr val="dk1"/>
                </a:solidFill>
              </a:rPr>
              <a:t>The big takeaway here is that shared understanding—early on—prevents slowdowns later. Having clarity doesn’t mean eliminating every gray area, but it </a:t>
            </a:r>
            <a:r>
              <a:rPr lang="en" i="1">
                <a:solidFill>
                  <a:schemeClr val="dk1"/>
                </a:solidFill>
              </a:rPr>
              <a:t>does</a:t>
            </a:r>
            <a:r>
              <a:rPr lang="en">
                <a:solidFill>
                  <a:schemeClr val="dk1"/>
                </a:solidFill>
              </a:rPr>
              <a:t> mean deciding how you’ll navigate those areas as a team.</a:t>
            </a:r>
            <a:endParaRPr>
              <a:solidFill>
                <a:schemeClr val="dk1"/>
              </a:solidFill>
            </a:endParaRPr>
          </a:p>
          <a:p>
            <a:pPr marL="0" lvl="0" indent="0" algn="l" rtl="0">
              <a:spcBef>
                <a:spcPts val="1200"/>
              </a:spcBef>
              <a:spcAft>
                <a:spcPts val="0"/>
              </a:spcAft>
              <a:buNone/>
            </a:pPr>
            <a:endParaRPr b="1"/>
          </a:p>
        </p:txBody>
      </p:sp>
      <p:sp>
        <p:nvSpPr>
          <p:cNvPr id="532" name="Google Shape;532;g34221800990_4_24:notes"/>
          <p:cNvSpPr txBox="1">
            <a:spLocks noGrp="1"/>
          </p:cNvSpPr>
          <p:nvPr>
            <p:ph type="sldNum" idx="12"/>
          </p:nvPr>
        </p:nvSpPr>
        <p:spPr>
          <a:xfrm>
            <a:off x="5179484" y="8685213"/>
            <a:ext cx="3962400" cy="458787"/>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accent6"/>
        </a:solidFill>
        <a:effectLst/>
      </p:bgPr>
    </p:bg>
    <p:spTree>
      <p:nvGrpSpPr>
        <p:cNvPr id="1" name="Shape 9"/>
        <p:cNvGrpSpPr/>
        <p:nvPr/>
      </p:nvGrpSpPr>
      <p:grpSpPr>
        <a:xfrm>
          <a:off x="0" y="0"/>
          <a:ext cx="0" cy="0"/>
          <a:chOff x="0" y="0"/>
          <a:chExt cx="0" cy="0"/>
        </a:xfrm>
      </p:grpSpPr>
      <p:sp>
        <p:nvSpPr>
          <p:cNvPr id="10" name="Google Shape;10;p2"/>
          <p:cNvSpPr/>
          <p:nvPr/>
        </p:nvSpPr>
        <p:spPr>
          <a:xfrm>
            <a:off x="31" y="2824500"/>
            <a:ext cx="7370400" cy="23190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p:nvPr/>
        </p:nvSpPr>
        <p:spPr>
          <a:xfrm flipH="1">
            <a:off x="3582600" y="1550700"/>
            <a:ext cx="5561400" cy="35928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rot="10800000">
            <a:off x="5058905" y="0"/>
            <a:ext cx="4085100" cy="20526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0327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 name="Google Shape;14;p2"/>
          <p:cNvGrpSpPr/>
          <p:nvPr/>
        </p:nvGrpSpPr>
        <p:grpSpPr>
          <a:xfrm>
            <a:off x="255200" y="592"/>
            <a:ext cx="2250363" cy="1044300"/>
            <a:chOff x="255200" y="592"/>
            <a:chExt cx="2250363" cy="1044300"/>
          </a:xfrm>
        </p:grpSpPr>
        <p:sp>
          <p:nvSpPr>
            <p:cNvPr id="15" name="Google Shape;15;p2"/>
            <p:cNvSpPr/>
            <p:nvPr/>
          </p:nvSpPr>
          <p:spPr>
            <a:xfrm>
              <a:off x="764063"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509632"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55200" y="592"/>
              <a:ext cx="1741500" cy="10443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8;p2"/>
          <p:cNvGrpSpPr/>
          <p:nvPr/>
        </p:nvGrpSpPr>
        <p:grpSpPr>
          <a:xfrm>
            <a:off x="905395" y="592"/>
            <a:ext cx="2250363" cy="1044300"/>
            <a:chOff x="905395" y="592"/>
            <a:chExt cx="2250363" cy="1044300"/>
          </a:xfrm>
        </p:grpSpPr>
        <p:sp>
          <p:nvSpPr>
            <p:cNvPr id="19" name="Google Shape;19;p2"/>
            <p:cNvSpPr/>
            <p:nvPr/>
          </p:nvSpPr>
          <p:spPr>
            <a:xfrm>
              <a:off x="1414258"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1159826"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05395" y="592"/>
              <a:ext cx="1741500" cy="1044300"/>
            </a:xfrm>
            <a:prstGeom prst="parallelogram">
              <a:avLst>
                <a:gd name="adj" fmla="val 153193"/>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057468" y="5088"/>
            <a:ext cx="1851282" cy="752108"/>
            <a:chOff x="6917201" y="0"/>
            <a:chExt cx="2227777" cy="863400"/>
          </a:xfrm>
        </p:grpSpPr>
        <p:sp>
          <p:nvSpPr>
            <p:cNvPr id="23" name="Google Shape;23;p2"/>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 name="Google Shape;26;p2"/>
          <p:cNvGrpSpPr/>
          <p:nvPr/>
        </p:nvGrpSpPr>
        <p:grpSpPr>
          <a:xfrm>
            <a:off x="6553032" y="4217852"/>
            <a:ext cx="2389068" cy="925737"/>
            <a:chOff x="6917201" y="0"/>
            <a:chExt cx="2227777" cy="863400"/>
          </a:xfrm>
        </p:grpSpPr>
        <p:sp>
          <p:nvSpPr>
            <p:cNvPr id="27" name="Google Shape;27;p2"/>
            <p:cNvSpPr/>
            <p:nvPr/>
          </p:nvSpPr>
          <p:spPr>
            <a:xfrm>
              <a:off x="7641677"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7279439"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6917201" y="0"/>
              <a:ext cx="1503300" cy="863400"/>
            </a:xfrm>
            <a:prstGeom prst="parallelogram">
              <a:avLst>
                <a:gd name="adj" fmla="val 158024"/>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 name="Google Shape;30;p2"/>
          <p:cNvGrpSpPr/>
          <p:nvPr/>
        </p:nvGrpSpPr>
        <p:grpSpPr>
          <a:xfrm>
            <a:off x="199149" y="4055652"/>
            <a:ext cx="2795414" cy="1083308"/>
            <a:chOff x="6917201" y="0"/>
            <a:chExt cx="2227777" cy="863400"/>
          </a:xfrm>
        </p:grpSpPr>
        <p:sp>
          <p:nvSpPr>
            <p:cNvPr id="31" name="Google Shape;31;p2"/>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4" name="Google Shape;34;p2"/>
          <p:cNvSpPr txBox="1">
            <a:spLocks noGrp="1"/>
          </p:cNvSpPr>
          <p:nvPr>
            <p:ph type="ctrTitle"/>
          </p:nvPr>
        </p:nvSpPr>
        <p:spPr>
          <a:xfrm>
            <a:off x="1858703" y="1822833"/>
            <a:ext cx="5361300" cy="14481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a:endParaRPr/>
          </a:p>
        </p:txBody>
      </p:sp>
      <p:sp>
        <p:nvSpPr>
          <p:cNvPr id="35" name="Google Shape;35;p2"/>
          <p:cNvSpPr txBox="1">
            <a:spLocks noGrp="1"/>
          </p:cNvSpPr>
          <p:nvPr>
            <p:ph type="subTitle" idx="1"/>
          </p:nvPr>
        </p:nvSpPr>
        <p:spPr>
          <a:xfrm>
            <a:off x="1858700" y="3413158"/>
            <a:ext cx="5361300" cy="52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Clr>
                <a:schemeClr val="lt1"/>
              </a:buClr>
              <a:buSzPts val="1600"/>
              <a:buNone/>
              <a:defRPr sz="1600">
                <a:solidFill>
                  <a:schemeClr val="lt1"/>
                </a:solidFill>
              </a:defRPr>
            </a:lvl1pPr>
            <a:lvl2pPr lvl="1" algn="ctr">
              <a:lnSpc>
                <a:spcPct val="100000"/>
              </a:lnSpc>
              <a:spcBef>
                <a:spcPts val="0"/>
              </a:spcBef>
              <a:spcAft>
                <a:spcPts val="0"/>
              </a:spcAft>
              <a:buClr>
                <a:schemeClr val="lt1"/>
              </a:buClr>
              <a:buSzPts val="1600"/>
              <a:buNone/>
              <a:defRPr sz="1600">
                <a:solidFill>
                  <a:schemeClr val="lt1"/>
                </a:solidFill>
              </a:defRPr>
            </a:lvl2pPr>
            <a:lvl3pPr lvl="2" algn="ctr">
              <a:lnSpc>
                <a:spcPct val="100000"/>
              </a:lnSpc>
              <a:spcBef>
                <a:spcPts val="0"/>
              </a:spcBef>
              <a:spcAft>
                <a:spcPts val="0"/>
              </a:spcAft>
              <a:buClr>
                <a:schemeClr val="lt1"/>
              </a:buClr>
              <a:buSzPts val="1600"/>
              <a:buNone/>
              <a:defRPr sz="1600">
                <a:solidFill>
                  <a:schemeClr val="lt1"/>
                </a:solidFill>
              </a:defRPr>
            </a:lvl3pPr>
            <a:lvl4pPr lvl="3" algn="ctr">
              <a:lnSpc>
                <a:spcPct val="100000"/>
              </a:lnSpc>
              <a:spcBef>
                <a:spcPts val="0"/>
              </a:spcBef>
              <a:spcAft>
                <a:spcPts val="0"/>
              </a:spcAft>
              <a:buClr>
                <a:schemeClr val="lt1"/>
              </a:buClr>
              <a:buSzPts val="1600"/>
              <a:buNone/>
              <a:defRPr sz="1600">
                <a:solidFill>
                  <a:schemeClr val="lt1"/>
                </a:solidFill>
              </a:defRPr>
            </a:lvl4pPr>
            <a:lvl5pPr lvl="4" algn="ctr">
              <a:lnSpc>
                <a:spcPct val="100000"/>
              </a:lnSpc>
              <a:spcBef>
                <a:spcPts val="0"/>
              </a:spcBef>
              <a:spcAft>
                <a:spcPts val="0"/>
              </a:spcAft>
              <a:buClr>
                <a:schemeClr val="lt1"/>
              </a:buClr>
              <a:buSzPts val="1600"/>
              <a:buNone/>
              <a:defRPr sz="1600">
                <a:solidFill>
                  <a:schemeClr val="lt1"/>
                </a:solidFill>
              </a:defRPr>
            </a:lvl5pPr>
            <a:lvl6pPr lvl="5" algn="ctr">
              <a:lnSpc>
                <a:spcPct val="100000"/>
              </a:lnSpc>
              <a:spcBef>
                <a:spcPts val="0"/>
              </a:spcBef>
              <a:spcAft>
                <a:spcPts val="0"/>
              </a:spcAft>
              <a:buClr>
                <a:schemeClr val="lt1"/>
              </a:buClr>
              <a:buSzPts val="1600"/>
              <a:buNone/>
              <a:defRPr sz="1600">
                <a:solidFill>
                  <a:schemeClr val="lt1"/>
                </a:solidFill>
              </a:defRPr>
            </a:lvl6pPr>
            <a:lvl7pPr lvl="6" algn="ctr">
              <a:lnSpc>
                <a:spcPct val="100000"/>
              </a:lnSpc>
              <a:spcBef>
                <a:spcPts val="0"/>
              </a:spcBef>
              <a:spcAft>
                <a:spcPts val="0"/>
              </a:spcAft>
              <a:buClr>
                <a:schemeClr val="lt1"/>
              </a:buClr>
              <a:buSzPts val="1600"/>
              <a:buNone/>
              <a:defRPr sz="1600">
                <a:solidFill>
                  <a:schemeClr val="lt1"/>
                </a:solidFill>
              </a:defRPr>
            </a:lvl7pPr>
            <a:lvl8pPr lvl="7" algn="ctr">
              <a:lnSpc>
                <a:spcPct val="100000"/>
              </a:lnSpc>
              <a:spcBef>
                <a:spcPts val="0"/>
              </a:spcBef>
              <a:spcAft>
                <a:spcPts val="0"/>
              </a:spcAft>
              <a:buClr>
                <a:schemeClr val="lt1"/>
              </a:buClr>
              <a:buSzPts val="1600"/>
              <a:buNone/>
              <a:defRPr sz="1600">
                <a:solidFill>
                  <a:schemeClr val="lt1"/>
                </a:solidFill>
              </a:defRPr>
            </a:lvl8pPr>
            <a:lvl9pPr lvl="8" algn="ctr">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36" name="Google Shape;36;p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3"/>
        </a:solidFill>
        <a:effectLst/>
      </p:bgPr>
    </p:bg>
    <p:spTree>
      <p:nvGrpSpPr>
        <p:cNvPr id="1" name="Shape 109"/>
        <p:cNvGrpSpPr/>
        <p:nvPr/>
      </p:nvGrpSpPr>
      <p:grpSpPr>
        <a:xfrm>
          <a:off x="0" y="0"/>
          <a:ext cx="0" cy="0"/>
          <a:chOff x="0" y="0"/>
          <a:chExt cx="0" cy="0"/>
        </a:xfrm>
      </p:grpSpPr>
      <p:sp>
        <p:nvSpPr>
          <p:cNvPr id="110" name="Google Shape;110;p11"/>
          <p:cNvSpPr/>
          <p:nvPr/>
        </p:nvSpPr>
        <p:spPr>
          <a:xfrm flipH="1">
            <a:off x="5569200" y="2834075"/>
            <a:ext cx="3574800" cy="23094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1" name="Google Shape;111;p11"/>
          <p:cNvGrpSpPr/>
          <p:nvPr/>
        </p:nvGrpSpPr>
        <p:grpSpPr>
          <a:xfrm>
            <a:off x="5959222" y="4119576"/>
            <a:ext cx="2520952" cy="1024165"/>
            <a:chOff x="6917201" y="0"/>
            <a:chExt cx="2227777" cy="863400"/>
          </a:xfrm>
        </p:grpSpPr>
        <p:sp>
          <p:nvSpPr>
            <p:cNvPr id="112" name="Google Shape;112;p11"/>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11"/>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11"/>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 name="Google Shape;115;p11"/>
          <p:cNvGrpSpPr/>
          <p:nvPr/>
        </p:nvGrpSpPr>
        <p:grpSpPr>
          <a:xfrm>
            <a:off x="199149" y="2"/>
            <a:ext cx="2795414" cy="1083308"/>
            <a:chOff x="6917201" y="0"/>
            <a:chExt cx="2227777" cy="863400"/>
          </a:xfrm>
        </p:grpSpPr>
        <p:sp>
          <p:nvSpPr>
            <p:cNvPr id="116" name="Google Shape;116;p11"/>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11"/>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11"/>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9" name="Google Shape;119;p11"/>
          <p:cNvSpPr txBox="1">
            <a:spLocks noGrp="1"/>
          </p:cNvSpPr>
          <p:nvPr>
            <p:ph type="title" hasCustomPrompt="1"/>
          </p:nvPr>
        </p:nvSpPr>
        <p:spPr>
          <a:xfrm>
            <a:off x="1385850" y="1383850"/>
            <a:ext cx="6372300" cy="13797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8600"/>
              <a:buNone/>
              <a:defRPr sz="8600">
                <a:solidFill>
                  <a:schemeClr val="dk2"/>
                </a:solidFill>
              </a:defRPr>
            </a:lvl1pPr>
            <a:lvl2pPr lvl="1" algn="ctr">
              <a:spcBef>
                <a:spcPts val="0"/>
              </a:spcBef>
              <a:spcAft>
                <a:spcPts val="0"/>
              </a:spcAft>
              <a:buClr>
                <a:schemeClr val="dk2"/>
              </a:buClr>
              <a:buSzPts val="8600"/>
              <a:buNone/>
              <a:defRPr sz="8600">
                <a:solidFill>
                  <a:schemeClr val="dk2"/>
                </a:solidFill>
              </a:defRPr>
            </a:lvl2pPr>
            <a:lvl3pPr lvl="2" algn="ctr">
              <a:spcBef>
                <a:spcPts val="0"/>
              </a:spcBef>
              <a:spcAft>
                <a:spcPts val="0"/>
              </a:spcAft>
              <a:buClr>
                <a:schemeClr val="dk2"/>
              </a:buClr>
              <a:buSzPts val="8600"/>
              <a:buNone/>
              <a:defRPr sz="8600">
                <a:solidFill>
                  <a:schemeClr val="dk2"/>
                </a:solidFill>
              </a:defRPr>
            </a:lvl3pPr>
            <a:lvl4pPr lvl="3" algn="ctr">
              <a:spcBef>
                <a:spcPts val="0"/>
              </a:spcBef>
              <a:spcAft>
                <a:spcPts val="0"/>
              </a:spcAft>
              <a:buClr>
                <a:schemeClr val="dk2"/>
              </a:buClr>
              <a:buSzPts val="8600"/>
              <a:buNone/>
              <a:defRPr sz="8600">
                <a:solidFill>
                  <a:schemeClr val="dk2"/>
                </a:solidFill>
              </a:defRPr>
            </a:lvl4pPr>
            <a:lvl5pPr lvl="4" algn="ctr">
              <a:spcBef>
                <a:spcPts val="0"/>
              </a:spcBef>
              <a:spcAft>
                <a:spcPts val="0"/>
              </a:spcAft>
              <a:buClr>
                <a:schemeClr val="dk2"/>
              </a:buClr>
              <a:buSzPts val="8600"/>
              <a:buNone/>
              <a:defRPr sz="8600">
                <a:solidFill>
                  <a:schemeClr val="dk2"/>
                </a:solidFill>
              </a:defRPr>
            </a:lvl5pPr>
            <a:lvl6pPr lvl="5" algn="ctr">
              <a:spcBef>
                <a:spcPts val="0"/>
              </a:spcBef>
              <a:spcAft>
                <a:spcPts val="0"/>
              </a:spcAft>
              <a:buClr>
                <a:schemeClr val="dk2"/>
              </a:buClr>
              <a:buSzPts val="8600"/>
              <a:buNone/>
              <a:defRPr sz="8600">
                <a:solidFill>
                  <a:schemeClr val="dk2"/>
                </a:solidFill>
              </a:defRPr>
            </a:lvl6pPr>
            <a:lvl7pPr lvl="6" algn="ctr">
              <a:spcBef>
                <a:spcPts val="0"/>
              </a:spcBef>
              <a:spcAft>
                <a:spcPts val="0"/>
              </a:spcAft>
              <a:buClr>
                <a:schemeClr val="dk2"/>
              </a:buClr>
              <a:buSzPts val="8600"/>
              <a:buNone/>
              <a:defRPr sz="8600">
                <a:solidFill>
                  <a:schemeClr val="dk2"/>
                </a:solidFill>
              </a:defRPr>
            </a:lvl7pPr>
            <a:lvl8pPr lvl="7" algn="ctr">
              <a:spcBef>
                <a:spcPts val="0"/>
              </a:spcBef>
              <a:spcAft>
                <a:spcPts val="0"/>
              </a:spcAft>
              <a:buClr>
                <a:schemeClr val="dk2"/>
              </a:buClr>
              <a:buSzPts val="8600"/>
              <a:buNone/>
              <a:defRPr sz="8600">
                <a:solidFill>
                  <a:schemeClr val="dk2"/>
                </a:solidFill>
              </a:defRPr>
            </a:lvl8pPr>
            <a:lvl9pPr lvl="8" algn="ctr">
              <a:spcBef>
                <a:spcPts val="0"/>
              </a:spcBef>
              <a:spcAft>
                <a:spcPts val="0"/>
              </a:spcAft>
              <a:buClr>
                <a:schemeClr val="dk2"/>
              </a:buClr>
              <a:buSzPts val="8600"/>
              <a:buNone/>
              <a:defRPr sz="8600">
                <a:solidFill>
                  <a:schemeClr val="dk2"/>
                </a:solidFill>
              </a:defRPr>
            </a:lvl9pPr>
          </a:lstStyle>
          <a:p>
            <a:r>
              <a:t>xx%</a:t>
            </a:r>
          </a:p>
        </p:txBody>
      </p:sp>
      <p:sp>
        <p:nvSpPr>
          <p:cNvPr id="120" name="Google Shape;120;p11"/>
          <p:cNvSpPr txBox="1">
            <a:spLocks noGrp="1"/>
          </p:cNvSpPr>
          <p:nvPr>
            <p:ph type="body" idx="1"/>
          </p:nvPr>
        </p:nvSpPr>
        <p:spPr>
          <a:xfrm>
            <a:off x="1385850" y="2863850"/>
            <a:ext cx="6372300" cy="641100"/>
          </a:xfrm>
          <a:prstGeom prst="rect">
            <a:avLst/>
          </a:prstGeom>
        </p:spPr>
        <p:txBody>
          <a:bodyPr spcFirstLastPara="1" wrap="square" lIns="91425" tIns="91425" rIns="91425" bIns="91425" anchor="t" anchorCtr="0">
            <a:normAutofit/>
          </a:bodyPr>
          <a:lstStyle>
            <a:lvl1pPr marL="457200" lvl="0" indent="-311150" algn="ctr">
              <a:spcBef>
                <a:spcPts val="0"/>
              </a:spcBef>
              <a:spcAft>
                <a:spcPts val="0"/>
              </a:spcAft>
              <a:buSzPts val="1300"/>
              <a:buChar char="●"/>
              <a:defRPr/>
            </a:lvl1pPr>
            <a:lvl2pPr marL="914400" lvl="1" indent="-298450" algn="ctr">
              <a:spcBef>
                <a:spcPts val="0"/>
              </a:spcBef>
              <a:spcAft>
                <a:spcPts val="0"/>
              </a:spcAft>
              <a:buSzPts val="1100"/>
              <a:buChar char="○"/>
              <a:defRPr/>
            </a:lvl2pPr>
            <a:lvl3pPr marL="1371600" lvl="2" indent="-298450" algn="ctr">
              <a:spcBef>
                <a:spcPts val="0"/>
              </a:spcBef>
              <a:spcAft>
                <a:spcPts val="0"/>
              </a:spcAft>
              <a:buSzPts val="1100"/>
              <a:buChar char="■"/>
              <a:defRPr/>
            </a:lvl3pPr>
            <a:lvl4pPr marL="1828800" lvl="3" indent="-298450" algn="ctr">
              <a:spcBef>
                <a:spcPts val="0"/>
              </a:spcBef>
              <a:spcAft>
                <a:spcPts val="0"/>
              </a:spcAft>
              <a:buSzPts val="1100"/>
              <a:buChar char="●"/>
              <a:defRPr/>
            </a:lvl4pPr>
            <a:lvl5pPr marL="2286000" lvl="4" indent="-298450" algn="ctr">
              <a:spcBef>
                <a:spcPts val="0"/>
              </a:spcBef>
              <a:spcAft>
                <a:spcPts val="0"/>
              </a:spcAft>
              <a:buSzPts val="1100"/>
              <a:buChar char="○"/>
              <a:defRPr/>
            </a:lvl5pPr>
            <a:lvl6pPr marL="2743200" lvl="5" indent="-298450" algn="ctr">
              <a:spcBef>
                <a:spcPts val="0"/>
              </a:spcBef>
              <a:spcAft>
                <a:spcPts val="0"/>
              </a:spcAft>
              <a:buSzPts val="1100"/>
              <a:buChar char="■"/>
              <a:defRPr/>
            </a:lvl6pPr>
            <a:lvl7pPr marL="3200400" lvl="6" indent="-298450" algn="ctr">
              <a:spcBef>
                <a:spcPts val="0"/>
              </a:spcBef>
              <a:spcAft>
                <a:spcPts val="0"/>
              </a:spcAft>
              <a:buSzPts val="1100"/>
              <a:buChar char="●"/>
              <a:defRPr/>
            </a:lvl7pPr>
            <a:lvl8pPr marL="3657600" lvl="7" indent="-298450" algn="ctr">
              <a:spcBef>
                <a:spcPts val="0"/>
              </a:spcBef>
              <a:spcAft>
                <a:spcPts val="0"/>
              </a:spcAft>
              <a:buSzPts val="1100"/>
              <a:buChar char="○"/>
              <a:defRPr/>
            </a:lvl8pPr>
            <a:lvl9pPr marL="4114800" lvl="8" indent="-298450" algn="ctr">
              <a:spcBef>
                <a:spcPts val="0"/>
              </a:spcBef>
              <a:spcAft>
                <a:spcPts val="0"/>
              </a:spcAft>
              <a:buSzPts val="1100"/>
              <a:buChar char="■"/>
              <a:defRPr/>
            </a:lvl9pPr>
          </a:lstStyle>
          <a:p>
            <a:endParaRPr/>
          </a:p>
        </p:txBody>
      </p:sp>
      <p:sp>
        <p:nvSpPr>
          <p:cNvPr id="121" name="Google Shape;121;p11"/>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22"/>
        <p:cNvGrpSpPr/>
        <p:nvPr/>
      </p:nvGrpSpPr>
      <p:grpSpPr>
        <a:xfrm>
          <a:off x="0" y="0"/>
          <a:ext cx="0" cy="0"/>
          <a:chOff x="0" y="0"/>
          <a:chExt cx="0" cy="0"/>
        </a:xfrm>
      </p:grpSpPr>
      <p:sp>
        <p:nvSpPr>
          <p:cNvPr id="123" name="Google Shape;123;p12"/>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Generated Slide 1_1_1_F">
  <p:cSld name="TITLE_AND_BODY_2_1_1_1_1_1_1_1">
    <p:spTree>
      <p:nvGrpSpPr>
        <p:cNvPr id="1" name="Shape 124"/>
        <p:cNvGrpSpPr/>
        <p:nvPr/>
      </p:nvGrpSpPr>
      <p:grpSpPr>
        <a:xfrm>
          <a:off x="0" y="0"/>
          <a:ext cx="0" cy="0"/>
          <a:chOff x="0" y="0"/>
          <a:chExt cx="0" cy="0"/>
        </a:xfrm>
      </p:grpSpPr>
      <p:sp>
        <p:nvSpPr>
          <p:cNvPr id="125" name="Google Shape;125;p13"/>
          <p:cNvSpPr/>
          <p:nvPr/>
        </p:nvSpPr>
        <p:spPr>
          <a:xfrm>
            <a:off x="228600" y="228600"/>
            <a:ext cx="8686800" cy="4686300"/>
          </a:xfrm>
          <a:prstGeom prst="roundRect">
            <a:avLst>
              <a:gd name="adj" fmla="val 6123"/>
            </a:avLst>
          </a:prstGeom>
          <a:no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13"/>
          <p:cNvSpPr>
            <a:spLocks noGrp="1"/>
          </p:cNvSpPr>
          <p:nvPr>
            <p:ph type="pic" idx="2"/>
          </p:nvPr>
        </p:nvSpPr>
        <p:spPr>
          <a:xfrm>
            <a:off x="4626864" y="585216"/>
            <a:ext cx="3968400" cy="3968400"/>
          </a:xfrm>
          <a:prstGeom prst="rect">
            <a:avLst/>
          </a:prstGeom>
          <a:noFill/>
          <a:ln>
            <a:noFill/>
          </a:ln>
        </p:spPr>
      </p:sp>
      <p:sp>
        <p:nvSpPr>
          <p:cNvPr id="127" name="Google Shape;127;p13"/>
          <p:cNvSpPr txBox="1">
            <a:spLocks noGrp="1"/>
          </p:cNvSpPr>
          <p:nvPr>
            <p:ph type="title"/>
          </p:nvPr>
        </p:nvSpPr>
        <p:spPr>
          <a:xfrm>
            <a:off x="557784" y="585216"/>
            <a:ext cx="3712500" cy="9327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28" name="Google Shape;128;p13"/>
          <p:cNvSpPr txBox="1">
            <a:spLocks noGrp="1"/>
          </p:cNvSpPr>
          <p:nvPr>
            <p:ph type="body" idx="1"/>
          </p:nvPr>
        </p:nvSpPr>
        <p:spPr>
          <a:xfrm>
            <a:off x="508525" y="1883625"/>
            <a:ext cx="3761700" cy="2670000"/>
          </a:xfrm>
          <a:prstGeom prst="rect">
            <a:avLst/>
          </a:prstGeom>
        </p:spPr>
        <p:txBody>
          <a:bodyPr spcFirstLastPara="1" wrap="square" lIns="0" tIns="0" rIns="0" bIns="0"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Tree>
  </p:cSld>
  <p:clrMapOvr>
    <a:masterClrMapping/>
  </p:clrMapOvr>
  <p:extLst>
    <p:ext uri="{DCECCB84-F9BA-43D5-87BE-67443E8EF086}">
      <p15:sldGuideLst xmlns:p15="http://schemas.microsoft.com/office/powerpoint/2012/main">
        <p15:guide id="1" orient="horz" pos="1620">
          <p15:clr>
            <a:srgbClr val="E46962"/>
          </p15:clr>
        </p15:guide>
        <p15:guide id="2" pos="351">
          <p15:clr>
            <a:srgbClr val="E46962"/>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Generated Slide 1_1_1_B">
  <p:cSld name="TITLE_AND_BODY_2_1_1_1">
    <p:spTree>
      <p:nvGrpSpPr>
        <p:cNvPr id="1" name="Shape 129"/>
        <p:cNvGrpSpPr/>
        <p:nvPr/>
      </p:nvGrpSpPr>
      <p:grpSpPr>
        <a:xfrm>
          <a:off x="0" y="0"/>
          <a:ext cx="0" cy="0"/>
          <a:chOff x="0" y="0"/>
          <a:chExt cx="0" cy="0"/>
        </a:xfrm>
      </p:grpSpPr>
      <p:sp>
        <p:nvSpPr>
          <p:cNvPr id="130" name="Google Shape;130;p14"/>
          <p:cNvSpPr>
            <a:spLocks noGrp="1"/>
          </p:cNvSpPr>
          <p:nvPr>
            <p:ph type="pic" idx="2"/>
          </p:nvPr>
        </p:nvSpPr>
        <p:spPr>
          <a:xfrm>
            <a:off x="4517136" y="475488"/>
            <a:ext cx="4188000" cy="4188000"/>
          </a:xfrm>
          <a:prstGeom prst="roundRect">
            <a:avLst>
              <a:gd name="adj" fmla="val 8475"/>
            </a:avLst>
          </a:prstGeom>
          <a:noFill/>
          <a:ln>
            <a:noFill/>
          </a:ln>
        </p:spPr>
      </p:sp>
      <p:sp>
        <p:nvSpPr>
          <p:cNvPr id="131" name="Google Shape;131;p14"/>
          <p:cNvSpPr txBox="1">
            <a:spLocks noGrp="1"/>
          </p:cNvSpPr>
          <p:nvPr>
            <p:ph type="title"/>
          </p:nvPr>
        </p:nvSpPr>
        <p:spPr>
          <a:xfrm>
            <a:off x="548650" y="576075"/>
            <a:ext cx="3556800" cy="8688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2" name="Google Shape;132;p14"/>
          <p:cNvSpPr txBox="1">
            <a:spLocks noGrp="1"/>
          </p:cNvSpPr>
          <p:nvPr>
            <p:ph type="body" idx="1"/>
          </p:nvPr>
        </p:nvSpPr>
        <p:spPr>
          <a:xfrm>
            <a:off x="438912" y="1655064"/>
            <a:ext cx="3666600" cy="28713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3" name="Google Shape;133;p14"/>
          <p:cNvCxnSpPr/>
          <p:nvPr/>
        </p:nvCxnSpPr>
        <p:spPr>
          <a:xfrm>
            <a:off x="530352" y="402336"/>
            <a:ext cx="1059900" cy="0"/>
          </a:xfrm>
          <a:prstGeom prst="straightConnector1">
            <a:avLst/>
          </a:prstGeom>
          <a:noFill/>
          <a:ln w="9525" cap="flat" cmpd="sng">
            <a:solidFill>
              <a:srgbClr val="595959"/>
            </a:solidFill>
            <a:prstDash val="solid"/>
            <a:round/>
            <a:headEnd type="none" w="sm" len="sm"/>
            <a:tailEnd type="none" w="sm" len="sm"/>
          </a:ln>
        </p:spPr>
      </p:cxnSp>
      <p:cxnSp>
        <p:nvCxnSpPr>
          <p:cNvPr id="134" name="Google Shape;134;p14"/>
          <p:cNvCxnSpPr/>
          <p:nvPr/>
        </p:nvCxnSpPr>
        <p:spPr>
          <a:xfrm>
            <a:off x="530352" y="4745736"/>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Generated Slide 1_1_1_H">
  <p:cSld name="TITLE_AND_BODY_2_1_1_1_1_1_1_1_1_1">
    <p:spTree>
      <p:nvGrpSpPr>
        <p:cNvPr id="1" name="Shape 135"/>
        <p:cNvGrpSpPr/>
        <p:nvPr/>
      </p:nvGrpSpPr>
      <p:grpSpPr>
        <a:xfrm>
          <a:off x="0" y="0"/>
          <a:ext cx="0" cy="0"/>
          <a:chOff x="0" y="0"/>
          <a:chExt cx="0" cy="0"/>
        </a:xfrm>
      </p:grpSpPr>
      <p:sp>
        <p:nvSpPr>
          <p:cNvPr id="136" name="Google Shape;136;p15"/>
          <p:cNvSpPr>
            <a:spLocks noGrp="1"/>
          </p:cNvSpPr>
          <p:nvPr>
            <p:ph type="pic" idx="2"/>
          </p:nvPr>
        </p:nvSpPr>
        <p:spPr>
          <a:xfrm>
            <a:off x="548640" y="1554480"/>
            <a:ext cx="2807100" cy="2807100"/>
          </a:xfrm>
          <a:prstGeom prst="roundRect">
            <a:avLst>
              <a:gd name="adj" fmla="val 8343"/>
            </a:avLst>
          </a:prstGeom>
          <a:noFill/>
          <a:ln>
            <a:noFill/>
          </a:ln>
        </p:spPr>
      </p:sp>
      <p:sp>
        <p:nvSpPr>
          <p:cNvPr id="137" name="Google Shape;137;p15"/>
          <p:cNvSpPr txBox="1">
            <a:spLocks noGrp="1"/>
          </p:cNvSpPr>
          <p:nvPr>
            <p:ph type="title"/>
          </p:nvPr>
        </p:nvSpPr>
        <p:spPr>
          <a:xfrm>
            <a:off x="548675" y="603500"/>
            <a:ext cx="7923900" cy="667500"/>
          </a:xfrm>
          <a:prstGeom prst="rect">
            <a:avLst/>
          </a:prstGeom>
        </p:spPr>
        <p:txBody>
          <a:bodyPr spcFirstLastPara="1" wrap="square" lIns="0" tIns="0" rIns="0" bIns="0"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38" name="Google Shape;138;p15"/>
          <p:cNvSpPr txBox="1">
            <a:spLocks noGrp="1"/>
          </p:cNvSpPr>
          <p:nvPr>
            <p:ph type="body" idx="1"/>
          </p:nvPr>
        </p:nvSpPr>
        <p:spPr>
          <a:xfrm>
            <a:off x="3895344" y="1408176"/>
            <a:ext cx="4782300" cy="3090600"/>
          </a:xfrm>
          <a:prstGeom prst="rect">
            <a:avLst/>
          </a:prstGeom>
        </p:spPr>
        <p:txBody>
          <a:bodyPr spcFirstLastPara="1" wrap="square" lIns="0" tIns="0" rIns="0" bIns="0" anchor="ctr"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cxnSp>
        <p:nvCxnSpPr>
          <p:cNvPr id="139" name="Google Shape;139;p15"/>
          <p:cNvCxnSpPr/>
          <p:nvPr/>
        </p:nvCxnSpPr>
        <p:spPr>
          <a:xfrm>
            <a:off x="544200" y="451125"/>
            <a:ext cx="1059900" cy="0"/>
          </a:xfrm>
          <a:prstGeom prst="straightConnector1">
            <a:avLst/>
          </a:prstGeom>
          <a:noFill/>
          <a:ln w="9525" cap="flat" cmpd="sng">
            <a:solidFill>
              <a:srgbClr val="595959"/>
            </a:solidFill>
            <a:prstDash val="solid"/>
            <a:round/>
            <a:headEnd type="none" w="sm" len="sm"/>
            <a:tailEnd type="none" w="sm" len="sm"/>
          </a:ln>
        </p:spPr>
      </p:cxn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DEFAULT">
  <p:cSld name="DEFAULT">
    <p:bg>
      <p:bgPr>
        <a:solidFill>
          <a:schemeClr val="lt1"/>
        </a:solidFill>
        <a:effectLst/>
      </p:bgPr>
    </p:bg>
    <p:spTree>
      <p:nvGrpSpPr>
        <p:cNvPr id="1" name="Shape 141"/>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slide">
  <p:cSld name="TITLE_4">
    <p:spTree>
      <p:nvGrpSpPr>
        <p:cNvPr id="1" name="Shape 146"/>
        <p:cNvGrpSpPr/>
        <p:nvPr/>
      </p:nvGrpSpPr>
      <p:grpSpPr>
        <a:xfrm>
          <a:off x="0" y="0"/>
          <a:ext cx="0" cy="0"/>
          <a:chOff x="0" y="0"/>
          <a:chExt cx="0" cy="0"/>
        </a:xfrm>
      </p:grpSpPr>
      <p:sp>
        <p:nvSpPr>
          <p:cNvPr id="147" name="Google Shape;147;p19"/>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48" name="Google Shape;148;p19"/>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a:endParaRPr/>
          </a:p>
        </p:txBody>
      </p:sp>
      <p:sp>
        <p:nvSpPr>
          <p:cNvPr id="149" name="Google Shape;149;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150"/>
        <p:cNvGrpSpPr/>
        <p:nvPr/>
      </p:nvGrpSpPr>
      <p:grpSpPr>
        <a:xfrm>
          <a:off x="0" y="0"/>
          <a:ext cx="0" cy="0"/>
          <a:chOff x="0" y="0"/>
          <a:chExt cx="0" cy="0"/>
        </a:xfrm>
      </p:grpSpPr>
      <p:sp>
        <p:nvSpPr>
          <p:cNvPr id="151" name="Google Shape;151;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2" name="Google Shape;152;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body">
  <p:cSld name="TITLE_AND_BODY_1">
    <p:spTree>
      <p:nvGrpSpPr>
        <p:cNvPr id="1" name="Shape 153"/>
        <p:cNvGrpSpPr/>
        <p:nvPr/>
      </p:nvGrpSpPr>
      <p:grpSpPr>
        <a:xfrm>
          <a:off x="0" y="0"/>
          <a:ext cx="0" cy="0"/>
          <a:chOff x="0" y="0"/>
          <a:chExt cx="0" cy="0"/>
        </a:xfrm>
      </p:grpSpPr>
      <p:sp>
        <p:nvSpPr>
          <p:cNvPr id="154" name="Google Shape;154;p2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5" name="Google Shape;155;p21"/>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56" name="Google Shape;156;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two columns">
  <p:cSld name="TITLE_AND_TWO_COLUMNS_1_1">
    <p:spTree>
      <p:nvGrpSpPr>
        <p:cNvPr id="1" name="Shape 157"/>
        <p:cNvGrpSpPr/>
        <p:nvPr/>
      </p:nvGrpSpPr>
      <p:grpSpPr>
        <a:xfrm>
          <a:off x="0" y="0"/>
          <a:ext cx="0" cy="0"/>
          <a:chOff x="0" y="0"/>
          <a:chExt cx="0" cy="0"/>
        </a:xfrm>
      </p:grpSpPr>
      <p:sp>
        <p:nvSpPr>
          <p:cNvPr id="158" name="Google Shape;158;p22"/>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9" name="Google Shape;159;p22"/>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0" name="Google Shape;160;p22"/>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1" name="Google Shape;161;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accent3"/>
        </a:solidFill>
        <a:effectLst/>
      </p:bgPr>
    </p:bg>
    <p:spTree>
      <p:nvGrpSpPr>
        <p:cNvPr id="1" name="Shape 37"/>
        <p:cNvGrpSpPr/>
        <p:nvPr/>
      </p:nvGrpSpPr>
      <p:grpSpPr>
        <a:xfrm>
          <a:off x="0" y="0"/>
          <a:ext cx="0" cy="0"/>
          <a:chOff x="0" y="0"/>
          <a:chExt cx="0" cy="0"/>
        </a:xfrm>
      </p:grpSpPr>
      <p:sp>
        <p:nvSpPr>
          <p:cNvPr id="38" name="Google Shape;38;p3"/>
          <p:cNvSpPr/>
          <p:nvPr/>
        </p:nvSpPr>
        <p:spPr>
          <a:xfrm flipH="1">
            <a:off x="4757100" y="2309400"/>
            <a:ext cx="4386900" cy="2834100"/>
          </a:xfrm>
          <a:prstGeom prst="rtTriangl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9" name="Google Shape;39;p3"/>
          <p:cNvGrpSpPr/>
          <p:nvPr/>
        </p:nvGrpSpPr>
        <p:grpSpPr>
          <a:xfrm>
            <a:off x="5594191" y="3961115"/>
            <a:ext cx="2910145" cy="1182340"/>
            <a:chOff x="6917201" y="0"/>
            <a:chExt cx="2227777" cy="863400"/>
          </a:xfrm>
        </p:grpSpPr>
        <p:sp>
          <p:nvSpPr>
            <p:cNvPr id="40" name="Google Shape;40;p3"/>
            <p:cNvSpPr/>
            <p:nvPr/>
          </p:nvSpPr>
          <p:spPr>
            <a:xfrm>
              <a:off x="7641677"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3"/>
            <p:cNvSpPr/>
            <p:nvPr/>
          </p:nvSpPr>
          <p:spPr>
            <a:xfrm>
              <a:off x="7279439"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3"/>
            <p:cNvSpPr/>
            <p:nvPr/>
          </p:nvSpPr>
          <p:spPr>
            <a:xfrm>
              <a:off x="6917201" y="0"/>
              <a:ext cx="1503300" cy="863400"/>
            </a:xfrm>
            <a:prstGeom prst="parallelogram">
              <a:avLst>
                <a:gd name="adj" fmla="val 158024"/>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 name="Google Shape;43;p3"/>
          <p:cNvGrpSpPr/>
          <p:nvPr/>
        </p:nvGrpSpPr>
        <p:grpSpPr>
          <a:xfrm>
            <a:off x="199149" y="2"/>
            <a:ext cx="2795414" cy="1083308"/>
            <a:chOff x="6917201" y="0"/>
            <a:chExt cx="2227777" cy="863400"/>
          </a:xfrm>
        </p:grpSpPr>
        <p:sp>
          <p:nvSpPr>
            <p:cNvPr id="44" name="Google Shape;44;p3"/>
            <p:cNvSpPr/>
            <p:nvPr/>
          </p:nvSpPr>
          <p:spPr>
            <a:xfrm>
              <a:off x="7641677"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3"/>
            <p:cNvSpPr/>
            <p:nvPr/>
          </p:nvSpPr>
          <p:spPr>
            <a:xfrm>
              <a:off x="7279439"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3"/>
            <p:cNvSpPr/>
            <p:nvPr/>
          </p:nvSpPr>
          <p:spPr>
            <a:xfrm>
              <a:off x="6917201" y="0"/>
              <a:ext cx="1503300" cy="863400"/>
            </a:xfrm>
            <a:prstGeom prst="parallelogram">
              <a:avLst>
                <a:gd name="adj" fmla="val 158024"/>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7" name="Google Shape;47;p3"/>
          <p:cNvSpPr txBox="1">
            <a:spLocks noGrp="1"/>
          </p:cNvSpPr>
          <p:nvPr>
            <p:ph type="title"/>
          </p:nvPr>
        </p:nvSpPr>
        <p:spPr>
          <a:xfrm>
            <a:off x="1888684" y="1746100"/>
            <a:ext cx="5377500" cy="16461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dk2"/>
              </a:buClr>
              <a:buSzPts val="3200"/>
              <a:buNone/>
              <a:defRPr sz="3200">
                <a:solidFill>
                  <a:schemeClr val="dk2"/>
                </a:solidFill>
              </a:defRPr>
            </a:lvl1pPr>
            <a:lvl2pPr lvl="1" algn="ctr">
              <a:spcBef>
                <a:spcPts val="0"/>
              </a:spcBef>
              <a:spcAft>
                <a:spcPts val="0"/>
              </a:spcAft>
              <a:buClr>
                <a:schemeClr val="dk2"/>
              </a:buClr>
              <a:buSzPts val="3200"/>
              <a:buNone/>
              <a:defRPr sz="3200">
                <a:solidFill>
                  <a:schemeClr val="dk2"/>
                </a:solidFill>
              </a:defRPr>
            </a:lvl2pPr>
            <a:lvl3pPr lvl="2" algn="ctr">
              <a:spcBef>
                <a:spcPts val="0"/>
              </a:spcBef>
              <a:spcAft>
                <a:spcPts val="0"/>
              </a:spcAft>
              <a:buClr>
                <a:schemeClr val="dk2"/>
              </a:buClr>
              <a:buSzPts val="3200"/>
              <a:buNone/>
              <a:defRPr sz="3200">
                <a:solidFill>
                  <a:schemeClr val="dk2"/>
                </a:solidFill>
              </a:defRPr>
            </a:lvl3pPr>
            <a:lvl4pPr lvl="3" algn="ctr">
              <a:spcBef>
                <a:spcPts val="0"/>
              </a:spcBef>
              <a:spcAft>
                <a:spcPts val="0"/>
              </a:spcAft>
              <a:buClr>
                <a:schemeClr val="dk2"/>
              </a:buClr>
              <a:buSzPts val="3200"/>
              <a:buNone/>
              <a:defRPr sz="3200">
                <a:solidFill>
                  <a:schemeClr val="dk2"/>
                </a:solidFill>
              </a:defRPr>
            </a:lvl4pPr>
            <a:lvl5pPr lvl="4" algn="ctr">
              <a:spcBef>
                <a:spcPts val="0"/>
              </a:spcBef>
              <a:spcAft>
                <a:spcPts val="0"/>
              </a:spcAft>
              <a:buClr>
                <a:schemeClr val="dk2"/>
              </a:buClr>
              <a:buSzPts val="3200"/>
              <a:buNone/>
              <a:defRPr sz="3200">
                <a:solidFill>
                  <a:schemeClr val="dk2"/>
                </a:solidFill>
              </a:defRPr>
            </a:lvl5pPr>
            <a:lvl6pPr lvl="5" algn="ctr">
              <a:spcBef>
                <a:spcPts val="0"/>
              </a:spcBef>
              <a:spcAft>
                <a:spcPts val="0"/>
              </a:spcAft>
              <a:buClr>
                <a:schemeClr val="dk2"/>
              </a:buClr>
              <a:buSzPts val="3200"/>
              <a:buNone/>
              <a:defRPr sz="3200">
                <a:solidFill>
                  <a:schemeClr val="dk2"/>
                </a:solidFill>
              </a:defRPr>
            </a:lvl6pPr>
            <a:lvl7pPr lvl="6" algn="ctr">
              <a:spcBef>
                <a:spcPts val="0"/>
              </a:spcBef>
              <a:spcAft>
                <a:spcPts val="0"/>
              </a:spcAft>
              <a:buClr>
                <a:schemeClr val="dk2"/>
              </a:buClr>
              <a:buSzPts val="3200"/>
              <a:buNone/>
              <a:defRPr sz="3200">
                <a:solidFill>
                  <a:schemeClr val="dk2"/>
                </a:solidFill>
              </a:defRPr>
            </a:lvl7pPr>
            <a:lvl8pPr lvl="7" algn="ctr">
              <a:spcBef>
                <a:spcPts val="0"/>
              </a:spcBef>
              <a:spcAft>
                <a:spcPts val="0"/>
              </a:spcAft>
              <a:buClr>
                <a:schemeClr val="dk2"/>
              </a:buClr>
              <a:buSzPts val="3200"/>
              <a:buNone/>
              <a:defRPr sz="3200">
                <a:solidFill>
                  <a:schemeClr val="dk2"/>
                </a:solidFill>
              </a:defRPr>
            </a:lvl8pPr>
            <a:lvl9pPr lvl="8" algn="ctr">
              <a:spcBef>
                <a:spcPts val="0"/>
              </a:spcBef>
              <a:spcAft>
                <a:spcPts val="0"/>
              </a:spcAft>
              <a:buClr>
                <a:schemeClr val="dk2"/>
              </a:buClr>
              <a:buSzPts val="3200"/>
              <a:buNone/>
              <a:defRPr sz="3200">
                <a:solidFill>
                  <a:schemeClr val="dk2"/>
                </a:solidFill>
              </a:defRPr>
            </a:lvl9pPr>
          </a:lstStyle>
          <a:p>
            <a:endParaRPr/>
          </a:p>
        </p:txBody>
      </p:sp>
      <p:sp>
        <p:nvSpPr>
          <p:cNvPr id="48" name="Google Shape;48;p3"/>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Title only">
  <p:cSld name="TITLE_ONLY_1">
    <p:spTree>
      <p:nvGrpSpPr>
        <p:cNvPr id="1" name="Shape 162"/>
        <p:cNvGrpSpPr/>
        <p:nvPr/>
      </p:nvGrpSpPr>
      <p:grpSpPr>
        <a:xfrm>
          <a:off x="0" y="0"/>
          <a:ext cx="0" cy="0"/>
          <a:chOff x="0" y="0"/>
          <a:chExt cx="0" cy="0"/>
        </a:xfrm>
      </p:grpSpPr>
      <p:sp>
        <p:nvSpPr>
          <p:cNvPr id="163" name="Google Shape;163;p23"/>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64" name="Google Shape;164;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One column text">
  <p:cSld name="ONE_COLUMN_TEXT_1">
    <p:spTree>
      <p:nvGrpSpPr>
        <p:cNvPr id="1" name="Shape 165"/>
        <p:cNvGrpSpPr/>
        <p:nvPr/>
      </p:nvGrpSpPr>
      <p:grpSpPr>
        <a:xfrm>
          <a:off x="0" y="0"/>
          <a:ext cx="0" cy="0"/>
          <a:chOff x="0" y="0"/>
          <a:chExt cx="0" cy="0"/>
        </a:xfrm>
      </p:grpSpPr>
      <p:sp>
        <p:nvSpPr>
          <p:cNvPr id="166" name="Google Shape;166;p24"/>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167" name="Google Shape;167;p24"/>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168" name="Google Shape;168;p2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Main point">
  <p:cSld name="MAIN_POINT_1">
    <p:spTree>
      <p:nvGrpSpPr>
        <p:cNvPr id="1" name="Shape 169"/>
        <p:cNvGrpSpPr/>
        <p:nvPr/>
      </p:nvGrpSpPr>
      <p:grpSpPr>
        <a:xfrm>
          <a:off x="0" y="0"/>
          <a:ext cx="0" cy="0"/>
          <a:chOff x="0" y="0"/>
          <a:chExt cx="0" cy="0"/>
        </a:xfrm>
      </p:grpSpPr>
      <p:sp>
        <p:nvSpPr>
          <p:cNvPr id="170" name="Google Shape;170;p25"/>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171" name="Google Shape;171;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_1">
    <p:spTree>
      <p:nvGrpSpPr>
        <p:cNvPr id="1" name="Shape 172"/>
        <p:cNvGrpSpPr/>
        <p:nvPr/>
      </p:nvGrpSpPr>
      <p:grpSpPr>
        <a:xfrm>
          <a:off x="0" y="0"/>
          <a:ext cx="0" cy="0"/>
          <a:chOff x="0" y="0"/>
          <a:chExt cx="0" cy="0"/>
        </a:xfrm>
      </p:grpSpPr>
      <p:sp>
        <p:nvSpPr>
          <p:cNvPr id="173" name="Google Shape;173;p26"/>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6"/>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175" name="Google Shape;175;p26"/>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a:endParaRPr/>
          </a:p>
        </p:txBody>
      </p:sp>
      <p:sp>
        <p:nvSpPr>
          <p:cNvPr id="176" name="Google Shape;176;p26"/>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1150">
              <a:spcBef>
                <a:spcPts val="0"/>
              </a:spcBef>
              <a:spcAft>
                <a:spcPts val="0"/>
              </a:spcAft>
              <a:buClr>
                <a:schemeClr val="lt1"/>
              </a:buClr>
              <a:buSzPts val="1300"/>
              <a:buChar char="■"/>
              <a:defRPr>
                <a:solidFill>
                  <a:schemeClr val="lt1"/>
                </a:solidFill>
              </a:defRPr>
            </a:lvl3pPr>
            <a:lvl4pPr marL="1828800" lvl="3" indent="-304800">
              <a:spcBef>
                <a:spcPts val="0"/>
              </a:spcBef>
              <a:spcAft>
                <a:spcPts val="0"/>
              </a:spcAft>
              <a:buClr>
                <a:schemeClr val="lt1"/>
              </a:buClr>
              <a:buSzPts val="1200"/>
              <a:buChar char="●"/>
              <a:defRPr>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2100">
              <a:spcBef>
                <a:spcPts val="0"/>
              </a:spcBef>
              <a:spcAft>
                <a:spcPts val="0"/>
              </a:spcAft>
              <a:buClr>
                <a:schemeClr val="lt1"/>
              </a:buClr>
              <a:buSzPts val="1000"/>
              <a:buChar char="■"/>
              <a:defRPr>
                <a:solidFill>
                  <a:schemeClr val="lt1"/>
                </a:solidFill>
              </a:defRPr>
            </a:lvl6pPr>
            <a:lvl7pPr marL="3200400" lvl="6" indent="-285750">
              <a:spcBef>
                <a:spcPts val="0"/>
              </a:spcBef>
              <a:spcAft>
                <a:spcPts val="0"/>
              </a:spcAft>
              <a:buClr>
                <a:schemeClr val="lt1"/>
              </a:buClr>
              <a:buSzPts val="900"/>
              <a:buChar char="●"/>
              <a:defRPr>
                <a:solidFill>
                  <a:schemeClr val="lt1"/>
                </a:solidFill>
              </a:defRPr>
            </a:lvl7pPr>
            <a:lvl8pPr marL="3657600" lvl="7" indent="-279400">
              <a:spcBef>
                <a:spcPts val="0"/>
              </a:spcBef>
              <a:spcAft>
                <a:spcPts val="0"/>
              </a:spcAft>
              <a:buClr>
                <a:schemeClr val="lt1"/>
              </a:buClr>
              <a:buSzPts val="800"/>
              <a:buChar char="○"/>
              <a:defRPr>
                <a:solidFill>
                  <a:schemeClr val="lt1"/>
                </a:solidFill>
              </a:defRPr>
            </a:lvl8pPr>
            <a:lvl9pPr marL="4114800" lvl="8" indent="-273050">
              <a:spcBef>
                <a:spcPts val="0"/>
              </a:spcBef>
              <a:spcAft>
                <a:spcPts val="0"/>
              </a:spcAft>
              <a:buClr>
                <a:schemeClr val="lt1"/>
              </a:buClr>
              <a:buSzPts val="700"/>
              <a:buChar char="■"/>
              <a:defRPr>
                <a:solidFill>
                  <a:schemeClr val="lt1"/>
                </a:solidFill>
              </a:defRPr>
            </a:lvl9pPr>
          </a:lstStyle>
          <a:p>
            <a:endParaRPr/>
          </a:p>
        </p:txBody>
      </p:sp>
      <p:sp>
        <p:nvSpPr>
          <p:cNvPr id="177" name="Google Shape;177;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Caption">
  <p:cSld name="CAPTION_ONLY_1">
    <p:spTree>
      <p:nvGrpSpPr>
        <p:cNvPr id="1" name="Shape 178"/>
        <p:cNvGrpSpPr/>
        <p:nvPr/>
      </p:nvGrpSpPr>
      <p:grpSpPr>
        <a:xfrm>
          <a:off x="0" y="0"/>
          <a:ext cx="0" cy="0"/>
          <a:chOff x="0" y="0"/>
          <a:chExt cx="0" cy="0"/>
        </a:xfrm>
      </p:grpSpPr>
      <p:sp>
        <p:nvSpPr>
          <p:cNvPr id="179" name="Google Shape;179;p27"/>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spcBef>
                <a:spcPts val="0"/>
              </a:spcBef>
              <a:spcAft>
                <a:spcPts val="0"/>
              </a:spcAft>
              <a:buSzPts val="1500"/>
              <a:buNone/>
              <a:defRPr/>
            </a:lvl1pPr>
          </a:lstStyle>
          <a:p>
            <a:endParaRPr/>
          </a:p>
        </p:txBody>
      </p:sp>
      <p:sp>
        <p:nvSpPr>
          <p:cNvPr id="180" name="Google Shape;180;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ig number">
  <p:cSld name="BIG_NUMBER_1">
    <p:spTree>
      <p:nvGrpSpPr>
        <p:cNvPr id="1" name="Shape 181"/>
        <p:cNvGrpSpPr/>
        <p:nvPr/>
      </p:nvGrpSpPr>
      <p:grpSpPr>
        <a:xfrm>
          <a:off x="0" y="0"/>
          <a:ext cx="0" cy="0"/>
          <a:chOff x="0" y="0"/>
          <a:chExt cx="0" cy="0"/>
        </a:xfrm>
      </p:grpSpPr>
      <p:sp>
        <p:nvSpPr>
          <p:cNvPr id="182" name="Google Shape;182;p28"/>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183" name="Google Shape;183;p28"/>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23850" algn="ctr">
              <a:spcBef>
                <a:spcPts val="0"/>
              </a:spcBef>
              <a:spcAft>
                <a:spcPts val="0"/>
              </a:spcAft>
              <a:buSzPts val="1500"/>
              <a:buChar char="●"/>
              <a:defRPr/>
            </a:lvl1pPr>
            <a:lvl2pPr marL="914400" lvl="1" indent="-317500" algn="ctr">
              <a:spcBef>
                <a:spcPts val="0"/>
              </a:spcBef>
              <a:spcAft>
                <a:spcPts val="0"/>
              </a:spcAft>
              <a:buSzPts val="1400"/>
              <a:buChar char="○"/>
              <a:defRPr/>
            </a:lvl2pPr>
            <a:lvl3pPr marL="1371600" lvl="2" indent="-311150" algn="ctr">
              <a:spcBef>
                <a:spcPts val="0"/>
              </a:spcBef>
              <a:spcAft>
                <a:spcPts val="0"/>
              </a:spcAft>
              <a:buSzPts val="1300"/>
              <a:buChar char="■"/>
              <a:defRPr/>
            </a:lvl3pPr>
            <a:lvl4pPr marL="1828800" lvl="3" indent="-304800" algn="ctr">
              <a:spcBef>
                <a:spcPts val="0"/>
              </a:spcBef>
              <a:spcAft>
                <a:spcPts val="0"/>
              </a:spcAft>
              <a:buSzPts val="1200"/>
              <a:buChar char="●"/>
              <a:defRPr/>
            </a:lvl4pPr>
            <a:lvl5pPr marL="2286000" lvl="4" indent="-298450" algn="ctr">
              <a:spcBef>
                <a:spcPts val="0"/>
              </a:spcBef>
              <a:spcAft>
                <a:spcPts val="0"/>
              </a:spcAft>
              <a:buSzPts val="1100"/>
              <a:buChar char="○"/>
              <a:defRPr/>
            </a:lvl5pPr>
            <a:lvl6pPr marL="2743200" lvl="5" indent="-292100" algn="ctr">
              <a:spcBef>
                <a:spcPts val="0"/>
              </a:spcBef>
              <a:spcAft>
                <a:spcPts val="0"/>
              </a:spcAft>
              <a:buSzPts val="1000"/>
              <a:buChar char="■"/>
              <a:defRPr/>
            </a:lvl6pPr>
            <a:lvl7pPr marL="3200400" lvl="6" indent="-285750" algn="ctr">
              <a:spcBef>
                <a:spcPts val="0"/>
              </a:spcBef>
              <a:spcAft>
                <a:spcPts val="0"/>
              </a:spcAft>
              <a:buSzPts val="900"/>
              <a:buChar char="●"/>
              <a:defRPr/>
            </a:lvl7pPr>
            <a:lvl8pPr marL="3657600" lvl="7" indent="-279400" algn="ctr">
              <a:spcBef>
                <a:spcPts val="0"/>
              </a:spcBef>
              <a:spcAft>
                <a:spcPts val="0"/>
              </a:spcAft>
              <a:buSzPts val="800"/>
              <a:buChar char="○"/>
              <a:defRPr/>
            </a:lvl8pPr>
            <a:lvl9pPr marL="4114800" lvl="8" indent="-273050" algn="ctr">
              <a:spcBef>
                <a:spcPts val="0"/>
              </a:spcBef>
              <a:spcAft>
                <a:spcPts val="0"/>
              </a:spcAft>
              <a:buSzPts val="700"/>
              <a:buChar char="■"/>
              <a:defRPr/>
            </a:lvl9pPr>
          </a:lstStyle>
          <a:p>
            <a:endParaRPr/>
          </a:p>
        </p:txBody>
      </p:sp>
      <p:sp>
        <p:nvSpPr>
          <p:cNvPr id="184" name="Google Shape;184;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lank">
  <p:cSld name="BLANK_2">
    <p:spTree>
      <p:nvGrpSpPr>
        <p:cNvPr id="1" name="Shape 185"/>
        <p:cNvGrpSpPr/>
        <p:nvPr/>
      </p:nvGrpSpPr>
      <p:grpSpPr>
        <a:xfrm>
          <a:off x="0" y="0"/>
          <a:ext cx="0" cy="0"/>
          <a:chOff x="0" y="0"/>
          <a:chExt cx="0" cy="0"/>
        </a:xfrm>
      </p:grpSpPr>
      <p:sp>
        <p:nvSpPr>
          <p:cNvPr id="186" name="Google Shape;186;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Agenda">
  <p:cSld name="CUSTOM_7_1">
    <p:spTree>
      <p:nvGrpSpPr>
        <p:cNvPr id="1" name="Shape 187"/>
        <p:cNvGrpSpPr/>
        <p:nvPr/>
      </p:nvGrpSpPr>
      <p:grpSpPr>
        <a:xfrm>
          <a:off x="0" y="0"/>
          <a:ext cx="0" cy="0"/>
          <a:chOff x="0" y="0"/>
          <a:chExt cx="0" cy="0"/>
        </a:xfrm>
      </p:grpSpPr>
      <p:sp>
        <p:nvSpPr>
          <p:cNvPr id="188" name="Google Shape;188;p30"/>
          <p:cNvSpPr txBox="1">
            <a:spLocks noGrp="1"/>
          </p:cNvSpPr>
          <p:nvPr>
            <p:ph type="title"/>
          </p:nvPr>
        </p:nvSpPr>
        <p:spPr>
          <a:xfrm>
            <a:off x="677325" y="1832775"/>
            <a:ext cx="3217200" cy="1484100"/>
          </a:xfrm>
          <a:prstGeom prst="rect">
            <a:avLst/>
          </a:prstGeom>
        </p:spPr>
        <p:txBody>
          <a:bodyPr spcFirstLastPara="1" wrap="square" lIns="91425" tIns="91425" rIns="91425" bIns="91425" anchor="ctr" anchorCtr="0">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89" name="Google Shape;189;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190" name="Google Shape;190;p30"/>
          <p:cNvSpPr txBox="1">
            <a:spLocks noGrp="1"/>
          </p:cNvSpPr>
          <p:nvPr>
            <p:ph type="subTitle" idx="1"/>
          </p:nvPr>
        </p:nvSpPr>
        <p:spPr>
          <a:xfrm>
            <a:off x="4406650" y="39375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1" name="Google Shape;191;p30"/>
          <p:cNvSpPr txBox="1">
            <a:spLocks noGrp="1"/>
          </p:cNvSpPr>
          <p:nvPr>
            <p:ph type="subTitle" idx="2"/>
          </p:nvPr>
        </p:nvSpPr>
        <p:spPr>
          <a:xfrm>
            <a:off x="4406650" y="115170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2" name="Google Shape;192;p30"/>
          <p:cNvSpPr txBox="1">
            <a:spLocks noGrp="1"/>
          </p:cNvSpPr>
          <p:nvPr>
            <p:ph type="subTitle" idx="3"/>
          </p:nvPr>
        </p:nvSpPr>
        <p:spPr>
          <a:xfrm>
            <a:off x="4406650" y="342557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3" name="Google Shape;193;p30"/>
          <p:cNvSpPr txBox="1">
            <a:spLocks noGrp="1"/>
          </p:cNvSpPr>
          <p:nvPr>
            <p:ph type="subTitle" idx="4"/>
          </p:nvPr>
        </p:nvSpPr>
        <p:spPr>
          <a:xfrm>
            <a:off x="4406650" y="1909660"/>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4" name="Google Shape;194;p30"/>
          <p:cNvSpPr txBox="1">
            <a:spLocks noGrp="1"/>
          </p:cNvSpPr>
          <p:nvPr>
            <p:ph type="subTitle" idx="5"/>
          </p:nvPr>
        </p:nvSpPr>
        <p:spPr>
          <a:xfrm>
            <a:off x="4406650" y="418352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195" name="Google Shape;195;p30"/>
          <p:cNvSpPr txBox="1">
            <a:spLocks noGrp="1"/>
          </p:cNvSpPr>
          <p:nvPr>
            <p:ph type="subTitle" idx="6"/>
          </p:nvPr>
        </p:nvSpPr>
        <p:spPr>
          <a:xfrm>
            <a:off x="4406650" y="2667615"/>
            <a:ext cx="44097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body and image">
  <p:cSld name="CUSTOM_8_1">
    <p:spTree>
      <p:nvGrpSpPr>
        <p:cNvPr id="1" name="Shape 196"/>
        <p:cNvGrpSpPr/>
        <p:nvPr/>
      </p:nvGrpSpPr>
      <p:grpSpPr>
        <a:xfrm>
          <a:off x="0" y="0"/>
          <a:ext cx="0" cy="0"/>
          <a:chOff x="0" y="0"/>
          <a:chExt cx="0" cy="0"/>
        </a:xfrm>
      </p:grpSpPr>
      <p:sp>
        <p:nvSpPr>
          <p:cNvPr id="197" name="Google Shape;197;p31"/>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98" name="Google Shape;198;p31"/>
          <p:cNvSpPr txBox="1">
            <a:spLocks noGrp="1"/>
          </p:cNvSpPr>
          <p:nvPr>
            <p:ph type="body" idx="1"/>
          </p:nvPr>
        </p:nvSpPr>
        <p:spPr>
          <a:xfrm>
            <a:off x="311700" y="1152475"/>
            <a:ext cx="4473900" cy="34164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199" name="Google Shape;199;p31"/>
          <p:cNvSpPr>
            <a:spLocks noGrp="1"/>
          </p:cNvSpPr>
          <p:nvPr>
            <p:ph type="pic" idx="2"/>
          </p:nvPr>
        </p:nvSpPr>
        <p:spPr>
          <a:xfrm>
            <a:off x="4992024" y="1152775"/>
            <a:ext cx="3840300" cy="3416400"/>
          </a:xfrm>
          <a:prstGeom prst="rect">
            <a:avLst/>
          </a:prstGeom>
          <a:noFill/>
          <a:ln>
            <a:noFill/>
          </a:ln>
        </p:spPr>
      </p:sp>
      <p:sp>
        <p:nvSpPr>
          <p:cNvPr id="200" name="Google Shape;200;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matchingName="Two big ideas">
  <p:cSld name="CUSTOM_1_1">
    <p:spTree>
      <p:nvGrpSpPr>
        <p:cNvPr id="1" name="Shape 201"/>
        <p:cNvGrpSpPr/>
        <p:nvPr/>
      </p:nvGrpSpPr>
      <p:grpSpPr>
        <a:xfrm>
          <a:off x="0" y="0"/>
          <a:ext cx="0" cy="0"/>
          <a:chOff x="0" y="0"/>
          <a:chExt cx="0" cy="0"/>
        </a:xfrm>
      </p:grpSpPr>
      <p:sp>
        <p:nvSpPr>
          <p:cNvPr id="202" name="Google Shape;202;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03" name="Google Shape;203;p32"/>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04" name="Google Shape;204;p32"/>
          <p:cNvSpPr txBox="1">
            <a:spLocks noGrp="1"/>
          </p:cNvSpPr>
          <p:nvPr>
            <p:ph type="body" idx="1"/>
          </p:nvPr>
        </p:nvSpPr>
        <p:spPr>
          <a:xfrm>
            <a:off x="48315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5" name="Google Shape;205;p32"/>
          <p:cNvSpPr txBox="1">
            <a:spLocks noGrp="1"/>
          </p:cNvSpPr>
          <p:nvPr>
            <p:ph type="body" idx="2"/>
          </p:nvPr>
        </p:nvSpPr>
        <p:spPr>
          <a:xfrm>
            <a:off x="5048000" y="2237788"/>
            <a:ext cx="36198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06" name="Google Shape;206;p32"/>
          <p:cNvSpPr txBox="1">
            <a:spLocks noGrp="1"/>
          </p:cNvSpPr>
          <p:nvPr>
            <p:ph type="subTitle" idx="3"/>
          </p:nvPr>
        </p:nvSpPr>
        <p:spPr>
          <a:xfrm>
            <a:off x="48315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07" name="Google Shape;207;p32"/>
          <p:cNvSpPr txBox="1">
            <a:spLocks noGrp="1"/>
          </p:cNvSpPr>
          <p:nvPr>
            <p:ph type="subTitle" idx="4"/>
          </p:nvPr>
        </p:nvSpPr>
        <p:spPr>
          <a:xfrm>
            <a:off x="5048000" y="1336161"/>
            <a:ext cx="3619800" cy="5427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chemeClr val="dk2"/>
        </a:solidFill>
        <a:effectLst/>
      </p:bgPr>
    </p:bg>
    <p:spTree>
      <p:nvGrpSpPr>
        <p:cNvPr id="1" name="Shape 49"/>
        <p:cNvGrpSpPr/>
        <p:nvPr/>
      </p:nvGrpSpPr>
      <p:grpSpPr>
        <a:xfrm>
          <a:off x="0" y="0"/>
          <a:ext cx="0" cy="0"/>
          <a:chOff x="0" y="0"/>
          <a:chExt cx="0" cy="0"/>
        </a:xfrm>
      </p:grpSpPr>
      <p:sp>
        <p:nvSpPr>
          <p:cNvPr id="50" name="Google Shape;50;p4"/>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4"/>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4"/>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4"/>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54" name="Google Shape;54;p4"/>
          <p:cNvSpPr txBox="1">
            <a:spLocks noGrp="1"/>
          </p:cNvSpPr>
          <p:nvPr>
            <p:ph type="body" idx="1"/>
          </p:nvPr>
        </p:nvSpPr>
        <p:spPr>
          <a:xfrm>
            <a:off x="819150" y="1990725"/>
            <a:ext cx="75057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4"/>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hree big ideas">
  <p:cSld name="CUSTOM_2_2">
    <p:spTree>
      <p:nvGrpSpPr>
        <p:cNvPr id="1" name="Shape 208"/>
        <p:cNvGrpSpPr/>
        <p:nvPr/>
      </p:nvGrpSpPr>
      <p:grpSpPr>
        <a:xfrm>
          <a:off x="0" y="0"/>
          <a:ext cx="0" cy="0"/>
          <a:chOff x="0" y="0"/>
          <a:chExt cx="0" cy="0"/>
        </a:xfrm>
      </p:grpSpPr>
      <p:sp>
        <p:nvSpPr>
          <p:cNvPr id="209" name="Google Shape;209;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0" name="Google Shape;210;p33"/>
          <p:cNvSpPr txBox="1">
            <a:spLocks noGrp="1"/>
          </p:cNvSpPr>
          <p:nvPr>
            <p:ph type="body" idx="1"/>
          </p:nvPr>
        </p:nvSpPr>
        <p:spPr>
          <a:xfrm>
            <a:off x="4831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1" name="Google Shape;211;p33"/>
          <p:cNvSpPr txBox="1">
            <a:spLocks noGrp="1"/>
          </p:cNvSpPr>
          <p:nvPr>
            <p:ph type="body" idx="2"/>
          </p:nvPr>
        </p:nvSpPr>
        <p:spPr>
          <a:xfrm>
            <a:off x="334772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2" name="Google Shape;212;p33"/>
          <p:cNvSpPr txBox="1">
            <a:spLocks noGrp="1"/>
          </p:cNvSpPr>
          <p:nvPr>
            <p:ph type="body" idx="3"/>
          </p:nvPr>
        </p:nvSpPr>
        <p:spPr>
          <a:xfrm>
            <a:off x="6212275" y="2417500"/>
            <a:ext cx="2455500" cy="23736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SzPts val="1500"/>
              <a:buChar char="●"/>
              <a:defRPr/>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13" name="Google Shape;213;p33"/>
          <p:cNvSpPr txBox="1">
            <a:spLocks noGrp="1"/>
          </p:cNvSpPr>
          <p:nvPr>
            <p:ph type="title"/>
          </p:nvPr>
        </p:nvSpPr>
        <p:spPr>
          <a:xfrm>
            <a:off x="483175"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14" name="Google Shape;214;p33"/>
          <p:cNvSpPr txBox="1">
            <a:spLocks noGrp="1"/>
          </p:cNvSpPr>
          <p:nvPr>
            <p:ph type="subTitle" idx="4"/>
          </p:nvPr>
        </p:nvSpPr>
        <p:spPr>
          <a:xfrm>
            <a:off x="4831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5" name="Google Shape;215;p33"/>
          <p:cNvSpPr txBox="1">
            <a:spLocks noGrp="1"/>
          </p:cNvSpPr>
          <p:nvPr>
            <p:ph type="subTitle" idx="5"/>
          </p:nvPr>
        </p:nvSpPr>
        <p:spPr>
          <a:xfrm>
            <a:off x="334772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16" name="Google Shape;216;p33"/>
          <p:cNvSpPr txBox="1">
            <a:spLocks noGrp="1"/>
          </p:cNvSpPr>
          <p:nvPr>
            <p:ph type="subTitle" idx="6"/>
          </p:nvPr>
        </p:nvSpPr>
        <p:spPr>
          <a:xfrm>
            <a:off x="6212275" y="1336150"/>
            <a:ext cx="2455500" cy="7785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matchingName="Four big ideas">
  <p:cSld name="CUSTOM_3_1">
    <p:spTree>
      <p:nvGrpSpPr>
        <p:cNvPr id="1" name="Shape 217"/>
        <p:cNvGrpSpPr/>
        <p:nvPr/>
      </p:nvGrpSpPr>
      <p:grpSpPr>
        <a:xfrm>
          <a:off x="0" y="0"/>
          <a:ext cx="0" cy="0"/>
          <a:chOff x="0" y="0"/>
          <a:chExt cx="0" cy="0"/>
        </a:xfrm>
      </p:grpSpPr>
      <p:sp>
        <p:nvSpPr>
          <p:cNvPr id="218" name="Google Shape;218;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19" name="Google Shape;219;p34"/>
          <p:cNvSpPr txBox="1">
            <a:spLocks noGrp="1"/>
          </p:cNvSpPr>
          <p:nvPr>
            <p:ph type="body" idx="1"/>
          </p:nvPr>
        </p:nvSpPr>
        <p:spPr>
          <a:xfrm>
            <a:off x="366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0" name="Google Shape;220;p34"/>
          <p:cNvSpPr txBox="1">
            <a:spLocks noGrp="1"/>
          </p:cNvSpPr>
          <p:nvPr>
            <p:ph type="body" idx="2"/>
          </p:nvPr>
        </p:nvSpPr>
        <p:spPr>
          <a:xfrm>
            <a:off x="4938725" y="1759093"/>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1" name="Google Shape;221;p34"/>
          <p:cNvSpPr txBox="1">
            <a:spLocks noGrp="1"/>
          </p:cNvSpPr>
          <p:nvPr>
            <p:ph type="body" idx="3"/>
          </p:nvPr>
        </p:nvSpPr>
        <p:spPr>
          <a:xfrm>
            <a:off x="366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2" name="Google Shape;222;p34"/>
          <p:cNvSpPr txBox="1">
            <a:spLocks noGrp="1"/>
          </p:cNvSpPr>
          <p:nvPr>
            <p:ph type="body" idx="4"/>
          </p:nvPr>
        </p:nvSpPr>
        <p:spPr>
          <a:xfrm>
            <a:off x="4938750" y="3648575"/>
            <a:ext cx="3838500" cy="11385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17500">
              <a:spcBef>
                <a:spcPts val="0"/>
              </a:spcBef>
              <a:spcAft>
                <a:spcPts val="0"/>
              </a:spcAft>
              <a:buSzPts val="1400"/>
              <a:buChar char="○"/>
              <a:defRPr/>
            </a:lvl2pPr>
            <a:lvl3pPr marL="1371600" lvl="2" indent="-311150">
              <a:spcBef>
                <a:spcPts val="0"/>
              </a:spcBef>
              <a:spcAft>
                <a:spcPts val="0"/>
              </a:spcAft>
              <a:buSzPts val="1300"/>
              <a:buChar char="■"/>
              <a:defRPr/>
            </a:lvl3pPr>
            <a:lvl4pPr marL="1828800" lvl="3" indent="-304800">
              <a:spcBef>
                <a:spcPts val="0"/>
              </a:spcBef>
              <a:spcAft>
                <a:spcPts val="0"/>
              </a:spcAft>
              <a:buSzPts val="1200"/>
              <a:buChar char="●"/>
              <a:defRPr/>
            </a:lvl4pPr>
            <a:lvl5pPr marL="2286000" lvl="4" indent="-298450">
              <a:spcBef>
                <a:spcPts val="0"/>
              </a:spcBef>
              <a:spcAft>
                <a:spcPts val="0"/>
              </a:spcAft>
              <a:buSzPts val="1100"/>
              <a:buChar char="○"/>
              <a:defRPr/>
            </a:lvl5pPr>
            <a:lvl6pPr marL="2743200" lvl="5" indent="-292100">
              <a:spcBef>
                <a:spcPts val="0"/>
              </a:spcBef>
              <a:spcAft>
                <a:spcPts val="0"/>
              </a:spcAft>
              <a:buSzPts val="1000"/>
              <a:buChar char="■"/>
              <a:defRPr/>
            </a:lvl6pPr>
            <a:lvl7pPr marL="3200400" lvl="6" indent="-285750">
              <a:spcBef>
                <a:spcPts val="0"/>
              </a:spcBef>
              <a:spcAft>
                <a:spcPts val="0"/>
              </a:spcAft>
              <a:buSzPts val="900"/>
              <a:buChar char="●"/>
              <a:defRPr/>
            </a:lvl7pPr>
            <a:lvl8pPr marL="3657600" lvl="7" indent="-279400">
              <a:spcBef>
                <a:spcPts val="0"/>
              </a:spcBef>
              <a:spcAft>
                <a:spcPts val="0"/>
              </a:spcAft>
              <a:buSzPts val="800"/>
              <a:buChar char="○"/>
              <a:defRPr/>
            </a:lvl8pPr>
            <a:lvl9pPr marL="4114800" lvl="8" indent="-273050">
              <a:spcBef>
                <a:spcPts val="0"/>
              </a:spcBef>
              <a:spcAft>
                <a:spcPts val="0"/>
              </a:spcAft>
              <a:buSzPts val="700"/>
              <a:buChar char="■"/>
              <a:defRPr/>
            </a:lvl9pPr>
          </a:lstStyle>
          <a:p>
            <a:endParaRPr/>
          </a:p>
        </p:txBody>
      </p:sp>
      <p:sp>
        <p:nvSpPr>
          <p:cNvPr id="223" name="Google Shape;223;p34"/>
          <p:cNvSpPr txBox="1">
            <a:spLocks noGrp="1"/>
          </p:cNvSpPr>
          <p:nvPr>
            <p:ph type="title"/>
          </p:nvPr>
        </p:nvSpPr>
        <p:spPr>
          <a:xfrm>
            <a:off x="366750" y="450025"/>
            <a:ext cx="8184600" cy="758100"/>
          </a:xfrm>
          <a:prstGeom prst="rect">
            <a:avLst/>
          </a:prstGeom>
        </p:spPr>
        <p:txBody>
          <a:bodyPr spcFirstLastPara="1" wrap="square" lIns="91425" tIns="91425" rIns="91425" bIns="91425" anchor="ctr"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224" name="Google Shape;224;p34"/>
          <p:cNvSpPr txBox="1">
            <a:spLocks noGrp="1"/>
          </p:cNvSpPr>
          <p:nvPr>
            <p:ph type="subTitle" idx="5"/>
          </p:nvPr>
        </p:nvSpPr>
        <p:spPr>
          <a:xfrm>
            <a:off x="366763"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5" name="Google Shape;225;p34"/>
          <p:cNvSpPr txBox="1">
            <a:spLocks noGrp="1"/>
          </p:cNvSpPr>
          <p:nvPr>
            <p:ph type="subTitle" idx="6"/>
          </p:nvPr>
        </p:nvSpPr>
        <p:spPr>
          <a:xfrm>
            <a:off x="4938738" y="1277907"/>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6" name="Google Shape;226;p34"/>
          <p:cNvSpPr txBox="1">
            <a:spLocks noGrp="1"/>
          </p:cNvSpPr>
          <p:nvPr>
            <p:ph type="subTitle" idx="7"/>
          </p:nvPr>
        </p:nvSpPr>
        <p:spPr>
          <a:xfrm>
            <a:off x="4938761"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
        <p:nvSpPr>
          <p:cNvPr id="227" name="Google Shape;227;p34"/>
          <p:cNvSpPr txBox="1">
            <a:spLocks noGrp="1"/>
          </p:cNvSpPr>
          <p:nvPr>
            <p:ph type="subTitle" idx="8"/>
          </p:nvPr>
        </p:nvSpPr>
        <p:spPr>
          <a:xfrm>
            <a:off x="366750" y="3167363"/>
            <a:ext cx="3838500" cy="481200"/>
          </a:xfrm>
          <a:prstGeom prst="rect">
            <a:avLst/>
          </a:prstGeom>
        </p:spPr>
        <p:txBody>
          <a:bodyPr spcFirstLastPara="1" wrap="square" lIns="91425" tIns="91425" rIns="91425" bIns="91425" anchor="t" anchorCtr="0">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matchingName="Title and image">
  <p:cSld name="TITLE_ONLY_1_1">
    <p:spTree>
      <p:nvGrpSpPr>
        <p:cNvPr id="1" name="Shape 228"/>
        <p:cNvGrpSpPr/>
        <p:nvPr/>
      </p:nvGrpSpPr>
      <p:grpSpPr>
        <a:xfrm>
          <a:off x="0" y="0"/>
          <a:ext cx="0" cy="0"/>
          <a:chOff x="0" y="0"/>
          <a:chExt cx="0" cy="0"/>
        </a:xfrm>
      </p:grpSpPr>
      <p:sp>
        <p:nvSpPr>
          <p:cNvPr id="229" name="Google Shape;229;p3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0" name="Google Shape;230;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1" name="Google Shape;231;p35"/>
          <p:cNvSpPr>
            <a:spLocks noGrp="1"/>
          </p:cNvSpPr>
          <p:nvPr>
            <p:ph type="pic" idx="2"/>
          </p:nvPr>
        </p:nvSpPr>
        <p:spPr>
          <a:xfrm>
            <a:off x="311700" y="1170425"/>
            <a:ext cx="8520600" cy="3492900"/>
          </a:xfrm>
          <a:prstGeom prst="rect">
            <a:avLst/>
          </a:prstGeom>
          <a:noFill/>
          <a:ln>
            <a:noFill/>
          </a:ln>
        </p:spPr>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matchingName="Two storyboards">
  <p:cSld name="CUSTOM_4_1">
    <p:spTree>
      <p:nvGrpSpPr>
        <p:cNvPr id="1" name="Shape 232"/>
        <p:cNvGrpSpPr/>
        <p:nvPr/>
      </p:nvGrpSpPr>
      <p:grpSpPr>
        <a:xfrm>
          <a:off x="0" y="0"/>
          <a:ext cx="0" cy="0"/>
          <a:chOff x="0" y="0"/>
          <a:chExt cx="0" cy="0"/>
        </a:xfrm>
      </p:grpSpPr>
      <p:sp>
        <p:nvSpPr>
          <p:cNvPr id="233" name="Google Shape;233;p36"/>
          <p:cNvSpPr txBox="1">
            <a:spLocks noGrp="1"/>
          </p:cNvSpPr>
          <p:nvPr>
            <p:ph type="body" idx="1"/>
          </p:nvPr>
        </p:nvSpPr>
        <p:spPr>
          <a:xfrm>
            <a:off x="311700"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4" name="Google Shape;234;p36"/>
          <p:cNvSpPr>
            <a:spLocks noGrp="1"/>
          </p:cNvSpPr>
          <p:nvPr>
            <p:ph type="pic" idx="2"/>
          </p:nvPr>
        </p:nvSpPr>
        <p:spPr>
          <a:xfrm>
            <a:off x="4804825" y="1133300"/>
            <a:ext cx="4027500" cy="2392800"/>
          </a:xfrm>
          <a:prstGeom prst="rect">
            <a:avLst/>
          </a:prstGeom>
          <a:noFill/>
          <a:ln>
            <a:noFill/>
          </a:ln>
        </p:spPr>
      </p:sp>
      <p:sp>
        <p:nvSpPr>
          <p:cNvPr id="235" name="Google Shape;235;p36"/>
          <p:cNvSpPr>
            <a:spLocks noGrp="1"/>
          </p:cNvSpPr>
          <p:nvPr>
            <p:ph type="pic" idx="3"/>
          </p:nvPr>
        </p:nvSpPr>
        <p:spPr>
          <a:xfrm>
            <a:off x="311725" y="1133300"/>
            <a:ext cx="4027500" cy="2392800"/>
          </a:xfrm>
          <a:prstGeom prst="rect">
            <a:avLst/>
          </a:prstGeom>
          <a:noFill/>
          <a:ln>
            <a:noFill/>
          </a:ln>
        </p:spPr>
      </p:sp>
      <p:sp>
        <p:nvSpPr>
          <p:cNvPr id="236" name="Google Shape;236;p36"/>
          <p:cNvSpPr txBox="1">
            <a:spLocks noGrp="1"/>
          </p:cNvSpPr>
          <p:nvPr>
            <p:ph type="body" idx="4"/>
          </p:nvPr>
        </p:nvSpPr>
        <p:spPr>
          <a:xfrm>
            <a:off x="4804825" y="4080225"/>
            <a:ext cx="4027500" cy="92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7" name="Google Shape;237;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38" name="Google Shape;238;p3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9" name="Google Shape;239;p36"/>
          <p:cNvSpPr txBox="1">
            <a:spLocks noGrp="1"/>
          </p:cNvSpPr>
          <p:nvPr>
            <p:ph type="subTitle" idx="5"/>
          </p:nvPr>
        </p:nvSpPr>
        <p:spPr>
          <a:xfrm>
            <a:off x="3117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40" name="Google Shape;240;p36"/>
          <p:cNvSpPr txBox="1">
            <a:spLocks noGrp="1"/>
          </p:cNvSpPr>
          <p:nvPr>
            <p:ph type="subTitle" idx="6"/>
          </p:nvPr>
        </p:nvSpPr>
        <p:spPr>
          <a:xfrm>
            <a:off x="4804825" y="3582900"/>
            <a:ext cx="40275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matchingName="Three storyboards">
  <p:cSld name="CUSTOM_4_1_1">
    <p:spTree>
      <p:nvGrpSpPr>
        <p:cNvPr id="1" name="Shape 241"/>
        <p:cNvGrpSpPr/>
        <p:nvPr/>
      </p:nvGrpSpPr>
      <p:grpSpPr>
        <a:xfrm>
          <a:off x="0" y="0"/>
          <a:ext cx="0" cy="0"/>
          <a:chOff x="0" y="0"/>
          <a:chExt cx="0" cy="0"/>
        </a:xfrm>
      </p:grpSpPr>
      <p:sp>
        <p:nvSpPr>
          <p:cNvPr id="242" name="Google Shape;242;p37"/>
          <p:cNvSpPr txBox="1">
            <a:spLocks noGrp="1"/>
          </p:cNvSpPr>
          <p:nvPr>
            <p:ph type="body" idx="1"/>
          </p:nvPr>
        </p:nvSpPr>
        <p:spPr>
          <a:xfrm>
            <a:off x="31170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3" name="Google Shape;243;p37"/>
          <p:cNvSpPr>
            <a:spLocks noGrp="1"/>
          </p:cNvSpPr>
          <p:nvPr>
            <p:ph type="pic" idx="2"/>
          </p:nvPr>
        </p:nvSpPr>
        <p:spPr>
          <a:xfrm>
            <a:off x="6205225" y="1128325"/>
            <a:ext cx="2627100" cy="2273100"/>
          </a:xfrm>
          <a:prstGeom prst="rect">
            <a:avLst/>
          </a:prstGeom>
          <a:noFill/>
          <a:ln>
            <a:noFill/>
          </a:ln>
        </p:spPr>
      </p:sp>
      <p:sp>
        <p:nvSpPr>
          <p:cNvPr id="244" name="Google Shape;244;p37"/>
          <p:cNvSpPr>
            <a:spLocks noGrp="1"/>
          </p:cNvSpPr>
          <p:nvPr>
            <p:ph type="pic" idx="3"/>
          </p:nvPr>
        </p:nvSpPr>
        <p:spPr>
          <a:xfrm>
            <a:off x="311725" y="1128325"/>
            <a:ext cx="2627100" cy="2273100"/>
          </a:xfrm>
          <a:prstGeom prst="rect">
            <a:avLst/>
          </a:prstGeom>
          <a:noFill/>
          <a:ln>
            <a:noFill/>
          </a:ln>
        </p:spPr>
      </p:sp>
      <p:sp>
        <p:nvSpPr>
          <p:cNvPr id="245" name="Google Shape;245;p37"/>
          <p:cNvSpPr txBox="1">
            <a:spLocks noGrp="1"/>
          </p:cNvSpPr>
          <p:nvPr>
            <p:ph type="body" idx="4"/>
          </p:nvPr>
        </p:nvSpPr>
        <p:spPr>
          <a:xfrm>
            <a:off x="6205225"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6" name="Google Shape;246;p37"/>
          <p:cNvSpPr>
            <a:spLocks noGrp="1"/>
          </p:cNvSpPr>
          <p:nvPr>
            <p:ph type="pic" idx="5"/>
          </p:nvPr>
        </p:nvSpPr>
        <p:spPr>
          <a:xfrm>
            <a:off x="3255250" y="1128325"/>
            <a:ext cx="2627100" cy="2273100"/>
          </a:xfrm>
          <a:prstGeom prst="rect">
            <a:avLst/>
          </a:prstGeom>
          <a:noFill/>
          <a:ln>
            <a:noFill/>
          </a:ln>
        </p:spPr>
      </p:sp>
      <p:sp>
        <p:nvSpPr>
          <p:cNvPr id="247" name="Google Shape;247;p37"/>
          <p:cNvSpPr txBox="1">
            <a:spLocks noGrp="1"/>
          </p:cNvSpPr>
          <p:nvPr>
            <p:ph type="body" idx="6"/>
          </p:nvPr>
        </p:nvSpPr>
        <p:spPr>
          <a:xfrm>
            <a:off x="3255250" y="3911700"/>
            <a:ext cx="2627100" cy="10185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8" name="Google Shape;248;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49" name="Google Shape;249;p37"/>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50" name="Google Shape;250;p37"/>
          <p:cNvSpPr txBox="1">
            <a:spLocks noGrp="1"/>
          </p:cNvSpPr>
          <p:nvPr>
            <p:ph type="subTitle" idx="7"/>
          </p:nvPr>
        </p:nvSpPr>
        <p:spPr>
          <a:xfrm>
            <a:off x="3117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1" name="Google Shape;251;p37"/>
          <p:cNvSpPr txBox="1">
            <a:spLocks noGrp="1"/>
          </p:cNvSpPr>
          <p:nvPr>
            <p:ph type="subTitle" idx="8"/>
          </p:nvPr>
        </p:nvSpPr>
        <p:spPr>
          <a:xfrm>
            <a:off x="6205225"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
        <p:nvSpPr>
          <p:cNvPr id="252" name="Google Shape;252;p37"/>
          <p:cNvSpPr txBox="1">
            <a:spLocks noGrp="1"/>
          </p:cNvSpPr>
          <p:nvPr>
            <p:ph type="subTitle" idx="9"/>
          </p:nvPr>
        </p:nvSpPr>
        <p:spPr>
          <a:xfrm>
            <a:off x="3255250" y="3430500"/>
            <a:ext cx="2627100" cy="4812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matchingName="Image only">
  <p:cSld name="CUSTOM_5_1">
    <p:spTree>
      <p:nvGrpSpPr>
        <p:cNvPr id="1" name="Shape 253"/>
        <p:cNvGrpSpPr/>
        <p:nvPr/>
      </p:nvGrpSpPr>
      <p:grpSpPr>
        <a:xfrm>
          <a:off x="0" y="0"/>
          <a:ext cx="0" cy="0"/>
          <a:chOff x="0" y="0"/>
          <a:chExt cx="0" cy="0"/>
        </a:xfrm>
      </p:grpSpPr>
      <p:sp>
        <p:nvSpPr>
          <p:cNvPr id="254" name="Google Shape;254;p38"/>
          <p:cNvSpPr>
            <a:spLocks noGrp="1"/>
          </p:cNvSpPr>
          <p:nvPr>
            <p:ph type="pic" idx="2"/>
          </p:nvPr>
        </p:nvSpPr>
        <p:spPr>
          <a:xfrm>
            <a:off x="311700" y="445025"/>
            <a:ext cx="8520600" cy="4218300"/>
          </a:xfrm>
          <a:prstGeom prst="rect">
            <a:avLst/>
          </a:prstGeom>
          <a:noFill/>
          <a:ln>
            <a:noFill/>
          </a:ln>
        </p:spPr>
      </p:sp>
      <p:sp>
        <p:nvSpPr>
          <p:cNvPr id="255" name="Google Shape;255;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matchingName="Image grid">
  <p:cSld name="CUSTOM_6_1">
    <p:spTree>
      <p:nvGrpSpPr>
        <p:cNvPr id="1" name="Shape 256"/>
        <p:cNvGrpSpPr/>
        <p:nvPr/>
      </p:nvGrpSpPr>
      <p:grpSpPr>
        <a:xfrm>
          <a:off x="0" y="0"/>
          <a:ext cx="0" cy="0"/>
          <a:chOff x="0" y="0"/>
          <a:chExt cx="0" cy="0"/>
        </a:xfrm>
      </p:grpSpPr>
      <p:sp>
        <p:nvSpPr>
          <p:cNvPr id="257" name="Google Shape;257;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258" name="Google Shape;258;p39"/>
          <p:cNvSpPr>
            <a:spLocks noGrp="1"/>
          </p:cNvSpPr>
          <p:nvPr>
            <p:ph type="pic" idx="2"/>
          </p:nvPr>
        </p:nvSpPr>
        <p:spPr>
          <a:xfrm>
            <a:off x="3389600" y="118913"/>
            <a:ext cx="1643700" cy="1535100"/>
          </a:xfrm>
          <a:prstGeom prst="rect">
            <a:avLst/>
          </a:prstGeom>
          <a:noFill/>
          <a:ln>
            <a:noFill/>
          </a:ln>
        </p:spPr>
      </p:sp>
      <p:sp>
        <p:nvSpPr>
          <p:cNvPr id="259" name="Google Shape;259;p39"/>
          <p:cNvSpPr>
            <a:spLocks noGrp="1"/>
          </p:cNvSpPr>
          <p:nvPr>
            <p:ph type="pic" idx="3"/>
          </p:nvPr>
        </p:nvSpPr>
        <p:spPr>
          <a:xfrm>
            <a:off x="5195935" y="118913"/>
            <a:ext cx="1643700" cy="1535100"/>
          </a:xfrm>
          <a:prstGeom prst="rect">
            <a:avLst/>
          </a:prstGeom>
          <a:noFill/>
          <a:ln>
            <a:noFill/>
          </a:ln>
        </p:spPr>
      </p:sp>
      <p:sp>
        <p:nvSpPr>
          <p:cNvPr id="260" name="Google Shape;260;p39"/>
          <p:cNvSpPr>
            <a:spLocks noGrp="1"/>
          </p:cNvSpPr>
          <p:nvPr>
            <p:ph type="pic" idx="4"/>
          </p:nvPr>
        </p:nvSpPr>
        <p:spPr>
          <a:xfrm>
            <a:off x="7002270" y="118913"/>
            <a:ext cx="1643700" cy="1535100"/>
          </a:xfrm>
          <a:prstGeom prst="rect">
            <a:avLst/>
          </a:prstGeom>
          <a:noFill/>
          <a:ln>
            <a:noFill/>
          </a:ln>
        </p:spPr>
      </p:sp>
      <p:sp>
        <p:nvSpPr>
          <p:cNvPr id="261" name="Google Shape;261;p39"/>
          <p:cNvSpPr>
            <a:spLocks noGrp="1"/>
          </p:cNvSpPr>
          <p:nvPr>
            <p:ph type="pic" idx="5"/>
          </p:nvPr>
        </p:nvSpPr>
        <p:spPr>
          <a:xfrm>
            <a:off x="3389588" y="1804212"/>
            <a:ext cx="1643700" cy="1535100"/>
          </a:xfrm>
          <a:prstGeom prst="rect">
            <a:avLst/>
          </a:prstGeom>
          <a:noFill/>
          <a:ln>
            <a:noFill/>
          </a:ln>
        </p:spPr>
      </p:sp>
      <p:sp>
        <p:nvSpPr>
          <p:cNvPr id="262" name="Google Shape;262;p39"/>
          <p:cNvSpPr>
            <a:spLocks noGrp="1"/>
          </p:cNvSpPr>
          <p:nvPr>
            <p:ph type="pic" idx="6"/>
          </p:nvPr>
        </p:nvSpPr>
        <p:spPr>
          <a:xfrm>
            <a:off x="5195922" y="1804212"/>
            <a:ext cx="1643700" cy="1535100"/>
          </a:xfrm>
          <a:prstGeom prst="rect">
            <a:avLst/>
          </a:prstGeom>
          <a:noFill/>
          <a:ln>
            <a:noFill/>
          </a:ln>
        </p:spPr>
      </p:sp>
      <p:sp>
        <p:nvSpPr>
          <p:cNvPr id="263" name="Google Shape;263;p39"/>
          <p:cNvSpPr>
            <a:spLocks noGrp="1"/>
          </p:cNvSpPr>
          <p:nvPr>
            <p:ph type="pic" idx="7"/>
          </p:nvPr>
        </p:nvSpPr>
        <p:spPr>
          <a:xfrm>
            <a:off x="7002257" y="1804212"/>
            <a:ext cx="1643700" cy="1535100"/>
          </a:xfrm>
          <a:prstGeom prst="rect">
            <a:avLst/>
          </a:prstGeom>
          <a:noFill/>
          <a:ln>
            <a:noFill/>
          </a:ln>
        </p:spPr>
      </p:sp>
      <p:sp>
        <p:nvSpPr>
          <p:cNvPr id="264" name="Google Shape;264;p39"/>
          <p:cNvSpPr txBox="1">
            <a:spLocks noGrp="1"/>
          </p:cNvSpPr>
          <p:nvPr>
            <p:ph type="title"/>
          </p:nvPr>
        </p:nvSpPr>
        <p:spPr>
          <a:xfrm>
            <a:off x="351550" y="445025"/>
            <a:ext cx="2596800" cy="1706400"/>
          </a:xfrm>
          <a:prstGeom prst="rect">
            <a:avLst/>
          </a:prstGeom>
        </p:spPr>
        <p:txBody>
          <a:bodyPr spcFirstLastPara="1" wrap="square" lIns="91425" tIns="91425" rIns="91425" bIns="91425" anchor="t" anchorCtr="0">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65" name="Google Shape;265;p39"/>
          <p:cNvSpPr>
            <a:spLocks noGrp="1"/>
          </p:cNvSpPr>
          <p:nvPr>
            <p:ph type="pic" idx="8"/>
          </p:nvPr>
        </p:nvSpPr>
        <p:spPr>
          <a:xfrm>
            <a:off x="3389588" y="3489487"/>
            <a:ext cx="1643700" cy="1535100"/>
          </a:xfrm>
          <a:prstGeom prst="rect">
            <a:avLst/>
          </a:prstGeom>
          <a:noFill/>
          <a:ln>
            <a:noFill/>
          </a:ln>
        </p:spPr>
      </p:sp>
      <p:sp>
        <p:nvSpPr>
          <p:cNvPr id="266" name="Google Shape;266;p39"/>
          <p:cNvSpPr>
            <a:spLocks noGrp="1"/>
          </p:cNvSpPr>
          <p:nvPr>
            <p:ph type="pic" idx="9"/>
          </p:nvPr>
        </p:nvSpPr>
        <p:spPr>
          <a:xfrm>
            <a:off x="5195922" y="3489487"/>
            <a:ext cx="1643700" cy="1535100"/>
          </a:xfrm>
          <a:prstGeom prst="rect">
            <a:avLst/>
          </a:prstGeom>
          <a:noFill/>
          <a:ln>
            <a:noFill/>
          </a:ln>
        </p:spPr>
      </p:sp>
      <p:sp>
        <p:nvSpPr>
          <p:cNvPr id="267" name="Google Shape;267;p39"/>
          <p:cNvSpPr>
            <a:spLocks noGrp="1"/>
          </p:cNvSpPr>
          <p:nvPr>
            <p:ph type="pic" idx="13"/>
          </p:nvPr>
        </p:nvSpPr>
        <p:spPr>
          <a:xfrm>
            <a:off x="7002257" y="3489487"/>
            <a:ext cx="1643700" cy="1535100"/>
          </a:xfrm>
          <a:prstGeom prst="rect">
            <a:avLst/>
          </a:prstGeom>
          <a:noFill/>
          <a:ln>
            <a:noFill/>
          </a:ln>
        </p:spPr>
      </p:sp>
    </p:spTree>
  </p:cSld>
  <p:clrMapOvr>
    <a:masterClrMapping/>
  </p:clrMapOvr>
  <p:extLst>
    <p:ext uri="{DCECCB84-F9BA-43D5-87BE-67443E8EF086}">
      <p15:sldGuideLst xmlns:p15="http://schemas.microsoft.com/office/powerpoint/2012/main">
        <p15:guide id="1" pos="5564">
          <p15:clr>
            <a:srgbClr val="E46962"/>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matchingName="Section Header">
  <p:cSld name="BLANK_1">
    <p:spTree>
      <p:nvGrpSpPr>
        <p:cNvPr id="1" name="Shape 268"/>
        <p:cNvGrpSpPr/>
        <p:nvPr/>
      </p:nvGrpSpPr>
      <p:grpSpPr>
        <a:xfrm>
          <a:off x="0" y="0"/>
          <a:ext cx="0" cy="0"/>
          <a:chOff x="0" y="0"/>
          <a:chExt cx="0" cy="0"/>
        </a:xfrm>
      </p:grpSpPr>
      <p:sp>
        <p:nvSpPr>
          <p:cNvPr id="269" name="Google Shape;269;p4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270" name="Google Shape;270;p4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a:endParaRPr/>
          </a:p>
        </p:txBody>
      </p:sp>
      <p:sp>
        <p:nvSpPr>
          <p:cNvPr id="271" name="Google Shape;271;p4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7">
          <p15:clr>
            <a:srgbClr val="E46962"/>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matchingName="Title Slide" type="secHead">
  <p:cSld name="SECTION_HEADER">
    <p:spTree>
      <p:nvGrpSpPr>
        <p:cNvPr id="1" name="Shape 272"/>
        <p:cNvGrpSpPr/>
        <p:nvPr/>
      </p:nvGrpSpPr>
      <p:grpSpPr>
        <a:xfrm>
          <a:off x="0" y="0"/>
          <a:ext cx="0" cy="0"/>
          <a:chOff x="0" y="0"/>
          <a:chExt cx="0" cy="0"/>
        </a:xfrm>
      </p:grpSpPr>
      <p:sp>
        <p:nvSpPr>
          <p:cNvPr id="273" name="Google Shape;273;p41"/>
          <p:cNvSpPr txBox="1">
            <a:spLocks noGrp="1"/>
          </p:cNvSpPr>
          <p:nvPr>
            <p:ph type="title"/>
          </p:nvPr>
        </p:nvSpPr>
        <p:spPr>
          <a:xfrm>
            <a:off x="632850" y="1124700"/>
            <a:ext cx="7878300" cy="17415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74" name="Google Shape;274;p41"/>
          <p:cNvSpPr txBox="1">
            <a:spLocks noGrp="1"/>
          </p:cNvSpPr>
          <p:nvPr>
            <p:ph type="body" idx="1"/>
          </p:nvPr>
        </p:nvSpPr>
        <p:spPr>
          <a:xfrm>
            <a:off x="4064100" y="4335200"/>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ctr" anchorCtr="0">
            <a:no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275" name="Google Shape;275;p41"/>
          <p:cNvSpPr txBox="1">
            <a:spLocks noGrp="1"/>
          </p:cNvSpPr>
          <p:nvPr>
            <p:ph type="subTitle" idx="2"/>
          </p:nvPr>
        </p:nvSpPr>
        <p:spPr>
          <a:xfrm>
            <a:off x="2857500" y="2902000"/>
            <a:ext cx="3765600" cy="9348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276" name="Google Shape;276;p41"/>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matchingName="Agenda / Content" type="tx">
  <p:cSld name="TITLE_AND_BODY">
    <p:bg>
      <p:bgPr>
        <a:solidFill>
          <a:schemeClr val="accent4"/>
        </a:solidFill>
        <a:effectLst/>
      </p:bgPr>
    </p:bg>
    <p:spTree>
      <p:nvGrpSpPr>
        <p:cNvPr id="1" name="Shape 277"/>
        <p:cNvGrpSpPr/>
        <p:nvPr/>
      </p:nvGrpSpPr>
      <p:grpSpPr>
        <a:xfrm>
          <a:off x="0" y="0"/>
          <a:ext cx="0" cy="0"/>
          <a:chOff x="0" y="0"/>
          <a:chExt cx="0" cy="0"/>
        </a:xfrm>
      </p:grpSpPr>
      <p:sp>
        <p:nvSpPr>
          <p:cNvPr id="278" name="Google Shape;278;p42"/>
          <p:cNvSpPr txBox="1">
            <a:spLocks noGrp="1"/>
          </p:cNvSpPr>
          <p:nvPr>
            <p:ph type="subTitle" idx="1"/>
          </p:nvPr>
        </p:nvSpPr>
        <p:spPr>
          <a:xfrm>
            <a:off x="475075" y="309225"/>
            <a:ext cx="3655200" cy="3576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a:endParaRPr/>
          </a:p>
        </p:txBody>
      </p:sp>
      <p:sp>
        <p:nvSpPr>
          <p:cNvPr id="279" name="Google Shape;279;p42"/>
          <p:cNvSpPr txBox="1">
            <a:spLocks noGrp="1"/>
          </p:cNvSpPr>
          <p:nvPr>
            <p:ph type="body" idx="2"/>
          </p:nvPr>
        </p:nvSpPr>
        <p:spPr>
          <a:xfrm>
            <a:off x="711097"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0" name="Google Shape;280;p42"/>
          <p:cNvSpPr txBox="1">
            <a:spLocks noGrp="1"/>
          </p:cNvSpPr>
          <p:nvPr>
            <p:ph type="subTitle" idx="3"/>
          </p:nvPr>
        </p:nvSpPr>
        <p:spPr>
          <a:xfrm>
            <a:off x="1699221"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1" name="Google Shape;281;p42"/>
          <p:cNvSpPr txBox="1">
            <a:spLocks noGrp="1"/>
          </p:cNvSpPr>
          <p:nvPr>
            <p:ph type="body" idx="4"/>
          </p:nvPr>
        </p:nvSpPr>
        <p:spPr>
          <a:xfrm>
            <a:off x="2285797"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2" name="Google Shape;282;p42"/>
          <p:cNvSpPr txBox="1">
            <a:spLocks noGrp="1"/>
          </p:cNvSpPr>
          <p:nvPr>
            <p:ph type="body" idx="5"/>
          </p:nvPr>
        </p:nvSpPr>
        <p:spPr>
          <a:xfrm>
            <a:off x="711097"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3" name="Google Shape;283;p42"/>
          <p:cNvSpPr txBox="1">
            <a:spLocks noGrp="1"/>
          </p:cNvSpPr>
          <p:nvPr>
            <p:ph type="subTitle" idx="6"/>
          </p:nvPr>
        </p:nvSpPr>
        <p:spPr>
          <a:xfrm>
            <a:off x="1699221"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4" name="Google Shape;284;p42"/>
          <p:cNvSpPr txBox="1">
            <a:spLocks noGrp="1"/>
          </p:cNvSpPr>
          <p:nvPr>
            <p:ph type="body" idx="7"/>
          </p:nvPr>
        </p:nvSpPr>
        <p:spPr>
          <a:xfrm>
            <a:off x="2285797"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5" name="Google Shape;285;p42"/>
          <p:cNvSpPr txBox="1">
            <a:spLocks noGrp="1"/>
          </p:cNvSpPr>
          <p:nvPr>
            <p:ph type="body" idx="8"/>
          </p:nvPr>
        </p:nvSpPr>
        <p:spPr>
          <a:xfrm>
            <a:off x="711097"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6" name="Google Shape;286;p42"/>
          <p:cNvSpPr txBox="1">
            <a:spLocks noGrp="1"/>
          </p:cNvSpPr>
          <p:nvPr>
            <p:ph type="subTitle" idx="9"/>
          </p:nvPr>
        </p:nvSpPr>
        <p:spPr>
          <a:xfrm>
            <a:off x="1699221"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87" name="Google Shape;287;p42"/>
          <p:cNvSpPr txBox="1">
            <a:spLocks noGrp="1"/>
          </p:cNvSpPr>
          <p:nvPr>
            <p:ph type="body" idx="13"/>
          </p:nvPr>
        </p:nvSpPr>
        <p:spPr>
          <a:xfrm>
            <a:off x="2285797"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88" name="Google Shape;288;p42"/>
          <p:cNvSpPr txBox="1">
            <a:spLocks noGrp="1"/>
          </p:cNvSpPr>
          <p:nvPr>
            <p:ph type="body" idx="14"/>
          </p:nvPr>
        </p:nvSpPr>
        <p:spPr>
          <a:xfrm>
            <a:off x="4746581" y="980554"/>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89" name="Google Shape;289;p42"/>
          <p:cNvSpPr txBox="1">
            <a:spLocks noGrp="1"/>
          </p:cNvSpPr>
          <p:nvPr>
            <p:ph type="subTitle" idx="15"/>
          </p:nvPr>
        </p:nvSpPr>
        <p:spPr>
          <a:xfrm>
            <a:off x="5734705" y="980279"/>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0" name="Google Shape;290;p42"/>
          <p:cNvSpPr txBox="1">
            <a:spLocks noGrp="1"/>
          </p:cNvSpPr>
          <p:nvPr>
            <p:ph type="body" idx="16"/>
          </p:nvPr>
        </p:nvSpPr>
        <p:spPr>
          <a:xfrm>
            <a:off x="6321281" y="1226054"/>
            <a:ext cx="1775700" cy="11085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1" name="Google Shape;291;p42"/>
          <p:cNvSpPr txBox="1">
            <a:spLocks noGrp="1"/>
          </p:cNvSpPr>
          <p:nvPr>
            <p:ph type="body" idx="17"/>
          </p:nvPr>
        </p:nvSpPr>
        <p:spPr>
          <a:xfrm>
            <a:off x="4746581" y="2222666"/>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2" name="Google Shape;292;p42"/>
          <p:cNvSpPr txBox="1">
            <a:spLocks noGrp="1"/>
          </p:cNvSpPr>
          <p:nvPr>
            <p:ph type="subTitle" idx="18"/>
          </p:nvPr>
        </p:nvSpPr>
        <p:spPr>
          <a:xfrm>
            <a:off x="5734705" y="2222391"/>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3" name="Google Shape;293;p42"/>
          <p:cNvSpPr txBox="1">
            <a:spLocks noGrp="1"/>
          </p:cNvSpPr>
          <p:nvPr>
            <p:ph type="body" idx="19"/>
          </p:nvPr>
        </p:nvSpPr>
        <p:spPr>
          <a:xfrm>
            <a:off x="6321281" y="2468166"/>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4" name="Google Shape;294;p42"/>
          <p:cNvSpPr txBox="1">
            <a:spLocks noGrp="1"/>
          </p:cNvSpPr>
          <p:nvPr>
            <p:ph type="body" idx="20"/>
          </p:nvPr>
        </p:nvSpPr>
        <p:spPr>
          <a:xfrm>
            <a:off x="4746581" y="3219093"/>
            <a:ext cx="926100" cy="474000"/>
          </a:xfrm>
          <a:prstGeom prst="rect">
            <a:avLst/>
          </a:prstGeom>
        </p:spPr>
        <p:txBody>
          <a:bodyPr spcFirstLastPara="1" wrap="square" lIns="91425" tIns="91425" rIns="91425" bIns="91425" anchor="t" anchorCtr="0">
            <a:noAutofit/>
          </a:bodyPr>
          <a:lstStyle>
            <a:lvl1pPr marL="457200" lvl="0" indent="-4064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3175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marL="1371600" lvl="2" indent="-31115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marL="1828800" lvl="3" indent="-304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marL="2286000" lvl="4" indent="-29845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marL="2743200" lvl="5" indent="-2921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marL="3200400" lvl="6" indent="-28575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marL="3657600" lvl="7" indent="-2794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marL="4114800" lvl="8" indent="-27305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a:endParaRPr/>
          </a:p>
        </p:txBody>
      </p:sp>
      <p:sp>
        <p:nvSpPr>
          <p:cNvPr id="295" name="Google Shape;295;p42"/>
          <p:cNvSpPr txBox="1">
            <a:spLocks noGrp="1"/>
          </p:cNvSpPr>
          <p:nvPr>
            <p:ph type="subTitle" idx="21"/>
          </p:nvPr>
        </p:nvSpPr>
        <p:spPr>
          <a:xfrm>
            <a:off x="5734705" y="3218818"/>
            <a:ext cx="2362200" cy="4740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296" name="Google Shape;296;p42"/>
          <p:cNvSpPr txBox="1">
            <a:spLocks noGrp="1"/>
          </p:cNvSpPr>
          <p:nvPr>
            <p:ph type="body" idx="22"/>
          </p:nvPr>
        </p:nvSpPr>
        <p:spPr>
          <a:xfrm>
            <a:off x="6321281" y="3464593"/>
            <a:ext cx="1775700" cy="8430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297" name="Google Shape;297;p4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bg>
      <p:bgPr>
        <a:solidFill>
          <a:schemeClr val="dk2"/>
        </a:solidFill>
        <a:effectLst/>
      </p:bgPr>
    </p:bg>
    <p:spTree>
      <p:nvGrpSpPr>
        <p:cNvPr id="1" name="Shape 56"/>
        <p:cNvGrpSpPr/>
        <p:nvPr/>
      </p:nvGrpSpPr>
      <p:grpSpPr>
        <a:xfrm>
          <a:off x="0" y="0"/>
          <a:ext cx="0" cy="0"/>
          <a:chOff x="0" y="0"/>
          <a:chExt cx="0" cy="0"/>
        </a:xfrm>
      </p:grpSpPr>
      <p:sp>
        <p:nvSpPr>
          <p:cNvPr id="57" name="Google Shape;57;p5"/>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5"/>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5"/>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5"/>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1" name="Google Shape;61;p5"/>
          <p:cNvSpPr txBox="1">
            <a:spLocks noGrp="1"/>
          </p:cNvSpPr>
          <p:nvPr>
            <p:ph type="body" idx="1"/>
          </p:nvPr>
        </p:nvSpPr>
        <p:spPr>
          <a:xfrm>
            <a:off x="819150"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2" name="Google Shape;62;p5"/>
          <p:cNvSpPr txBox="1">
            <a:spLocks noGrp="1"/>
          </p:cNvSpPr>
          <p:nvPr>
            <p:ph type="body" idx="2"/>
          </p:nvPr>
        </p:nvSpPr>
        <p:spPr>
          <a:xfrm>
            <a:off x="4638675" y="1990725"/>
            <a:ext cx="3686100" cy="24480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63" name="Google Shape;63;p5"/>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matchingName="Text + Image" type="twoColTx">
  <p:cSld name="TITLE_AND_TWO_COLUMNS">
    <p:bg>
      <p:bgPr>
        <a:solidFill>
          <a:schemeClr val="dk1"/>
        </a:solidFill>
        <a:effectLst/>
      </p:bgPr>
    </p:bg>
    <p:spTree>
      <p:nvGrpSpPr>
        <p:cNvPr id="1" name="Shape 298"/>
        <p:cNvGrpSpPr/>
        <p:nvPr/>
      </p:nvGrpSpPr>
      <p:grpSpPr>
        <a:xfrm>
          <a:off x="0" y="0"/>
          <a:ext cx="0" cy="0"/>
          <a:chOff x="0" y="0"/>
          <a:chExt cx="0" cy="0"/>
        </a:xfrm>
      </p:grpSpPr>
      <p:sp>
        <p:nvSpPr>
          <p:cNvPr id="299" name="Google Shape;299;p43"/>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3"/>
          <p:cNvSpPr txBox="1"/>
          <p:nvPr/>
        </p:nvSpPr>
        <p:spPr>
          <a:xfrm>
            <a:off x="6262625" y="1205946"/>
            <a:ext cx="2155500" cy="323100"/>
          </a:xfrm>
          <a:prstGeom prst="rect">
            <a:avLst/>
          </a:prstGeom>
          <a:noFill/>
          <a:ln>
            <a:noFill/>
          </a:ln>
        </p:spPr>
        <p:txBody>
          <a:bodyPr spcFirstLastPara="1" wrap="square" lIns="0" tIns="0" rIns="0" bIns="0" anchor="b" anchorCtr="0">
            <a:noAutofit/>
          </a:bodyPr>
          <a:lstStyle/>
          <a:p>
            <a:pPr marL="0" lvl="0" indent="0" algn="l" rtl="0">
              <a:spcBef>
                <a:spcPts val="0"/>
              </a:spcBef>
              <a:spcAft>
                <a:spcPts val="0"/>
              </a:spcAft>
              <a:buNone/>
            </a:pPr>
            <a:r>
              <a:rPr lang="en" sz="700" i="1">
                <a:solidFill>
                  <a:schemeClr val="lt1"/>
                </a:solidFill>
                <a:latin typeface="Barlow Medium"/>
                <a:ea typeface="Barlow Medium"/>
                <a:cs typeface="Barlow Medium"/>
                <a:sym typeface="Barlow Medium"/>
              </a:rPr>
              <a:t>Lorem ipsum dolor sit amet, consectetur adipiscing elit.</a:t>
            </a:r>
            <a:endParaRPr sz="700" i="1">
              <a:solidFill>
                <a:schemeClr val="lt1"/>
              </a:solidFill>
              <a:latin typeface="Barlow Medium"/>
              <a:ea typeface="Barlow Medium"/>
              <a:cs typeface="Barlow Medium"/>
              <a:sym typeface="Barlow Medium"/>
            </a:endParaRPr>
          </a:p>
        </p:txBody>
      </p:sp>
      <p:sp>
        <p:nvSpPr>
          <p:cNvPr id="301" name="Google Shape;301;p43"/>
          <p:cNvSpPr>
            <a:spLocks noGrp="1"/>
          </p:cNvSpPr>
          <p:nvPr>
            <p:ph type="pic" idx="2"/>
          </p:nvPr>
        </p:nvSpPr>
        <p:spPr>
          <a:xfrm>
            <a:off x="3915225" y="1631250"/>
            <a:ext cx="4441200" cy="3009900"/>
          </a:xfrm>
          <a:prstGeom prst="roundRect">
            <a:avLst>
              <a:gd name="adj" fmla="val 16667"/>
            </a:avLst>
          </a:prstGeom>
          <a:noFill/>
          <a:ln>
            <a:noFill/>
          </a:ln>
        </p:spPr>
      </p:sp>
      <p:sp>
        <p:nvSpPr>
          <p:cNvPr id="302" name="Google Shape;302;p43"/>
          <p:cNvSpPr txBox="1">
            <a:spLocks noGrp="1"/>
          </p:cNvSpPr>
          <p:nvPr>
            <p:ph type="body" idx="1"/>
          </p:nvPr>
        </p:nvSpPr>
        <p:spPr>
          <a:xfrm>
            <a:off x="791150" y="1835400"/>
            <a:ext cx="2094000" cy="8466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03" name="Google Shape;303;p43"/>
          <p:cNvSpPr txBox="1">
            <a:spLocks noGrp="1"/>
          </p:cNvSpPr>
          <p:nvPr>
            <p:ph type="subTitle" idx="3"/>
          </p:nvPr>
        </p:nvSpPr>
        <p:spPr>
          <a:xfrm>
            <a:off x="791150" y="522625"/>
            <a:ext cx="3918300" cy="100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4" name="Google Shape;304;p4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matchingName="Title + 1 column text">
  <p:cSld name="TITLE_AND_TWO_COLUMNS_1">
    <p:bg>
      <p:bgPr>
        <a:solidFill>
          <a:schemeClr val="dk1"/>
        </a:solidFill>
        <a:effectLst/>
      </p:bgPr>
    </p:bg>
    <p:spTree>
      <p:nvGrpSpPr>
        <p:cNvPr id="1" name="Shape 305"/>
        <p:cNvGrpSpPr/>
        <p:nvPr/>
      </p:nvGrpSpPr>
      <p:grpSpPr>
        <a:xfrm>
          <a:off x="0" y="0"/>
          <a:ext cx="0" cy="0"/>
          <a:chOff x="0" y="0"/>
          <a:chExt cx="0" cy="0"/>
        </a:xfrm>
      </p:grpSpPr>
      <p:sp>
        <p:nvSpPr>
          <p:cNvPr id="306" name="Google Shape;306;p44"/>
          <p:cNvSpPr/>
          <p:nvPr/>
        </p:nvSpPr>
        <p:spPr>
          <a:xfrm>
            <a:off x="0" y="0"/>
            <a:ext cx="9144000" cy="1631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4"/>
          <p:cNvSpPr txBox="1">
            <a:spLocks noGrp="1"/>
          </p:cNvSpPr>
          <p:nvPr>
            <p:ph type="subTitle" idx="1"/>
          </p:nvPr>
        </p:nvSpPr>
        <p:spPr>
          <a:xfrm>
            <a:off x="791150" y="522625"/>
            <a:ext cx="5173200" cy="9765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08" name="Google Shape;308;p44"/>
          <p:cNvSpPr txBox="1">
            <a:spLocks noGrp="1"/>
          </p:cNvSpPr>
          <p:nvPr>
            <p:ph type="body" idx="2"/>
          </p:nvPr>
        </p:nvSpPr>
        <p:spPr>
          <a:xfrm>
            <a:off x="685450"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09" name="Google Shape;309;p44"/>
          <p:cNvSpPr txBox="1">
            <a:spLocks noGrp="1"/>
          </p:cNvSpPr>
          <p:nvPr>
            <p:ph type="body" idx="3"/>
          </p:nvPr>
        </p:nvSpPr>
        <p:spPr>
          <a:xfrm>
            <a:off x="4601077" y="2180950"/>
            <a:ext cx="3579600" cy="2385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Char char="●"/>
              <a:defRPr sz="1100">
                <a:solidFill>
                  <a:schemeClr val="lt1"/>
                </a:solidFill>
              </a:defRPr>
            </a:lvl1pPr>
            <a:lvl2pPr marL="914400" lvl="1" indent="-298450">
              <a:spcBef>
                <a:spcPts val="0"/>
              </a:spcBef>
              <a:spcAft>
                <a:spcPts val="0"/>
              </a:spcAft>
              <a:buClr>
                <a:schemeClr val="lt1"/>
              </a:buClr>
              <a:buSzPts val="1100"/>
              <a:buChar char="○"/>
              <a:defRPr sz="1100">
                <a:solidFill>
                  <a:schemeClr val="lt1"/>
                </a:solidFill>
              </a:defRPr>
            </a:lvl2pPr>
            <a:lvl3pPr marL="1371600" lvl="2" indent="-298450">
              <a:spcBef>
                <a:spcPts val="0"/>
              </a:spcBef>
              <a:spcAft>
                <a:spcPts val="0"/>
              </a:spcAft>
              <a:buClr>
                <a:schemeClr val="lt1"/>
              </a:buClr>
              <a:buSzPts val="1100"/>
              <a:buChar char="■"/>
              <a:defRPr sz="1100">
                <a:solidFill>
                  <a:schemeClr val="lt1"/>
                </a:solidFill>
              </a:defRPr>
            </a:lvl3pPr>
            <a:lvl4pPr marL="1828800" lvl="3" indent="-298450">
              <a:spcBef>
                <a:spcPts val="0"/>
              </a:spcBef>
              <a:spcAft>
                <a:spcPts val="0"/>
              </a:spcAft>
              <a:buClr>
                <a:schemeClr val="lt1"/>
              </a:buClr>
              <a:buSzPts val="1100"/>
              <a:buChar char="●"/>
              <a:defRPr sz="1100">
                <a:solidFill>
                  <a:schemeClr val="lt1"/>
                </a:solidFill>
              </a:defRPr>
            </a:lvl4pPr>
            <a:lvl5pPr marL="2286000" lvl="4" indent="-298450">
              <a:spcBef>
                <a:spcPts val="0"/>
              </a:spcBef>
              <a:spcAft>
                <a:spcPts val="0"/>
              </a:spcAft>
              <a:buClr>
                <a:schemeClr val="lt1"/>
              </a:buClr>
              <a:buSzPts val="1100"/>
              <a:buChar char="○"/>
              <a:defRPr>
                <a:solidFill>
                  <a:schemeClr val="lt1"/>
                </a:solidFill>
              </a:defRPr>
            </a:lvl5pPr>
            <a:lvl6pPr marL="2743200" lvl="5" indent="-298450">
              <a:spcBef>
                <a:spcPts val="0"/>
              </a:spcBef>
              <a:spcAft>
                <a:spcPts val="0"/>
              </a:spcAft>
              <a:buClr>
                <a:schemeClr val="lt1"/>
              </a:buClr>
              <a:buSzPts val="1100"/>
              <a:buChar char="■"/>
              <a:defRPr sz="1100">
                <a:solidFill>
                  <a:schemeClr val="lt1"/>
                </a:solidFill>
              </a:defRPr>
            </a:lvl6pPr>
            <a:lvl7pPr marL="3200400" lvl="6" indent="-298450">
              <a:spcBef>
                <a:spcPts val="0"/>
              </a:spcBef>
              <a:spcAft>
                <a:spcPts val="0"/>
              </a:spcAft>
              <a:buClr>
                <a:schemeClr val="lt1"/>
              </a:buClr>
              <a:buSzPts val="1100"/>
              <a:buChar char="●"/>
              <a:defRPr sz="1100">
                <a:solidFill>
                  <a:schemeClr val="lt1"/>
                </a:solidFill>
              </a:defRPr>
            </a:lvl7pPr>
            <a:lvl8pPr marL="3657600" lvl="7" indent="-298450">
              <a:spcBef>
                <a:spcPts val="0"/>
              </a:spcBef>
              <a:spcAft>
                <a:spcPts val="0"/>
              </a:spcAft>
              <a:buClr>
                <a:schemeClr val="lt1"/>
              </a:buClr>
              <a:buSzPts val="1100"/>
              <a:buChar char="○"/>
              <a:defRPr sz="1100">
                <a:solidFill>
                  <a:schemeClr val="lt1"/>
                </a:solidFill>
              </a:defRPr>
            </a:lvl8pPr>
            <a:lvl9pPr marL="4114800" lvl="8" indent="-298450">
              <a:spcBef>
                <a:spcPts val="0"/>
              </a:spcBef>
              <a:spcAft>
                <a:spcPts val="0"/>
              </a:spcAft>
              <a:buClr>
                <a:schemeClr val="lt1"/>
              </a:buClr>
              <a:buSzPts val="1100"/>
              <a:buChar char="■"/>
              <a:defRPr sz="1100">
                <a:solidFill>
                  <a:schemeClr val="lt1"/>
                </a:solidFill>
              </a:defRPr>
            </a:lvl9pPr>
          </a:lstStyle>
          <a:p>
            <a:endParaRPr/>
          </a:p>
        </p:txBody>
      </p:sp>
      <p:sp>
        <p:nvSpPr>
          <p:cNvPr id="310" name="Google Shape;310;p4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matchingName="Team / Company Overview" type="titleOnly">
  <p:cSld name="TITLE_ONLY">
    <p:bg>
      <p:bgPr>
        <a:solidFill>
          <a:schemeClr val="accent4"/>
        </a:solidFill>
        <a:effectLst/>
      </p:bgPr>
    </p:bg>
    <p:spTree>
      <p:nvGrpSpPr>
        <p:cNvPr id="1" name="Shape 311"/>
        <p:cNvGrpSpPr/>
        <p:nvPr/>
      </p:nvGrpSpPr>
      <p:grpSpPr>
        <a:xfrm>
          <a:off x="0" y="0"/>
          <a:ext cx="0" cy="0"/>
          <a:chOff x="0" y="0"/>
          <a:chExt cx="0" cy="0"/>
        </a:xfrm>
      </p:grpSpPr>
      <p:sp>
        <p:nvSpPr>
          <p:cNvPr id="312" name="Google Shape;312;p45"/>
          <p:cNvSpPr>
            <a:spLocks noGrp="1"/>
          </p:cNvSpPr>
          <p:nvPr>
            <p:ph type="pic" idx="2"/>
          </p:nvPr>
        </p:nvSpPr>
        <p:spPr>
          <a:xfrm>
            <a:off x="791150" y="522900"/>
            <a:ext cx="1294800" cy="1918500"/>
          </a:xfrm>
          <a:prstGeom prst="rect">
            <a:avLst/>
          </a:prstGeom>
          <a:noFill/>
          <a:ln>
            <a:noFill/>
          </a:ln>
        </p:spPr>
      </p:sp>
      <p:sp>
        <p:nvSpPr>
          <p:cNvPr id="313" name="Google Shape;313;p45"/>
          <p:cNvSpPr>
            <a:spLocks noGrp="1"/>
          </p:cNvSpPr>
          <p:nvPr>
            <p:ph type="pic" idx="3"/>
          </p:nvPr>
        </p:nvSpPr>
        <p:spPr>
          <a:xfrm>
            <a:off x="2355375" y="522900"/>
            <a:ext cx="1294800" cy="1918500"/>
          </a:xfrm>
          <a:prstGeom prst="rect">
            <a:avLst/>
          </a:prstGeom>
          <a:noFill/>
          <a:ln>
            <a:noFill/>
          </a:ln>
        </p:spPr>
      </p:sp>
      <p:sp>
        <p:nvSpPr>
          <p:cNvPr id="314" name="Google Shape;314;p45"/>
          <p:cNvSpPr>
            <a:spLocks noGrp="1"/>
          </p:cNvSpPr>
          <p:nvPr>
            <p:ph type="pic" idx="4"/>
          </p:nvPr>
        </p:nvSpPr>
        <p:spPr>
          <a:xfrm>
            <a:off x="3921313" y="522900"/>
            <a:ext cx="1294800" cy="1918500"/>
          </a:xfrm>
          <a:prstGeom prst="rect">
            <a:avLst/>
          </a:prstGeom>
          <a:noFill/>
          <a:ln>
            <a:noFill/>
          </a:ln>
        </p:spPr>
      </p:sp>
      <p:sp>
        <p:nvSpPr>
          <p:cNvPr id="315" name="Google Shape;315;p45"/>
          <p:cNvSpPr>
            <a:spLocks noGrp="1"/>
          </p:cNvSpPr>
          <p:nvPr>
            <p:ph type="pic" idx="5"/>
          </p:nvPr>
        </p:nvSpPr>
        <p:spPr>
          <a:xfrm>
            <a:off x="5491588" y="522900"/>
            <a:ext cx="1294800" cy="1918500"/>
          </a:xfrm>
          <a:prstGeom prst="rect">
            <a:avLst/>
          </a:prstGeom>
          <a:noFill/>
          <a:ln>
            <a:noFill/>
          </a:ln>
        </p:spPr>
      </p:sp>
      <p:sp>
        <p:nvSpPr>
          <p:cNvPr id="316" name="Google Shape;316;p45"/>
          <p:cNvSpPr txBox="1">
            <a:spLocks noGrp="1"/>
          </p:cNvSpPr>
          <p:nvPr>
            <p:ph type="body" idx="1"/>
          </p:nvPr>
        </p:nvSpPr>
        <p:spPr>
          <a:xfrm>
            <a:off x="680850" y="3443850"/>
            <a:ext cx="3074700" cy="10317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marL="914400" lvl="1"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marL="1371600" lvl="2"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marL="1828800" lvl="3"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marL="2286000" lvl="4"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marL="2743200" lvl="5"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marL="3200400" lvl="6"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marL="3657600" lvl="7"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marL="4114800" lvl="8" indent="-406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a:endParaRPr/>
          </a:p>
        </p:txBody>
      </p:sp>
      <p:sp>
        <p:nvSpPr>
          <p:cNvPr id="317" name="Google Shape;317;p45"/>
          <p:cNvSpPr txBox="1">
            <a:spLocks noGrp="1"/>
          </p:cNvSpPr>
          <p:nvPr>
            <p:ph type="body" idx="6"/>
          </p:nvPr>
        </p:nvSpPr>
        <p:spPr>
          <a:xfrm>
            <a:off x="4123900" y="3443850"/>
            <a:ext cx="4030200" cy="11652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18" name="Google Shape;318;p45"/>
          <p:cNvSpPr txBox="1">
            <a:spLocks noGrp="1"/>
          </p:cNvSpPr>
          <p:nvPr>
            <p:ph type="body" idx="7"/>
          </p:nvPr>
        </p:nvSpPr>
        <p:spPr>
          <a:xfrm>
            <a:off x="7050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19" name="Google Shape;319;p45"/>
          <p:cNvSpPr txBox="1">
            <a:spLocks noGrp="1"/>
          </p:cNvSpPr>
          <p:nvPr>
            <p:ph type="body" idx="8"/>
          </p:nvPr>
        </p:nvSpPr>
        <p:spPr>
          <a:xfrm>
            <a:off x="2258888"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0" name="Google Shape;320;p45"/>
          <p:cNvSpPr txBox="1">
            <a:spLocks noGrp="1"/>
          </p:cNvSpPr>
          <p:nvPr>
            <p:ph type="body" idx="9"/>
          </p:nvPr>
        </p:nvSpPr>
        <p:spPr>
          <a:xfrm>
            <a:off x="38275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1" name="Google Shape;321;p45"/>
          <p:cNvSpPr txBox="1">
            <a:spLocks noGrp="1"/>
          </p:cNvSpPr>
          <p:nvPr>
            <p:ph type="body" idx="13"/>
          </p:nvPr>
        </p:nvSpPr>
        <p:spPr>
          <a:xfrm>
            <a:off x="5395113" y="2737270"/>
            <a:ext cx="1294800" cy="259800"/>
          </a:xfrm>
          <a:prstGeom prst="rect">
            <a:avLst/>
          </a:prstGeom>
        </p:spPr>
        <p:txBody>
          <a:bodyPr spcFirstLastPara="1" wrap="square" lIns="91425" tIns="91425" rIns="91425" bIns="91425" anchor="ctr"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22" name="Google Shape;322;p45"/>
          <p:cNvSpPr txBox="1">
            <a:spLocks noGrp="1"/>
          </p:cNvSpPr>
          <p:nvPr>
            <p:ph type="body" idx="14"/>
          </p:nvPr>
        </p:nvSpPr>
        <p:spPr>
          <a:xfrm>
            <a:off x="7050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3" name="Google Shape;323;p45"/>
          <p:cNvSpPr txBox="1">
            <a:spLocks noGrp="1"/>
          </p:cNvSpPr>
          <p:nvPr>
            <p:ph type="body" idx="15"/>
          </p:nvPr>
        </p:nvSpPr>
        <p:spPr>
          <a:xfrm>
            <a:off x="2258891"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4" name="Google Shape;324;p45"/>
          <p:cNvSpPr txBox="1">
            <a:spLocks noGrp="1"/>
          </p:cNvSpPr>
          <p:nvPr>
            <p:ph type="body" idx="16"/>
          </p:nvPr>
        </p:nvSpPr>
        <p:spPr>
          <a:xfrm>
            <a:off x="3827003"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5" name="Google Shape;325;p45"/>
          <p:cNvSpPr txBox="1">
            <a:spLocks noGrp="1"/>
          </p:cNvSpPr>
          <p:nvPr>
            <p:ph type="body" idx="17"/>
          </p:nvPr>
        </p:nvSpPr>
        <p:spPr>
          <a:xfrm>
            <a:off x="5396128" y="2464123"/>
            <a:ext cx="1294800" cy="259800"/>
          </a:xfrm>
          <a:prstGeom prst="rect">
            <a:avLst/>
          </a:prstGeom>
        </p:spPr>
        <p:txBody>
          <a:bodyPr spcFirstLastPara="1" wrap="square" lIns="91425" tIns="91425" rIns="91425" bIns="91425" anchor="t" anchorCtr="0">
            <a:noAutofit/>
          </a:bodyPr>
          <a:lstStyle>
            <a:lvl1pPr marL="457200" lvl="0"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marL="914400" lvl="1"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marL="1371600" lvl="2"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marL="1828800" lvl="3"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marL="2286000" lvl="4"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marL="2743200" lvl="5"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marL="3200400" lvl="6"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marL="3657600" lvl="7"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marL="4114800" lvl="8" indent="-27305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a:endParaRPr/>
          </a:p>
        </p:txBody>
      </p:sp>
      <p:sp>
        <p:nvSpPr>
          <p:cNvPr id="326" name="Google Shape;326;p45"/>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matchingName="Competitive Landscape">
  <p:cSld name="ONE_COLUMN_TEXT">
    <p:bg>
      <p:bgPr>
        <a:solidFill>
          <a:schemeClr val="dk1"/>
        </a:solidFill>
        <a:effectLst/>
      </p:bgPr>
    </p:bg>
    <p:spTree>
      <p:nvGrpSpPr>
        <p:cNvPr id="1" name="Shape 327"/>
        <p:cNvGrpSpPr/>
        <p:nvPr/>
      </p:nvGrpSpPr>
      <p:grpSpPr>
        <a:xfrm>
          <a:off x="0" y="0"/>
          <a:ext cx="0" cy="0"/>
          <a:chOff x="0" y="0"/>
          <a:chExt cx="0" cy="0"/>
        </a:xfrm>
      </p:grpSpPr>
      <p:sp>
        <p:nvSpPr>
          <p:cNvPr id="328" name="Google Shape;328;p46"/>
          <p:cNvSpPr txBox="1">
            <a:spLocks noGrp="1"/>
          </p:cNvSpPr>
          <p:nvPr>
            <p:ph type="body" idx="1"/>
          </p:nvPr>
        </p:nvSpPr>
        <p:spPr>
          <a:xfrm>
            <a:off x="791150" y="738025"/>
            <a:ext cx="3918300" cy="223200"/>
          </a:xfrm>
          <a:prstGeom prst="rect">
            <a:avLst/>
          </a:prstGeom>
        </p:spPr>
        <p:txBody>
          <a:bodyPr spcFirstLastPara="1" wrap="square" lIns="0" tIns="0" rIns="0" bIns="0" anchor="t" anchorCtr="0">
            <a:noAutofit/>
          </a:bodyPr>
          <a:lstStyle>
            <a:lvl1pPr marL="457200" lvl="0" indent="-298450">
              <a:spcBef>
                <a:spcPts val="0"/>
              </a:spcBef>
              <a:spcAft>
                <a:spcPts val="0"/>
              </a:spcAft>
              <a:buSzPts val="1100"/>
              <a:buFont typeface="Barlow"/>
              <a:buChar char="●"/>
              <a:defRPr sz="1100">
                <a:latin typeface="Barlow"/>
                <a:ea typeface="Barlow"/>
                <a:cs typeface="Barlow"/>
                <a:sym typeface="Barlow"/>
              </a:defRPr>
            </a:lvl1pPr>
            <a:lvl2pPr marL="914400" lvl="1" indent="-298450">
              <a:spcBef>
                <a:spcPts val="0"/>
              </a:spcBef>
              <a:spcAft>
                <a:spcPts val="0"/>
              </a:spcAft>
              <a:buSzPts val="1100"/>
              <a:buFont typeface="Barlow"/>
              <a:buChar char="○"/>
              <a:defRPr sz="1100">
                <a:latin typeface="Barlow"/>
                <a:ea typeface="Barlow"/>
                <a:cs typeface="Barlow"/>
                <a:sym typeface="Barlow"/>
              </a:defRPr>
            </a:lvl2pPr>
            <a:lvl3pPr marL="1371600" lvl="2" indent="-298450">
              <a:spcBef>
                <a:spcPts val="0"/>
              </a:spcBef>
              <a:spcAft>
                <a:spcPts val="0"/>
              </a:spcAft>
              <a:buSzPts val="1100"/>
              <a:buFont typeface="Barlow"/>
              <a:buChar char="■"/>
              <a:defRPr sz="1100">
                <a:latin typeface="Barlow"/>
                <a:ea typeface="Barlow"/>
                <a:cs typeface="Barlow"/>
                <a:sym typeface="Barlow"/>
              </a:defRPr>
            </a:lvl3pPr>
            <a:lvl4pPr marL="1828800" lvl="3" indent="-298450">
              <a:spcBef>
                <a:spcPts val="0"/>
              </a:spcBef>
              <a:spcAft>
                <a:spcPts val="0"/>
              </a:spcAft>
              <a:buSzPts val="1100"/>
              <a:buFont typeface="Barlow"/>
              <a:buChar char="●"/>
              <a:defRPr sz="1100">
                <a:latin typeface="Barlow"/>
                <a:ea typeface="Barlow"/>
                <a:cs typeface="Barlow"/>
                <a:sym typeface="Barlow"/>
              </a:defRPr>
            </a:lvl4pPr>
            <a:lvl5pPr marL="2286000" lvl="4" indent="-298450">
              <a:spcBef>
                <a:spcPts val="0"/>
              </a:spcBef>
              <a:spcAft>
                <a:spcPts val="0"/>
              </a:spcAft>
              <a:buSzPts val="1100"/>
              <a:buFont typeface="Barlow"/>
              <a:buChar char="○"/>
              <a:defRPr>
                <a:latin typeface="Barlow"/>
                <a:ea typeface="Barlow"/>
                <a:cs typeface="Barlow"/>
                <a:sym typeface="Barlow"/>
              </a:defRPr>
            </a:lvl5pPr>
            <a:lvl6pPr marL="2743200" lvl="5" indent="-298450">
              <a:spcBef>
                <a:spcPts val="0"/>
              </a:spcBef>
              <a:spcAft>
                <a:spcPts val="0"/>
              </a:spcAft>
              <a:buSzPts val="1100"/>
              <a:buFont typeface="Barlow"/>
              <a:buChar char="■"/>
              <a:defRPr sz="1100">
                <a:latin typeface="Barlow"/>
                <a:ea typeface="Barlow"/>
                <a:cs typeface="Barlow"/>
                <a:sym typeface="Barlow"/>
              </a:defRPr>
            </a:lvl6pPr>
            <a:lvl7pPr marL="3200400" lvl="6" indent="-298450">
              <a:spcBef>
                <a:spcPts val="0"/>
              </a:spcBef>
              <a:spcAft>
                <a:spcPts val="0"/>
              </a:spcAft>
              <a:buSzPts val="1100"/>
              <a:buFont typeface="Barlow"/>
              <a:buChar char="●"/>
              <a:defRPr sz="1100">
                <a:latin typeface="Barlow"/>
                <a:ea typeface="Barlow"/>
                <a:cs typeface="Barlow"/>
                <a:sym typeface="Barlow"/>
              </a:defRPr>
            </a:lvl7pPr>
            <a:lvl8pPr marL="3657600" lvl="7" indent="-298450">
              <a:spcBef>
                <a:spcPts val="0"/>
              </a:spcBef>
              <a:spcAft>
                <a:spcPts val="0"/>
              </a:spcAft>
              <a:buSzPts val="1100"/>
              <a:buFont typeface="Barlow"/>
              <a:buChar char="○"/>
              <a:defRPr sz="1100">
                <a:latin typeface="Barlow"/>
                <a:ea typeface="Barlow"/>
                <a:cs typeface="Barlow"/>
                <a:sym typeface="Barlow"/>
              </a:defRPr>
            </a:lvl8pPr>
            <a:lvl9pPr marL="4114800" lvl="8" indent="-298450">
              <a:spcBef>
                <a:spcPts val="0"/>
              </a:spcBef>
              <a:spcAft>
                <a:spcPts val="0"/>
              </a:spcAft>
              <a:buSzPts val="1100"/>
              <a:buFont typeface="Barlow"/>
              <a:buChar char="■"/>
              <a:defRPr sz="1100">
                <a:latin typeface="Barlow"/>
                <a:ea typeface="Barlow"/>
                <a:cs typeface="Barlow"/>
                <a:sym typeface="Barlow"/>
              </a:defRPr>
            </a:lvl9pPr>
          </a:lstStyle>
          <a:p>
            <a:endParaRPr/>
          </a:p>
        </p:txBody>
      </p:sp>
      <p:sp>
        <p:nvSpPr>
          <p:cNvPr id="329" name="Google Shape;329;p46"/>
          <p:cNvSpPr txBox="1">
            <a:spLocks noGrp="1"/>
          </p:cNvSpPr>
          <p:nvPr>
            <p:ph type="subTitle" idx="2"/>
          </p:nvPr>
        </p:nvSpPr>
        <p:spPr>
          <a:xfrm>
            <a:off x="791150" y="522625"/>
            <a:ext cx="3918300" cy="215400"/>
          </a:xfrm>
          <a:prstGeom prst="rect">
            <a:avLst/>
          </a:prstGeom>
        </p:spPr>
        <p:txBody>
          <a:bodyPr spcFirstLastPara="1" wrap="square" lIns="0" tIns="0" rIns="0" bIns="0"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30" name="Google Shape;330;p4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matchingName="Market Trends + Data">
  <p:cSld name="MAIN_POINT">
    <p:bg>
      <p:bgPr>
        <a:solidFill>
          <a:schemeClr val="dk1"/>
        </a:solidFill>
        <a:effectLst/>
      </p:bgPr>
    </p:bg>
    <p:spTree>
      <p:nvGrpSpPr>
        <p:cNvPr id="1" name="Shape 331"/>
        <p:cNvGrpSpPr/>
        <p:nvPr/>
      </p:nvGrpSpPr>
      <p:grpSpPr>
        <a:xfrm>
          <a:off x="0" y="0"/>
          <a:ext cx="0" cy="0"/>
          <a:chOff x="0" y="0"/>
          <a:chExt cx="0" cy="0"/>
        </a:xfrm>
      </p:grpSpPr>
      <p:sp>
        <p:nvSpPr>
          <p:cNvPr id="332" name="Google Shape;332;p47"/>
          <p:cNvSpPr txBox="1">
            <a:spLocks noGrp="1"/>
          </p:cNvSpPr>
          <p:nvPr>
            <p:ph type="subTitle" idx="1"/>
          </p:nvPr>
        </p:nvSpPr>
        <p:spPr>
          <a:xfrm>
            <a:off x="690250" y="415625"/>
            <a:ext cx="1261800" cy="2703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33" name="Google Shape;333;p47"/>
          <p:cNvSpPr txBox="1">
            <a:spLocks noGrp="1"/>
          </p:cNvSpPr>
          <p:nvPr>
            <p:ph type="subTitle" idx="2"/>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a:endParaRPr/>
          </a:p>
        </p:txBody>
      </p:sp>
      <p:sp>
        <p:nvSpPr>
          <p:cNvPr id="334" name="Google Shape;334;p47"/>
          <p:cNvSpPr txBox="1">
            <a:spLocks noGrp="1"/>
          </p:cNvSpPr>
          <p:nvPr>
            <p:ph type="body" idx="3"/>
          </p:nvPr>
        </p:nvSpPr>
        <p:spPr>
          <a:xfrm>
            <a:off x="480425" y="534275"/>
            <a:ext cx="4878300" cy="19176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35" name="Google Shape;335;p4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latin typeface="Barlow"/>
                <a:ea typeface="Barlow"/>
                <a:cs typeface="Barlow"/>
                <a:sym typeface="Barlow"/>
              </a:defRPr>
            </a:lvl1pPr>
            <a:lvl2pPr lvl="1">
              <a:buNone/>
              <a:defRPr sz="1100">
                <a:solidFill>
                  <a:schemeClr val="accent3"/>
                </a:solidFill>
                <a:latin typeface="Barlow"/>
                <a:ea typeface="Barlow"/>
                <a:cs typeface="Barlow"/>
                <a:sym typeface="Barlow"/>
              </a:defRPr>
            </a:lvl2pPr>
            <a:lvl3pPr lvl="2">
              <a:buNone/>
              <a:defRPr sz="1100">
                <a:solidFill>
                  <a:schemeClr val="accent3"/>
                </a:solidFill>
                <a:latin typeface="Barlow"/>
                <a:ea typeface="Barlow"/>
                <a:cs typeface="Barlow"/>
                <a:sym typeface="Barlow"/>
              </a:defRPr>
            </a:lvl3pPr>
            <a:lvl4pPr lvl="3">
              <a:buNone/>
              <a:defRPr sz="1100">
                <a:solidFill>
                  <a:schemeClr val="accent3"/>
                </a:solidFill>
                <a:latin typeface="Barlow"/>
                <a:ea typeface="Barlow"/>
                <a:cs typeface="Barlow"/>
                <a:sym typeface="Barlow"/>
              </a:defRPr>
            </a:lvl4pPr>
            <a:lvl5pPr lvl="4">
              <a:buNone/>
              <a:defRPr sz="1100">
                <a:solidFill>
                  <a:schemeClr val="accent3"/>
                </a:solidFill>
                <a:latin typeface="Barlow"/>
                <a:ea typeface="Barlow"/>
                <a:cs typeface="Barlow"/>
                <a:sym typeface="Barlow"/>
              </a:defRPr>
            </a:lvl5pPr>
            <a:lvl6pPr lvl="5">
              <a:buNone/>
              <a:defRPr sz="1100">
                <a:solidFill>
                  <a:schemeClr val="accent3"/>
                </a:solidFill>
                <a:latin typeface="Barlow"/>
                <a:ea typeface="Barlow"/>
                <a:cs typeface="Barlow"/>
                <a:sym typeface="Barlow"/>
              </a:defRPr>
            </a:lvl6pPr>
            <a:lvl7pPr lvl="6">
              <a:buNone/>
              <a:defRPr sz="1100">
                <a:solidFill>
                  <a:schemeClr val="accent3"/>
                </a:solidFill>
                <a:latin typeface="Barlow"/>
                <a:ea typeface="Barlow"/>
                <a:cs typeface="Barlow"/>
                <a:sym typeface="Barlow"/>
              </a:defRPr>
            </a:lvl7pPr>
            <a:lvl8pPr lvl="7">
              <a:buNone/>
              <a:defRPr sz="1100">
                <a:solidFill>
                  <a:schemeClr val="accent3"/>
                </a:solidFill>
                <a:latin typeface="Barlow"/>
                <a:ea typeface="Barlow"/>
                <a:cs typeface="Barlow"/>
                <a:sym typeface="Barlow"/>
              </a:defRPr>
            </a:lvl8pPr>
            <a:lvl9pPr lvl="8">
              <a:buNone/>
              <a:defRPr sz="1100">
                <a:solidFill>
                  <a:schemeClr val="accent3"/>
                </a:solidFill>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60">
          <p15:clr>
            <a:srgbClr val="E46962"/>
          </p15:clr>
        </p15:guide>
        <p15:guide id="2" orient="horz" pos="347">
          <p15:clr>
            <a:srgbClr val="E46962"/>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matchingName="SWOT Analysis">
  <p:cSld name="CUSTOM_14">
    <p:bg>
      <p:bgPr>
        <a:solidFill>
          <a:schemeClr val="dk1"/>
        </a:solidFill>
        <a:effectLst/>
      </p:bgPr>
    </p:bg>
    <p:spTree>
      <p:nvGrpSpPr>
        <p:cNvPr id="1" name="Shape 336"/>
        <p:cNvGrpSpPr/>
        <p:nvPr/>
      </p:nvGrpSpPr>
      <p:grpSpPr>
        <a:xfrm>
          <a:off x="0" y="0"/>
          <a:ext cx="0" cy="0"/>
          <a:chOff x="0" y="0"/>
          <a:chExt cx="0" cy="0"/>
        </a:xfrm>
      </p:grpSpPr>
      <p:sp>
        <p:nvSpPr>
          <p:cNvPr id="337" name="Google Shape;337;p48"/>
          <p:cNvSpPr txBox="1">
            <a:spLocks noGrp="1"/>
          </p:cNvSpPr>
          <p:nvPr>
            <p:ph type="title"/>
          </p:nvPr>
        </p:nvSpPr>
        <p:spPr>
          <a:xfrm>
            <a:off x="723861" y="1584738"/>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8" name="Google Shape;338;p48"/>
          <p:cNvSpPr txBox="1">
            <a:spLocks noGrp="1"/>
          </p:cNvSpPr>
          <p:nvPr>
            <p:ph type="title" idx="2"/>
          </p:nvPr>
        </p:nvSpPr>
        <p:spPr>
          <a:xfrm>
            <a:off x="723861" y="239098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39" name="Google Shape;339;p48"/>
          <p:cNvSpPr txBox="1">
            <a:spLocks noGrp="1"/>
          </p:cNvSpPr>
          <p:nvPr>
            <p:ph type="title" idx="3"/>
          </p:nvPr>
        </p:nvSpPr>
        <p:spPr>
          <a:xfrm>
            <a:off x="723861" y="3157931"/>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0" name="Google Shape;340;p48"/>
          <p:cNvSpPr txBox="1">
            <a:spLocks noGrp="1"/>
          </p:cNvSpPr>
          <p:nvPr>
            <p:ph type="title" idx="4"/>
          </p:nvPr>
        </p:nvSpPr>
        <p:spPr>
          <a:xfrm>
            <a:off x="723861" y="3954905"/>
            <a:ext cx="2670600" cy="3153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a:endParaRPr/>
          </a:p>
        </p:txBody>
      </p:sp>
      <p:sp>
        <p:nvSpPr>
          <p:cNvPr id="341" name="Google Shape;341;p48"/>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a:endParaRPr/>
          </a:p>
        </p:txBody>
      </p:sp>
      <p:sp>
        <p:nvSpPr>
          <p:cNvPr id="342" name="Google Shape;342;p48"/>
          <p:cNvSpPr txBox="1">
            <a:spLocks noGrp="1"/>
          </p:cNvSpPr>
          <p:nvPr>
            <p:ph type="body" idx="5"/>
          </p:nvPr>
        </p:nvSpPr>
        <p:spPr>
          <a:xfrm>
            <a:off x="480425" y="610475"/>
            <a:ext cx="4878300" cy="3768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3175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marL="1371600" lvl="2" indent="-31115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marL="1828800" lvl="3" indent="-304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21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marL="3200400" lvl="6" indent="-28575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marL="3657600" lvl="7" indent="-2794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marL="4114800" lvl="8" indent="-27305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a:endParaRPr/>
          </a:p>
        </p:txBody>
      </p:sp>
      <p:sp>
        <p:nvSpPr>
          <p:cNvPr id="343" name="Google Shape;343;p4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3"/>
                </a:solidFill>
              </a:defRPr>
            </a:lvl1pPr>
            <a:lvl2pPr lvl="1">
              <a:buNone/>
              <a:defRPr sz="1100">
                <a:solidFill>
                  <a:schemeClr val="accent3"/>
                </a:solidFill>
              </a:defRPr>
            </a:lvl2pPr>
            <a:lvl3pPr lvl="2">
              <a:buNone/>
              <a:defRPr sz="1100">
                <a:solidFill>
                  <a:schemeClr val="accent3"/>
                </a:solidFill>
              </a:defRPr>
            </a:lvl3pPr>
            <a:lvl4pPr lvl="3">
              <a:buNone/>
              <a:defRPr sz="1100">
                <a:solidFill>
                  <a:schemeClr val="accent3"/>
                </a:solidFill>
              </a:defRPr>
            </a:lvl4pPr>
            <a:lvl5pPr lvl="4">
              <a:buNone/>
              <a:defRPr sz="1100">
                <a:solidFill>
                  <a:schemeClr val="accent3"/>
                </a:solidFill>
              </a:defRPr>
            </a:lvl5pPr>
            <a:lvl6pPr lvl="5">
              <a:buNone/>
              <a:defRPr sz="1100">
                <a:solidFill>
                  <a:schemeClr val="accent3"/>
                </a:solidFill>
              </a:defRPr>
            </a:lvl6pPr>
            <a:lvl7pPr lvl="6">
              <a:buNone/>
              <a:defRPr sz="1100">
                <a:solidFill>
                  <a:schemeClr val="accent3"/>
                </a:solidFill>
              </a:defRPr>
            </a:lvl7pPr>
            <a:lvl8pPr lvl="7">
              <a:buNone/>
              <a:defRPr sz="1100">
                <a:solidFill>
                  <a:schemeClr val="accent3"/>
                </a:solidFill>
              </a:defRPr>
            </a:lvl8pPr>
            <a:lvl9pPr lvl="8">
              <a:buNone/>
              <a:defRPr sz="1100">
                <a:solidFill>
                  <a:schemeClr val="accent3"/>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matchingName="Closing / Thank You">
  <p:cSld name="CUSTOM_13">
    <p:bg>
      <p:bgPr>
        <a:solidFill>
          <a:schemeClr val="lt1"/>
        </a:solidFill>
        <a:effectLst/>
      </p:bgPr>
    </p:bg>
    <p:spTree>
      <p:nvGrpSpPr>
        <p:cNvPr id="1" name="Shape 344"/>
        <p:cNvGrpSpPr/>
        <p:nvPr/>
      </p:nvGrpSpPr>
      <p:grpSpPr>
        <a:xfrm>
          <a:off x="0" y="0"/>
          <a:ext cx="0" cy="0"/>
          <a:chOff x="0" y="0"/>
          <a:chExt cx="0" cy="0"/>
        </a:xfrm>
      </p:grpSpPr>
      <p:sp>
        <p:nvSpPr>
          <p:cNvPr id="345" name="Google Shape;345;p49"/>
          <p:cNvSpPr txBox="1">
            <a:spLocks noGrp="1"/>
          </p:cNvSpPr>
          <p:nvPr>
            <p:ph type="title"/>
          </p:nvPr>
        </p:nvSpPr>
        <p:spPr>
          <a:xfrm>
            <a:off x="455221" y="1321125"/>
            <a:ext cx="5094600" cy="1749900"/>
          </a:xfrm>
          <a:prstGeom prst="rect">
            <a:avLst/>
          </a:prstGeom>
          <a:noFill/>
        </p:spPr>
        <p:txBody>
          <a:bodyPr spcFirstLastPara="1" wrap="square" lIns="91425" tIns="91425" rIns="91425" bIns="91425" anchor="t" anchorCtr="0">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a:endParaRPr/>
          </a:p>
        </p:txBody>
      </p:sp>
      <p:sp>
        <p:nvSpPr>
          <p:cNvPr id="346" name="Google Shape;346;p49"/>
          <p:cNvSpPr txBox="1">
            <a:spLocks noGrp="1"/>
          </p:cNvSpPr>
          <p:nvPr>
            <p:ph type="body" idx="1"/>
          </p:nvPr>
        </p:nvSpPr>
        <p:spPr>
          <a:xfrm>
            <a:off x="567029" y="4500404"/>
            <a:ext cx="1015800" cy="266100"/>
          </a:xfrm>
          <a:prstGeom prst="rect">
            <a:avLst/>
          </a:prstGeom>
          <a:ln w="9525" cap="flat" cmpd="sng">
            <a:solidFill>
              <a:schemeClr val="dk1"/>
            </a:solidFill>
            <a:prstDash val="solid"/>
            <a:round/>
            <a:headEnd type="none" w="sm" len="sm"/>
            <a:tailEnd type="none" w="sm" len="sm"/>
          </a:ln>
        </p:spPr>
        <p:txBody>
          <a:bodyPr spcFirstLastPara="1" wrap="square" lIns="0" tIns="0" rIns="0" bIns="0" anchor="t" anchorCtr="0">
            <a:spAutoFit/>
          </a:bodyPr>
          <a:lstStyle>
            <a:lvl1pPr marL="457200" lvl="0" indent="-298450">
              <a:spcBef>
                <a:spcPts val="0"/>
              </a:spcBef>
              <a:spcAft>
                <a:spcPts val="0"/>
              </a:spcAft>
              <a:buSzPts val="1100"/>
              <a:buFont typeface="Barlow Medium"/>
              <a:buChar char="●"/>
              <a:defRPr sz="1100">
                <a:latin typeface="Barlow Medium"/>
                <a:ea typeface="Barlow Medium"/>
                <a:cs typeface="Barlow Medium"/>
                <a:sym typeface="Barlow Medium"/>
              </a:defRPr>
            </a:lvl1pPr>
            <a:lvl2pPr marL="914400" lvl="1" indent="-298450">
              <a:spcBef>
                <a:spcPts val="0"/>
              </a:spcBef>
              <a:spcAft>
                <a:spcPts val="0"/>
              </a:spcAft>
              <a:buSzPts val="1100"/>
              <a:buFont typeface="Barlow Medium"/>
              <a:buChar char="○"/>
              <a:defRPr sz="1100">
                <a:latin typeface="Barlow Medium"/>
                <a:ea typeface="Barlow Medium"/>
                <a:cs typeface="Barlow Medium"/>
                <a:sym typeface="Barlow Medium"/>
              </a:defRPr>
            </a:lvl2pPr>
            <a:lvl3pPr marL="1371600" lvl="2" indent="-298450">
              <a:spcBef>
                <a:spcPts val="0"/>
              </a:spcBef>
              <a:spcAft>
                <a:spcPts val="0"/>
              </a:spcAft>
              <a:buSzPts val="1100"/>
              <a:buFont typeface="Barlow Medium"/>
              <a:buChar char="■"/>
              <a:defRPr sz="1100">
                <a:latin typeface="Barlow Medium"/>
                <a:ea typeface="Barlow Medium"/>
                <a:cs typeface="Barlow Medium"/>
                <a:sym typeface="Barlow Medium"/>
              </a:defRPr>
            </a:lvl3pPr>
            <a:lvl4pPr marL="1828800" lvl="3" indent="-298450">
              <a:spcBef>
                <a:spcPts val="0"/>
              </a:spcBef>
              <a:spcAft>
                <a:spcPts val="0"/>
              </a:spcAft>
              <a:buSzPts val="1100"/>
              <a:buFont typeface="Barlow Medium"/>
              <a:buChar char="●"/>
              <a:defRPr sz="1100">
                <a:latin typeface="Barlow Medium"/>
                <a:ea typeface="Barlow Medium"/>
                <a:cs typeface="Barlow Medium"/>
                <a:sym typeface="Barlow Medium"/>
              </a:defRPr>
            </a:lvl4pPr>
            <a:lvl5pPr marL="2286000" lvl="4" indent="-298450">
              <a:spcBef>
                <a:spcPts val="0"/>
              </a:spcBef>
              <a:spcAft>
                <a:spcPts val="0"/>
              </a:spcAft>
              <a:buSzPts val="1100"/>
              <a:buFont typeface="Barlow Medium"/>
              <a:buChar char="○"/>
              <a:defRPr>
                <a:latin typeface="Barlow Medium"/>
                <a:ea typeface="Barlow Medium"/>
                <a:cs typeface="Barlow Medium"/>
                <a:sym typeface="Barlow Medium"/>
              </a:defRPr>
            </a:lvl5pPr>
            <a:lvl6pPr marL="2743200" lvl="5" indent="-298450">
              <a:spcBef>
                <a:spcPts val="0"/>
              </a:spcBef>
              <a:spcAft>
                <a:spcPts val="0"/>
              </a:spcAft>
              <a:buSzPts val="1100"/>
              <a:buFont typeface="Barlow Medium"/>
              <a:buChar char="■"/>
              <a:defRPr sz="1100">
                <a:latin typeface="Barlow Medium"/>
                <a:ea typeface="Barlow Medium"/>
                <a:cs typeface="Barlow Medium"/>
                <a:sym typeface="Barlow Medium"/>
              </a:defRPr>
            </a:lvl6pPr>
            <a:lvl7pPr marL="3200400" lvl="6" indent="-298450">
              <a:spcBef>
                <a:spcPts val="0"/>
              </a:spcBef>
              <a:spcAft>
                <a:spcPts val="0"/>
              </a:spcAft>
              <a:buSzPts val="1100"/>
              <a:buFont typeface="Barlow Medium"/>
              <a:buChar char="●"/>
              <a:defRPr sz="1100">
                <a:latin typeface="Barlow Medium"/>
                <a:ea typeface="Barlow Medium"/>
                <a:cs typeface="Barlow Medium"/>
                <a:sym typeface="Barlow Medium"/>
              </a:defRPr>
            </a:lvl7pPr>
            <a:lvl8pPr marL="3657600" lvl="7" indent="-298450">
              <a:spcBef>
                <a:spcPts val="0"/>
              </a:spcBef>
              <a:spcAft>
                <a:spcPts val="0"/>
              </a:spcAft>
              <a:buSzPts val="1100"/>
              <a:buFont typeface="Barlow Medium"/>
              <a:buChar char="○"/>
              <a:defRPr sz="1100">
                <a:latin typeface="Barlow Medium"/>
                <a:ea typeface="Barlow Medium"/>
                <a:cs typeface="Barlow Medium"/>
                <a:sym typeface="Barlow Medium"/>
              </a:defRPr>
            </a:lvl8pPr>
            <a:lvl9pPr marL="4114800" lvl="8" indent="-298450">
              <a:spcBef>
                <a:spcPts val="0"/>
              </a:spcBef>
              <a:spcAft>
                <a:spcPts val="0"/>
              </a:spcAft>
              <a:buSzPts val="1100"/>
              <a:buFont typeface="Barlow Medium"/>
              <a:buChar char="■"/>
              <a:defRPr sz="1100">
                <a:latin typeface="Barlow Medium"/>
                <a:ea typeface="Barlow Medium"/>
                <a:cs typeface="Barlow Medium"/>
                <a:sym typeface="Barlow Medium"/>
              </a:defRPr>
            </a:lvl9pPr>
          </a:lstStyle>
          <a:p>
            <a:endParaRPr/>
          </a:p>
        </p:txBody>
      </p:sp>
      <p:sp>
        <p:nvSpPr>
          <p:cNvPr id="347" name="Google Shape;347;p4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matchingName="Section Header">
  <p:cSld name="SECTION_TITLE_AND_DESCRIPTION">
    <p:spTree>
      <p:nvGrpSpPr>
        <p:cNvPr id="1" name="Shape 348"/>
        <p:cNvGrpSpPr/>
        <p:nvPr/>
      </p:nvGrpSpPr>
      <p:grpSpPr>
        <a:xfrm>
          <a:off x="0" y="0"/>
          <a:ext cx="0" cy="0"/>
          <a:chOff x="0" y="0"/>
          <a:chExt cx="0" cy="0"/>
        </a:xfrm>
      </p:grpSpPr>
      <p:sp>
        <p:nvSpPr>
          <p:cNvPr id="349" name="Google Shape;349;p50"/>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a:endParaRPr/>
          </a:p>
        </p:txBody>
      </p:sp>
      <p:sp>
        <p:nvSpPr>
          <p:cNvPr id="350" name="Google Shape;350;p50"/>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a:endParaRPr/>
          </a:p>
        </p:txBody>
      </p:sp>
      <p:sp>
        <p:nvSpPr>
          <p:cNvPr id="351" name="Google Shape;351;p50"/>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matchingName="Market Size / Pie Graph">
  <p:cSld name="CAPTION_ONLY">
    <p:bg>
      <p:bgPr>
        <a:solidFill>
          <a:schemeClr val="dk1"/>
        </a:solidFill>
        <a:effectLst/>
      </p:bgPr>
    </p:bg>
    <p:spTree>
      <p:nvGrpSpPr>
        <p:cNvPr id="1" name="Shape 352"/>
        <p:cNvGrpSpPr/>
        <p:nvPr/>
      </p:nvGrpSpPr>
      <p:grpSpPr>
        <a:xfrm>
          <a:off x="0" y="0"/>
          <a:ext cx="0" cy="0"/>
          <a:chOff x="0" y="0"/>
          <a:chExt cx="0" cy="0"/>
        </a:xfrm>
      </p:grpSpPr>
      <p:sp>
        <p:nvSpPr>
          <p:cNvPr id="353" name="Google Shape;353;p51"/>
          <p:cNvSpPr/>
          <p:nvPr/>
        </p:nvSpPr>
        <p:spPr>
          <a:xfrm>
            <a:off x="0" y="0"/>
            <a:ext cx="9144000" cy="16311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51"/>
          <p:cNvSpPr txBox="1">
            <a:spLocks noGrp="1"/>
          </p:cNvSpPr>
          <p:nvPr>
            <p:ph type="subTitle" idx="1"/>
          </p:nvPr>
        </p:nvSpPr>
        <p:spPr>
          <a:xfrm>
            <a:off x="791150" y="522625"/>
            <a:ext cx="4977300" cy="1108200"/>
          </a:xfrm>
          <a:prstGeom prst="rect">
            <a:avLst/>
          </a:prstGeom>
        </p:spPr>
        <p:txBody>
          <a:bodyPr spcFirstLastPara="1" wrap="square" lIns="0" tIns="0" rIns="0" bIns="0" anchor="t" anchorCtr="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a:endParaRPr/>
          </a:p>
        </p:txBody>
      </p:sp>
      <p:sp>
        <p:nvSpPr>
          <p:cNvPr id="355" name="Google Shape;355;p51"/>
          <p:cNvSpPr txBox="1">
            <a:spLocks noGrp="1"/>
          </p:cNvSpPr>
          <p:nvPr>
            <p:ph type="body" idx="2"/>
          </p:nvPr>
        </p:nvSpPr>
        <p:spPr>
          <a:xfrm>
            <a:off x="714950" y="1989025"/>
            <a:ext cx="2792400" cy="2804100"/>
          </a:xfrm>
          <a:prstGeom prst="rect">
            <a:avLst/>
          </a:prstGeom>
        </p:spPr>
        <p:txBody>
          <a:bodyPr spcFirstLastPara="1" wrap="square" lIns="91425" tIns="91425" rIns="91425" bIns="91425" anchor="t" anchorCtr="0">
            <a:noAutofit/>
          </a:bodyPr>
          <a:lstStyle>
            <a:lvl1pPr marL="457200" lvl="0" indent="-323850">
              <a:spcBef>
                <a:spcPts val="0"/>
              </a:spcBef>
              <a:spcAft>
                <a:spcPts val="0"/>
              </a:spcAft>
              <a:buClr>
                <a:schemeClr val="lt1"/>
              </a:buClr>
              <a:buSzPts val="1500"/>
              <a:buChar char="●"/>
              <a:defRPr>
                <a:solidFill>
                  <a:schemeClr val="lt1"/>
                </a:solidFill>
              </a:defRPr>
            </a:lvl1pPr>
            <a:lvl2pPr marL="914400" lvl="1" indent="-323850">
              <a:spcBef>
                <a:spcPts val="0"/>
              </a:spcBef>
              <a:spcAft>
                <a:spcPts val="0"/>
              </a:spcAft>
              <a:buClr>
                <a:schemeClr val="lt1"/>
              </a:buClr>
              <a:buSzPts val="1500"/>
              <a:buChar char="○"/>
              <a:defRPr sz="1500">
                <a:solidFill>
                  <a:schemeClr val="lt1"/>
                </a:solidFill>
              </a:defRPr>
            </a:lvl2pPr>
            <a:lvl3pPr marL="1371600" lvl="2" indent="-323850">
              <a:spcBef>
                <a:spcPts val="0"/>
              </a:spcBef>
              <a:spcAft>
                <a:spcPts val="0"/>
              </a:spcAft>
              <a:buClr>
                <a:schemeClr val="lt1"/>
              </a:buClr>
              <a:buSzPts val="1500"/>
              <a:buChar char="■"/>
              <a:defRPr sz="1500">
                <a:solidFill>
                  <a:schemeClr val="lt1"/>
                </a:solidFill>
              </a:defRPr>
            </a:lvl3pPr>
            <a:lvl4pPr marL="1828800" lvl="3" indent="-323850">
              <a:spcBef>
                <a:spcPts val="0"/>
              </a:spcBef>
              <a:spcAft>
                <a:spcPts val="0"/>
              </a:spcAft>
              <a:buClr>
                <a:schemeClr val="lt1"/>
              </a:buClr>
              <a:buSzPts val="1500"/>
              <a:buChar char="●"/>
              <a:defRPr sz="1500">
                <a:solidFill>
                  <a:schemeClr val="lt1"/>
                </a:solidFill>
              </a:defRPr>
            </a:lvl4pPr>
            <a:lvl5pPr marL="2286000" lvl="4" indent="-323850">
              <a:spcBef>
                <a:spcPts val="0"/>
              </a:spcBef>
              <a:spcAft>
                <a:spcPts val="0"/>
              </a:spcAft>
              <a:buClr>
                <a:schemeClr val="lt1"/>
              </a:buClr>
              <a:buSzPts val="1500"/>
              <a:buChar char="○"/>
              <a:defRPr sz="1500">
                <a:solidFill>
                  <a:schemeClr val="lt1"/>
                </a:solidFill>
              </a:defRPr>
            </a:lvl5pPr>
            <a:lvl6pPr marL="2743200" lvl="5" indent="-323850">
              <a:spcBef>
                <a:spcPts val="0"/>
              </a:spcBef>
              <a:spcAft>
                <a:spcPts val="0"/>
              </a:spcAft>
              <a:buClr>
                <a:schemeClr val="lt1"/>
              </a:buClr>
              <a:buSzPts val="1500"/>
              <a:buChar char="■"/>
              <a:defRPr sz="1500">
                <a:solidFill>
                  <a:schemeClr val="lt1"/>
                </a:solidFill>
              </a:defRPr>
            </a:lvl6pPr>
            <a:lvl7pPr marL="3200400" lvl="6" indent="-323850">
              <a:spcBef>
                <a:spcPts val="0"/>
              </a:spcBef>
              <a:spcAft>
                <a:spcPts val="0"/>
              </a:spcAft>
              <a:buClr>
                <a:schemeClr val="lt1"/>
              </a:buClr>
              <a:buSzPts val="1500"/>
              <a:buChar char="●"/>
              <a:defRPr sz="1500">
                <a:solidFill>
                  <a:schemeClr val="lt1"/>
                </a:solidFill>
              </a:defRPr>
            </a:lvl7pPr>
            <a:lvl8pPr marL="3657600" lvl="7" indent="-323850">
              <a:spcBef>
                <a:spcPts val="0"/>
              </a:spcBef>
              <a:spcAft>
                <a:spcPts val="0"/>
              </a:spcAft>
              <a:buClr>
                <a:schemeClr val="lt1"/>
              </a:buClr>
              <a:buSzPts val="1500"/>
              <a:buChar char="○"/>
              <a:defRPr sz="1500">
                <a:solidFill>
                  <a:schemeClr val="lt1"/>
                </a:solidFill>
              </a:defRPr>
            </a:lvl8pPr>
            <a:lvl9pPr marL="4114800" lvl="8" indent="-323850">
              <a:spcBef>
                <a:spcPts val="0"/>
              </a:spcBef>
              <a:spcAft>
                <a:spcPts val="0"/>
              </a:spcAft>
              <a:buClr>
                <a:schemeClr val="lt1"/>
              </a:buClr>
              <a:buSzPts val="1500"/>
              <a:buChar char="■"/>
              <a:defRPr sz="1500">
                <a:solidFill>
                  <a:schemeClr val="lt1"/>
                </a:solidFill>
              </a:defRPr>
            </a:lvl9pPr>
          </a:lstStyle>
          <a:p>
            <a:endParaRPr/>
          </a:p>
        </p:txBody>
      </p:sp>
      <p:sp>
        <p:nvSpPr>
          <p:cNvPr id="356" name="Google Shape;356;p5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357" name="Google Shape;357;p51"/>
          <p:cNvSpPr/>
          <p:nvPr/>
        </p:nvSpPr>
        <p:spPr>
          <a:xfrm>
            <a:off x="4416275" y="1976923"/>
            <a:ext cx="4045200" cy="2871300"/>
          </a:xfrm>
          <a:prstGeom prst="roundRect">
            <a:avLst>
              <a:gd name="adj" fmla="val 16667"/>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51"/>
          <p:cNvSpPr/>
          <p:nvPr/>
        </p:nvSpPr>
        <p:spPr>
          <a:xfrm rot="444408">
            <a:off x="5636457" y="2500588"/>
            <a:ext cx="1505663" cy="1505327"/>
          </a:xfrm>
          <a:prstGeom prst="pie">
            <a:avLst>
              <a:gd name="adj1" fmla="val 8241844"/>
              <a:gd name="adj2" fmla="val 12554936"/>
            </a:avLst>
          </a:prstGeom>
          <a:solidFill>
            <a:schemeClr val="lt1"/>
          </a:solidFill>
          <a:ln>
            <a:noFill/>
          </a:ln>
        </p:spPr>
        <p:txBody>
          <a:bodyPr spcFirstLastPara="1" wrap="square" lIns="68575" tIns="68575" rIns="68575" bIns="68575" anchor="ctr" anchorCtr="0">
            <a:noAutofit/>
          </a:bodyPr>
          <a:lstStyle/>
          <a:p>
            <a:pPr marL="0" lvl="0" indent="0" algn="l" rtl="0">
              <a:spcBef>
                <a:spcPts val="0"/>
              </a:spcBef>
              <a:spcAft>
                <a:spcPts val="0"/>
              </a:spcAft>
              <a:buSzPts val="1100"/>
              <a:buNone/>
            </a:pPr>
            <a:endParaRPr sz="1100"/>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matchingName="Differentiators / 4 column text">
  <p:cSld name="BIG_NUMBER">
    <p:bg>
      <p:bgPr>
        <a:solidFill>
          <a:schemeClr val="dk1"/>
        </a:solidFill>
        <a:effectLst/>
      </p:bgPr>
    </p:bg>
    <p:spTree>
      <p:nvGrpSpPr>
        <p:cNvPr id="1" name="Shape 359"/>
        <p:cNvGrpSpPr/>
        <p:nvPr/>
      </p:nvGrpSpPr>
      <p:grpSpPr>
        <a:xfrm>
          <a:off x="0" y="0"/>
          <a:ext cx="0" cy="0"/>
          <a:chOff x="0" y="0"/>
          <a:chExt cx="0" cy="0"/>
        </a:xfrm>
      </p:grpSpPr>
      <p:sp>
        <p:nvSpPr>
          <p:cNvPr id="360" name="Google Shape;360;p52"/>
          <p:cNvSpPr/>
          <p:nvPr/>
        </p:nvSpPr>
        <p:spPr>
          <a:xfrm>
            <a:off x="0" y="1324925"/>
            <a:ext cx="4572000" cy="19104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p>
        </p:txBody>
      </p:sp>
      <p:sp>
        <p:nvSpPr>
          <p:cNvPr id="361" name="Google Shape;361;p52"/>
          <p:cNvSpPr/>
          <p:nvPr/>
        </p:nvSpPr>
        <p:spPr>
          <a:xfrm>
            <a:off x="0" y="3235076"/>
            <a:ext cx="4572000" cy="19149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dk2"/>
              </a:solidFill>
            </a:endParaRPr>
          </a:p>
        </p:txBody>
      </p:sp>
      <p:sp>
        <p:nvSpPr>
          <p:cNvPr id="362" name="Google Shape;362;p52"/>
          <p:cNvSpPr/>
          <p:nvPr/>
        </p:nvSpPr>
        <p:spPr>
          <a:xfrm>
            <a:off x="4571892" y="3235076"/>
            <a:ext cx="4572000" cy="1914900"/>
          </a:xfrm>
          <a:prstGeom prst="rect">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lt1"/>
              </a:solidFill>
            </a:endParaRPr>
          </a:p>
        </p:txBody>
      </p:sp>
      <p:sp>
        <p:nvSpPr>
          <p:cNvPr id="363" name="Google Shape;363;p52"/>
          <p:cNvSpPr/>
          <p:nvPr/>
        </p:nvSpPr>
        <p:spPr>
          <a:xfrm>
            <a:off x="4571892" y="1324925"/>
            <a:ext cx="4572000" cy="19104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200">
              <a:solidFill>
                <a:schemeClr val="accent5"/>
              </a:solidFill>
            </a:endParaRPr>
          </a:p>
        </p:txBody>
      </p:sp>
      <p:sp>
        <p:nvSpPr>
          <p:cNvPr id="364" name="Google Shape;364;p52"/>
          <p:cNvSpPr txBox="1">
            <a:spLocks noGrp="1"/>
          </p:cNvSpPr>
          <p:nvPr>
            <p:ph type="subTitle" idx="1"/>
          </p:nvPr>
        </p:nvSpPr>
        <p:spPr>
          <a:xfrm>
            <a:off x="480420" y="290626"/>
            <a:ext cx="3592200" cy="337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65" name="Google Shape;365;p52"/>
          <p:cNvSpPr txBox="1">
            <a:spLocks noGrp="1"/>
          </p:cNvSpPr>
          <p:nvPr>
            <p:ph type="body" idx="2"/>
          </p:nvPr>
        </p:nvSpPr>
        <p:spPr>
          <a:xfrm>
            <a:off x="480425" y="610475"/>
            <a:ext cx="4878300" cy="600300"/>
          </a:xfrm>
          <a:prstGeom prst="rect">
            <a:avLst/>
          </a:prstGeom>
        </p:spPr>
        <p:txBody>
          <a:bodyPr spcFirstLastPara="1" wrap="square" lIns="91425" tIns="91425" rIns="91425" bIns="91425"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366" name="Google Shape;366;p5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dk2"/>
                </a:solidFill>
              </a:defRPr>
            </a:lvl1pPr>
            <a:lvl2pPr lvl="1">
              <a:buNone/>
              <a:defRPr sz="1100">
                <a:solidFill>
                  <a:schemeClr val="dk2"/>
                </a:solidFill>
              </a:defRPr>
            </a:lvl2pPr>
            <a:lvl3pPr lvl="2">
              <a:buNone/>
              <a:defRPr sz="1100">
                <a:solidFill>
                  <a:schemeClr val="dk2"/>
                </a:solidFill>
              </a:defRPr>
            </a:lvl3pPr>
            <a:lvl4pPr lvl="3">
              <a:buNone/>
              <a:defRPr sz="1100">
                <a:solidFill>
                  <a:schemeClr val="dk2"/>
                </a:solidFill>
              </a:defRPr>
            </a:lvl4pPr>
            <a:lvl5pPr lvl="4">
              <a:buNone/>
              <a:defRPr sz="1100">
                <a:solidFill>
                  <a:schemeClr val="dk2"/>
                </a:solidFill>
              </a:defRPr>
            </a:lvl5pPr>
            <a:lvl6pPr lvl="5">
              <a:buNone/>
              <a:defRPr sz="1100">
                <a:solidFill>
                  <a:schemeClr val="dk2"/>
                </a:solidFill>
              </a:defRPr>
            </a:lvl6pPr>
            <a:lvl7pPr lvl="6">
              <a:buNone/>
              <a:defRPr sz="1100">
                <a:solidFill>
                  <a:schemeClr val="dk2"/>
                </a:solidFill>
              </a:defRPr>
            </a:lvl7pPr>
            <a:lvl8pPr lvl="7">
              <a:buNone/>
              <a:defRPr sz="1100">
                <a:solidFill>
                  <a:schemeClr val="dk2"/>
                </a:solidFill>
              </a:defRPr>
            </a:lvl8pPr>
            <a:lvl9pPr lvl="8">
              <a:buNone/>
              <a:defRPr sz="11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solidFill>
          <a:schemeClr val="dk2"/>
        </a:solidFill>
        <a:effectLst/>
      </p:bgPr>
    </p:bg>
    <p:spTree>
      <p:nvGrpSpPr>
        <p:cNvPr id="1" name="Shape 64"/>
        <p:cNvGrpSpPr/>
        <p:nvPr/>
      </p:nvGrpSpPr>
      <p:grpSpPr>
        <a:xfrm>
          <a:off x="0" y="0"/>
          <a:ext cx="0" cy="0"/>
          <a:chOff x="0" y="0"/>
          <a:chExt cx="0" cy="0"/>
        </a:xfrm>
      </p:grpSpPr>
      <p:sp>
        <p:nvSpPr>
          <p:cNvPr id="65" name="Google Shape;65;p6"/>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6"/>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6"/>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6"/>
          <p:cNvSpPr txBox="1">
            <a:spLocks noGrp="1"/>
          </p:cNvSpPr>
          <p:nvPr>
            <p:ph type="title"/>
          </p:nvPr>
        </p:nvSpPr>
        <p:spPr>
          <a:xfrm>
            <a:off x="819150" y="845600"/>
            <a:ext cx="7505700" cy="9546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69" name="Google Shape;69;p6"/>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matchingName="Section Header" type="blank">
  <p:cSld name="BLANK">
    <p:spTree>
      <p:nvGrpSpPr>
        <p:cNvPr id="1" name="Shape 367"/>
        <p:cNvGrpSpPr/>
        <p:nvPr/>
      </p:nvGrpSpPr>
      <p:grpSpPr>
        <a:xfrm>
          <a:off x="0" y="0"/>
          <a:ext cx="0" cy="0"/>
          <a:chOff x="0" y="0"/>
          <a:chExt cx="0" cy="0"/>
        </a:xfrm>
      </p:grpSpPr>
      <p:sp>
        <p:nvSpPr>
          <p:cNvPr id="368" name="Google Shape;368;p53"/>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369" name="Google Shape;369;p53"/>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a:endParaRPr/>
          </a:p>
        </p:txBody>
      </p:sp>
      <p:sp>
        <p:nvSpPr>
          <p:cNvPr id="370" name="Google Shape;370;p53"/>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matchingName="Title + 1 column text">
  <p:cSld name="TITLE_1">
    <p:bg>
      <p:bgPr>
        <a:solidFill>
          <a:schemeClr val="dk1"/>
        </a:solidFill>
        <a:effectLst/>
      </p:bgPr>
    </p:bg>
    <p:spTree>
      <p:nvGrpSpPr>
        <p:cNvPr id="1" name="Shape 371"/>
        <p:cNvGrpSpPr/>
        <p:nvPr/>
      </p:nvGrpSpPr>
      <p:grpSpPr>
        <a:xfrm>
          <a:off x="0" y="0"/>
          <a:ext cx="0" cy="0"/>
          <a:chOff x="0" y="0"/>
          <a:chExt cx="0" cy="0"/>
        </a:xfrm>
      </p:grpSpPr>
      <p:sp>
        <p:nvSpPr>
          <p:cNvPr id="372" name="Google Shape;372;p54"/>
          <p:cNvSpPr/>
          <p:nvPr/>
        </p:nvSpPr>
        <p:spPr>
          <a:xfrm>
            <a:off x="0" y="0"/>
            <a:ext cx="9144000" cy="16311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54"/>
          <p:cNvSpPr txBox="1">
            <a:spLocks noGrp="1"/>
          </p:cNvSpPr>
          <p:nvPr>
            <p:ph type="subTitle" idx="1"/>
          </p:nvPr>
        </p:nvSpPr>
        <p:spPr>
          <a:xfrm>
            <a:off x="791150" y="522625"/>
            <a:ext cx="5938800" cy="11082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74" name="Google Shape;374;p54"/>
          <p:cNvSpPr txBox="1">
            <a:spLocks noGrp="1"/>
          </p:cNvSpPr>
          <p:nvPr>
            <p:ph type="body" idx="2"/>
          </p:nvPr>
        </p:nvSpPr>
        <p:spPr>
          <a:xfrm>
            <a:off x="810075" y="2065225"/>
            <a:ext cx="7539900" cy="27774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lt1"/>
              </a:buClr>
              <a:buSzPts val="2800"/>
              <a:buChar char="●"/>
              <a:defRPr sz="2800">
                <a:solidFill>
                  <a:schemeClr val="lt1"/>
                </a:solidFill>
              </a:defRPr>
            </a:lvl1pPr>
            <a:lvl2pPr marL="914400" lvl="1" indent="-406400">
              <a:spcBef>
                <a:spcPts val="0"/>
              </a:spcBef>
              <a:spcAft>
                <a:spcPts val="0"/>
              </a:spcAft>
              <a:buClr>
                <a:schemeClr val="lt1"/>
              </a:buClr>
              <a:buSzPts val="2800"/>
              <a:buChar char="○"/>
              <a:defRPr sz="2800">
                <a:solidFill>
                  <a:schemeClr val="lt1"/>
                </a:solidFill>
              </a:defRPr>
            </a:lvl2pPr>
            <a:lvl3pPr marL="1371600" lvl="2" indent="-406400">
              <a:spcBef>
                <a:spcPts val="0"/>
              </a:spcBef>
              <a:spcAft>
                <a:spcPts val="0"/>
              </a:spcAft>
              <a:buClr>
                <a:schemeClr val="lt1"/>
              </a:buClr>
              <a:buSzPts val="2800"/>
              <a:buChar char="■"/>
              <a:defRPr sz="2800">
                <a:solidFill>
                  <a:schemeClr val="lt1"/>
                </a:solidFill>
              </a:defRPr>
            </a:lvl3pPr>
            <a:lvl4pPr marL="1828800" lvl="3" indent="-406400">
              <a:spcBef>
                <a:spcPts val="0"/>
              </a:spcBef>
              <a:spcAft>
                <a:spcPts val="0"/>
              </a:spcAft>
              <a:buClr>
                <a:schemeClr val="lt1"/>
              </a:buClr>
              <a:buSzPts val="2800"/>
              <a:buChar char="●"/>
              <a:defRPr sz="2800">
                <a:solidFill>
                  <a:schemeClr val="lt1"/>
                </a:solidFill>
              </a:defRPr>
            </a:lvl4pPr>
            <a:lvl5pPr marL="2286000" lvl="4" indent="-406400">
              <a:spcBef>
                <a:spcPts val="0"/>
              </a:spcBef>
              <a:spcAft>
                <a:spcPts val="0"/>
              </a:spcAft>
              <a:buClr>
                <a:schemeClr val="lt1"/>
              </a:buClr>
              <a:buSzPts val="2800"/>
              <a:buChar char="○"/>
              <a:defRPr sz="2800">
                <a:solidFill>
                  <a:schemeClr val="lt1"/>
                </a:solidFill>
              </a:defRPr>
            </a:lvl5pPr>
            <a:lvl6pPr marL="2743200" lvl="5" indent="-406400">
              <a:spcBef>
                <a:spcPts val="0"/>
              </a:spcBef>
              <a:spcAft>
                <a:spcPts val="0"/>
              </a:spcAft>
              <a:buClr>
                <a:schemeClr val="lt1"/>
              </a:buClr>
              <a:buSzPts val="2800"/>
              <a:buChar char="■"/>
              <a:defRPr sz="2800">
                <a:solidFill>
                  <a:schemeClr val="lt1"/>
                </a:solidFill>
              </a:defRPr>
            </a:lvl6pPr>
            <a:lvl7pPr marL="3200400" lvl="6" indent="-406400">
              <a:spcBef>
                <a:spcPts val="0"/>
              </a:spcBef>
              <a:spcAft>
                <a:spcPts val="0"/>
              </a:spcAft>
              <a:buClr>
                <a:schemeClr val="lt1"/>
              </a:buClr>
              <a:buSzPts val="2800"/>
              <a:buChar char="●"/>
              <a:defRPr sz="2800">
                <a:solidFill>
                  <a:schemeClr val="lt1"/>
                </a:solidFill>
              </a:defRPr>
            </a:lvl7pPr>
            <a:lvl8pPr marL="3657600" lvl="7" indent="-406400">
              <a:spcBef>
                <a:spcPts val="0"/>
              </a:spcBef>
              <a:spcAft>
                <a:spcPts val="0"/>
              </a:spcAft>
              <a:buClr>
                <a:schemeClr val="lt1"/>
              </a:buClr>
              <a:buSzPts val="2800"/>
              <a:buChar char="○"/>
              <a:defRPr sz="2800">
                <a:solidFill>
                  <a:schemeClr val="lt1"/>
                </a:solidFill>
              </a:defRPr>
            </a:lvl8pPr>
            <a:lvl9pPr marL="4114800" lvl="8" indent="-406400">
              <a:spcBef>
                <a:spcPts val="0"/>
              </a:spcBef>
              <a:spcAft>
                <a:spcPts val="0"/>
              </a:spcAft>
              <a:buClr>
                <a:schemeClr val="lt1"/>
              </a:buClr>
              <a:buSzPts val="2800"/>
              <a:buChar char="■"/>
              <a:defRPr sz="2800">
                <a:solidFill>
                  <a:schemeClr val="lt1"/>
                </a:solidFill>
              </a:defRPr>
            </a:lvl9pPr>
          </a:lstStyle>
          <a:p>
            <a:endParaRPr/>
          </a:p>
        </p:txBody>
      </p:sp>
      <p:sp>
        <p:nvSpPr>
          <p:cNvPr id="375" name="Google Shape;375;p54"/>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matchingName="1 Background Image + Text">
  <p:cSld name="CUSTOM">
    <p:spTree>
      <p:nvGrpSpPr>
        <p:cNvPr id="1" name="Shape 376"/>
        <p:cNvGrpSpPr/>
        <p:nvPr/>
      </p:nvGrpSpPr>
      <p:grpSpPr>
        <a:xfrm>
          <a:off x="0" y="0"/>
          <a:ext cx="0" cy="0"/>
          <a:chOff x="0" y="0"/>
          <a:chExt cx="0" cy="0"/>
        </a:xfrm>
      </p:grpSpPr>
      <p:sp>
        <p:nvSpPr>
          <p:cNvPr id="377" name="Google Shape;377;p55"/>
          <p:cNvSpPr>
            <a:spLocks noGrp="1"/>
          </p:cNvSpPr>
          <p:nvPr>
            <p:ph type="pic" idx="2"/>
          </p:nvPr>
        </p:nvSpPr>
        <p:spPr>
          <a:xfrm>
            <a:off x="0" y="0"/>
            <a:ext cx="9144000" cy="5143500"/>
          </a:xfrm>
          <a:prstGeom prst="rect">
            <a:avLst/>
          </a:prstGeom>
          <a:noFill/>
          <a:ln>
            <a:noFill/>
          </a:ln>
        </p:spPr>
      </p:sp>
      <p:sp>
        <p:nvSpPr>
          <p:cNvPr id="378" name="Google Shape;378;p55"/>
          <p:cNvSpPr txBox="1">
            <a:spLocks noGrp="1"/>
          </p:cNvSpPr>
          <p:nvPr>
            <p:ph type="body" idx="1"/>
          </p:nvPr>
        </p:nvSpPr>
        <p:spPr>
          <a:xfrm>
            <a:off x="4655675" y="956675"/>
            <a:ext cx="3965400" cy="775200"/>
          </a:xfrm>
          <a:prstGeom prst="rect">
            <a:avLst/>
          </a:prstGeom>
          <a:solidFill>
            <a:schemeClr val="lt1"/>
          </a:solidFill>
        </p:spPr>
        <p:txBody>
          <a:bodyPr spcFirstLastPara="1" wrap="square" lIns="274300" tIns="0" rIns="274300" bIns="274300" anchor="t" anchorCtr="0">
            <a:noAutofit/>
          </a:bodyPr>
          <a:lstStyle>
            <a:lvl1pPr marL="457200" lvl="0" indent="-298450">
              <a:spcBef>
                <a:spcPts val="0"/>
              </a:spcBef>
              <a:spcAft>
                <a:spcPts val="0"/>
              </a:spcAft>
              <a:buClr>
                <a:schemeClr val="dk1"/>
              </a:buClr>
              <a:buSzPts val="1100"/>
              <a:buFont typeface="Barlow"/>
              <a:buChar char="●"/>
              <a:defRPr sz="1100">
                <a:latin typeface="Barlow"/>
                <a:ea typeface="Barlow"/>
                <a:cs typeface="Barlow"/>
                <a:sym typeface="Barlow"/>
              </a:defRPr>
            </a:lvl1pPr>
            <a:lvl2pPr marL="914400" lvl="1" indent="-298450">
              <a:spcBef>
                <a:spcPts val="0"/>
              </a:spcBef>
              <a:spcAft>
                <a:spcPts val="0"/>
              </a:spcAft>
              <a:buClr>
                <a:schemeClr val="dk1"/>
              </a:buClr>
              <a:buSzPts val="1100"/>
              <a:buFont typeface="Barlow"/>
              <a:buChar char="○"/>
              <a:defRPr sz="1100">
                <a:latin typeface="Barlow"/>
                <a:ea typeface="Barlow"/>
                <a:cs typeface="Barlow"/>
                <a:sym typeface="Barlow"/>
              </a:defRPr>
            </a:lvl2pPr>
            <a:lvl3pPr marL="1371600" lvl="2" indent="-298450">
              <a:spcBef>
                <a:spcPts val="0"/>
              </a:spcBef>
              <a:spcAft>
                <a:spcPts val="0"/>
              </a:spcAft>
              <a:buClr>
                <a:schemeClr val="dk1"/>
              </a:buClr>
              <a:buSzPts val="1100"/>
              <a:buFont typeface="Barlow"/>
              <a:buChar char="■"/>
              <a:defRPr sz="1100">
                <a:latin typeface="Barlow"/>
                <a:ea typeface="Barlow"/>
                <a:cs typeface="Barlow"/>
                <a:sym typeface="Barlow"/>
              </a:defRPr>
            </a:lvl3pPr>
            <a:lvl4pPr marL="1828800" lvl="3" indent="-298450">
              <a:spcBef>
                <a:spcPts val="0"/>
              </a:spcBef>
              <a:spcAft>
                <a:spcPts val="0"/>
              </a:spcAft>
              <a:buClr>
                <a:schemeClr val="dk1"/>
              </a:buClr>
              <a:buSzPts val="1100"/>
              <a:buFont typeface="Barlow"/>
              <a:buChar char="●"/>
              <a:defRPr sz="1100">
                <a:latin typeface="Barlow"/>
                <a:ea typeface="Barlow"/>
                <a:cs typeface="Barlow"/>
                <a:sym typeface="Barlow"/>
              </a:defRPr>
            </a:lvl4pPr>
            <a:lvl5pPr marL="2286000" lvl="4" indent="-298450">
              <a:spcBef>
                <a:spcPts val="0"/>
              </a:spcBef>
              <a:spcAft>
                <a:spcPts val="0"/>
              </a:spcAft>
              <a:buClr>
                <a:schemeClr val="dk1"/>
              </a:buClr>
              <a:buSzPts val="1100"/>
              <a:buFont typeface="Barlow"/>
              <a:buChar char="○"/>
              <a:defRPr>
                <a:latin typeface="Barlow"/>
                <a:ea typeface="Barlow"/>
                <a:cs typeface="Barlow"/>
                <a:sym typeface="Barlow"/>
              </a:defRPr>
            </a:lvl5pPr>
            <a:lvl6pPr marL="2743200" lvl="5" indent="-298450">
              <a:spcBef>
                <a:spcPts val="0"/>
              </a:spcBef>
              <a:spcAft>
                <a:spcPts val="0"/>
              </a:spcAft>
              <a:buClr>
                <a:schemeClr val="dk1"/>
              </a:buClr>
              <a:buSzPts val="1100"/>
              <a:buFont typeface="Barlow"/>
              <a:buChar char="■"/>
              <a:defRPr sz="1100">
                <a:latin typeface="Barlow"/>
                <a:ea typeface="Barlow"/>
                <a:cs typeface="Barlow"/>
                <a:sym typeface="Barlow"/>
              </a:defRPr>
            </a:lvl6pPr>
            <a:lvl7pPr marL="3200400" lvl="6" indent="-298450">
              <a:spcBef>
                <a:spcPts val="0"/>
              </a:spcBef>
              <a:spcAft>
                <a:spcPts val="0"/>
              </a:spcAft>
              <a:buClr>
                <a:schemeClr val="dk1"/>
              </a:buClr>
              <a:buSzPts val="1100"/>
              <a:buFont typeface="Barlow"/>
              <a:buChar char="●"/>
              <a:defRPr sz="1100">
                <a:latin typeface="Barlow"/>
                <a:ea typeface="Barlow"/>
                <a:cs typeface="Barlow"/>
                <a:sym typeface="Barlow"/>
              </a:defRPr>
            </a:lvl7pPr>
            <a:lvl8pPr marL="3657600" lvl="7" indent="-298450">
              <a:spcBef>
                <a:spcPts val="0"/>
              </a:spcBef>
              <a:spcAft>
                <a:spcPts val="0"/>
              </a:spcAft>
              <a:buClr>
                <a:schemeClr val="dk1"/>
              </a:buClr>
              <a:buSzPts val="1100"/>
              <a:buFont typeface="Barlow"/>
              <a:buChar char="○"/>
              <a:defRPr sz="1100">
                <a:latin typeface="Barlow"/>
                <a:ea typeface="Barlow"/>
                <a:cs typeface="Barlow"/>
                <a:sym typeface="Barlow"/>
              </a:defRPr>
            </a:lvl8pPr>
            <a:lvl9pPr marL="4114800" lvl="8" indent="-298450">
              <a:spcBef>
                <a:spcPts val="0"/>
              </a:spcBef>
              <a:spcAft>
                <a:spcPts val="0"/>
              </a:spcAft>
              <a:buClr>
                <a:schemeClr val="dk1"/>
              </a:buClr>
              <a:buSzPts val="1100"/>
              <a:buFont typeface="Barlow"/>
              <a:buChar char="■"/>
              <a:defRPr sz="1100">
                <a:latin typeface="Barlow"/>
                <a:ea typeface="Barlow"/>
                <a:cs typeface="Barlow"/>
                <a:sym typeface="Barlow"/>
              </a:defRPr>
            </a:lvl9pPr>
          </a:lstStyle>
          <a:p>
            <a:endParaRPr/>
          </a:p>
        </p:txBody>
      </p:sp>
      <p:sp>
        <p:nvSpPr>
          <p:cNvPr id="379" name="Google Shape;379;p55"/>
          <p:cNvSpPr txBox="1">
            <a:spLocks noGrp="1"/>
          </p:cNvSpPr>
          <p:nvPr>
            <p:ph type="subTitle" idx="3"/>
          </p:nvPr>
        </p:nvSpPr>
        <p:spPr>
          <a:xfrm>
            <a:off x="4655675" y="522900"/>
            <a:ext cx="3965400" cy="442800"/>
          </a:xfrm>
          <a:prstGeom prst="rect">
            <a:avLst/>
          </a:prstGeom>
          <a:solidFill>
            <a:schemeClr val="lt1"/>
          </a:solidFill>
        </p:spPr>
        <p:txBody>
          <a:bodyPr spcFirstLastPara="1" wrap="square" lIns="274300" tIns="274300" rIns="274300" bIns="0" anchor="b"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380" name="Google Shape;380;p55"/>
          <p:cNvSpPr txBox="1">
            <a:spLocks noGrp="1"/>
          </p:cNvSpPr>
          <p:nvPr>
            <p:ph type="body" idx="4"/>
          </p:nvPr>
        </p:nvSpPr>
        <p:spPr>
          <a:xfrm>
            <a:off x="524350" y="4144800"/>
            <a:ext cx="1558800" cy="475800"/>
          </a:xfrm>
          <a:prstGeom prst="rect">
            <a:avLst/>
          </a:prstGeom>
          <a:solidFill>
            <a:schemeClr val="lt1"/>
          </a:solidFill>
        </p:spPr>
        <p:txBody>
          <a:bodyPr spcFirstLastPara="1" wrap="square" lIns="137150" tIns="137150" rIns="137150" bIns="137150" anchor="t" anchorCtr="0">
            <a:noAutofit/>
          </a:bodyPr>
          <a:lstStyle>
            <a:lvl1pPr marL="457200" lvl="0" indent="-273050">
              <a:spcBef>
                <a:spcPts val="0"/>
              </a:spcBef>
              <a:spcAft>
                <a:spcPts val="0"/>
              </a:spcAft>
              <a:buClr>
                <a:schemeClr val="dk1"/>
              </a:buClr>
              <a:buSzPts val="700"/>
              <a:buFont typeface="Barlow"/>
              <a:buChar char="●"/>
              <a:defRPr sz="700">
                <a:latin typeface="Barlow"/>
                <a:ea typeface="Barlow"/>
                <a:cs typeface="Barlow"/>
                <a:sym typeface="Barlow"/>
              </a:defRPr>
            </a:lvl1pPr>
            <a:lvl2pPr marL="914400" lvl="1" indent="-273050">
              <a:spcBef>
                <a:spcPts val="0"/>
              </a:spcBef>
              <a:spcAft>
                <a:spcPts val="0"/>
              </a:spcAft>
              <a:buClr>
                <a:schemeClr val="dk1"/>
              </a:buClr>
              <a:buSzPts val="700"/>
              <a:buFont typeface="Barlow"/>
              <a:buChar char="○"/>
              <a:defRPr sz="700">
                <a:latin typeface="Barlow"/>
                <a:ea typeface="Barlow"/>
                <a:cs typeface="Barlow"/>
                <a:sym typeface="Barlow"/>
              </a:defRPr>
            </a:lvl2pPr>
            <a:lvl3pPr marL="1371600" lvl="2" indent="-273050">
              <a:spcBef>
                <a:spcPts val="0"/>
              </a:spcBef>
              <a:spcAft>
                <a:spcPts val="0"/>
              </a:spcAft>
              <a:buClr>
                <a:schemeClr val="dk1"/>
              </a:buClr>
              <a:buSzPts val="700"/>
              <a:buFont typeface="Barlow"/>
              <a:buChar char="■"/>
              <a:defRPr sz="700">
                <a:latin typeface="Barlow"/>
                <a:ea typeface="Barlow"/>
                <a:cs typeface="Barlow"/>
                <a:sym typeface="Barlow"/>
              </a:defRPr>
            </a:lvl3pPr>
            <a:lvl4pPr marL="1828800" lvl="3" indent="-273050">
              <a:spcBef>
                <a:spcPts val="0"/>
              </a:spcBef>
              <a:spcAft>
                <a:spcPts val="0"/>
              </a:spcAft>
              <a:buClr>
                <a:schemeClr val="dk1"/>
              </a:buClr>
              <a:buSzPts val="700"/>
              <a:buFont typeface="Barlow"/>
              <a:buChar char="●"/>
              <a:defRPr sz="700">
                <a:latin typeface="Barlow"/>
                <a:ea typeface="Barlow"/>
                <a:cs typeface="Barlow"/>
                <a:sym typeface="Barlow"/>
              </a:defRPr>
            </a:lvl4pPr>
            <a:lvl5pPr marL="2286000" lvl="4" indent="-273050">
              <a:spcBef>
                <a:spcPts val="0"/>
              </a:spcBef>
              <a:spcAft>
                <a:spcPts val="0"/>
              </a:spcAft>
              <a:buClr>
                <a:schemeClr val="dk1"/>
              </a:buClr>
              <a:buSzPts val="700"/>
              <a:buFont typeface="Barlow"/>
              <a:buChar char="○"/>
              <a:defRPr sz="700">
                <a:latin typeface="Barlow"/>
                <a:ea typeface="Barlow"/>
                <a:cs typeface="Barlow"/>
                <a:sym typeface="Barlow"/>
              </a:defRPr>
            </a:lvl5pPr>
            <a:lvl6pPr marL="2743200" lvl="5" indent="-273050">
              <a:spcBef>
                <a:spcPts val="0"/>
              </a:spcBef>
              <a:spcAft>
                <a:spcPts val="0"/>
              </a:spcAft>
              <a:buClr>
                <a:schemeClr val="dk1"/>
              </a:buClr>
              <a:buSzPts val="700"/>
              <a:buFont typeface="Barlow"/>
              <a:buChar char="■"/>
              <a:defRPr sz="700">
                <a:latin typeface="Barlow"/>
                <a:ea typeface="Barlow"/>
                <a:cs typeface="Barlow"/>
                <a:sym typeface="Barlow"/>
              </a:defRPr>
            </a:lvl6pPr>
            <a:lvl7pPr marL="3200400" lvl="6" indent="-273050">
              <a:spcBef>
                <a:spcPts val="0"/>
              </a:spcBef>
              <a:spcAft>
                <a:spcPts val="0"/>
              </a:spcAft>
              <a:buClr>
                <a:schemeClr val="dk1"/>
              </a:buClr>
              <a:buSzPts val="700"/>
              <a:buFont typeface="Barlow"/>
              <a:buChar char="●"/>
              <a:defRPr sz="700">
                <a:latin typeface="Barlow"/>
                <a:ea typeface="Barlow"/>
                <a:cs typeface="Barlow"/>
                <a:sym typeface="Barlow"/>
              </a:defRPr>
            </a:lvl7pPr>
            <a:lvl8pPr marL="3657600" lvl="7" indent="-273050">
              <a:spcBef>
                <a:spcPts val="0"/>
              </a:spcBef>
              <a:spcAft>
                <a:spcPts val="0"/>
              </a:spcAft>
              <a:buClr>
                <a:schemeClr val="dk1"/>
              </a:buClr>
              <a:buSzPts val="700"/>
              <a:buFont typeface="Barlow"/>
              <a:buChar char="○"/>
              <a:defRPr sz="700">
                <a:latin typeface="Barlow"/>
                <a:ea typeface="Barlow"/>
                <a:cs typeface="Barlow"/>
                <a:sym typeface="Barlow"/>
              </a:defRPr>
            </a:lvl8pPr>
            <a:lvl9pPr marL="4114800" lvl="8" indent="-273050">
              <a:spcBef>
                <a:spcPts val="0"/>
              </a:spcBef>
              <a:spcAft>
                <a:spcPts val="0"/>
              </a:spcAft>
              <a:buClr>
                <a:schemeClr val="dk1"/>
              </a:buClr>
              <a:buSzPts val="700"/>
              <a:buFont typeface="Barlow"/>
              <a:buChar char="■"/>
              <a:defRPr sz="700">
                <a:latin typeface="Barlow"/>
                <a:ea typeface="Barlow"/>
                <a:cs typeface="Barlow"/>
                <a:sym typeface="Barlow"/>
              </a:defRPr>
            </a:lvl9pPr>
          </a:lstStyle>
          <a:p>
            <a:endParaRPr/>
          </a:p>
        </p:txBody>
      </p:sp>
      <p:sp>
        <p:nvSpPr>
          <p:cNvPr id="381" name="Google Shape;381;p55"/>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matchingName="Quote + Image">
  <p:cSld name="CUSTOM_1">
    <p:bg>
      <p:bgPr>
        <a:solidFill>
          <a:schemeClr val="lt2"/>
        </a:solidFill>
        <a:effectLst/>
      </p:bgPr>
    </p:bg>
    <p:spTree>
      <p:nvGrpSpPr>
        <p:cNvPr id="1" name="Shape 382"/>
        <p:cNvGrpSpPr/>
        <p:nvPr/>
      </p:nvGrpSpPr>
      <p:grpSpPr>
        <a:xfrm>
          <a:off x="0" y="0"/>
          <a:ext cx="0" cy="0"/>
          <a:chOff x="0" y="0"/>
          <a:chExt cx="0" cy="0"/>
        </a:xfrm>
      </p:grpSpPr>
      <p:sp>
        <p:nvSpPr>
          <p:cNvPr id="383" name="Google Shape;383;p56"/>
          <p:cNvSpPr>
            <a:spLocks noGrp="1"/>
          </p:cNvSpPr>
          <p:nvPr>
            <p:ph type="pic" idx="2"/>
          </p:nvPr>
        </p:nvSpPr>
        <p:spPr>
          <a:xfrm>
            <a:off x="5485725" y="523025"/>
            <a:ext cx="3135300" cy="4097700"/>
          </a:xfrm>
          <a:prstGeom prst="roundRect">
            <a:avLst>
              <a:gd name="adj" fmla="val 16667"/>
            </a:avLst>
          </a:prstGeom>
          <a:noFill/>
          <a:ln>
            <a:noFill/>
          </a:ln>
        </p:spPr>
      </p:sp>
      <p:sp>
        <p:nvSpPr>
          <p:cNvPr id="384" name="Google Shape;384;p56"/>
          <p:cNvSpPr txBox="1">
            <a:spLocks noGrp="1"/>
          </p:cNvSpPr>
          <p:nvPr>
            <p:ph type="title"/>
          </p:nvPr>
        </p:nvSpPr>
        <p:spPr>
          <a:xfrm>
            <a:off x="591441" y="391675"/>
            <a:ext cx="4397400" cy="3178200"/>
          </a:xfrm>
          <a:prstGeom prst="rect">
            <a:avLst/>
          </a:prstGeom>
        </p:spPr>
        <p:txBody>
          <a:bodyPr spcFirstLastPara="1" wrap="square" lIns="91425" tIns="91425" rIns="91425" bIns="91425" anchor="t" anchorCtr="0">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a:endParaRPr/>
          </a:p>
        </p:txBody>
      </p:sp>
      <p:sp>
        <p:nvSpPr>
          <p:cNvPr id="385" name="Google Shape;385;p56"/>
          <p:cNvSpPr txBox="1">
            <a:spLocks noGrp="1"/>
          </p:cNvSpPr>
          <p:nvPr>
            <p:ph type="body" idx="1"/>
          </p:nvPr>
        </p:nvSpPr>
        <p:spPr>
          <a:xfrm>
            <a:off x="638750" y="4413181"/>
            <a:ext cx="5537100" cy="310500"/>
          </a:xfrm>
          <a:prstGeom prst="rect">
            <a:avLst/>
          </a:prstGeom>
        </p:spPr>
        <p:txBody>
          <a:bodyPr spcFirstLastPara="1" wrap="square" lIns="91425" tIns="91425" rIns="91425" bIns="91425" anchor="b" anchorCtr="0">
            <a:noAutofit/>
          </a:bodyPr>
          <a:lstStyle>
            <a:lvl1pPr marL="457200" lvl="0"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marL="914400" lvl="1"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marL="1371600" lvl="2"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marL="1828800" lvl="3"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marL="2286000" lvl="4" indent="-29845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marL="2743200" lvl="5"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marL="3200400" lvl="6"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marL="3657600" lvl="7"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marL="4114800" lvl="8" indent="-29845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a:endParaRPr/>
          </a:p>
        </p:txBody>
      </p:sp>
      <p:sp>
        <p:nvSpPr>
          <p:cNvPr id="386" name="Google Shape;386;p56"/>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matchingName="Goals + 5 Images">
  <p:cSld name="CUSTOM_2">
    <p:bg>
      <p:bgPr>
        <a:solidFill>
          <a:schemeClr val="dk1"/>
        </a:solidFill>
        <a:effectLst/>
      </p:bgPr>
    </p:bg>
    <p:spTree>
      <p:nvGrpSpPr>
        <p:cNvPr id="1" name="Shape 387"/>
        <p:cNvGrpSpPr/>
        <p:nvPr/>
      </p:nvGrpSpPr>
      <p:grpSpPr>
        <a:xfrm>
          <a:off x="0" y="0"/>
          <a:ext cx="0" cy="0"/>
          <a:chOff x="0" y="0"/>
          <a:chExt cx="0" cy="0"/>
        </a:xfrm>
      </p:grpSpPr>
      <p:sp>
        <p:nvSpPr>
          <p:cNvPr id="388" name="Google Shape;388;p57"/>
          <p:cNvSpPr txBox="1">
            <a:spLocks noGrp="1"/>
          </p:cNvSpPr>
          <p:nvPr>
            <p:ph type="body" idx="1"/>
          </p:nvPr>
        </p:nvSpPr>
        <p:spPr>
          <a:xfrm>
            <a:off x="5481425"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89" name="Google Shape;389;p57"/>
          <p:cNvSpPr txBox="1">
            <a:spLocks noGrp="1"/>
          </p:cNvSpPr>
          <p:nvPr>
            <p:ph type="body" idx="2"/>
          </p:nvPr>
        </p:nvSpPr>
        <p:spPr>
          <a:xfrm>
            <a:off x="3918400" y="27157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0" name="Google Shape;390;p57"/>
          <p:cNvSpPr txBox="1">
            <a:spLocks noGrp="1"/>
          </p:cNvSpPr>
          <p:nvPr>
            <p:ph type="body" idx="3"/>
          </p:nvPr>
        </p:nvSpPr>
        <p:spPr>
          <a:xfrm>
            <a:off x="2349550" y="271557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1" name="Google Shape;391;p57"/>
          <p:cNvSpPr txBox="1">
            <a:spLocks noGrp="1"/>
          </p:cNvSpPr>
          <p:nvPr>
            <p:ph type="body" idx="4"/>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392" name="Google Shape;392;p57"/>
          <p:cNvSpPr txBox="1">
            <a:spLocks noGrp="1"/>
          </p:cNvSpPr>
          <p:nvPr>
            <p:ph type="body" idx="5"/>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393" name="Google Shape;393;p57"/>
          <p:cNvSpPr txBox="1">
            <a:spLocks noGrp="1"/>
          </p:cNvSpPr>
          <p:nvPr>
            <p:ph type="body" idx="6"/>
          </p:nvPr>
        </p:nvSpPr>
        <p:spPr>
          <a:xfrm>
            <a:off x="70444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394" name="Google Shape;394;p57"/>
          <p:cNvCxnSpPr/>
          <p:nvPr/>
        </p:nvCxnSpPr>
        <p:spPr>
          <a:xfrm rot="10800000">
            <a:off x="827250" y="1481375"/>
            <a:ext cx="7489500" cy="0"/>
          </a:xfrm>
          <a:prstGeom prst="straightConnector1">
            <a:avLst/>
          </a:prstGeom>
          <a:noFill/>
          <a:ln w="19050" cap="flat" cmpd="sng">
            <a:solidFill>
              <a:schemeClr val="accent1"/>
            </a:solidFill>
            <a:prstDash val="solid"/>
            <a:round/>
            <a:headEnd type="none" w="med" len="med"/>
            <a:tailEnd type="none" w="med" len="med"/>
          </a:ln>
        </p:spPr>
      </p:cxnSp>
      <p:sp>
        <p:nvSpPr>
          <p:cNvPr id="395" name="Google Shape;395;p57"/>
          <p:cNvSpPr>
            <a:spLocks noGrp="1"/>
          </p:cNvSpPr>
          <p:nvPr>
            <p:ph type="pic" idx="7"/>
          </p:nvPr>
        </p:nvSpPr>
        <p:spPr>
          <a:xfrm>
            <a:off x="7049625" y="523025"/>
            <a:ext cx="1305900" cy="1918500"/>
          </a:xfrm>
          <a:prstGeom prst="roundRect">
            <a:avLst>
              <a:gd name="adj" fmla="val 16667"/>
            </a:avLst>
          </a:prstGeom>
          <a:noFill/>
          <a:ln>
            <a:noFill/>
          </a:ln>
        </p:spPr>
      </p:sp>
      <p:sp>
        <p:nvSpPr>
          <p:cNvPr id="396" name="Google Shape;396;p57"/>
          <p:cNvSpPr>
            <a:spLocks noGrp="1"/>
          </p:cNvSpPr>
          <p:nvPr>
            <p:ph type="pic" idx="8"/>
          </p:nvPr>
        </p:nvSpPr>
        <p:spPr>
          <a:xfrm>
            <a:off x="784775" y="522100"/>
            <a:ext cx="1305900" cy="1918500"/>
          </a:xfrm>
          <a:prstGeom prst="roundRect">
            <a:avLst>
              <a:gd name="adj" fmla="val 16667"/>
            </a:avLst>
          </a:prstGeom>
          <a:noFill/>
          <a:ln>
            <a:noFill/>
          </a:ln>
        </p:spPr>
      </p:sp>
      <p:sp>
        <p:nvSpPr>
          <p:cNvPr id="397" name="Google Shape;397;p57"/>
          <p:cNvSpPr>
            <a:spLocks noGrp="1"/>
          </p:cNvSpPr>
          <p:nvPr>
            <p:ph type="pic" idx="9"/>
          </p:nvPr>
        </p:nvSpPr>
        <p:spPr>
          <a:xfrm>
            <a:off x="2343950" y="523500"/>
            <a:ext cx="1305900" cy="1918500"/>
          </a:xfrm>
          <a:prstGeom prst="roundRect">
            <a:avLst>
              <a:gd name="adj" fmla="val 16667"/>
            </a:avLst>
          </a:prstGeom>
          <a:noFill/>
          <a:ln>
            <a:noFill/>
          </a:ln>
        </p:spPr>
      </p:sp>
      <p:sp>
        <p:nvSpPr>
          <p:cNvPr id="398" name="Google Shape;398;p57"/>
          <p:cNvSpPr>
            <a:spLocks noGrp="1"/>
          </p:cNvSpPr>
          <p:nvPr>
            <p:ph type="pic" idx="13"/>
          </p:nvPr>
        </p:nvSpPr>
        <p:spPr>
          <a:xfrm>
            <a:off x="3915213" y="523500"/>
            <a:ext cx="1305900" cy="1918500"/>
          </a:xfrm>
          <a:prstGeom prst="roundRect">
            <a:avLst>
              <a:gd name="adj" fmla="val 16667"/>
            </a:avLst>
          </a:prstGeom>
          <a:noFill/>
          <a:ln>
            <a:noFill/>
          </a:ln>
        </p:spPr>
      </p:sp>
      <p:sp>
        <p:nvSpPr>
          <p:cNvPr id="399" name="Google Shape;399;p57"/>
          <p:cNvSpPr>
            <a:spLocks noGrp="1"/>
          </p:cNvSpPr>
          <p:nvPr>
            <p:ph type="pic" idx="14"/>
          </p:nvPr>
        </p:nvSpPr>
        <p:spPr>
          <a:xfrm>
            <a:off x="5490975" y="523500"/>
            <a:ext cx="1305900" cy="1918500"/>
          </a:xfrm>
          <a:prstGeom prst="roundRect">
            <a:avLst>
              <a:gd name="adj" fmla="val 16667"/>
            </a:avLst>
          </a:prstGeom>
          <a:noFill/>
          <a:ln>
            <a:noFill/>
          </a:ln>
        </p:spPr>
      </p:sp>
      <p:sp>
        <p:nvSpPr>
          <p:cNvPr id="400" name="Google Shape;400;p57"/>
          <p:cNvSpPr txBox="1">
            <a:spLocks noGrp="1"/>
          </p:cNvSpPr>
          <p:nvPr>
            <p:ph type="body" idx="15"/>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1" name="Google Shape;401;p57"/>
          <p:cNvSpPr txBox="1">
            <a:spLocks noGrp="1"/>
          </p:cNvSpPr>
          <p:nvPr>
            <p:ph type="subTitle" idx="16"/>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a:endParaRPr/>
          </a:p>
        </p:txBody>
      </p:sp>
      <p:sp>
        <p:nvSpPr>
          <p:cNvPr id="402" name="Google Shape;402;p57"/>
          <p:cNvSpPr txBox="1">
            <a:spLocks noGrp="1"/>
          </p:cNvSpPr>
          <p:nvPr>
            <p:ph type="body" idx="17"/>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3" name="Google Shape;403;p57"/>
          <p:cNvSpPr txBox="1">
            <a:spLocks noGrp="1"/>
          </p:cNvSpPr>
          <p:nvPr>
            <p:ph type="body" idx="18"/>
          </p:nvPr>
        </p:nvSpPr>
        <p:spPr>
          <a:xfrm>
            <a:off x="391548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4" name="Google Shape;404;p57"/>
          <p:cNvSpPr txBox="1">
            <a:spLocks noGrp="1"/>
          </p:cNvSpPr>
          <p:nvPr>
            <p:ph type="body" idx="19"/>
          </p:nvPr>
        </p:nvSpPr>
        <p:spPr>
          <a:xfrm>
            <a:off x="5479963"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5" name="Google Shape;405;p57"/>
          <p:cNvSpPr txBox="1">
            <a:spLocks noGrp="1"/>
          </p:cNvSpPr>
          <p:nvPr>
            <p:ph type="body" idx="20"/>
          </p:nvPr>
        </p:nvSpPr>
        <p:spPr>
          <a:xfrm>
            <a:off x="7047338"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marL="914400" lvl="1"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marL="1371600" lvl="2"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marL="1828800" lvl="3"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marL="2286000" lvl="4"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marL="2743200" lvl="5"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marL="3200400" lvl="6"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marL="3657600" lvl="7"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marL="4114800" lvl="8" indent="-27305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a:endParaRPr/>
          </a:p>
        </p:txBody>
      </p:sp>
      <p:sp>
        <p:nvSpPr>
          <p:cNvPr id="406" name="Google Shape;406;p57"/>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matchingName="Strategy Canvas / Line Graph">
  <p:cSld name="CUSTOM_3">
    <p:bg>
      <p:bgPr>
        <a:solidFill>
          <a:schemeClr val="dk1"/>
        </a:solidFill>
        <a:effectLst/>
      </p:bgPr>
    </p:bg>
    <p:spTree>
      <p:nvGrpSpPr>
        <p:cNvPr id="1" name="Shape 407"/>
        <p:cNvGrpSpPr/>
        <p:nvPr/>
      </p:nvGrpSpPr>
      <p:grpSpPr>
        <a:xfrm>
          <a:off x="0" y="0"/>
          <a:ext cx="0" cy="0"/>
          <a:chOff x="0" y="0"/>
          <a:chExt cx="0" cy="0"/>
        </a:xfrm>
      </p:grpSpPr>
      <p:sp>
        <p:nvSpPr>
          <p:cNvPr id="408" name="Google Shape;408;p58"/>
          <p:cNvSpPr txBox="1">
            <a:spLocks noGrp="1"/>
          </p:cNvSpPr>
          <p:nvPr>
            <p:ph type="body" idx="1"/>
          </p:nvPr>
        </p:nvSpPr>
        <p:spPr>
          <a:xfrm>
            <a:off x="3917825" y="4024920"/>
            <a:ext cx="44412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09" name="Google Shape;409;p58"/>
          <p:cNvSpPr txBox="1">
            <a:spLocks noGrp="1"/>
          </p:cNvSpPr>
          <p:nvPr>
            <p:ph type="subTitle" idx="2"/>
          </p:nvPr>
        </p:nvSpPr>
        <p:spPr>
          <a:xfrm>
            <a:off x="783675" y="3967895"/>
            <a:ext cx="2877600" cy="431100"/>
          </a:xfrm>
          <a:prstGeom prst="rect">
            <a:avLst/>
          </a:prstGeom>
        </p:spPr>
        <p:txBody>
          <a:bodyPr spcFirstLastPara="1" wrap="square" lIns="0" tIns="0" rIns="0" bIns="0" anchor="t" anchorCtr="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a:endParaRPr/>
          </a:p>
        </p:txBody>
      </p:sp>
      <p:sp>
        <p:nvSpPr>
          <p:cNvPr id="410" name="Google Shape;410;p58"/>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1"/>
                </a:solidFill>
              </a:defRPr>
            </a:lvl1pPr>
            <a:lvl2pPr lvl="1">
              <a:buNone/>
              <a:defRPr sz="1100">
                <a:solidFill>
                  <a:schemeClr val="accent1"/>
                </a:solidFill>
              </a:defRPr>
            </a:lvl2pPr>
            <a:lvl3pPr lvl="2">
              <a:buNone/>
              <a:defRPr sz="1100">
                <a:solidFill>
                  <a:schemeClr val="accent1"/>
                </a:solidFill>
              </a:defRPr>
            </a:lvl3pPr>
            <a:lvl4pPr lvl="3">
              <a:buNone/>
              <a:defRPr sz="1100">
                <a:solidFill>
                  <a:schemeClr val="accent1"/>
                </a:solidFill>
              </a:defRPr>
            </a:lvl4pPr>
            <a:lvl5pPr lvl="4">
              <a:buNone/>
              <a:defRPr sz="1100">
                <a:solidFill>
                  <a:schemeClr val="accent1"/>
                </a:solidFill>
              </a:defRPr>
            </a:lvl5pPr>
            <a:lvl6pPr lvl="5">
              <a:buNone/>
              <a:defRPr sz="1100">
                <a:solidFill>
                  <a:schemeClr val="accent1"/>
                </a:solidFill>
              </a:defRPr>
            </a:lvl6pPr>
            <a:lvl7pPr lvl="6">
              <a:buNone/>
              <a:defRPr sz="1100">
                <a:solidFill>
                  <a:schemeClr val="accent1"/>
                </a:solidFill>
              </a:defRPr>
            </a:lvl7pPr>
            <a:lvl8pPr lvl="7">
              <a:buNone/>
              <a:defRPr sz="1100">
                <a:solidFill>
                  <a:schemeClr val="accent1"/>
                </a:solidFill>
              </a:defRPr>
            </a:lvl8pPr>
            <a:lvl9pPr lvl="8">
              <a:buNone/>
              <a:defRPr sz="1100">
                <a:solidFill>
                  <a:schemeClr val="accen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matchingName="Section Header">
  <p:cSld name="CUSTOM_4">
    <p:spTree>
      <p:nvGrpSpPr>
        <p:cNvPr id="1" name="Shape 411"/>
        <p:cNvGrpSpPr/>
        <p:nvPr/>
      </p:nvGrpSpPr>
      <p:grpSpPr>
        <a:xfrm>
          <a:off x="0" y="0"/>
          <a:ext cx="0" cy="0"/>
          <a:chOff x="0" y="0"/>
          <a:chExt cx="0" cy="0"/>
        </a:xfrm>
      </p:grpSpPr>
      <p:sp>
        <p:nvSpPr>
          <p:cNvPr id="412" name="Google Shape;412;p59"/>
          <p:cNvSpPr txBox="1">
            <a:spLocks noGrp="1"/>
          </p:cNvSpPr>
          <p:nvPr>
            <p:ph type="title"/>
          </p:nvPr>
        </p:nvSpPr>
        <p:spPr>
          <a:xfrm>
            <a:off x="697350" y="2932550"/>
            <a:ext cx="7749300" cy="10158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a:endParaRPr/>
          </a:p>
        </p:txBody>
      </p:sp>
      <p:sp>
        <p:nvSpPr>
          <p:cNvPr id="413" name="Google Shape;413;p59"/>
          <p:cNvSpPr txBox="1">
            <a:spLocks noGrp="1"/>
          </p:cNvSpPr>
          <p:nvPr>
            <p:ph type="title" idx="2"/>
          </p:nvPr>
        </p:nvSpPr>
        <p:spPr>
          <a:xfrm>
            <a:off x="3278250" y="1194450"/>
            <a:ext cx="2587500" cy="19926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a:endParaRPr/>
          </a:p>
        </p:txBody>
      </p:sp>
      <p:sp>
        <p:nvSpPr>
          <p:cNvPr id="414" name="Google Shape;414;p59"/>
          <p:cNvSpPr txBox="1">
            <a:spLocks noGrp="1"/>
          </p:cNvSpPr>
          <p:nvPr>
            <p:ph type="sldNum" idx="12"/>
          </p:nvPr>
        </p:nvSpPr>
        <p:spPr>
          <a:xfrm>
            <a:off x="8556784" y="47498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matchingName="KPIs / Objectives">
  <p:cSld name="CUSTOM_5">
    <p:bg>
      <p:bgPr>
        <a:solidFill>
          <a:schemeClr val="dk1"/>
        </a:solidFill>
        <a:effectLst/>
      </p:bgPr>
    </p:bg>
    <p:spTree>
      <p:nvGrpSpPr>
        <p:cNvPr id="1" name="Shape 415"/>
        <p:cNvGrpSpPr/>
        <p:nvPr/>
      </p:nvGrpSpPr>
      <p:grpSpPr>
        <a:xfrm>
          <a:off x="0" y="0"/>
          <a:ext cx="0" cy="0"/>
          <a:chOff x="0" y="0"/>
          <a:chExt cx="0" cy="0"/>
        </a:xfrm>
      </p:grpSpPr>
      <p:sp>
        <p:nvSpPr>
          <p:cNvPr id="416" name="Google Shape;416;p60"/>
          <p:cNvSpPr/>
          <p:nvPr/>
        </p:nvSpPr>
        <p:spPr>
          <a:xfrm rot="-5400000">
            <a:off x="4090300" y="-436575"/>
            <a:ext cx="4099200" cy="6015000"/>
          </a:xfrm>
          <a:prstGeom prst="round2SameRect">
            <a:avLst>
              <a:gd name="adj1" fmla="val 16667"/>
              <a:gd name="adj2" fmla="val 0"/>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accent2"/>
              </a:solidFill>
            </a:endParaRPr>
          </a:p>
        </p:txBody>
      </p:sp>
      <p:sp>
        <p:nvSpPr>
          <p:cNvPr id="417" name="Google Shape;417;p60"/>
          <p:cNvSpPr txBox="1">
            <a:spLocks noGrp="1"/>
          </p:cNvSpPr>
          <p:nvPr>
            <p:ph type="body" idx="1"/>
          </p:nvPr>
        </p:nvSpPr>
        <p:spPr>
          <a:xfrm>
            <a:off x="3918400"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18" name="Google Shape;418;p60"/>
          <p:cNvSpPr txBox="1">
            <a:spLocks noGrp="1"/>
          </p:cNvSpPr>
          <p:nvPr>
            <p:ph type="body" idx="2"/>
          </p:nvPr>
        </p:nvSpPr>
        <p:spPr>
          <a:xfrm>
            <a:off x="3918400"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19" name="Google Shape;419;p60"/>
          <p:cNvSpPr txBox="1">
            <a:spLocks noGrp="1"/>
          </p:cNvSpPr>
          <p:nvPr>
            <p:ph type="body" idx="3"/>
          </p:nvPr>
        </p:nvSpPr>
        <p:spPr>
          <a:xfrm>
            <a:off x="7044450" y="36805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0" name="Google Shape;420;p60"/>
          <p:cNvSpPr txBox="1">
            <a:spLocks noGrp="1"/>
          </p:cNvSpPr>
          <p:nvPr>
            <p:ph type="body" idx="4"/>
          </p:nvPr>
        </p:nvSpPr>
        <p:spPr>
          <a:xfrm>
            <a:off x="7044450" y="37806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21" name="Google Shape;421;p60"/>
          <p:cNvSpPr>
            <a:spLocks noGrp="1"/>
          </p:cNvSpPr>
          <p:nvPr>
            <p:ph type="pic" idx="5"/>
          </p:nvPr>
        </p:nvSpPr>
        <p:spPr>
          <a:xfrm>
            <a:off x="7049625" y="1588125"/>
            <a:ext cx="1305900" cy="1918500"/>
          </a:xfrm>
          <a:prstGeom prst="roundRect">
            <a:avLst>
              <a:gd name="adj" fmla="val 16667"/>
            </a:avLst>
          </a:prstGeom>
          <a:noFill/>
          <a:ln>
            <a:noFill/>
          </a:ln>
        </p:spPr>
      </p:sp>
      <p:sp>
        <p:nvSpPr>
          <p:cNvPr id="422" name="Google Shape;422;p60"/>
          <p:cNvSpPr>
            <a:spLocks noGrp="1"/>
          </p:cNvSpPr>
          <p:nvPr>
            <p:ph type="pic" idx="6"/>
          </p:nvPr>
        </p:nvSpPr>
        <p:spPr>
          <a:xfrm>
            <a:off x="3915213" y="1588600"/>
            <a:ext cx="1305900" cy="1918500"/>
          </a:xfrm>
          <a:prstGeom prst="roundRect">
            <a:avLst>
              <a:gd name="adj" fmla="val 16667"/>
            </a:avLst>
          </a:prstGeom>
          <a:noFill/>
          <a:ln>
            <a:noFill/>
          </a:ln>
        </p:spPr>
      </p:sp>
      <p:sp>
        <p:nvSpPr>
          <p:cNvPr id="423" name="Google Shape;423;p60"/>
          <p:cNvSpPr>
            <a:spLocks noGrp="1"/>
          </p:cNvSpPr>
          <p:nvPr>
            <p:ph type="pic" idx="7"/>
          </p:nvPr>
        </p:nvSpPr>
        <p:spPr>
          <a:xfrm>
            <a:off x="5490975" y="1588600"/>
            <a:ext cx="1305900" cy="1918500"/>
          </a:xfrm>
          <a:prstGeom prst="roundRect">
            <a:avLst>
              <a:gd name="adj" fmla="val 16667"/>
            </a:avLst>
          </a:prstGeom>
          <a:noFill/>
          <a:ln>
            <a:noFill/>
          </a:ln>
        </p:spPr>
      </p:sp>
      <p:sp>
        <p:nvSpPr>
          <p:cNvPr id="424" name="Google Shape;424;p60"/>
          <p:cNvSpPr txBox="1">
            <a:spLocks noGrp="1"/>
          </p:cNvSpPr>
          <p:nvPr>
            <p:ph type="subTitle" idx="8"/>
          </p:nvPr>
        </p:nvSpPr>
        <p:spPr>
          <a:xfrm>
            <a:off x="3918800"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5" name="Google Shape;425;p60"/>
          <p:cNvSpPr txBox="1">
            <a:spLocks noGrp="1"/>
          </p:cNvSpPr>
          <p:nvPr>
            <p:ph type="subTitle" idx="9"/>
          </p:nvPr>
        </p:nvSpPr>
        <p:spPr>
          <a:xfrm>
            <a:off x="5484775" y="10345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6" name="Google Shape;426;p60"/>
          <p:cNvSpPr txBox="1">
            <a:spLocks noGrp="1"/>
          </p:cNvSpPr>
          <p:nvPr>
            <p:ph type="subTitle" idx="13"/>
          </p:nvPr>
        </p:nvSpPr>
        <p:spPr>
          <a:xfrm>
            <a:off x="7050750" y="1032775"/>
            <a:ext cx="1307100" cy="554100"/>
          </a:xfrm>
          <a:prstGeom prst="rect">
            <a:avLst/>
          </a:prstGeom>
        </p:spPr>
        <p:txBody>
          <a:bodyPr spcFirstLastPara="1" wrap="square" lIns="0" tIns="0" rIns="0" bIns="0" anchor="b" anchorCtr="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a:endParaRPr/>
          </a:p>
        </p:txBody>
      </p:sp>
      <p:sp>
        <p:nvSpPr>
          <p:cNvPr id="427" name="Google Shape;427;p60"/>
          <p:cNvSpPr txBox="1">
            <a:spLocks noGrp="1"/>
          </p:cNvSpPr>
          <p:nvPr>
            <p:ph type="body" idx="14"/>
          </p:nvPr>
        </p:nvSpPr>
        <p:spPr>
          <a:xfrm>
            <a:off x="507400" y="1828050"/>
            <a:ext cx="2136300" cy="2973300"/>
          </a:xfrm>
          <a:prstGeom prst="rect">
            <a:avLst/>
          </a:prstGeom>
        </p:spPr>
        <p:txBody>
          <a:bodyPr spcFirstLastPara="1" wrap="square" lIns="91425" tIns="91425" rIns="91425" bIns="91425" anchor="t" anchorCtr="0">
            <a:noAutofit/>
          </a:bodyPr>
          <a:lstStyle>
            <a:lvl1pPr marL="457200" lvl="0" indent="-406400">
              <a:spcBef>
                <a:spcPts val="0"/>
              </a:spcBef>
              <a:spcAft>
                <a:spcPts val="0"/>
              </a:spcAft>
              <a:buClr>
                <a:schemeClr val="accent2"/>
              </a:buClr>
              <a:buSzPts val="2800"/>
              <a:buChar char="●"/>
              <a:defRPr sz="2800">
                <a:solidFill>
                  <a:schemeClr val="accent2"/>
                </a:solidFill>
              </a:defRPr>
            </a:lvl1pPr>
            <a:lvl2pPr marL="914400" lvl="1" indent="-406400">
              <a:spcBef>
                <a:spcPts val="0"/>
              </a:spcBef>
              <a:spcAft>
                <a:spcPts val="0"/>
              </a:spcAft>
              <a:buClr>
                <a:schemeClr val="accent2"/>
              </a:buClr>
              <a:buSzPts val="2800"/>
              <a:buChar char="○"/>
              <a:defRPr sz="2800">
                <a:solidFill>
                  <a:schemeClr val="accent2"/>
                </a:solidFill>
              </a:defRPr>
            </a:lvl2pPr>
            <a:lvl3pPr marL="1371600" lvl="2" indent="-406400">
              <a:spcBef>
                <a:spcPts val="0"/>
              </a:spcBef>
              <a:spcAft>
                <a:spcPts val="0"/>
              </a:spcAft>
              <a:buClr>
                <a:schemeClr val="accent2"/>
              </a:buClr>
              <a:buSzPts val="2800"/>
              <a:buChar char="■"/>
              <a:defRPr sz="2800">
                <a:solidFill>
                  <a:schemeClr val="accent2"/>
                </a:solidFill>
              </a:defRPr>
            </a:lvl3pPr>
            <a:lvl4pPr marL="1828800" lvl="3" indent="-406400">
              <a:spcBef>
                <a:spcPts val="0"/>
              </a:spcBef>
              <a:spcAft>
                <a:spcPts val="0"/>
              </a:spcAft>
              <a:buClr>
                <a:schemeClr val="accent2"/>
              </a:buClr>
              <a:buSzPts val="2800"/>
              <a:buChar char="●"/>
              <a:defRPr sz="2800">
                <a:solidFill>
                  <a:schemeClr val="accent2"/>
                </a:solidFill>
              </a:defRPr>
            </a:lvl4pPr>
            <a:lvl5pPr marL="2286000" lvl="4" indent="-406400">
              <a:spcBef>
                <a:spcPts val="0"/>
              </a:spcBef>
              <a:spcAft>
                <a:spcPts val="0"/>
              </a:spcAft>
              <a:buClr>
                <a:schemeClr val="accent2"/>
              </a:buClr>
              <a:buSzPts val="2800"/>
              <a:buChar char="○"/>
              <a:defRPr sz="2800">
                <a:solidFill>
                  <a:schemeClr val="accent2"/>
                </a:solidFill>
              </a:defRPr>
            </a:lvl5pPr>
            <a:lvl6pPr marL="2743200" lvl="5" indent="-406400">
              <a:spcBef>
                <a:spcPts val="0"/>
              </a:spcBef>
              <a:spcAft>
                <a:spcPts val="0"/>
              </a:spcAft>
              <a:buClr>
                <a:schemeClr val="accent2"/>
              </a:buClr>
              <a:buSzPts val="2800"/>
              <a:buChar char="■"/>
              <a:defRPr sz="2800">
                <a:solidFill>
                  <a:schemeClr val="accent2"/>
                </a:solidFill>
              </a:defRPr>
            </a:lvl6pPr>
            <a:lvl7pPr marL="3200400" lvl="6" indent="-406400">
              <a:spcBef>
                <a:spcPts val="0"/>
              </a:spcBef>
              <a:spcAft>
                <a:spcPts val="0"/>
              </a:spcAft>
              <a:buClr>
                <a:schemeClr val="accent2"/>
              </a:buClr>
              <a:buSzPts val="2800"/>
              <a:buChar char="●"/>
              <a:defRPr sz="2800">
                <a:solidFill>
                  <a:schemeClr val="accent2"/>
                </a:solidFill>
              </a:defRPr>
            </a:lvl7pPr>
            <a:lvl8pPr marL="3657600" lvl="7" indent="-406400">
              <a:spcBef>
                <a:spcPts val="0"/>
              </a:spcBef>
              <a:spcAft>
                <a:spcPts val="0"/>
              </a:spcAft>
              <a:buClr>
                <a:schemeClr val="accent2"/>
              </a:buClr>
              <a:buSzPts val="2800"/>
              <a:buChar char="○"/>
              <a:defRPr sz="2800">
                <a:solidFill>
                  <a:schemeClr val="accent2"/>
                </a:solidFill>
              </a:defRPr>
            </a:lvl8pPr>
            <a:lvl9pPr marL="4114800" lvl="8" indent="-406400">
              <a:spcBef>
                <a:spcPts val="0"/>
              </a:spcBef>
              <a:spcAft>
                <a:spcPts val="0"/>
              </a:spcAft>
              <a:buClr>
                <a:schemeClr val="accent2"/>
              </a:buClr>
              <a:buSzPts val="2800"/>
              <a:buChar char="■"/>
              <a:defRPr sz="2800">
                <a:solidFill>
                  <a:schemeClr val="accent2"/>
                </a:solidFill>
              </a:defRPr>
            </a:lvl9pPr>
          </a:lstStyle>
          <a:p>
            <a:endParaRPr/>
          </a:p>
        </p:txBody>
      </p:sp>
      <p:sp>
        <p:nvSpPr>
          <p:cNvPr id="428" name="Google Shape;428;p60"/>
          <p:cNvSpPr txBox="1">
            <a:spLocks noGrp="1"/>
          </p:cNvSpPr>
          <p:nvPr>
            <p:ph type="body" idx="15"/>
          </p:nvPr>
        </p:nvSpPr>
        <p:spPr>
          <a:xfrm>
            <a:off x="5481425" y="3680775"/>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29" name="Google Shape;429;p60"/>
          <p:cNvSpPr txBox="1">
            <a:spLocks noGrp="1"/>
          </p:cNvSpPr>
          <p:nvPr>
            <p:ph type="body" idx="16"/>
          </p:nvPr>
        </p:nvSpPr>
        <p:spPr>
          <a:xfrm>
            <a:off x="5481425" y="3780825"/>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30" name="Google Shape;430;p60"/>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32">
          <p15:clr>
            <a:srgbClr val="E46962"/>
          </p15:clr>
        </p15:guide>
        <p15:guide id="2" orient="horz" pos="2088">
          <p15:clr>
            <a:srgbClr val="E46962"/>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matchingName="Action Plan + 5 Images">
  <p:cSld name="CUSTOM_6">
    <p:bg>
      <p:bgPr>
        <a:solidFill>
          <a:schemeClr val="accent6"/>
        </a:solidFill>
        <a:effectLst/>
      </p:bgPr>
    </p:bg>
    <p:spTree>
      <p:nvGrpSpPr>
        <p:cNvPr id="1" name="Shape 431"/>
        <p:cNvGrpSpPr/>
        <p:nvPr/>
      </p:nvGrpSpPr>
      <p:grpSpPr>
        <a:xfrm>
          <a:off x="0" y="0"/>
          <a:ext cx="0" cy="0"/>
          <a:chOff x="0" y="0"/>
          <a:chExt cx="0" cy="0"/>
        </a:xfrm>
      </p:grpSpPr>
      <p:sp>
        <p:nvSpPr>
          <p:cNvPr id="432" name="Google Shape;432;p61"/>
          <p:cNvSpPr txBox="1">
            <a:spLocks noGrp="1"/>
          </p:cNvSpPr>
          <p:nvPr>
            <p:ph type="body" idx="1"/>
          </p:nvPr>
        </p:nvSpPr>
        <p:spPr>
          <a:xfrm>
            <a:off x="7911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33" name="Google Shape;433;p61"/>
          <p:cNvSpPr txBox="1">
            <a:spLocks noGrp="1"/>
          </p:cNvSpPr>
          <p:nvPr>
            <p:ph type="body" idx="2"/>
          </p:nvPr>
        </p:nvSpPr>
        <p:spPr>
          <a:xfrm>
            <a:off x="7911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cxnSp>
        <p:nvCxnSpPr>
          <p:cNvPr id="434" name="Google Shape;434;p61"/>
          <p:cNvCxnSpPr/>
          <p:nvPr/>
        </p:nvCxnSpPr>
        <p:spPr>
          <a:xfrm rot="10800000">
            <a:off x="827250" y="1481375"/>
            <a:ext cx="7489500" cy="0"/>
          </a:xfrm>
          <a:prstGeom prst="straightConnector1">
            <a:avLst/>
          </a:prstGeom>
          <a:noFill/>
          <a:ln w="19050" cap="flat" cmpd="sng">
            <a:solidFill>
              <a:schemeClr val="accent2"/>
            </a:solidFill>
            <a:prstDash val="solid"/>
            <a:round/>
            <a:headEnd type="none" w="med" len="med"/>
            <a:tailEnd type="none" w="med" len="med"/>
          </a:ln>
        </p:spPr>
      </p:cxnSp>
      <p:sp>
        <p:nvSpPr>
          <p:cNvPr id="435" name="Google Shape;435;p61"/>
          <p:cNvSpPr>
            <a:spLocks noGrp="1"/>
          </p:cNvSpPr>
          <p:nvPr>
            <p:ph type="pic" idx="3"/>
          </p:nvPr>
        </p:nvSpPr>
        <p:spPr>
          <a:xfrm>
            <a:off x="7049625" y="523025"/>
            <a:ext cx="1305900" cy="1918500"/>
          </a:xfrm>
          <a:prstGeom prst="roundRect">
            <a:avLst>
              <a:gd name="adj" fmla="val 16667"/>
            </a:avLst>
          </a:prstGeom>
          <a:noFill/>
          <a:ln>
            <a:noFill/>
          </a:ln>
        </p:spPr>
      </p:sp>
      <p:sp>
        <p:nvSpPr>
          <p:cNvPr id="436" name="Google Shape;436;p61"/>
          <p:cNvSpPr>
            <a:spLocks noGrp="1"/>
          </p:cNvSpPr>
          <p:nvPr>
            <p:ph type="pic" idx="4"/>
          </p:nvPr>
        </p:nvSpPr>
        <p:spPr>
          <a:xfrm>
            <a:off x="784775" y="522100"/>
            <a:ext cx="1305900" cy="1918500"/>
          </a:xfrm>
          <a:prstGeom prst="roundRect">
            <a:avLst>
              <a:gd name="adj" fmla="val 16667"/>
            </a:avLst>
          </a:prstGeom>
          <a:noFill/>
          <a:ln>
            <a:noFill/>
          </a:ln>
        </p:spPr>
      </p:sp>
      <p:sp>
        <p:nvSpPr>
          <p:cNvPr id="437" name="Google Shape;437;p61"/>
          <p:cNvSpPr>
            <a:spLocks noGrp="1"/>
          </p:cNvSpPr>
          <p:nvPr>
            <p:ph type="pic" idx="5"/>
          </p:nvPr>
        </p:nvSpPr>
        <p:spPr>
          <a:xfrm>
            <a:off x="2343950" y="523500"/>
            <a:ext cx="1305900" cy="1918500"/>
          </a:xfrm>
          <a:prstGeom prst="roundRect">
            <a:avLst>
              <a:gd name="adj" fmla="val 16667"/>
            </a:avLst>
          </a:prstGeom>
          <a:noFill/>
          <a:ln>
            <a:noFill/>
          </a:ln>
        </p:spPr>
      </p:sp>
      <p:sp>
        <p:nvSpPr>
          <p:cNvPr id="438" name="Google Shape;438;p61"/>
          <p:cNvSpPr>
            <a:spLocks noGrp="1"/>
          </p:cNvSpPr>
          <p:nvPr>
            <p:ph type="pic" idx="6"/>
          </p:nvPr>
        </p:nvSpPr>
        <p:spPr>
          <a:xfrm>
            <a:off x="3915213" y="523500"/>
            <a:ext cx="1305900" cy="1918500"/>
          </a:xfrm>
          <a:prstGeom prst="roundRect">
            <a:avLst>
              <a:gd name="adj" fmla="val 16667"/>
            </a:avLst>
          </a:prstGeom>
          <a:noFill/>
          <a:ln>
            <a:noFill/>
          </a:ln>
        </p:spPr>
      </p:sp>
      <p:sp>
        <p:nvSpPr>
          <p:cNvPr id="439" name="Google Shape;439;p61"/>
          <p:cNvSpPr>
            <a:spLocks noGrp="1"/>
          </p:cNvSpPr>
          <p:nvPr>
            <p:ph type="pic" idx="7"/>
          </p:nvPr>
        </p:nvSpPr>
        <p:spPr>
          <a:xfrm>
            <a:off x="5490975" y="523500"/>
            <a:ext cx="1305900" cy="1918500"/>
          </a:xfrm>
          <a:prstGeom prst="roundRect">
            <a:avLst>
              <a:gd name="adj" fmla="val 16667"/>
            </a:avLst>
          </a:prstGeom>
          <a:noFill/>
          <a:ln>
            <a:noFill/>
          </a:ln>
        </p:spPr>
      </p:sp>
      <p:sp>
        <p:nvSpPr>
          <p:cNvPr id="440" name="Google Shape;440;p61"/>
          <p:cNvSpPr txBox="1">
            <a:spLocks noGrp="1"/>
          </p:cNvSpPr>
          <p:nvPr>
            <p:ph type="body" idx="8"/>
          </p:nvPr>
        </p:nvSpPr>
        <p:spPr>
          <a:xfrm>
            <a:off x="5481425" y="4112700"/>
            <a:ext cx="28776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41" name="Google Shape;441;p61"/>
          <p:cNvSpPr txBox="1">
            <a:spLocks noGrp="1"/>
          </p:cNvSpPr>
          <p:nvPr>
            <p:ph type="subTitle" idx="9"/>
          </p:nvPr>
        </p:nvSpPr>
        <p:spPr>
          <a:xfrm>
            <a:off x="5481425" y="3897300"/>
            <a:ext cx="2877600" cy="215400"/>
          </a:xfrm>
          <a:prstGeom prst="rect">
            <a:avLst/>
          </a:prstGeom>
        </p:spPr>
        <p:txBody>
          <a:bodyPr spcFirstLastPara="1" wrap="square" lIns="0" tIns="0" rIns="0" bIns="0"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a:endParaRPr/>
          </a:p>
        </p:txBody>
      </p:sp>
      <p:sp>
        <p:nvSpPr>
          <p:cNvPr id="442" name="Google Shape;442;p61"/>
          <p:cNvSpPr txBox="1">
            <a:spLocks noGrp="1"/>
          </p:cNvSpPr>
          <p:nvPr>
            <p:ph type="body" idx="13"/>
          </p:nvPr>
        </p:nvSpPr>
        <p:spPr>
          <a:xfrm>
            <a:off x="23495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3" name="Google Shape;443;p61"/>
          <p:cNvSpPr txBox="1">
            <a:spLocks noGrp="1"/>
          </p:cNvSpPr>
          <p:nvPr>
            <p:ph type="body" idx="14"/>
          </p:nvPr>
        </p:nvSpPr>
        <p:spPr>
          <a:xfrm>
            <a:off x="23495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4" name="Google Shape;444;p61"/>
          <p:cNvSpPr txBox="1">
            <a:spLocks noGrp="1"/>
          </p:cNvSpPr>
          <p:nvPr>
            <p:ph type="body" idx="15"/>
          </p:nvPr>
        </p:nvSpPr>
        <p:spPr>
          <a:xfrm>
            <a:off x="390785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5" name="Google Shape;445;p61"/>
          <p:cNvSpPr txBox="1">
            <a:spLocks noGrp="1"/>
          </p:cNvSpPr>
          <p:nvPr>
            <p:ph type="body" idx="16"/>
          </p:nvPr>
        </p:nvSpPr>
        <p:spPr>
          <a:xfrm>
            <a:off x="390785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6" name="Google Shape;446;p61"/>
          <p:cNvSpPr txBox="1">
            <a:spLocks noGrp="1"/>
          </p:cNvSpPr>
          <p:nvPr>
            <p:ph type="body" idx="17"/>
          </p:nvPr>
        </p:nvSpPr>
        <p:spPr>
          <a:xfrm>
            <a:off x="5496525"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7" name="Google Shape;447;p61"/>
          <p:cNvSpPr txBox="1">
            <a:spLocks noGrp="1"/>
          </p:cNvSpPr>
          <p:nvPr>
            <p:ph type="body" idx="18"/>
          </p:nvPr>
        </p:nvSpPr>
        <p:spPr>
          <a:xfrm>
            <a:off x="5496525"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48" name="Google Shape;448;p61"/>
          <p:cNvSpPr txBox="1">
            <a:spLocks noGrp="1"/>
          </p:cNvSpPr>
          <p:nvPr>
            <p:ph type="body" idx="19"/>
          </p:nvPr>
        </p:nvSpPr>
        <p:spPr>
          <a:xfrm>
            <a:off x="7085200" y="2615450"/>
            <a:ext cx="1294800" cy="100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marL="914400" lvl="1"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marL="1371600" lvl="2"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marL="1828800" lvl="3"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marL="2286000" lvl="4"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marL="2743200" lvl="5"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marL="3200400" lvl="6"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marL="3657600" lvl="7"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marL="4114800" lvl="8" indent="-27305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a:endParaRPr/>
          </a:p>
        </p:txBody>
      </p:sp>
      <p:sp>
        <p:nvSpPr>
          <p:cNvPr id="449" name="Google Shape;449;p61"/>
          <p:cNvSpPr txBox="1">
            <a:spLocks noGrp="1"/>
          </p:cNvSpPr>
          <p:nvPr>
            <p:ph type="body" idx="20"/>
          </p:nvPr>
        </p:nvSpPr>
        <p:spPr>
          <a:xfrm>
            <a:off x="7085200" y="2715500"/>
            <a:ext cx="1294800" cy="223200"/>
          </a:xfrm>
          <a:prstGeom prst="rect">
            <a:avLst/>
          </a:prstGeom>
        </p:spPr>
        <p:txBody>
          <a:bodyPr spcFirstLastPara="1" wrap="square" lIns="0" tIns="0" rIns="0" bIns="0" anchor="t" anchorCtr="0">
            <a:noAutofit/>
          </a:bodyPr>
          <a:lstStyle>
            <a:lvl1pPr marL="457200" lvl="0"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marL="914400" lvl="1"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marL="1371600" lvl="2"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marL="1828800" lvl="3"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marL="2286000" lvl="4"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marL="2743200" lvl="5"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marL="3200400" lvl="6"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marL="3657600" lvl="7"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marL="4114800" lvl="8" indent="-27305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a:endParaRPr/>
          </a:p>
        </p:txBody>
      </p:sp>
      <p:sp>
        <p:nvSpPr>
          <p:cNvPr id="450" name="Google Shape;450;p61"/>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matchingName="Timeline Graphic">
  <p:cSld name="CUSTOM_9">
    <p:bg>
      <p:bgPr>
        <a:solidFill>
          <a:schemeClr val="dk1"/>
        </a:solidFill>
        <a:effectLst/>
      </p:bgPr>
    </p:bg>
    <p:spTree>
      <p:nvGrpSpPr>
        <p:cNvPr id="1" name="Shape 451"/>
        <p:cNvGrpSpPr/>
        <p:nvPr/>
      </p:nvGrpSpPr>
      <p:grpSpPr>
        <a:xfrm>
          <a:off x="0" y="0"/>
          <a:ext cx="0" cy="0"/>
          <a:chOff x="0" y="0"/>
          <a:chExt cx="0" cy="0"/>
        </a:xfrm>
      </p:grpSpPr>
      <p:sp>
        <p:nvSpPr>
          <p:cNvPr id="452" name="Google Shape;452;p62"/>
          <p:cNvSpPr txBox="1">
            <a:spLocks noGrp="1"/>
          </p:cNvSpPr>
          <p:nvPr>
            <p:ph type="body" idx="1"/>
          </p:nvPr>
        </p:nvSpPr>
        <p:spPr>
          <a:xfrm>
            <a:off x="3133000" y="514275"/>
            <a:ext cx="3890700" cy="505200"/>
          </a:xfrm>
          <a:prstGeom prst="rect">
            <a:avLst/>
          </a:prstGeom>
        </p:spPr>
        <p:txBody>
          <a:bodyPr spcFirstLastPara="1" wrap="square" lIns="0" tIns="0" rIns="0" bIns="0" anchor="t"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3" name="Google Shape;453;p62"/>
          <p:cNvSpPr txBox="1">
            <a:spLocks noGrp="1"/>
          </p:cNvSpPr>
          <p:nvPr>
            <p:ph type="body" idx="2"/>
          </p:nvPr>
        </p:nvSpPr>
        <p:spPr>
          <a:xfrm>
            <a:off x="657679" y="436194"/>
            <a:ext cx="2278800" cy="1985100"/>
          </a:xfrm>
          <a:prstGeom prst="rect">
            <a:avLst/>
          </a:prstGeom>
        </p:spPr>
        <p:txBody>
          <a:bodyPr spcFirstLastPara="1" wrap="square" lIns="91425" tIns="91425" rIns="91425" bIns="91425" anchor="t" anchorCtr="0">
            <a:noAutofit/>
          </a:bodyPr>
          <a:lstStyle>
            <a:lvl1pPr marL="457200" lvl="0" indent="-406400">
              <a:lnSpc>
                <a:spcPct val="80000"/>
              </a:lnSpc>
              <a:spcBef>
                <a:spcPts val="0"/>
              </a:spcBef>
              <a:spcAft>
                <a:spcPts val="0"/>
              </a:spcAft>
              <a:buClr>
                <a:schemeClr val="accent2"/>
              </a:buClr>
              <a:buSzPts val="2800"/>
              <a:buChar char="●"/>
              <a:defRPr sz="2800">
                <a:solidFill>
                  <a:schemeClr val="accent2"/>
                </a:solidFill>
              </a:defRPr>
            </a:lvl1pPr>
            <a:lvl2pPr marL="914400" lvl="1" indent="-406400">
              <a:lnSpc>
                <a:spcPct val="80000"/>
              </a:lnSpc>
              <a:spcBef>
                <a:spcPts val="0"/>
              </a:spcBef>
              <a:spcAft>
                <a:spcPts val="0"/>
              </a:spcAft>
              <a:buClr>
                <a:schemeClr val="accent2"/>
              </a:buClr>
              <a:buSzPts val="2800"/>
              <a:buChar char="○"/>
              <a:defRPr sz="2800">
                <a:solidFill>
                  <a:schemeClr val="accent2"/>
                </a:solidFill>
              </a:defRPr>
            </a:lvl2pPr>
            <a:lvl3pPr marL="1371600" lvl="2" indent="-406400">
              <a:lnSpc>
                <a:spcPct val="80000"/>
              </a:lnSpc>
              <a:spcBef>
                <a:spcPts val="0"/>
              </a:spcBef>
              <a:spcAft>
                <a:spcPts val="0"/>
              </a:spcAft>
              <a:buClr>
                <a:schemeClr val="accent2"/>
              </a:buClr>
              <a:buSzPts val="2800"/>
              <a:buChar char="■"/>
              <a:defRPr sz="2800">
                <a:solidFill>
                  <a:schemeClr val="accent2"/>
                </a:solidFill>
              </a:defRPr>
            </a:lvl3pPr>
            <a:lvl4pPr marL="1828800" lvl="3" indent="-406400">
              <a:lnSpc>
                <a:spcPct val="80000"/>
              </a:lnSpc>
              <a:spcBef>
                <a:spcPts val="0"/>
              </a:spcBef>
              <a:spcAft>
                <a:spcPts val="0"/>
              </a:spcAft>
              <a:buClr>
                <a:schemeClr val="accent2"/>
              </a:buClr>
              <a:buSzPts val="2800"/>
              <a:buChar char="●"/>
              <a:defRPr sz="2800">
                <a:solidFill>
                  <a:schemeClr val="accent2"/>
                </a:solidFill>
              </a:defRPr>
            </a:lvl4pPr>
            <a:lvl5pPr marL="2286000" lvl="4" indent="-406400">
              <a:lnSpc>
                <a:spcPct val="80000"/>
              </a:lnSpc>
              <a:spcBef>
                <a:spcPts val="0"/>
              </a:spcBef>
              <a:spcAft>
                <a:spcPts val="0"/>
              </a:spcAft>
              <a:buClr>
                <a:schemeClr val="accent2"/>
              </a:buClr>
              <a:buSzPts val="2800"/>
              <a:buChar char="○"/>
              <a:defRPr sz="2800">
                <a:solidFill>
                  <a:schemeClr val="accent2"/>
                </a:solidFill>
              </a:defRPr>
            </a:lvl5pPr>
            <a:lvl6pPr marL="2743200" lvl="5" indent="-406400">
              <a:lnSpc>
                <a:spcPct val="80000"/>
              </a:lnSpc>
              <a:spcBef>
                <a:spcPts val="0"/>
              </a:spcBef>
              <a:spcAft>
                <a:spcPts val="0"/>
              </a:spcAft>
              <a:buClr>
                <a:schemeClr val="accent2"/>
              </a:buClr>
              <a:buSzPts val="2800"/>
              <a:buChar char="■"/>
              <a:defRPr sz="2800">
                <a:solidFill>
                  <a:schemeClr val="accent2"/>
                </a:solidFill>
              </a:defRPr>
            </a:lvl6pPr>
            <a:lvl7pPr marL="3200400" lvl="6" indent="-406400">
              <a:lnSpc>
                <a:spcPct val="80000"/>
              </a:lnSpc>
              <a:spcBef>
                <a:spcPts val="0"/>
              </a:spcBef>
              <a:spcAft>
                <a:spcPts val="0"/>
              </a:spcAft>
              <a:buClr>
                <a:schemeClr val="accent2"/>
              </a:buClr>
              <a:buSzPts val="2800"/>
              <a:buChar char="●"/>
              <a:defRPr sz="2800">
                <a:solidFill>
                  <a:schemeClr val="accent2"/>
                </a:solidFill>
              </a:defRPr>
            </a:lvl7pPr>
            <a:lvl8pPr marL="3657600" lvl="7" indent="-406400">
              <a:lnSpc>
                <a:spcPct val="80000"/>
              </a:lnSpc>
              <a:spcBef>
                <a:spcPts val="0"/>
              </a:spcBef>
              <a:spcAft>
                <a:spcPts val="0"/>
              </a:spcAft>
              <a:buClr>
                <a:schemeClr val="accent2"/>
              </a:buClr>
              <a:buSzPts val="2800"/>
              <a:buChar char="○"/>
              <a:defRPr sz="2800">
                <a:solidFill>
                  <a:schemeClr val="accent2"/>
                </a:solidFill>
              </a:defRPr>
            </a:lvl8pPr>
            <a:lvl9pPr marL="4114800" lvl="8" indent="-406400">
              <a:lnSpc>
                <a:spcPct val="80000"/>
              </a:lnSpc>
              <a:spcBef>
                <a:spcPts val="0"/>
              </a:spcBef>
              <a:spcAft>
                <a:spcPts val="0"/>
              </a:spcAft>
              <a:buClr>
                <a:schemeClr val="accent2"/>
              </a:buClr>
              <a:buSzPts val="2800"/>
              <a:buChar char="■"/>
              <a:defRPr sz="2800">
                <a:solidFill>
                  <a:schemeClr val="accent2"/>
                </a:solidFill>
              </a:defRPr>
            </a:lvl9pPr>
          </a:lstStyle>
          <a:p>
            <a:endParaRPr/>
          </a:p>
        </p:txBody>
      </p:sp>
      <p:sp>
        <p:nvSpPr>
          <p:cNvPr id="454" name="Google Shape;454;p62"/>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494">
          <p15:clr>
            <a:srgbClr val="E46962"/>
          </p15:clr>
        </p15:guide>
        <p15:guide id="2" orient="horz" pos="50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solidFill>
          <a:schemeClr val="accent3"/>
        </a:solidFill>
        <a:effectLst/>
      </p:bgPr>
    </p:bg>
    <p:spTree>
      <p:nvGrpSpPr>
        <p:cNvPr id="1" name="Shape 70"/>
        <p:cNvGrpSpPr/>
        <p:nvPr/>
      </p:nvGrpSpPr>
      <p:grpSpPr>
        <a:xfrm>
          <a:off x="0" y="0"/>
          <a:ext cx="0" cy="0"/>
          <a:chOff x="0" y="0"/>
          <a:chExt cx="0" cy="0"/>
        </a:xfrm>
      </p:grpSpPr>
      <p:sp>
        <p:nvSpPr>
          <p:cNvPr id="71" name="Google Shape;71;p7"/>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7"/>
          <p:cNvSpPr/>
          <p:nvPr/>
        </p:nvSpPr>
        <p:spPr>
          <a:xfrm>
            <a:off x="31" y="2824500"/>
            <a:ext cx="7370400" cy="23190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7"/>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7"/>
          <p:cNvSpPr txBox="1">
            <a:spLocks noGrp="1"/>
          </p:cNvSpPr>
          <p:nvPr>
            <p:ph type="title"/>
          </p:nvPr>
        </p:nvSpPr>
        <p:spPr>
          <a:xfrm>
            <a:off x="819150" y="845600"/>
            <a:ext cx="3709200" cy="1383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75" name="Google Shape;75;p7"/>
          <p:cNvSpPr txBox="1">
            <a:spLocks noGrp="1"/>
          </p:cNvSpPr>
          <p:nvPr>
            <p:ph type="body" idx="1"/>
          </p:nvPr>
        </p:nvSpPr>
        <p:spPr>
          <a:xfrm>
            <a:off x="830700" y="2319050"/>
            <a:ext cx="3709200" cy="21198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76" name="Google Shape;76;p7"/>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matchingName="Revenue / Graphic">
  <p:cSld name="CUSTOM_12">
    <p:bg>
      <p:bgPr>
        <a:solidFill>
          <a:schemeClr val="dk1"/>
        </a:solidFill>
        <a:effectLst/>
      </p:bgPr>
    </p:bg>
    <p:spTree>
      <p:nvGrpSpPr>
        <p:cNvPr id="1" name="Shape 455"/>
        <p:cNvGrpSpPr/>
        <p:nvPr/>
      </p:nvGrpSpPr>
      <p:grpSpPr>
        <a:xfrm>
          <a:off x="0" y="0"/>
          <a:ext cx="0" cy="0"/>
          <a:chOff x="0" y="0"/>
          <a:chExt cx="0" cy="0"/>
        </a:xfrm>
      </p:grpSpPr>
      <p:sp>
        <p:nvSpPr>
          <p:cNvPr id="456" name="Google Shape;456;p63"/>
          <p:cNvSpPr txBox="1">
            <a:spLocks noGrp="1"/>
          </p:cNvSpPr>
          <p:nvPr>
            <p:ph type="body" idx="1"/>
          </p:nvPr>
        </p:nvSpPr>
        <p:spPr>
          <a:xfrm>
            <a:off x="569725" y="3435300"/>
            <a:ext cx="2884200" cy="1185300"/>
          </a:xfrm>
          <a:prstGeom prst="rect">
            <a:avLst/>
          </a:prstGeom>
        </p:spPr>
        <p:txBody>
          <a:bodyPr spcFirstLastPara="1" wrap="square" lIns="0" tIns="0" rIns="0" bIns="0" anchor="b" anchorCtr="0">
            <a:noAutofit/>
          </a:bodyPr>
          <a:lstStyle>
            <a:lvl1pPr marL="457200" lvl="0"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marL="914400" lvl="1"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marL="1371600" lvl="2"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marL="1828800" lvl="3"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marL="2286000" lvl="4" indent="-29845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marL="2743200" lvl="5"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marL="3200400" lvl="6"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marL="3657600" lvl="7"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marL="4114800" lvl="8" indent="-29845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a:endParaRPr/>
          </a:p>
        </p:txBody>
      </p:sp>
      <p:sp>
        <p:nvSpPr>
          <p:cNvPr id="457" name="Google Shape;457;p63"/>
          <p:cNvSpPr txBox="1">
            <a:spLocks noGrp="1"/>
          </p:cNvSpPr>
          <p:nvPr>
            <p:ph type="subTitle" idx="2"/>
          </p:nvPr>
        </p:nvSpPr>
        <p:spPr>
          <a:xfrm>
            <a:off x="466802" y="445100"/>
            <a:ext cx="2403600" cy="537900"/>
          </a:xfrm>
          <a:prstGeom prst="rect">
            <a:avLst/>
          </a:prstGeom>
        </p:spPr>
        <p:txBody>
          <a:bodyPr spcFirstLastPara="1" wrap="square" lIns="91425" tIns="91425" rIns="91425" bIns="91425" anchor="t" anchorCtr="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a:endParaRPr/>
          </a:p>
        </p:txBody>
      </p:sp>
      <p:sp>
        <p:nvSpPr>
          <p:cNvPr id="458" name="Google Shape;458;p63"/>
          <p:cNvSpPr txBox="1">
            <a:spLocks noGrp="1"/>
          </p:cNvSpPr>
          <p:nvPr>
            <p:ph type="sldNum" idx="12"/>
          </p:nvPr>
        </p:nvSpPr>
        <p:spPr>
          <a:xfrm>
            <a:off x="8490529" y="250829"/>
            <a:ext cx="348900" cy="178200"/>
          </a:xfrm>
          <a:prstGeom prst="rect">
            <a:avLst/>
          </a:prstGeom>
        </p:spPr>
        <p:txBody>
          <a:bodyPr spcFirstLastPara="1" wrap="square" lIns="91425" tIns="91425" rIns="91425" bIns="91425" anchor="t" anchorCtr="0">
            <a:noAutofit/>
          </a:bodyPr>
          <a:lstStyle>
            <a:lvl1pPr lvl="0">
              <a:buNone/>
              <a:defRPr sz="1100">
                <a:solidFill>
                  <a:schemeClr val="accent2"/>
                </a:solidFill>
              </a:defRPr>
            </a:lvl1pPr>
            <a:lvl2pPr lvl="1">
              <a:buNone/>
              <a:defRPr sz="1100">
                <a:solidFill>
                  <a:schemeClr val="accent2"/>
                </a:solidFill>
              </a:defRPr>
            </a:lvl2pPr>
            <a:lvl3pPr lvl="2">
              <a:buNone/>
              <a:defRPr sz="1100">
                <a:solidFill>
                  <a:schemeClr val="accent2"/>
                </a:solidFill>
              </a:defRPr>
            </a:lvl3pPr>
            <a:lvl4pPr lvl="3">
              <a:buNone/>
              <a:defRPr sz="1100">
                <a:solidFill>
                  <a:schemeClr val="accent2"/>
                </a:solidFill>
              </a:defRPr>
            </a:lvl4pPr>
            <a:lvl5pPr lvl="4">
              <a:buNone/>
              <a:defRPr sz="1100">
                <a:solidFill>
                  <a:schemeClr val="accent2"/>
                </a:solidFill>
              </a:defRPr>
            </a:lvl5pPr>
            <a:lvl6pPr lvl="5">
              <a:buNone/>
              <a:defRPr sz="1100">
                <a:solidFill>
                  <a:schemeClr val="accent2"/>
                </a:solidFill>
              </a:defRPr>
            </a:lvl6pPr>
            <a:lvl7pPr lvl="6">
              <a:buNone/>
              <a:defRPr sz="1100">
                <a:solidFill>
                  <a:schemeClr val="accent2"/>
                </a:solidFill>
              </a:defRPr>
            </a:lvl7pPr>
            <a:lvl8pPr lvl="7">
              <a:buNone/>
              <a:defRPr sz="1100">
                <a:solidFill>
                  <a:schemeClr val="accent2"/>
                </a:solidFill>
              </a:defRPr>
            </a:lvl8pPr>
            <a:lvl9pPr lvl="8">
              <a:buNone/>
              <a:defRPr sz="1100">
                <a:solidFill>
                  <a:schemeClr val="accent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xmlns:p15="http://schemas.microsoft.com/office/powerpoint/2012/main">
        <p15:guide id="1" pos="331">
          <p15:clr>
            <a:srgbClr val="E46962"/>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1"/>
        </a:solidFill>
        <a:effectLst/>
      </p:bgPr>
    </p:bg>
    <p:spTree>
      <p:nvGrpSpPr>
        <p:cNvPr id="1" name="Shape 77"/>
        <p:cNvGrpSpPr/>
        <p:nvPr/>
      </p:nvGrpSpPr>
      <p:grpSpPr>
        <a:xfrm>
          <a:off x="0" y="0"/>
          <a:ext cx="0" cy="0"/>
          <a:chOff x="0" y="0"/>
          <a:chExt cx="0" cy="0"/>
        </a:xfrm>
      </p:grpSpPr>
      <p:sp>
        <p:nvSpPr>
          <p:cNvPr id="78" name="Google Shape;78;p8"/>
          <p:cNvSpPr/>
          <p:nvPr/>
        </p:nvSpPr>
        <p:spPr>
          <a:xfrm>
            <a:off x="0" y="2823144"/>
            <a:ext cx="7369200" cy="2316900"/>
          </a:xfrm>
          <a:prstGeom prst="rtTriangle">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8"/>
          <p:cNvSpPr/>
          <p:nvPr/>
        </p:nvSpPr>
        <p:spPr>
          <a:xfrm flipH="1">
            <a:off x="3583210" y="1554113"/>
            <a:ext cx="5560500" cy="35895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0" name="Google Shape;80;p8"/>
          <p:cNvGrpSpPr/>
          <p:nvPr/>
        </p:nvGrpSpPr>
        <p:grpSpPr>
          <a:xfrm>
            <a:off x="255991" y="-118"/>
            <a:ext cx="2251347" cy="1043408"/>
            <a:chOff x="3961956" y="4383950"/>
            <a:chExt cx="1160548" cy="548700"/>
          </a:xfrm>
        </p:grpSpPr>
        <p:sp>
          <p:nvSpPr>
            <p:cNvPr id="81" name="Google Shape;81;p8"/>
            <p:cNvSpPr/>
            <p:nvPr/>
          </p:nvSpPr>
          <p:spPr>
            <a:xfrm>
              <a:off x="4224904"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8"/>
            <p:cNvSpPr/>
            <p:nvPr/>
          </p:nvSpPr>
          <p:spPr>
            <a:xfrm>
              <a:off x="4093430"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8"/>
            <p:cNvSpPr/>
            <p:nvPr/>
          </p:nvSpPr>
          <p:spPr>
            <a:xfrm>
              <a:off x="3961956" y="4383950"/>
              <a:ext cx="897600" cy="548700"/>
            </a:xfrm>
            <a:prstGeom prst="parallelogram">
              <a:avLst>
                <a:gd name="adj" fmla="val 153193"/>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4" name="Google Shape;84;p8"/>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 name="Google Shape;85;p8"/>
          <p:cNvGrpSpPr/>
          <p:nvPr/>
        </p:nvGrpSpPr>
        <p:grpSpPr>
          <a:xfrm>
            <a:off x="34934" y="4522125"/>
            <a:ext cx="1593306" cy="617072"/>
            <a:chOff x="6917201" y="0"/>
            <a:chExt cx="2227777" cy="863400"/>
          </a:xfrm>
        </p:grpSpPr>
        <p:sp>
          <p:nvSpPr>
            <p:cNvPr id="86" name="Google Shape;86;p8"/>
            <p:cNvSpPr/>
            <p:nvPr/>
          </p:nvSpPr>
          <p:spPr>
            <a:xfrm>
              <a:off x="7641677"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8"/>
            <p:cNvSpPr/>
            <p:nvPr/>
          </p:nvSpPr>
          <p:spPr>
            <a:xfrm>
              <a:off x="7279439"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8"/>
            <p:cNvSpPr/>
            <p:nvPr/>
          </p:nvSpPr>
          <p:spPr>
            <a:xfrm>
              <a:off x="6917201" y="0"/>
              <a:ext cx="1503300" cy="863400"/>
            </a:xfrm>
            <a:prstGeom prst="parallelogram">
              <a:avLst>
                <a:gd name="adj" fmla="val 158024"/>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 name="Google Shape;89;p8"/>
          <p:cNvGrpSpPr/>
          <p:nvPr/>
        </p:nvGrpSpPr>
        <p:grpSpPr>
          <a:xfrm>
            <a:off x="5886353" y="1243"/>
            <a:ext cx="3257455" cy="1261514"/>
            <a:chOff x="6917201" y="0"/>
            <a:chExt cx="2227777" cy="863400"/>
          </a:xfrm>
        </p:grpSpPr>
        <p:sp>
          <p:nvSpPr>
            <p:cNvPr id="90" name="Google Shape;90;p8"/>
            <p:cNvSpPr/>
            <p:nvPr/>
          </p:nvSpPr>
          <p:spPr>
            <a:xfrm>
              <a:off x="7641677"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8"/>
            <p:cNvSpPr/>
            <p:nvPr/>
          </p:nvSpPr>
          <p:spPr>
            <a:xfrm>
              <a:off x="7279439"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8"/>
            <p:cNvSpPr/>
            <p:nvPr/>
          </p:nvSpPr>
          <p:spPr>
            <a:xfrm>
              <a:off x="6917201" y="0"/>
              <a:ext cx="1503300" cy="863400"/>
            </a:xfrm>
            <a:prstGeom prst="parallelogram">
              <a:avLst>
                <a:gd name="adj" fmla="val 158024"/>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3" name="Google Shape;93;p8"/>
          <p:cNvSpPr txBox="1">
            <a:spLocks noGrp="1"/>
          </p:cNvSpPr>
          <p:nvPr>
            <p:ph type="title"/>
          </p:nvPr>
        </p:nvSpPr>
        <p:spPr>
          <a:xfrm>
            <a:off x="1393929" y="1301146"/>
            <a:ext cx="6366900" cy="25392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200"/>
              <a:buNone/>
              <a:defRPr sz="3200"/>
            </a:lvl1pPr>
            <a:lvl2pPr lvl="1" algn="ctr">
              <a:spcBef>
                <a:spcPts val="0"/>
              </a:spcBef>
              <a:spcAft>
                <a:spcPts val="0"/>
              </a:spcAft>
              <a:buSzPts val="3200"/>
              <a:buNone/>
              <a:defRPr sz="3200"/>
            </a:lvl2pPr>
            <a:lvl3pPr lvl="2" algn="ctr">
              <a:spcBef>
                <a:spcPts val="0"/>
              </a:spcBef>
              <a:spcAft>
                <a:spcPts val="0"/>
              </a:spcAft>
              <a:buSzPts val="3200"/>
              <a:buNone/>
              <a:defRPr sz="3200"/>
            </a:lvl3pPr>
            <a:lvl4pPr lvl="3" algn="ctr">
              <a:spcBef>
                <a:spcPts val="0"/>
              </a:spcBef>
              <a:spcAft>
                <a:spcPts val="0"/>
              </a:spcAft>
              <a:buSzPts val="3200"/>
              <a:buNone/>
              <a:defRPr sz="3200"/>
            </a:lvl4pPr>
            <a:lvl5pPr lvl="4" algn="ctr">
              <a:spcBef>
                <a:spcPts val="0"/>
              </a:spcBef>
              <a:spcAft>
                <a:spcPts val="0"/>
              </a:spcAft>
              <a:buSzPts val="3200"/>
              <a:buNone/>
              <a:defRPr sz="3200"/>
            </a:lvl5pPr>
            <a:lvl6pPr lvl="5" algn="ctr">
              <a:spcBef>
                <a:spcPts val="0"/>
              </a:spcBef>
              <a:spcAft>
                <a:spcPts val="0"/>
              </a:spcAft>
              <a:buSzPts val="3200"/>
              <a:buNone/>
              <a:defRPr sz="3200"/>
            </a:lvl6pPr>
            <a:lvl7pPr lvl="6" algn="ctr">
              <a:spcBef>
                <a:spcPts val="0"/>
              </a:spcBef>
              <a:spcAft>
                <a:spcPts val="0"/>
              </a:spcAft>
              <a:buSzPts val="3200"/>
              <a:buNone/>
              <a:defRPr sz="3200"/>
            </a:lvl7pPr>
            <a:lvl8pPr lvl="7" algn="ctr">
              <a:spcBef>
                <a:spcPts val="0"/>
              </a:spcBef>
              <a:spcAft>
                <a:spcPts val="0"/>
              </a:spcAft>
              <a:buSzPts val="3200"/>
              <a:buNone/>
              <a:defRPr sz="3200"/>
            </a:lvl8pPr>
            <a:lvl9pPr lvl="8" algn="ctr">
              <a:spcBef>
                <a:spcPts val="0"/>
              </a:spcBef>
              <a:spcAft>
                <a:spcPts val="0"/>
              </a:spcAft>
              <a:buSzPts val="3200"/>
              <a:buNone/>
              <a:defRPr sz="3200"/>
            </a:lvl9pPr>
          </a:lstStyle>
          <a:p>
            <a:endParaRPr/>
          </a:p>
        </p:txBody>
      </p:sp>
      <p:sp>
        <p:nvSpPr>
          <p:cNvPr id="94" name="Google Shape;94;p8"/>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bg>
      <p:bgPr>
        <a:solidFill>
          <a:schemeClr val="dk2"/>
        </a:solidFill>
        <a:effectLst/>
      </p:bgPr>
    </p:bg>
    <p:spTree>
      <p:nvGrpSpPr>
        <p:cNvPr id="1" name="Shape 95"/>
        <p:cNvGrpSpPr/>
        <p:nvPr/>
      </p:nvGrpSpPr>
      <p:grpSpPr>
        <a:xfrm>
          <a:off x="0" y="0"/>
          <a:ext cx="0" cy="0"/>
          <a:chOff x="0" y="0"/>
          <a:chExt cx="0" cy="0"/>
        </a:xfrm>
      </p:grpSpPr>
      <p:sp>
        <p:nvSpPr>
          <p:cNvPr id="96" name="Google Shape;96;p9"/>
          <p:cNvSpPr/>
          <p:nvPr/>
        </p:nvSpPr>
        <p:spPr>
          <a:xfrm flipH="1">
            <a:off x="3582600" y="1550700"/>
            <a:ext cx="5561400" cy="35928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9"/>
          <p:cNvSpPr/>
          <p:nvPr/>
        </p:nvSpPr>
        <p:spPr>
          <a:xfrm>
            <a:off x="31" y="2824500"/>
            <a:ext cx="7370400" cy="2319000"/>
          </a:xfrm>
          <a:prstGeom prst="rtTriangl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9"/>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9"/>
          <p:cNvSpPr txBox="1">
            <a:spLocks noGrp="1"/>
          </p:cNvSpPr>
          <p:nvPr>
            <p:ph type="title"/>
          </p:nvPr>
        </p:nvSpPr>
        <p:spPr>
          <a:xfrm>
            <a:off x="819150" y="845600"/>
            <a:ext cx="6424200" cy="7050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00" name="Google Shape;100;p9"/>
          <p:cNvSpPr txBox="1">
            <a:spLocks noGrp="1"/>
          </p:cNvSpPr>
          <p:nvPr>
            <p:ph type="subTitle" idx="1"/>
          </p:nvPr>
        </p:nvSpPr>
        <p:spPr>
          <a:xfrm>
            <a:off x="819150" y="1550700"/>
            <a:ext cx="5859900" cy="393600"/>
          </a:xfrm>
          <a:prstGeom prst="rect">
            <a:avLst/>
          </a:prstGeom>
        </p:spPr>
        <p:txBody>
          <a:bodyPr spcFirstLastPara="1" wrap="square" lIns="91425" tIns="91425" rIns="91425" bIns="91425" anchor="t" anchorCtr="0">
            <a:norm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a:endParaRPr/>
          </a:p>
        </p:txBody>
      </p:sp>
      <p:sp>
        <p:nvSpPr>
          <p:cNvPr id="101" name="Google Shape;101;p9"/>
          <p:cNvSpPr txBox="1">
            <a:spLocks noGrp="1"/>
          </p:cNvSpPr>
          <p:nvPr>
            <p:ph type="body" idx="2"/>
          </p:nvPr>
        </p:nvSpPr>
        <p:spPr>
          <a:xfrm>
            <a:off x="819150" y="2467050"/>
            <a:ext cx="5859900" cy="20955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102" name="Google Shape;102;p9"/>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bg>
      <p:bgPr>
        <a:solidFill>
          <a:schemeClr val="accent1"/>
        </a:solidFill>
        <a:effectLst/>
      </p:bgPr>
    </p:bg>
    <p:spTree>
      <p:nvGrpSpPr>
        <p:cNvPr id="1" name="Shape 103"/>
        <p:cNvGrpSpPr/>
        <p:nvPr/>
      </p:nvGrpSpPr>
      <p:grpSpPr>
        <a:xfrm>
          <a:off x="0" y="0"/>
          <a:ext cx="0" cy="0"/>
          <a:chOff x="0" y="0"/>
          <a:chExt cx="0" cy="0"/>
        </a:xfrm>
      </p:grpSpPr>
      <p:sp>
        <p:nvSpPr>
          <p:cNvPr id="104" name="Google Shape;104;p10"/>
          <p:cNvSpPr/>
          <p:nvPr/>
        </p:nvSpPr>
        <p:spPr>
          <a:xfrm>
            <a:off x="31" y="2824500"/>
            <a:ext cx="7370400" cy="2319000"/>
          </a:xfrm>
          <a:prstGeom prst="rtTriangl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10"/>
          <p:cNvSpPr/>
          <p:nvPr/>
        </p:nvSpPr>
        <p:spPr>
          <a:xfrm flipH="1">
            <a:off x="3582600" y="1550700"/>
            <a:ext cx="5561400" cy="3592800"/>
          </a:xfrm>
          <a:prstGeom prst="rtTriangl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10"/>
          <p:cNvSpPr/>
          <p:nvPr/>
        </p:nvSpPr>
        <p:spPr>
          <a:xfrm>
            <a:off x="203225" y="206250"/>
            <a:ext cx="8737500" cy="4731000"/>
          </a:xfrm>
          <a:prstGeom prst="rect">
            <a:avLst/>
          </a:prstGeom>
          <a:solidFill>
            <a:schemeClr val="dk1"/>
          </a:solidFill>
          <a:ln>
            <a:noFill/>
          </a:ln>
          <a:effectLst>
            <a:outerShdw blurRad="228600" sx="101000" sy="101000" algn="ctr" rotWithShape="0">
              <a:srgbClr val="000000">
                <a:alpha val="40000"/>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10"/>
          <p:cNvSpPr txBox="1">
            <a:spLocks noGrp="1"/>
          </p:cNvSpPr>
          <p:nvPr>
            <p:ph type="body" idx="1"/>
          </p:nvPr>
        </p:nvSpPr>
        <p:spPr>
          <a:xfrm>
            <a:off x="328025" y="4163500"/>
            <a:ext cx="7415100" cy="605100"/>
          </a:xfrm>
          <a:prstGeom prst="rect">
            <a:avLst/>
          </a:prstGeom>
        </p:spPr>
        <p:txBody>
          <a:bodyPr spcFirstLastPara="1" wrap="square" lIns="91425" tIns="91425" rIns="91425" bIns="91425" anchor="b" anchorCtr="0">
            <a:normAutofit/>
          </a:bodyPr>
          <a:lstStyle>
            <a:lvl1pPr marL="457200" lvl="0" indent="-228600">
              <a:lnSpc>
                <a:spcPct val="100000"/>
              </a:lnSpc>
              <a:spcBef>
                <a:spcPts val="0"/>
              </a:spcBef>
              <a:spcAft>
                <a:spcPts val="0"/>
              </a:spcAft>
              <a:buSzPts val="1300"/>
              <a:buNone/>
              <a:defRPr/>
            </a:lvl1pPr>
          </a:lstStyle>
          <a:p>
            <a:endParaRPr/>
          </a:p>
        </p:txBody>
      </p:sp>
      <p:sp>
        <p:nvSpPr>
          <p:cNvPr id="108" name="Google Shape;108;p10"/>
          <p:cNvSpPr txBox="1">
            <a:spLocks noGrp="1"/>
          </p:cNvSpPr>
          <p:nvPr>
            <p:ph type="sldNum" idx="12"/>
          </p:nvPr>
        </p:nvSpPr>
        <p:spPr>
          <a:xfrm>
            <a:off x="8390734" y="4543668"/>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5.xml"/></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28.xml"/><Relationship Id="rId18" Type="http://schemas.openxmlformats.org/officeDocument/2006/relationships/slideLayout" Target="../slideLayouts/slideLayout33.xml"/><Relationship Id="rId26" Type="http://schemas.openxmlformats.org/officeDocument/2006/relationships/slideLayout" Target="../slideLayouts/slideLayout41.xml"/><Relationship Id="rId39" Type="http://schemas.openxmlformats.org/officeDocument/2006/relationships/slideLayout" Target="../slideLayouts/slideLayout54.xml"/><Relationship Id="rId21" Type="http://schemas.openxmlformats.org/officeDocument/2006/relationships/slideLayout" Target="../slideLayouts/slideLayout36.xml"/><Relationship Id="rId34" Type="http://schemas.openxmlformats.org/officeDocument/2006/relationships/slideLayout" Target="../slideLayouts/slideLayout49.xml"/><Relationship Id="rId42" Type="http://schemas.openxmlformats.org/officeDocument/2006/relationships/slideLayout" Target="../slideLayouts/slideLayout57.xml"/><Relationship Id="rId7" Type="http://schemas.openxmlformats.org/officeDocument/2006/relationships/slideLayout" Target="../slideLayouts/slideLayout22.xml"/><Relationship Id="rId2" Type="http://schemas.openxmlformats.org/officeDocument/2006/relationships/slideLayout" Target="../slideLayouts/slideLayout17.xml"/><Relationship Id="rId16" Type="http://schemas.openxmlformats.org/officeDocument/2006/relationships/slideLayout" Target="../slideLayouts/slideLayout31.xml"/><Relationship Id="rId29" Type="http://schemas.openxmlformats.org/officeDocument/2006/relationships/slideLayout" Target="../slideLayouts/slideLayout44.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24" Type="http://schemas.openxmlformats.org/officeDocument/2006/relationships/slideLayout" Target="../slideLayouts/slideLayout39.xml"/><Relationship Id="rId32" Type="http://schemas.openxmlformats.org/officeDocument/2006/relationships/slideLayout" Target="../slideLayouts/slideLayout47.xml"/><Relationship Id="rId37" Type="http://schemas.openxmlformats.org/officeDocument/2006/relationships/slideLayout" Target="../slideLayouts/slideLayout52.xml"/><Relationship Id="rId40" Type="http://schemas.openxmlformats.org/officeDocument/2006/relationships/slideLayout" Target="../slideLayouts/slideLayout55.xml"/><Relationship Id="rId45" Type="http://schemas.openxmlformats.org/officeDocument/2006/relationships/slideLayout" Target="../slideLayouts/slideLayout60.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23" Type="http://schemas.openxmlformats.org/officeDocument/2006/relationships/slideLayout" Target="../slideLayouts/slideLayout38.xml"/><Relationship Id="rId28" Type="http://schemas.openxmlformats.org/officeDocument/2006/relationships/slideLayout" Target="../slideLayouts/slideLayout43.xml"/><Relationship Id="rId36" Type="http://schemas.openxmlformats.org/officeDocument/2006/relationships/slideLayout" Target="../slideLayouts/slideLayout51.xml"/><Relationship Id="rId10" Type="http://schemas.openxmlformats.org/officeDocument/2006/relationships/slideLayout" Target="../slideLayouts/slideLayout25.xml"/><Relationship Id="rId19" Type="http://schemas.openxmlformats.org/officeDocument/2006/relationships/slideLayout" Target="../slideLayouts/slideLayout34.xml"/><Relationship Id="rId31" Type="http://schemas.openxmlformats.org/officeDocument/2006/relationships/slideLayout" Target="../slideLayouts/slideLayout46.xml"/><Relationship Id="rId44" Type="http://schemas.openxmlformats.org/officeDocument/2006/relationships/slideLayout" Target="../slideLayouts/slideLayout59.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 Id="rId22" Type="http://schemas.openxmlformats.org/officeDocument/2006/relationships/slideLayout" Target="../slideLayouts/slideLayout37.xml"/><Relationship Id="rId27" Type="http://schemas.openxmlformats.org/officeDocument/2006/relationships/slideLayout" Target="../slideLayouts/slideLayout42.xml"/><Relationship Id="rId30" Type="http://schemas.openxmlformats.org/officeDocument/2006/relationships/slideLayout" Target="../slideLayouts/slideLayout45.xml"/><Relationship Id="rId35" Type="http://schemas.openxmlformats.org/officeDocument/2006/relationships/slideLayout" Target="../slideLayouts/slideLayout50.xml"/><Relationship Id="rId43" Type="http://schemas.openxmlformats.org/officeDocument/2006/relationships/slideLayout" Target="../slideLayouts/slideLayout58.xml"/><Relationship Id="rId8" Type="http://schemas.openxmlformats.org/officeDocument/2006/relationships/slideLayout" Target="../slideLayouts/slideLayout23.xml"/><Relationship Id="rId3" Type="http://schemas.openxmlformats.org/officeDocument/2006/relationships/slideLayout" Target="../slideLayouts/slideLayout18.xml"/><Relationship Id="rId12" Type="http://schemas.openxmlformats.org/officeDocument/2006/relationships/slideLayout" Target="../slideLayouts/slideLayout27.xml"/><Relationship Id="rId17" Type="http://schemas.openxmlformats.org/officeDocument/2006/relationships/slideLayout" Target="../slideLayouts/slideLayout32.xml"/><Relationship Id="rId25" Type="http://schemas.openxmlformats.org/officeDocument/2006/relationships/slideLayout" Target="../slideLayouts/slideLayout40.xml"/><Relationship Id="rId33" Type="http://schemas.openxmlformats.org/officeDocument/2006/relationships/slideLayout" Target="../slideLayouts/slideLayout48.xml"/><Relationship Id="rId38" Type="http://schemas.openxmlformats.org/officeDocument/2006/relationships/slideLayout" Target="../slideLayouts/slideLayout53.xml"/><Relationship Id="rId46" Type="http://schemas.openxmlformats.org/officeDocument/2006/relationships/theme" Target="../theme/theme3.xml"/><Relationship Id="rId20" Type="http://schemas.openxmlformats.org/officeDocument/2006/relationships/slideLayout" Target="../slideLayouts/slideLayout35.xml"/><Relationship Id="rId41" Type="http://schemas.openxmlformats.org/officeDocument/2006/relationships/slideLayout" Target="../slideLayouts/slideLayout5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hift">
    <p:bg>
      <p:bgPr>
        <a:solidFill>
          <a:schemeClr val="dk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1pPr>
            <a:lvl2pPr lvl="1">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2pPr>
            <a:lvl3pPr lvl="2">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3pPr>
            <a:lvl4pPr lvl="3">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4pPr>
            <a:lvl5pPr lvl="4">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5pPr>
            <a:lvl6pPr lvl="5">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6pPr>
            <a:lvl7pPr lvl="6">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7pPr>
            <a:lvl8pPr lvl="7">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8pPr>
            <a:lvl9pPr lvl="8">
              <a:spcBef>
                <a:spcPts val="0"/>
              </a:spcBef>
              <a:spcAft>
                <a:spcPts val="0"/>
              </a:spcAft>
              <a:buClr>
                <a:schemeClr val="lt1"/>
              </a:buClr>
              <a:buSzPts val="2800"/>
              <a:buFont typeface="Nunito"/>
              <a:buNone/>
              <a:defRPr sz="2800">
                <a:solidFill>
                  <a:schemeClr val="lt1"/>
                </a:solidFill>
                <a:latin typeface="Nunito"/>
                <a:ea typeface="Nunito"/>
                <a:cs typeface="Nunito"/>
                <a:sym typeface="Nunito"/>
              </a:defRPr>
            </a:lvl9pPr>
          </a:lstStyle>
          <a:p>
            <a:endParaRPr/>
          </a:p>
        </p:txBody>
      </p:sp>
      <p:sp>
        <p:nvSpPr>
          <p:cNvPr id="7" name="Google Shape;7;p1"/>
          <p:cNvSpPr txBox="1">
            <a:spLocks noGrp="1"/>
          </p:cNvSpPr>
          <p:nvPr>
            <p:ph type="body" idx="1"/>
          </p:nvPr>
        </p:nvSpPr>
        <p:spPr>
          <a:xfrm>
            <a:off x="311700" y="1152475"/>
            <a:ext cx="8520600" cy="3391200"/>
          </a:xfrm>
          <a:prstGeom prst="rect">
            <a:avLst/>
          </a:prstGeom>
          <a:noFill/>
          <a:ln>
            <a:noFill/>
          </a:ln>
        </p:spPr>
        <p:txBody>
          <a:bodyPr spcFirstLastPara="1" wrap="square" lIns="91425" tIns="91425" rIns="91425" bIns="91425" anchor="t" anchorCtr="0">
            <a:normAutofit/>
          </a:bodyPr>
          <a:lstStyle>
            <a:lvl1pPr marL="457200" lvl="0" indent="-311150">
              <a:lnSpc>
                <a:spcPct val="115000"/>
              </a:lnSpc>
              <a:spcBef>
                <a:spcPts val="0"/>
              </a:spcBef>
              <a:spcAft>
                <a:spcPts val="0"/>
              </a:spcAft>
              <a:buClr>
                <a:schemeClr val="dk2"/>
              </a:buClr>
              <a:buSzPts val="1300"/>
              <a:buFont typeface="Calibri"/>
              <a:buChar char="●"/>
              <a:defRPr sz="1300">
                <a:solidFill>
                  <a:schemeClr val="dk2"/>
                </a:solidFill>
                <a:latin typeface="Calibri"/>
                <a:ea typeface="Calibri"/>
                <a:cs typeface="Calibri"/>
                <a:sym typeface="Calibri"/>
              </a:defRPr>
            </a:lvl1pPr>
            <a:lvl2pPr marL="914400" lvl="1"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2pPr>
            <a:lvl3pPr marL="1371600" lvl="2"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3pPr>
            <a:lvl4pPr marL="1828800" lvl="3"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4pPr>
            <a:lvl5pPr marL="2286000" lvl="4"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5pPr>
            <a:lvl6pPr marL="2743200" lvl="5"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6pPr>
            <a:lvl7pPr marL="3200400" lvl="6"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7pPr>
            <a:lvl8pPr marL="3657600" lvl="7"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8pPr>
            <a:lvl9pPr marL="4114800" lvl="8" indent="-298450">
              <a:lnSpc>
                <a:spcPct val="115000"/>
              </a:lnSpc>
              <a:spcBef>
                <a:spcPts val="0"/>
              </a:spcBef>
              <a:spcAft>
                <a:spcPts val="0"/>
              </a:spcAft>
              <a:buClr>
                <a:schemeClr val="dk2"/>
              </a:buClr>
              <a:buSzPts val="1100"/>
              <a:buFont typeface="Calibri"/>
              <a:buChar char="■"/>
              <a:defRPr sz="1100">
                <a:solidFill>
                  <a:schemeClr val="dk2"/>
                </a:solidFill>
                <a:latin typeface="Calibri"/>
                <a:ea typeface="Calibri"/>
                <a:cs typeface="Calibri"/>
                <a:sym typeface="Calibri"/>
              </a:defRPr>
            </a:lvl9pPr>
          </a:lstStyle>
          <a:p>
            <a:endParaRPr/>
          </a:p>
        </p:txBody>
      </p:sp>
      <p:sp>
        <p:nvSpPr>
          <p:cNvPr id="8" name="Google Shape;8;p1"/>
          <p:cNvSpPr txBox="1">
            <a:spLocks noGrp="1"/>
          </p:cNvSpPr>
          <p:nvPr>
            <p:ph type="sldNum" idx="12"/>
          </p:nvPr>
        </p:nvSpPr>
        <p:spPr>
          <a:xfrm>
            <a:off x="8390734" y="4543668"/>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Nunito"/>
                <a:ea typeface="Nunito"/>
                <a:cs typeface="Nunito"/>
                <a:sym typeface="Nunito"/>
              </a:defRPr>
            </a:lvl1pPr>
            <a:lvl2pPr lvl="1" algn="r">
              <a:buNone/>
              <a:defRPr sz="1000">
                <a:solidFill>
                  <a:schemeClr val="dk2"/>
                </a:solidFill>
                <a:latin typeface="Nunito"/>
                <a:ea typeface="Nunito"/>
                <a:cs typeface="Nunito"/>
                <a:sym typeface="Nunito"/>
              </a:defRPr>
            </a:lvl2pPr>
            <a:lvl3pPr lvl="2" algn="r">
              <a:buNone/>
              <a:defRPr sz="1000">
                <a:solidFill>
                  <a:schemeClr val="dk2"/>
                </a:solidFill>
                <a:latin typeface="Nunito"/>
                <a:ea typeface="Nunito"/>
                <a:cs typeface="Nunito"/>
                <a:sym typeface="Nunito"/>
              </a:defRPr>
            </a:lvl3pPr>
            <a:lvl4pPr lvl="3" algn="r">
              <a:buNone/>
              <a:defRPr sz="1000">
                <a:solidFill>
                  <a:schemeClr val="dk2"/>
                </a:solidFill>
                <a:latin typeface="Nunito"/>
                <a:ea typeface="Nunito"/>
                <a:cs typeface="Nunito"/>
                <a:sym typeface="Nunito"/>
              </a:defRPr>
            </a:lvl4pPr>
            <a:lvl5pPr lvl="4" algn="r">
              <a:buNone/>
              <a:defRPr sz="1000">
                <a:solidFill>
                  <a:schemeClr val="dk2"/>
                </a:solidFill>
                <a:latin typeface="Nunito"/>
                <a:ea typeface="Nunito"/>
                <a:cs typeface="Nunito"/>
                <a:sym typeface="Nunito"/>
              </a:defRPr>
            </a:lvl5pPr>
            <a:lvl6pPr lvl="5" algn="r">
              <a:buNone/>
              <a:defRPr sz="1000">
                <a:solidFill>
                  <a:schemeClr val="dk2"/>
                </a:solidFill>
                <a:latin typeface="Nunito"/>
                <a:ea typeface="Nunito"/>
                <a:cs typeface="Nunito"/>
                <a:sym typeface="Nunito"/>
              </a:defRPr>
            </a:lvl6pPr>
            <a:lvl7pPr lvl="6" algn="r">
              <a:buNone/>
              <a:defRPr sz="1000">
                <a:solidFill>
                  <a:schemeClr val="dk2"/>
                </a:solidFill>
                <a:latin typeface="Nunito"/>
                <a:ea typeface="Nunito"/>
                <a:cs typeface="Nunito"/>
                <a:sym typeface="Nunito"/>
              </a:defRPr>
            </a:lvl7pPr>
            <a:lvl8pPr lvl="7" algn="r">
              <a:buNone/>
              <a:defRPr sz="1000">
                <a:solidFill>
                  <a:schemeClr val="dk2"/>
                </a:solidFill>
                <a:latin typeface="Nunito"/>
                <a:ea typeface="Nunito"/>
                <a:cs typeface="Nunito"/>
                <a:sym typeface="Nunito"/>
              </a:defRPr>
            </a:lvl8pPr>
            <a:lvl9pPr lvl="8" algn="r">
              <a:buNone/>
              <a:defRPr sz="1000">
                <a:solidFill>
                  <a:schemeClr val="dk2"/>
                </a:solidFill>
                <a:latin typeface="Nunito"/>
                <a:ea typeface="Nunito"/>
                <a:cs typeface="Nunito"/>
                <a:sym typeface="Nuni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Shape 140"/>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2"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142"/>
        <p:cNvGrpSpPr/>
        <p:nvPr/>
      </p:nvGrpSpPr>
      <p:grpSpPr>
        <a:xfrm>
          <a:off x="0" y="0"/>
          <a:ext cx="0" cy="0"/>
          <a:chOff x="0" y="0"/>
          <a:chExt cx="0" cy="0"/>
        </a:xfrm>
      </p:grpSpPr>
      <p:sp>
        <p:nvSpPr>
          <p:cNvPr id="143" name="Google Shape;143;p18"/>
          <p:cNvSpPr txBox="1">
            <a:spLocks noGrp="1"/>
          </p:cNvSpPr>
          <p:nvPr>
            <p:ph type="title"/>
          </p:nvPr>
        </p:nvSpPr>
        <p:spPr>
          <a:xfrm>
            <a:off x="459950" y="300125"/>
            <a:ext cx="8353800" cy="8388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a:endParaRPr/>
          </a:p>
        </p:txBody>
      </p:sp>
      <p:sp>
        <p:nvSpPr>
          <p:cNvPr id="144" name="Google Shape;144;p18"/>
          <p:cNvSpPr txBox="1">
            <a:spLocks noGrp="1"/>
          </p:cNvSpPr>
          <p:nvPr>
            <p:ph type="body" idx="1"/>
          </p:nvPr>
        </p:nvSpPr>
        <p:spPr>
          <a:xfrm>
            <a:off x="536575" y="2676025"/>
            <a:ext cx="5275500" cy="2201100"/>
          </a:xfrm>
          <a:prstGeom prst="rect">
            <a:avLst/>
          </a:prstGeom>
          <a:noFill/>
          <a:ln>
            <a:noFill/>
          </a:ln>
        </p:spPr>
        <p:txBody>
          <a:bodyPr spcFirstLastPara="1" wrap="square" lIns="91425" tIns="91425" rIns="91425" bIns="91425" anchor="t" anchorCtr="0">
            <a:noAutofit/>
          </a:bodyPr>
          <a:lstStyle>
            <a:lvl1pPr marL="457200" lvl="0" indent="-32385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marL="914400" lvl="1" indent="-3175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marL="1371600" lvl="2" indent="-31115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marL="1828800" lvl="3" indent="-304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marL="2286000" lvl="4" indent="-29845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marL="2743200" lvl="5" indent="-2921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marL="3200400" lvl="6" indent="-28575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marL="3657600" lvl="7" indent="-2794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marL="4114800" lvl="8" indent="-27305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a:endParaRPr/>
          </a:p>
        </p:txBody>
      </p:sp>
      <p:sp>
        <p:nvSpPr>
          <p:cNvPr id="145" name="Google Shape;145;p18"/>
          <p:cNvSpPr txBox="1">
            <a:spLocks noGrp="1"/>
          </p:cNvSpPr>
          <p:nvPr>
            <p:ph type="sldNum" idx="12"/>
          </p:nvPr>
        </p:nvSpPr>
        <p:spPr>
          <a:xfrm>
            <a:off x="8556784" y="47498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63" r:id="rId1"/>
    <p:sldLayoutId id="2147483664" r:id="rId2"/>
    <p:sldLayoutId id="2147483665" r:id="rId3"/>
    <p:sldLayoutId id="2147483666" r:id="rId4"/>
    <p:sldLayoutId id="2147483667" r:id="rId5"/>
    <p:sldLayoutId id="2147483668" r:id="rId6"/>
    <p:sldLayoutId id="2147483669" r:id="rId7"/>
    <p:sldLayoutId id="2147483670" r:id="rId8"/>
    <p:sldLayoutId id="2147483671" r:id="rId9"/>
    <p:sldLayoutId id="2147483672" r:id="rId10"/>
    <p:sldLayoutId id="2147483673" r:id="rId11"/>
    <p:sldLayoutId id="2147483674" r:id="rId12"/>
    <p:sldLayoutId id="2147483675" r:id="rId13"/>
    <p:sldLayoutId id="2147483676" r:id="rId14"/>
    <p:sldLayoutId id="2147483677" r:id="rId15"/>
    <p:sldLayoutId id="2147483678" r:id="rId16"/>
    <p:sldLayoutId id="2147483679" r:id="rId17"/>
    <p:sldLayoutId id="2147483680" r:id="rId18"/>
    <p:sldLayoutId id="2147483681" r:id="rId19"/>
    <p:sldLayoutId id="2147483682" r:id="rId20"/>
    <p:sldLayoutId id="2147483683" r:id="rId21"/>
    <p:sldLayoutId id="2147483684" r:id="rId22"/>
    <p:sldLayoutId id="2147483685" r:id="rId23"/>
    <p:sldLayoutId id="2147483686" r:id="rId24"/>
    <p:sldLayoutId id="2147483687" r:id="rId25"/>
    <p:sldLayoutId id="2147483688" r:id="rId26"/>
    <p:sldLayoutId id="2147483689" r:id="rId27"/>
    <p:sldLayoutId id="2147483690" r:id="rId28"/>
    <p:sldLayoutId id="2147483691" r:id="rId29"/>
    <p:sldLayoutId id="2147483692" r:id="rId30"/>
    <p:sldLayoutId id="2147483693" r:id="rId31"/>
    <p:sldLayoutId id="2147483694" r:id="rId32"/>
    <p:sldLayoutId id="2147483695" r:id="rId33"/>
    <p:sldLayoutId id="2147483696" r:id="rId34"/>
    <p:sldLayoutId id="2147483697" r:id="rId35"/>
    <p:sldLayoutId id="2147483698" r:id="rId36"/>
    <p:sldLayoutId id="2147483699" r:id="rId37"/>
    <p:sldLayoutId id="2147483700" r:id="rId38"/>
    <p:sldLayoutId id="2147483701" r:id="rId39"/>
    <p:sldLayoutId id="2147483702" r:id="rId40"/>
    <p:sldLayoutId id="2147483703" r:id="rId41"/>
    <p:sldLayoutId id="2147483704" r:id="rId42"/>
    <p:sldLayoutId id="2147483705" r:id="rId43"/>
    <p:sldLayoutId id="2147483706" r:id="rId44"/>
    <p:sldLayoutId id="2147483707" r:id="rId4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5.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7.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7.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3"/>
        <p:cNvGrpSpPr/>
        <p:nvPr/>
      </p:nvGrpSpPr>
      <p:grpSpPr>
        <a:xfrm>
          <a:off x="0" y="0"/>
          <a:ext cx="0" cy="0"/>
          <a:chOff x="0" y="0"/>
          <a:chExt cx="0" cy="0"/>
        </a:xfrm>
      </p:grpSpPr>
      <p:sp>
        <p:nvSpPr>
          <p:cNvPr id="464" name="Google Shape;464;p6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4"/>
          <p:cNvSpPr>
            <a:spLocks noGrp="1"/>
          </p:cNvSpPr>
          <p:nvPr>
            <p:ph type="title" idx="4294967295"/>
          </p:nvPr>
        </p:nvSpPr>
        <p:spPr>
          <a:xfrm>
            <a:off x="609600" y="1771125"/>
            <a:ext cx="7150200" cy="945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Module 4 - Managing Agile Digital Service Contracts: Oversight, Performance, and Delivery </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66" name="Google Shape;466;p6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rgbClr val="000000"/>
                </a:solidFill>
                <a:latin typeface="Inter"/>
                <a:ea typeface="Inter"/>
                <a:cs typeface="Inter"/>
                <a:sym typeface="Inter"/>
              </a:rPr>
              <a:t>Presented by:</a:t>
            </a:r>
            <a:r>
              <a:rPr lang="en" sz="1350">
                <a:solidFill>
                  <a:srgbClr val="000000"/>
                </a:solidFill>
                <a:latin typeface="Inter"/>
                <a:ea typeface="Inter"/>
                <a:cs typeface="Inter"/>
                <a:sym typeface="Inter"/>
              </a:rPr>
              <a:t> [Facilitator Name]</a:t>
            </a:r>
            <a:endParaRPr sz="1350">
              <a:solidFill>
                <a:srgbClr val="000000"/>
              </a:solidFill>
              <a:latin typeface="Inter"/>
              <a:ea typeface="Inter"/>
              <a:cs typeface="Inter"/>
              <a:sym typeface="Inter"/>
            </a:endParaRPr>
          </a:p>
          <a:p>
            <a:pPr marL="0" lvl="0" indent="0" algn="l" rtl="0">
              <a:spcBef>
                <a:spcPts val="1200"/>
              </a:spcBef>
              <a:spcAft>
                <a:spcPts val="1200"/>
              </a:spcAft>
              <a:buNone/>
            </a:pPr>
            <a:r>
              <a:rPr lang="en" sz="1350" b="1">
                <a:solidFill>
                  <a:srgbClr val="000000"/>
                </a:solidFill>
                <a:latin typeface="Inter"/>
                <a:ea typeface="Inter"/>
                <a:cs typeface="Inter"/>
                <a:sym typeface="Inter"/>
              </a:rPr>
              <a:t>Date:</a:t>
            </a:r>
            <a:r>
              <a:rPr lang="en" sz="1350">
                <a:solidFill>
                  <a:srgbClr val="000000"/>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41"/>
        <p:cNvGrpSpPr/>
        <p:nvPr/>
      </p:nvGrpSpPr>
      <p:grpSpPr>
        <a:xfrm>
          <a:off x="0" y="0"/>
          <a:ext cx="0" cy="0"/>
          <a:chOff x="0" y="0"/>
          <a:chExt cx="0" cy="0"/>
        </a:xfrm>
      </p:grpSpPr>
      <p:sp>
        <p:nvSpPr>
          <p:cNvPr id="542" name="Google Shape;542;p7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Build Your Charter Together</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45" name="Google Shape;545;p73"/>
          <p:cNvSpPr txBox="1"/>
          <p:nvPr/>
        </p:nvSpPr>
        <p:spPr>
          <a:xfrm>
            <a:off x="609600" y="1157400"/>
            <a:ext cx="5923800" cy="3784083"/>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Instructions </a:t>
            </a:r>
            <a:endParaRPr sz="1800" dirty="0">
              <a:solidFill>
                <a:schemeClr val="dk1"/>
              </a:solidFill>
              <a:latin typeface="Inter"/>
              <a:ea typeface="Inter"/>
              <a:cs typeface="Inter"/>
              <a:sym typeface="Inter"/>
            </a:endParaRPr>
          </a:p>
          <a:p>
            <a:pPr marL="457200" lvl="0" indent="-311150" algn="l" rtl="0">
              <a:lnSpc>
                <a:spcPct val="115000"/>
              </a:lnSpc>
              <a:spcBef>
                <a:spcPts val="1200"/>
              </a:spcBef>
              <a:spcAft>
                <a:spcPts val="0"/>
              </a:spcAft>
              <a:buClr>
                <a:schemeClr val="dk1"/>
              </a:buClr>
              <a:buSzPts val="1300"/>
              <a:buChar char="●"/>
            </a:pPr>
            <a:r>
              <a:rPr lang="en" dirty="0">
                <a:solidFill>
                  <a:schemeClr val="dk1"/>
                </a:solidFill>
                <a:latin typeface="Inter"/>
                <a:ea typeface="Inter"/>
                <a:cs typeface="Inter"/>
                <a:sym typeface="Inter"/>
              </a:rPr>
              <a:t>Form small groups of 3–4 and take on the roles of CO, COR, and PO.</a:t>
            </a:r>
            <a:endParaRPr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latin typeface="Inter"/>
                <a:ea typeface="Inter"/>
                <a:cs typeface="Inter"/>
                <a:sym typeface="Inter"/>
              </a:rPr>
              <a:t>Use the provided scenario and charter template to complete four sections:</a:t>
            </a:r>
            <a:br>
              <a:rPr lang="en" dirty="0">
                <a:solidFill>
                  <a:schemeClr val="dk1"/>
                </a:solidFill>
                <a:latin typeface="Inter"/>
                <a:ea typeface="Inter"/>
                <a:cs typeface="Inter"/>
                <a:sym typeface="Inter"/>
              </a:rPr>
            </a:br>
            <a:endParaRPr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dirty="0">
                <a:solidFill>
                  <a:schemeClr val="dk1"/>
                </a:solidFill>
                <a:latin typeface="Inter"/>
                <a:ea typeface="Inter"/>
                <a:cs typeface="Inter"/>
                <a:sym typeface="Inter"/>
              </a:rPr>
              <a:t>Define the mission and project success.</a:t>
            </a:r>
            <a:endParaRPr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dirty="0">
                <a:solidFill>
                  <a:schemeClr val="dk1"/>
                </a:solidFill>
                <a:latin typeface="Inter"/>
                <a:ea typeface="Inter"/>
                <a:cs typeface="Inter"/>
                <a:sym typeface="Inter"/>
              </a:rPr>
              <a:t>Clarify roles and shared responsibilities.</a:t>
            </a:r>
            <a:endParaRPr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dirty="0">
                <a:solidFill>
                  <a:schemeClr val="dk1"/>
                </a:solidFill>
                <a:latin typeface="Inter"/>
                <a:ea typeface="Inter"/>
                <a:cs typeface="Inter"/>
                <a:sym typeface="Inter"/>
              </a:rPr>
              <a:t>Build a communication rhythm.</a:t>
            </a:r>
            <a:endParaRPr dirty="0">
              <a:solidFill>
                <a:schemeClr val="dk1"/>
              </a:solidFill>
              <a:latin typeface="Inter"/>
              <a:ea typeface="Inter"/>
              <a:cs typeface="Inter"/>
              <a:sym typeface="Inter"/>
            </a:endParaRPr>
          </a:p>
          <a:p>
            <a:pPr marL="914400" lvl="1" indent="-311150" algn="l" rtl="0">
              <a:lnSpc>
                <a:spcPct val="115000"/>
              </a:lnSpc>
              <a:spcBef>
                <a:spcPts val="0"/>
              </a:spcBef>
              <a:spcAft>
                <a:spcPts val="0"/>
              </a:spcAft>
              <a:buClr>
                <a:schemeClr val="dk1"/>
              </a:buClr>
              <a:buSzPts val="1300"/>
              <a:buChar char="○"/>
            </a:pPr>
            <a:r>
              <a:rPr lang="en" dirty="0">
                <a:solidFill>
                  <a:schemeClr val="dk1"/>
                </a:solidFill>
                <a:latin typeface="Inter"/>
                <a:ea typeface="Inter"/>
                <a:cs typeface="Inter"/>
                <a:sym typeface="Inter"/>
              </a:rPr>
              <a:t>Set escalation and celebration plans.</a:t>
            </a:r>
            <a:br>
              <a:rPr lang="en" dirty="0">
                <a:solidFill>
                  <a:schemeClr val="dk1"/>
                </a:solidFill>
                <a:latin typeface="Inter"/>
                <a:ea typeface="Inter"/>
                <a:cs typeface="Inter"/>
                <a:sym typeface="Inter"/>
              </a:rPr>
            </a:br>
            <a:endParaRPr dirty="0">
              <a:solidFill>
                <a:schemeClr val="dk1"/>
              </a:solidFill>
              <a:latin typeface="Inter"/>
              <a:ea typeface="Inter"/>
              <a:cs typeface="Inter"/>
              <a:sym typeface="Inter"/>
            </a:endParaRPr>
          </a:p>
          <a:p>
            <a:pPr marL="457200" lvl="0" indent="-311150" algn="l" rtl="0">
              <a:lnSpc>
                <a:spcPct val="115000"/>
              </a:lnSpc>
              <a:spcBef>
                <a:spcPts val="0"/>
              </a:spcBef>
              <a:spcAft>
                <a:spcPts val="0"/>
              </a:spcAft>
              <a:buClr>
                <a:schemeClr val="dk1"/>
              </a:buClr>
              <a:buSzPts val="1300"/>
              <a:buChar char="●"/>
            </a:pPr>
            <a:r>
              <a:rPr lang="en" dirty="0">
                <a:solidFill>
                  <a:schemeClr val="dk1"/>
                </a:solidFill>
                <a:latin typeface="Inter"/>
                <a:ea typeface="Inter"/>
                <a:cs typeface="Inter"/>
                <a:sym typeface="Inter"/>
              </a:rPr>
              <a:t>Use your real-life experience to shape how you collaborate.</a:t>
            </a:r>
            <a:endParaRPr dirty="0">
              <a:solidFill>
                <a:schemeClr val="dk1"/>
              </a:solidFill>
              <a:latin typeface="Inter"/>
              <a:ea typeface="Inter"/>
              <a:cs typeface="Inter"/>
              <a:sym typeface="Inter"/>
            </a:endParaRPr>
          </a:p>
          <a:p>
            <a:pPr marL="457200" lvl="0" indent="-317500" algn="l" rtl="0">
              <a:lnSpc>
                <a:spcPct val="115000"/>
              </a:lnSpc>
              <a:spcBef>
                <a:spcPts val="0"/>
              </a:spcBef>
              <a:spcAft>
                <a:spcPts val="0"/>
              </a:spcAft>
              <a:buClr>
                <a:schemeClr val="dk1"/>
              </a:buClr>
              <a:buSzPts val="1400"/>
              <a:buChar char="●"/>
            </a:pPr>
            <a:r>
              <a:rPr lang="en" dirty="0">
                <a:solidFill>
                  <a:schemeClr val="dk1"/>
                </a:solidFill>
                <a:latin typeface="Inter"/>
                <a:ea typeface="Inter"/>
                <a:cs typeface="Inter"/>
                <a:sym typeface="Inter"/>
              </a:rPr>
              <a:t>Be ready to share a key takeaway or insight from your group.</a:t>
            </a:r>
            <a:endParaRPr dirty="0">
              <a:solidFill>
                <a:schemeClr val="dk1"/>
              </a:solidFill>
              <a:latin typeface="Inter"/>
              <a:ea typeface="Inter"/>
              <a:cs typeface="Inter"/>
              <a:sym typeface="Inter"/>
            </a:endParaRPr>
          </a:p>
        </p:txBody>
      </p:sp>
      <p:pic>
        <p:nvPicPr>
          <p:cNvPr id="544" name="Google Shape;544;p73" descr="Group activity icon"/>
          <p:cNvPicPr preferRelativeResize="0"/>
          <p:nvPr/>
        </p:nvPicPr>
        <p:blipFill>
          <a:blip r:embed="rId3">
            <a:alphaModFix/>
          </a:blip>
          <a:stretch>
            <a:fillRect/>
          </a:stretch>
        </p:blipFill>
        <p:spPr>
          <a:xfrm>
            <a:off x="6595725" y="1664813"/>
            <a:ext cx="2266963" cy="2266963"/>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50"/>
        <p:cNvGrpSpPr/>
        <p:nvPr/>
      </p:nvGrpSpPr>
      <p:grpSpPr>
        <a:xfrm>
          <a:off x="0" y="0"/>
          <a:ext cx="0" cy="0"/>
          <a:chOff x="0" y="0"/>
          <a:chExt cx="0" cy="0"/>
        </a:xfrm>
      </p:grpSpPr>
      <p:sp>
        <p:nvSpPr>
          <p:cNvPr id="553" name="Google Shape;553;p74"/>
          <p:cNvSpPr>
            <a:spLocks noGrp="1"/>
          </p:cNvSpPr>
          <p:nvPr>
            <p:ph type="title" idx="4294967295"/>
          </p:nvPr>
        </p:nvSpPr>
        <p:spPr>
          <a:xfrm>
            <a:off x="609600" y="548513"/>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Debrief</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51" name="Google Shape;551;p74"/>
          <p:cNvSpPr txBox="1"/>
          <p:nvPr/>
        </p:nvSpPr>
        <p:spPr>
          <a:xfrm>
            <a:off x="609600" y="1575100"/>
            <a:ext cx="5128500" cy="2249816"/>
          </a:xfrm>
          <a:prstGeom prst="rect">
            <a:avLst/>
          </a:prstGeom>
          <a:noFill/>
          <a:ln>
            <a:noFill/>
          </a:ln>
        </p:spPr>
        <p:txBody>
          <a:bodyPr spcFirstLastPara="1" wrap="square" lIns="91425" tIns="91425" rIns="91425" bIns="91425" anchor="t" anchorCtr="0">
            <a:spAutoFit/>
          </a:bodyPr>
          <a:lstStyle/>
          <a:p>
            <a:pPr marL="457200" lvl="0" indent="-298450" algn="l" rtl="0">
              <a:lnSpc>
                <a:spcPct val="115000"/>
              </a:lnSpc>
              <a:spcBef>
                <a:spcPts val="1200"/>
              </a:spcBef>
              <a:spcAft>
                <a:spcPts val="0"/>
              </a:spcAft>
              <a:buClr>
                <a:schemeClr val="dk1"/>
              </a:buClr>
              <a:buSzPts val="1100"/>
              <a:buChar char="●"/>
            </a:pPr>
            <a:r>
              <a:rPr lang="en" sz="1800" dirty="0">
                <a:latin typeface="Inter"/>
                <a:ea typeface="Inter"/>
                <a:cs typeface="Inter"/>
                <a:sym typeface="Inter"/>
              </a:rPr>
              <a:t>What felt easiest to align on? What took negotiation?</a:t>
            </a:r>
            <a:endParaRPr sz="1800" dirty="0">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Char char="●"/>
            </a:pPr>
            <a:r>
              <a:rPr lang="en" sz="1800" dirty="0">
                <a:latin typeface="Inter"/>
                <a:ea typeface="Inter"/>
                <a:cs typeface="Inter"/>
                <a:sym typeface="Inter"/>
              </a:rPr>
              <a:t>How did your team handle areas of overlap or uncertainty?</a:t>
            </a:r>
            <a:endParaRPr sz="1800" dirty="0">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Char char="●"/>
            </a:pPr>
            <a:r>
              <a:rPr lang="en" sz="1800" dirty="0">
                <a:latin typeface="Inter"/>
                <a:ea typeface="Inter"/>
                <a:cs typeface="Inter"/>
                <a:sym typeface="Inter"/>
              </a:rPr>
              <a:t>What elements of this charter could improve your next project kickoff?</a:t>
            </a:r>
            <a:endParaRPr sz="1800" dirty="0">
              <a:latin typeface="Inter"/>
              <a:ea typeface="Inter"/>
              <a:cs typeface="Inter"/>
              <a:sym typeface="Inter"/>
            </a:endParaRPr>
          </a:p>
        </p:txBody>
      </p:sp>
      <p:pic>
        <p:nvPicPr>
          <p:cNvPr id="552" name="Google Shape;552;p74" descr="Group discussion icon"/>
          <p:cNvPicPr preferRelativeResize="0"/>
          <p:nvPr/>
        </p:nvPicPr>
        <p:blipFill>
          <a:blip r:embed="rId3">
            <a:alphaModFix/>
          </a:blip>
          <a:stretch>
            <a:fillRect/>
          </a:stretch>
        </p:blipFill>
        <p:spPr>
          <a:xfrm>
            <a:off x="5779225" y="1511652"/>
            <a:ext cx="2579024" cy="2579024"/>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557"/>
        <p:cNvGrpSpPr/>
        <p:nvPr/>
      </p:nvGrpSpPr>
      <p:grpSpPr>
        <a:xfrm>
          <a:off x="0" y="0"/>
          <a:ext cx="0" cy="0"/>
          <a:chOff x="0" y="0"/>
          <a:chExt cx="0" cy="0"/>
        </a:xfrm>
      </p:grpSpPr>
      <p:sp>
        <p:nvSpPr>
          <p:cNvPr id="558" name="Google Shape;558;p75"/>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Performance Measurement under Agile Delivery Contracts</a:t>
            </a:r>
            <a:endParaRPr/>
          </a:p>
        </p:txBody>
      </p:sp>
      <p:sp>
        <p:nvSpPr>
          <p:cNvPr id="559" name="Google Shape;559;p75"/>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2</a:t>
            </a:r>
            <a:endParaRPr sz="480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64"/>
        <p:cNvGrpSpPr/>
        <p:nvPr/>
      </p:nvGrpSpPr>
      <p:grpSpPr>
        <a:xfrm>
          <a:off x="0" y="0"/>
          <a:ext cx="0" cy="0"/>
          <a:chOff x="0" y="0"/>
          <a:chExt cx="0" cy="0"/>
        </a:xfrm>
      </p:grpSpPr>
      <p:sp>
        <p:nvSpPr>
          <p:cNvPr id="565" name="Google Shape;565;p7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6"/>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Using Methods and Metrics to Measure Performance in Agile Delivery </a:t>
            </a:r>
          </a:p>
        </p:txBody>
      </p:sp>
      <p:sp>
        <p:nvSpPr>
          <p:cNvPr id="567" name="Google Shape;567;p76">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568" name="Google Shape;568;p76"/>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dirty="0">
                <a:solidFill>
                  <a:schemeClr val="dk1"/>
                </a:solidFill>
                <a:latin typeface="Inter"/>
                <a:ea typeface="Inter"/>
                <a:cs typeface="Inter"/>
                <a:sym typeface="Inter"/>
              </a:rPr>
              <a:t>Presented by:</a:t>
            </a:r>
            <a:r>
              <a:rPr lang="en" sz="1350" dirty="0">
                <a:solidFill>
                  <a:schemeClr val="dk1"/>
                </a:solidFill>
                <a:latin typeface="Inter"/>
                <a:ea typeface="Inter"/>
                <a:cs typeface="Inter"/>
                <a:sym typeface="Inter"/>
              </a:rPr>
              <a:t> [Facilitator Name]</a:t>
            </a:r>
            <a:endParaRPr sz="1350" dirty="0">
              <a:solidFill>
                <a:schemeClr val="dk1"/>
              </a:solidFill>
              <a:latin typeface="Inter"/>
              <a:ea typeface="Inter"/>
              <a:cs typeface="Inter"/>
              <a:sym typeface="Inter"/>
            </a:endParaRPr>
          </a:p>
          <a:p>
            <a:pPr marL="0" lvl="0" indent="0" algn="l" rtl="0">
              <a:spcBef>
                <a:spcPts val="1200"/>
              </a:spcBef>
              <a:spcAft>
                <a:spcPts val="1200"/>
              </a:spcAft>
              <a:buNone/>
            </a:pPr>
            <a:r>
              <a:rPr lang="en" sz="1350" b="1" dirty="0">
                <a:solidFill>
                  <a:schemeClr val="dk1"/>
                </a:solidFill>
                <a:latin typeface="Inter"/>
                <a:ea typeface="Inter"/>
                <a:cs typeface="Inter"/>
                <a:sym typeface="Inter"/>
              </a:rPr>
              <a:t>Date:</a:t>
            </a:r>
            <a:r>
              <a:rPr lang="en" sz="1350" dirty="0">
                <a:solidFill>
                  <a:schemeClr val="dk1"/>
                </a:solidFill>
                <a:latin typeface="Inter"/>
                <a:ea typeface="Inter"/>
                <a:cs typeface="Inter"/>
                <a:sym typeface="Inter"/>
              </a:rPr>
              <a:t> [Session Date]</a:t>
            </a:r>
            <a:endParaRPr sz="1350" dirty="0">
              <a:latin typeface="Inter"/>
              <a:ea typeface="Inter"/>
              <a:cs typeface="Inter"/>
              <a:sym typeface="Inte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3"/>
        <p:cNvGrpSpPr/>
        <p:nvPr/>
      </p:nvGrpSpPr>
      <p:grpSpPr>
        <a:xfrm>
          <a:off x="0" y="0"/>
          <a:ext cx="0" cy="0"/>
          <a:chOff x="0" y="0"/>
          <a:chExt cx="0" cy="0"/>
        </a:xfrm>
      </p:grpSpPr>
      <p:sp>
        <p:nvSpPr>
          <p:cNvPr id="574" name="Google Shape;574;p77">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7">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77">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77"/>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78" name="Google Shape;578;p77"/>
          <p:cNvSpPr/>
          <p:nvPr/>
        </p:nvSpPr>
        <p:spPr>
          <a:xfrm>
            <a:off x="3446150" y="24908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r>
              <a:rPr lang="en" sz="1600" b="1" dirty="0">
                <a:solidFill>
                  <a:schemeClr val="dk1"/>
                </a:solidFill>
                <a:latin typeface="Inter"/>
                <a:ea typeface="Inter"/>
                <a:cs typeface="Inter"/>
                <a:sym typeface="Inter"/>
              </a:rPr>
              <a:t>Identify metrics creation and utilization to help identify when failure actually occurs.</a:t>
            </a:r>
            <a:endParaRPr sz="1600" b="1" dirty="0">
              <a:solidFill>
                <a:schemeClr val="dk1"/>
              </a:solidFill>
              <a:latin typeface="Inter"/>
              <a:ea typeface="Inter"/>
              <a:cs typeface="Inter"/>
              <a:sym typeface="Inter"/>
            </a:endParaRPr>
          </a:p>
        </p:txBody>
      </p:sp>
      <p:sp>
        <p:nvSpPr>
          <p:cNvPr id="579" name="Google Shape;579;p77">
            <a:extLst>
              <a:ext uri="{C183D7F6-B498-43B3-948B-1728B52AA6E4}">
                <adec:decorative xmlns:adec="http://schemas.microsoft.com/office/drawing/2017/decorative" val="1"/>
              </a:ext>
            </a:extLst>
          </p:cNvPr>
          <p:cNvSpPr/>
          <p:nvPr/>
        </p:nvSpPr>
        <p:spPr>
          <a:xfrm>
            <a:off x="3446150" y="1300175"/>
            <a:ext cx="48597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1200"/>
              </a:spcAft>
              <a:buNone/>
            </a:pPr>
            <a:br>
              <a:rPr lang="en" sz="1450" b="1">
                <a:solidFill>
                  <a:schemeClr val="dk1"/>
                </a:solidFill>
                <a:latin typeface="Inter"/>
                <a:ea typeface="Inter"/>
                <a:cs typeface="Inter"/>
                <a:sym typeface="Inter"/>
              </a:rPr>
            </a:br>
            <a:endParaRPr sz="1450" b="1" i="0" u="none" strike="noStrike" cap="none">
              <a:solidFill>
                <a:schemeClr val="dk1"/>
              </a:solidFill>
              <a:latin typeface="Inter"/>
              <a:ea typeface="Inter"/>
              <a:cs typeface="Inter"/>
              <a:sym typeface="Inter"/>
            </a:endParaRPr>
          </a:p>
        </p:txBody>
      </p:sp>
      <p:sp>
        <p:nvSpPr>
          <p:cNvPr id="580" name="Google Shape;580;p77">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85"/>
        <p:cNvGrpSpPr/>
        <p:nvPr/>
      </p:nvGrpSpPr>
      <p:grpSpPr>
        <a:xfrm>
          <a:off x="0" y="0"/>
          <a:ext cx="0" cy="0"/>
          <a:chOff x="0" y="0"/>
          <a:chExt cx="0" cy="0"/>
        </a:xfrm>
      </p:grpSpPr>
      <p:sp>
        <p:nvSpPr>
          <p:cNvPr id="586" name="Google Shape;586;p7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8"/>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Why Agile Metrics Matter</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588" name="Google Shape;588;p78"/>
          <p:cNvSpPr/>
          <p:nvPr/>
        </p:nvSpPr>
        <p:spPr>
          <a:xfrm>
            <a:off x="551100" y="2266667"/>
            <a:ext cx="6767400" cy="1913100"/>
          </a:xfrm>
          <a:prstGeom prst="rect">
            <a:avLst/>
          </a:prstGeom>
          <a:noFill/>
          <a:ln>
            <a:noFill/>
          </a:ln>
        </p:spPr>
        <p:txBody>
          <a:bodyPr spcFirstLastPara="1" wrap="square" lIns="91425" tIns="45700" rIns="91425" bIns="45700" anchor="ctr" anchorCtr="0">
            <a:noAutofit/>
          </a:bodyPr>
          <a:lstStyle/>
          <a:p>
            <a:pPr marL="425450" lvl="0" indent="-285750" algn="l" rtl="0">
              <a:lnSpc>
                <a:spcPct val="100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Traditional compliance metrics is </a:t>
            </a:r>
            <a:r>
              <a:rPr lang="en" sz="1800" b="1" dirty="0">
                <a:solidFill>
                  <a:schemeClr val="dk1"/>
                </a:solidFill>
                <a:latin typeface="Inter"/>
                <a:ea typeface="Inter"/>
                <a:cs typeface="Inter"/>
                <a:sym typeface="Inter"/>
              </a:rPr>
              <a:t>not the same as</a:t>
            </a:r>
            <a:r>
              <a:rPr lang="en" sz="1800" dirty="0">
                <a:solidFill>
                  <a:schemeClr val="dk1"/>
                </a:solidFill>
                <a:latin typeface="Inter"/>
                <a:ea typeface="Inter"/>
                <a:cs typeface="Inter"/>
                <a:sym typeface="Inter"/>
              </a:rPr>
              <a:t> </a:t>
            </a:r>
            <a:r>
              <a:rPr lang="en-US" sz="1800" dirty="0">
                <a:solidFill>
                  <a:schemeClr val="dk1"/>
                </a:solidFill>
                <a:latin typeface="Inter"/>
                <a:ea typeface="Inter"/>
                <a:cs typeface="Inter"/>
                <a:sym typeface="Inter"/>
              </a:rPr>
              <a:t>Agile</a:t>
            </a:r>
            <a:r>
              <a:rPr lang="en" sz="1800" dirty="0">
                <a:solidFill>
                  <a:schemeClr val="dk1"/>
                </a:solidFill>
                <a:latin typeface="Inter"/>
                <a:ea typeface="Inter"/>
                <a:cs typeface="Inter"/>
                <a:sym typeface="Inter"/>
              </a:rPr>
              <a:t> performance.</a:t>
            </a:r>
            <a:endParaRPr sz="1800" dirty="0">
              <a:solidFill>
                <a:schemeClr val="dk1"/>
              </a:solidFill>
              <a:latin typeface="Inter"/>
              <a:ea typeface="Inter"/>
              <a:cs typeface="Inter"/>
              <a:sym typeface="Inter"/>
            </a:endParaRPr>
          </a:p>
          <a:p>
            <a:pPr marL="425450" lvl="0" indent="-285750" algn="l" rtl="0">
              <a:lnSpc>
                <a:spcPct val="100000"/>
              </a:lnSpc>
              <a:spcBef>
                <a:spcPts val="120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Agile metrics validate </a:t>
            </a:r>
            <a:r>
              <a:rPr lang="en" sz="1800" i="1" dirty="0">
                <a:solidFill>
                  <a:schemeClr val="dk1"/>
                </a:solidFill>
                <a:latin typeface="Inter"/>
                <a:ea typeface="Inter"/>
                <a:cs typeface="Inter"/>
                <a:sym typeface="Inter"/>
              </a:rPr>
              <a:t>value delivered</a:t>
            </a:r>
            <a:r>
              <a:rPr lang="en" sz="1800" dirty="0">
                <a:solidFill>
                  <a:schemeClr val="dk1"/>
                </a:solidFill>
                <a:latin typeface="Inter"/>
                <a:ea typeface="Inter"/>
                <a:cs typeface="Inter"/>
                <a:sym typeface="Inter"/>
              </a:rPr>
              <a:t>, not just activity completed.</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25450" lvl="0" indent="-285750" algn="l" rtl="0">
              <a:lnSpc>
                <a:spcPct val="100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Effective metrics help:</a:t>
            </a:r>
            <a:endParaRPr sz="1800" dirty="0">
              <a:solidFill>
                <a:schemeClr val="dk1"/>
              </a:solidFill>
              <a:latin typeface="Inter"/>
              <a:ea typeface="Inter"/>
              <a:cs typeface="Inter"/>
              <a:sym typeface="Inter"/>
            </a:endParaRPr>
          </a:p>
          <a:p>
            <a:pPr marL="882650" lvl="1" indent="-285750" algn="l" rtl="0">
              <a:lnSpc>
                <a:spcPct val="100000"/>
              </a:lnSpc>
              <a:spcBef>
                <a:spcPts val="0"/>
              </a:spcBef>
              <a:spcAft>
                <a:spcPts val="0"/>
              </a:spcAft>
              <a:buClr>
                <a:schemeClr val="dk1"/>
              </a:buClr>
              <a:buSzPts val="1400"/>
              <a:buFont typeface="Courier New" panose="02070309020205020404" pitchFamily="49" charset="0"/>
              <a:buChar char="o"/>
            </a:pPr>
            <a:r>
              <a:rPr lang="en" sz="1800" dirty="0">
                <a:solidFill>
                  <a:schemeClr val="dk1"/>
                </a:solidFill>
                <a:latin typeface="Inter"/>
                <a:ea typeface="Inter"/>
                <a:cs typeface="Inter"/>
                <a:sym typeface="Inter"/>
              </a:rPr>
              <a:t>Support contract decisions</a:t>
            </a:r>
            <a:endParaRPr sz="1800" dirty="0">
              <a:solidFill>
                <a:schemeClr val="dk1"/>
              </a:solidFill>
              <a:latin typeface="Inter"/>
              <a:ea typeface="Inter"/>
              <a:cs typeface="Inter"/>
              <a:sym typeface="Inter"/>
            </a:endParaRPr>
          </a:p>
          <a:p>
            <a:pPr marL="882650" lvl="1" indent="-285750" algn="l" rtl="0">
              <a:lnSpc>
                <a:spcPct val="100000"/>
              </a:lnSpc>
              <a:spcBef>
                <a:spcPts val="0"/>
              </a:spcBef>
              <a:spcAft>
                <a:spcPts val="0"/>
              </a:spcAft>
              <a:buClr>
                <a:schemeClr val="dk1"/>
              </a:buClr>
              <a:buSzPts val="1400"/>
              <a:buFont typeface="Courier New" panose="02070309020205020404" pitchFamily="49" charset="0"/>
              <a:buChar char="o"/>
            </a:pPr>
            <a:r>
              <a:rPr lang="en" sz="1800" dirty="0">
                <a:solidFill>
                  <a:schemeClr val="dk1"/>
                </a:solidFill>
                <a:latin typeface="Inter"/>
                <a:ea typeface="Inter"/>
                <a:cs typeface="Inter"/>
                <a:sym typeface="Inter"/>
              </a:rPr>
              <a:t>Monitor delivery health in real time</a:t>
            </a:r>
            <a:endParaRPr sz="1800" dirty="0">
              <a:solidFill>
                <a:schemeClr val="dk1"/>
              </a:solidFill>
              <a:latin typeface="Inter"/>
              <a:ea typeface="Inter"/>
              <a:cs typeface="Inter"/>
              <a:sym typeface="Inter"/>
            </a:endParaRPr>
          </a:p>
          <a:p>
            <a:pPr marL="882650" lvl="1" indent="-285750" algn="l" rtl="0">
              <a:lnSpc>
                <a:spcPct val="100000"/>
              </a:lnSpc>
              <a:spcBef>
                <a:spcPts val="0"/>
              </a:spcBef>
              <a:spcAft>
                <a:spcPts val="0"/>
              </a:spcAft>
              <a:buClr>
                <a:schemeClr val="dk1"/>
              </a:buClr>
              <a:buSzPts val="1400"/>
              <a:buFont typeface="Courier New" panose="02070309020205020404" pitchFamily="49" charset="0"/>
              <a:buChar char="o"/>
            </a:pPr>
            <a:r>
              <a:rPr lang="en" sz="1800" dirty="0">
                <a:solidFill>
                  <a:schemeClr val="dk1"/>
                </a:solidFill>
                <a:latin typeface="Inter"/>
                <a:ea typeface="Inter"/>
                <a:cs typeface="Inter"/>
                <a:sym typeface="Inter"/>
              </a:rPr>
              <a:t>Align contractor performance with mission goals</a:t>
            </a:r>
            <a:br>
              <a:rPr lang="en" dirty="0">
                <a:solidFill>
                  <a:schemeClr val="dk1"/>
                </a:solidFill>
                <a:latin typeface="Inter"/>
                <a:ea typeface="Inter"/>
                <a:cs typeface="Inter"/>
                <a:sym typeface="Inter"/>
              </a:rPr>
            </a:b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93"/>
        <p:cNvGrpSpPr/>
        <p:nvPr/>
      </p:nvGrpSpPr>
      <p:grpSpPr>
        <a:xfrm>
          <a:off x="0" y="0"/>
          <a:ext cx="0" cy="0"/>
          <a:chOff x="0" y="0"/>
          <a:chExt cx="0" cy="0"/>
        </a:xfrm>
      </p:grpSpPr>
      <p:sp>
        <p:nvSpPr>
          <p:cNvPr id="594" name="Google Shape;594;p7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79"/>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Modern Metrics at a Glance </a:t>
            </a:r>
          </a:p>
        </p:txBody>
      </p:sp>
      <p:sp>
        <p:nvSpPr>
          <p:cNvPr id="596" name="Google Shape;596;p79">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1"/>
        <p:cNvGrpSpPr/>
        <p:nvPr/>
      </p:nvGrpSpPr>
      <p:grpSpPr>
        <a:xfrm>
          <a:off x="0" y="0"/>
          <a:ext cx="0" cy="0"/>
          <a:chOff x="0" y="0"/>
          <a:chExt cx="0" cy="0"/>
        </a:xfrm>
      </p:grpSpPr>
      <p:sp>
        <p:nvSpPr>
          <p:cNvPr id="602" name="Google Shape;602;p8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80"/>
          <p:cNvSpPr>
            <a:spLocks noGrp="1"/>
          </p:cNvSpPr>
          <p:nvPr>
            <p:ph type="title" idx="4294967295"/>
          </p:nvPr>
        </p:nvSpPr>
        <p:spPr>
          <a:xfrm>
            <a:off x="551100" y="307078"/>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Agile Metrics Toolbox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04" name="Google Shape;604;p80"/>
          <p:cNvSpPr/>
          <p:nvPr/>
        </p:nvSpPr>
        <p:spPr>
          <a:xfrm>
            <a:off x="551100" y="1908499"/>
            <a:ext cx="67674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500" b="1" dirty="0">
                <a:solidFill>
                  <a:schemeClr val="dk1"/>
                </a:solidFill>
              </a:rPr>
              <a:t>Value Stream &amp; DevOps Metrics </a:t>
            </a:r>
            <a:endParaRPr sz="1500"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500" dirty="0">
                <a:solidFill>
                  <a:schemeClr val="dk1"/>
                </a:solidFill>
              </a:rPr>
              <a:t>Deployment Frequency</a:t>
            </a:r>
            <a:endParaRPr sz="15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500" dirty="0">
                <a:solidFill>
                  <a:schemeClr val="dk1"/>
                </a:solidFill>
              </a:rPr>
              <a:t>Lead Time for Changes</a:t>
            </a:r>
            <a:endParaRPr sz="15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500" dirty="0">
                <a:solidFill>
                  <a:schemeClr val="dk1"/>
                </a:solidFill>
              </a:rPr>
              <a:t>Flow Time &amp; Flow Efficiency</a:t>
            </a:r>
            <a:endParaRPr sz="1500" dirty="0">
              <a:solidFill>
                <a:schemeClr val="dk1"/>
              </a:solidFill>
            </a:endParaRPr>
          </a:p>
          <a:p>
            <a:pPr marL="0" lvl="0" indent="0" algn="l" rtl="0">
              <a:lnSpc>
                <a:spcPct val="115000"/>
              </a:lnSpc>
              <a:spcBef>
                <a:spcPts val="1200"/>
              </a:spcBef>
              <a:spcAft>
                <a:spcPts val="0"/>
              </a:spcAft>
              <a:buNone/>
            </a:pPr>
            <a:r>
              <a:rPr lang="en" sz="1500" b="1" dirty="0">
                <a:solidFill>
                  <a:schemeClr val="dk1"/>
                </a:solidFill>
              </a:rPr>
              <a:t>Product Value Metrics</a:t>
            </a:r>
            <a:endParaRPr sz="1500" b="1"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500" dirty="0">
                <a:solidFill>
                  <a:schemeClr val="dk1"/>
                </a:solidFill>
              </a:rPr>
              <a:t>User Adoption</a:t>
            </a:r>
            <a:endParaRPr sz="15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500" dirty="0">
                <a:solidFill>
                  <a:schemeClr val="dk1"/>
                </a:solidFill>
              </a:rPr>
              <a:t>User Satisfaction</a:t>
            </a:r>
            <a:endParaRPr sz="15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500" dirty="0">
                <a:solidFill>
                  <a:schemeClr val="dk1"/>
                </a:solidFill>
              </a:rPr>
              <a:t>Business Value Delivered</a:t>
            </a:r>
            <a:endParaRPr sz="1500" dirty="0">
              <a:solidFill>
                <a:schemeClr val="dk1"/>
              </a:solidFill>
            </a:endParaRPr>
          </a:p>
          <a:p>
            <a:pPr marL="0" lvl="0" indent="0" algn="l" rtl="0">
              <a:lnSpc>
                <a:spcPct val="115000"/>
              </a:lnSpc>
              <a:spcBef>
                <a:spcPts val="1200"/>
              </a:spcBef>
              <a:spcAft>
                <a:spcPts val="0"/>
              </a:spcAft>
              <a:buNone/>
            </a:pPr>
            <a:r>
              <a:rPr lang="en" sz="1500" b="1" dirty="0">
                <a:solidFill>
                  <a:schemeClr val="dk1"/>
                </a:solidFill>
              </a:rPr>
              <a:t>Team Health Metrics</a:t>
            </a:r>
            <a:endParaRPr sz="1500" b="1" dirty="0">
              <a:solidFill>
                <a:schemeClr val="dk1"/>
              </a:solidFill>
            </a:endParaRPr>
          </a:p>
          <a:p>
            <a:pPr marL="457200" lvl="0" indent="-304800" algn="l" rtl="0">
              <a:lnSpc>
                <a:spcPct val="115000"/>
              </a:lnSpc>
              <a:spcBef>
                <a:spcPts val="1200"/>
              </a:spcBef>
              <a:spcAft>
                <a:spcPts val="0"/>
              </a:spcAft>
              <a:buClr>
                <a:schemeClr val="dk1"/>
              </a:buClr>
              <a:buSzPts val="1200"/>
              <a:buChar char="●"/>
            </a:pPr>
            <a:r>
              <a:rPr lang="en" sz="1500" dirty="0">
                <a:solidFill>
                  <a:schemeClr val="dk1"/>
                </a:solidFill>
              </a:rPr>
              <a:t>Sprint Completion Rate</a:t>
            </a:r>
            <a:endParaRPr sz="15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500" dirty="0">
                <a:solidFill>
                  <a:schemeClr val="dk1"/>
                </a:solidFill>
              </a:rPr>
              <a:t>Team Velocity Consistency</a:t>
            </a:r>
            <a:endParaRPr sz="1500" dirty="0">
              <a:solidFill>
                <a:schemeClr val="dk1"/>
              </a:solidFill>
            </a:endParaRPr>
          </a:p>
          <a:p>
            <a:pPr marL="457200" lvl="0" indent="-304800" algn="l" rtl="0">
              <a:lnSpc>
                <a:spcPct val="115000"/>
              </a:lnSpc>
              <a:spcBef>
                <a:spcPts val="0"/>
              </a:spcBef>
              <a:spcAft>
                <a:spcPts val="0"/>
              </a:spcAft>
              <a:buClr>
                <a:schemeClr val="dk1"/>
              </a:buClr>
              <a:buSzPts val="1200"/>
              <a:buChar char="●"/>
            </a:pPr>
            <a:r>
              <a:rPr lang="en" sz="1500" dirty="0">
                <a:solidFill>
                  <a:schemeClr val="dk1"/>
                </a:solidFill>
              </a:rPr>
              <a:t>Issue Resolution Time</a:t>
            </a:r>
            <a:endParaRPr sz="1500" dirty="0">
              <a:solidFill>
                <a:schemeClr val="dk1"/>
              </a:solidFill>
              <a:latin typeface="Inter"/>
              <a:ea typeface="Inter"/>
              <a:cs typeface="Inter"/>
              <a:sym typeface="Inte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09"/>
        <p:cNvGrpSpPr/>
        <p:nvPr/>
      </p:nvGrpSpPr>
      <p:grpSpPr>
        <a:xfrm>
          <a:off x="0" y="0"/>
          <a:ext cx="0" cy="0"/>
          <a:chOff x="0" y="0"/>
          <a:chExt cx="0" cy="0"/>
        </a:xfrm>
      </p:grpSpPr>
      <p:sp>
        <p:nvSpPr>
          <p:cNvPr id="610" name="Google Shape;610;p8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81"/>
          <p:cNvSpPr>
            <a:spLocks noGrp="1"/>
          </p:cNvSpPr>
          <p:nvPr>
            <p:ph type="title" idx="4294967295"/>
          </p:nvPr>
        </p:nvSpPr>
        <p:spPr>
          <a:xfrm>
            <a:off x="551100" y="4714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Incentivizing What Matters </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12" name="Google Shape;612;p81"/>
          <p:cNvSpPr/>
          <p:nvPr/>
        </p:nvSpPr>
        <p:spPr>
          <a:xfrm>
            <a:off x="609600" y="2485025"/>
            <a:ext cx="67674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2000" b="1" dirty="0">
                <a:solidFill>
                  <a:schemeClr val="dk1"/>
                </a:solidFill>
                <a:latin typeface="Inter"/>
                <a:ea typeface="Inter"/>
                <a:cs typeface="Inter"/>
                <a:sym typeface="Inter"/>
              </a:rPr>
              <a:t>Monetary Incentives:</a:t>
            </a:r>
            <a:endParaRPr sz="1600" dirty="0">
              <a:solidFill>
                <a:schemeClr val="dk1"/>
              </a:solidFill>
              <a:latin typeface="Inter"/>
              <a:ea typeface="Inter"/>
              <a:cs typeface="Inter"/>
              <a:sym typeface="Inter"/>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Award fees tied to DORA or adoption metrics</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Sprint-based performance rewards</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Bonuses for team stability</a:t>
            </a:r>
            <a:endParaRPr lang="en" sz="200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2000" b="1" dirty="0">
                <a:solidFill>
                  <a:schemeClr val="dk1"/>
                </a:solidFill>
                <a:latin typeface="Inter"/>
                <a:ea typeface="Inter"/>
                <a:cs typeface="Inter"/>
                <a:sym typeface="Inter"/>
              </a:rPr>
              <a:t>Non-Monetary Incentives:</a:t>
            </a:r>
            <a:endParaRPr sz="1600" dirty="0">
              <a:solidFill>
                <a:schemeClr val="dk1"/>
              </a:solidFill>
              <a:latin typeface="Inter"/>
              <a:ea typeface="Inter"/>
              <a:cs typeface="Inter"/>
              <a:sym typeface="Inter"/>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Greater autonomy and reduced oversight</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Public recognition or future opportunities</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Access to agency resources or innovation initiatives</a:t>
            </a:r>
            <a:endParaRPr sz="1800" dirty="0">
              <a:solidFill>
                <a:schemeClr val="dk1"/>
              </a:solidFill>
              <a:latin typeface="Inter"/>
              <a:ea typeface="Inter"/>
              <a:cs typeface="Inter"/>
              <a:sym typeface="Inter"/>
            </a:endParaRPr>
          </a:p>
          <a:p>
            <a:pPr marL="0" lvl="0" indent="0" algn="l" rtl="0">
              <a:spcBef>
                <a:spcPts val="1200"/>
              </a:spcBef>
              <a:spcAft>
                <a:spcPts val="0"/>
              </a:spcAft>
              <a:buNone/>
            </a:pPr>
            <a:endParaRPr sz="1600" dirty="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17"/>
        <p:cNvGrpSpPr/>
        <p:nvPr/>
      </p:nvGrpSpPr>
      <p:grpSpPr>
        <a:xfrm>
          <a:off x="0" y="0"/>
          <a:ext cx="0" cy="0"/>
          <a:chOff x="0" y="0"/>
          <a:chExt cx="0" cy="0"/>
        </a:xfrm>
      </p:grpSpPr>
      <p:sp>
        <p:nvSpPr>
          <p:cNvPr id="618" name="Google Shape;618;p82"/>
          <p:cNvSpPr>
            <a:spLocks noGrp="1"/>
          </p:cNvSpPr>
          <p:nvPr>
            <p:ph type="title" idx="4294967295"/>
          </p:nvPr>
        </p:nvSpPr>
        <p:spPr>
          <a:xfrm>
            <a:off x="527154" y="505024"/>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Discuss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19" name="Google Shape;619;p82"/>
          <p:cNvSpPr txBox="1"/>
          <p:nvPr/>
        </p:nvSpPr>
        <p:spPr>
          <a:xfrm>
            <a:off x="527154" y="1596073"/>
            <a:ext cx="5128500" cy="1448058"/>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1200"/>
              </a:spcAft>
              <a:buNone/>
            </a:pPr>
            <a:r>
              <a:rPr lang="en" sz="1800" dirty="0">
                <a:solidFill>
                  <a:schemeClr val="dk1"/>
                </a:solidFill>
                <a:latin typeface="Inter"/>
                <a:ea typeface="Inter"/>
                <a:cs typeface="Inter"/>
                <a:sym typeface="Inter"/>
              </a:rPr>
              <a:t>What behavior are </a:t>
            </a:r>
            <a:r>
              <a:rPr lang="en" sz="1800" i="1" dirty="0">
                <a:solidFill>
                  <a:schemeClr val="dk1"/>
                </a:solidFill>
                <a:latin typeface="Inter"/>
                <a:ea typeface="Inter"/>
                <a:cs typeface="Inter"/>
                <a:sym typeface="Inter"/>
              </a:rPr>
              <a:t>you</a:t>
            </a:r>
            <a:r>
              <a:rPr lang="en" sz="1800" dirty="0">
                <a:solidFill>
                  <a:schemeClr val="dk1"/>
                </a:solidFill>
                <a:latin typeface="Inter"/>
                <a:ea typeface="Inter"/>
                <a:cs typeface="Inter"/>
                <a:sym typeface="Inter"/>
              </a:rPr>
              <a:t> trying to incentivize—and does your current contract structure support it?</a:t>
            </a:r>
            <a:endParaRPr sz="2400" dirty="0">
              <a:latin typeface="Inter"/>
              <a:ea typeface="Inter"/>
              <a:cs typeface="Inter"/>
              <a:sym typeface="Inter"/>
            </a:endParaRPr>
          </a:p>
        </p:txBody>
      </p:sp>
      <p:pic>
        <p:nvPicPr>
          <p:cNvPr id="620" name="Google Shape;620;p82" descr="Group discussion icon"/>
          <p:cNvPicPr preferRelativeResize="0"/>
          <p:nvPr/>
        </p:nvPicPr>
        <p:blipFill>
          <a:blip r:embed="rId3">
            <a:alphaModFix/>
          </a:blip>
          <a:stretch>
            <a:fillRect/>
          </a:stretch>
        </p:blipFill>
        <p:spPr>
          <a:xfrm>
            <a:off x="5831691" y="1052824"/>
            <a:ext cx="2579024" cy="257902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71"/>
        <p:cNvGrpSpPr/>
        <p:nvPr/>
      </p:nvGrpSpPr>
      <p:grpSpPr>
        <a:xfrm>
          <a:off x="0" y="0"/>
          <a:ext cx="0" cy="0"/>
          <a:chOff x="0" y="0"/>
          <a:chExt cx="0" cy="0"/>
        </a:xfrm>
      </p:grpSpPr>
      <p:sp>
        <p:nvSpPr>
          <p:cNvPr id="472" name="Google Shape;472;p6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5"/>
          <p:cNvSpPr>
            <a:spLocks noGrp="1"/>
          </p:cNvSpPr>
          <p:nvPr>
            <p:ph type="title" idx="4294967295"/>
          </p:nvPr>
        </p:nvSpPr>
        <p:spPr>
          <a:xfrm>
            <a:off x="609600" y="2276426"/>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Module 4 Performance Outcome</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476" name="Google Shape;476;p65"/>
          <p:cNvSpPr/>
          <p:nvPr/>
        </p:nvSpPr>
        <p:spPr>
          <a:xfrm>
            <a:off x="4282175" y="1605025"/>
            <a:ext cx="4023600" cy="1619100"/>
          </a:xfrm>
          <a:prstGeom prst="rect">
            <a:avLst/>
          </a:prstGeom>
          <a:noFill/>
          <a:ln>
            <a:noFill/>
          </a:ln>
        </p:spPr>
        <p:txBody>
          <a:bodyPr spcFirstLastPara="1" wrap="square" lIns="91425" tIns="45700" rIns="91425" bIns="45700" anchor="ctr" anchorCtr="0">
            <a:noAutofit/>
          </a:bodyPr>
          <a:lstStyle/>
          <a:p>
            <a:pPr marL="0" marR="0" lvl="0" indent="0" algn="l" rtl="0">
              <a:lnSpc>
                <a:spcPct val="134000"/>
              </a:lnSpc>
              <a:spcBef>
                <a:spcPts val="0"/>
              </a:spcBef>
              <a:spcAft>
                <a:spcPts val="0"/>
              </a:spcAft>
              <a:buClr>
                <a:srgbClr val="000000"/>
              </a:buClr>
              <a:buSzPts val="900"/>
              <a:buFont typeface="Inter"/>
              <a:buNone/>
            </a:pPr>
            <a:r>
              <a:rPr lang="en" dirty="0">
                <a:latin typeface="Inter"/>
                <a:ea typeface="Inter"/>
                <a:cs typeface="Inter"/>
                <a:sym typeface="Inter"/>
              </a:rPr>
              <a:t>Manage vendor partnerships and support delivery through contract administration practices grounded in </a:t>
            </a:r>
            <a:r>
              <a:rPr lang="en-US" dirty="0">
                <a:latin typeface="Inter"/>
                <a:ea typeface="Inter"/>
                <a:cs typeface="Inter"/>
                <a:sym typeface="Inter"/>
              </a:rPr>
              <a:t>Agile</a:t>
            </a:r>
            <a:r>
              <a:rPr lang="en" dirty="0">
                <a:latin typeface="Inter"/>
                <a:ea typeface="Inter"/>
                <a:cs typeface="Inter"/>
                <a:sym typeface="Inter"/>
              </a:rPr>
              <a:t> and lean methodologies. Track project health using real-time, objective indicators, support continuous delivery, and adapt to change while ensuring alignment with mission goals. Focus on transparency, collaboration, and outcomes throughout the contract lifecycle.</a:t>
            </a:r>
            <a:endParaRPr dirty="0">
              <a:latin typeface="Inter"/>
              <a:ea typeface="Inter"/>
              <a:cs typeface="Inter"/>
              <a:sym typeface="Inte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624"/>
        <p:cNvGrpSpPr/>
        <p:nvPr/>
      </p:nvGrpSpPr>
      <p:grpSpPr>
        <a:xfrm>
          <a:off x="0" y="0"/>
          <a:ext cx="0" cy="0"/>
          <a:chOff x="0" y="0"/>
          <a:chExt cx="0" cy="0"/>
        </a:xfrm>
      </p:grpSpPr>
      <p:sp>
        <p:nvSpPr>
          <p:cNvPr id="625" name="Google Shape;625;p83"/>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Contract Kickoff </a:t>
            </a:r>
            <a:endParaRPr/>
          </a:p>
        </p:txBody>
      </p:sp>
      <p:sp>
        <p:nvSpPr>
          <p:cNvPr id="626" name="Google Shape;626;p83"/>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3</a:t>
            </a:r>
            <a:endParaRPr sz="4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31"/>
        <p:cNvGrpSpPr/>
        <p:nvPr/>
      </p:nvGrpSpPr>
      <p:grpSpPr>
        <a:xfrm>
          <a:off x="0" y="0"/>
          <a:ext cx="0" cy="0"/>
          <a:chOff x="0" y="0"/>
          <a:chExt cx="0" cy="0"/>
        </a:xfrm>
      </p:grpSpPr>
      <p:sp>
        <p:nvSpPr>
          <p:cNvPr id="632" name="Google Shape;632;p84">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4"/>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Transition to Post-Award: What Happens Now?</a:t>
            </a:r>
          </a:p>
        </p:txBody>
      </p:sp>
      <p:sp>
        <p:nvSpPr>
          <p:cNvPr id="634" name="Google Shape;634;p84">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635" name="Google Shape;635;p84"/>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40"/>
        <p:cNvGrpSpPr/>
        <p:nvPr/>
      </p:nvGrpSpPr>
      <p:grpSpPr>
        <a:xfrm>
          <a:off x="0" y="0"/>
          <a:ext cx="0" cy="0"/>
          <a:chOff x="0" y="0"/>
          <a:chExt cx="0" cy="0"/>
        </a:xfrm>
      </p:grpSpPr>
      <p:sp>
        <p:nvSpPr>
          <p:cNvPr id="641" name="Google Shape;641;p85">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5">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5">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5"/>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645" name="Google Shape;645;p85">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646" name="Google Shape;646;p85"/>
          <p:cNvSpPr/>
          <p:nvPr/>
        </p:nvSpPr>
        <p:spPr>
          <a:xfrm>
            <a:off x="3522725" y="2948000"/>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Describes strategies to initiate work successfully under a new digital services contract.</a:t>
            </a:r>
            <a:endParaRPr b="1" dirty="0">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Determine the next steps that follow contract award. </a:t>
            </a:r>
            <a:endParaRPr b="1" dirty="0">
              <a:solidFill>
                <a:schemeClr val="dk1"/>
              </a:solidFill>
              <a:latin typeface="Inter"/>
              <a:ea typeface="Inter"/>
              <a:cs typeface="Inter"/>
              <a:sym typeface="Inter"/>
            </a:endParaRPr>
          </a:p>
          <a:p>
            <a:pPr marL="0" lvl="0" indent="0" algn="l" rtl="0">
              <a:lnSpc>
                <a:spcPct val="115000"/>
              </a:lnSpc>
              <a:spcBef>
                <a:spcPts val="1200"/>
              </a:spcBef>
              <a:spcAft>
                <a:spcPts val="0"/>
              </a:spcAft>
              <a:buClr>
                <a:schemeClr val="dk1"/>
              </a:buClr>
              <a:buSzPts val="1100"/>
              <a:buFont typeface="Arial"/>
              <a:buNone/>
            </a:pPr>
            <a:r>
              <a:rPr lang="en" b="1" dirty="0">
                <a:solidFill>
                  <a:schemeClr val="dk1"/>
                </a:solidFill>
                <a:latin typeface="Inter"/>
                <a:ea typeface="Inter"/>
                <a:cs typeface="Inter"/>
                <a:sym typeface="Inter"/>
              </a:rPr>
              <a:t> Facilitate a tabletop breach exercise as part of ongoing contract oversight and performance monitoring.</a:t>
            </a:r>
            <a:endParaRPr b="1" dirty="0">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endParaRPr sz="1450" b="1" dirty="0">
              <a:solidFill>
                <a:schemeClr val="dk1"/>
              </a:solidFill>
              <a:latin typeface="Inter"/>
              <a:ea typeface="Inter"/>
              <a:cs typeface="Inter"/>
              <a:sym typeface="Inter"/>
            </a:endParaRPr>
          </a:p>
          <a:p>
            <a:pPr marL="0" marR="0" lvl="0" indent="0" algn="l" rtl="0">
              <a:lnSpc>
                <a:spcPct val="115000"/>
              </a:lnSpc>
              <a:spcBef>
                <a:spcPts val="1200"/>
              </a:spcBef>
              <a:spcAft>
                <a:spcPts val="0"/>
              </a:spcAft>
              <a:buNone/>
            </a:pPr>
            <a:endParaRPr sz="1450" b="1" dirty="0">
              <a:solidFill>
                <a:schemeClr val="dk1"/>
              </a:solidFill>
              <a:latin typeface="Inter"/>
              <a:ea typeface="Inter"/>
              <a:cs typeface="Inter"/>
              <a:sym typeface="Inter"/>
            </a:endParaRPr>
          </a:p>
          <a:p>
            <a:pPr marL="0" marR="0" lvl="0" indent="0" algn="l" rtl="0">
              <a:lnSpc>
                <a:spcPct val="115000"/>
              </a:lnSpc>
              <a:spcBef>
                <a:spcPts val="1200"/>
              </a:spcBef>
              <a:spcAft>
                <a:spcPts val="1200"/>
              </a:spcAft>
              <a:buNone/>
            </a:pPr>
            <a:endParaRPr sz="1450" b="1" dirty="0">
              <a:solidFill>
                <a:schemeClr val="dk1"/>
              </a:solidFill>
              <a:latin typeface="Inter"/>
              <a:ea typeface="Inter"/>
              <a:cs typeface="Inter"/>
              <a:sym typeface="Inter"/>
            </a:endParaRPr>
          </a:p>
        </p:txBody>
      </p:sp>
      <p:sp>
        <p:nvSpPr>
          <p:cNvPr id="647" name="Google Shape;647;p85">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52"/>
        <p:cNvGrpSpPr/>
        <p:nvPr/>
      </p:nvGrpSpPr>
      <p:grpSpPr>
        <a:xfrm>
          <a:off x="0" y="0"/>
          <a:ext cx="0" cy="0"/>
          <a:chOff x="0" y="0"/>
          <a:chExt cx="0" cy="0"/>
        </a:xfrm>
      </p:grpSpPr>
      <p:sp>
        <p:nvSpPr>
          <p:cNvPr id="653" name="Google Shape;653;p8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6"/>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You’ve Awarded the Contract. Now What?</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55" name="Google Shape;655;p86"/>
          <p:cNvSpPr/>
          <p:nvPr/>
        </p:nvSpPr>
        <p:spPr>
          <a:xfrm>
            <a:off x="551100" y="1615200"/>
            <a:ext cx="5530200" cy="1913100"/>
          </a:xfrm>
          <a:prstGeom prst="rect">
            <a:avLst/>
          </a:prstGeom>
          <a:noFill/>
          <a:ln>
            <a:noFill/>
          </a:ln>
        </p:spPr>
        <p:txBody>
          <a:bodyPr spcFirstLastPara="1" wrap="square" lIns="91425" tIns="45700" rIns="91425" bIns="45700" anchor="ctr" anchorCtr="0">
            <a:noAutofit/>
          </a:bodyPr>
          <a:lstStyle/>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Kickoff is more than a formality—it’s where delivery success begins.</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Even with detailed pre-award discussions, key alignment must still happen.</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Contract kickoff ≠ Technical kickoff: both are essential and distinct.</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Post-award planning sets the tone for delivery, communication, and accountability.</a:t>
            </a:r>
            <a:endParaRPr sz="1800" dirty="0">
              <a:solidFill>
                <a:schemeClr val="dk1"/>
              </a:solidFill>
              <a:latin typeface="Inter"/>
              <a:ea typeface="Inter"/>
              <a:cs typeface="Inter"/>
              <a:sym typeface="Inte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0"/>
        <p:cNvGrpSpPr/>
        <p:nvPr/>
      </p:nvGrpSpPr>
      <p:grpSpPr>
        <a:xfrm>
          <a:off x="0" y="0"/>
          <a:ext cx="0" cy="0"/>
          <a:chOff x="0" y="0"/>
          <a:chExt cx="0" cy="0"/>
        </a:xfrm>
      </p:grpSpPr>
      <p:sp>
        <p:nvSpPr>
          <p:cNvPr id="661" name="Google Shape;661;p8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7"/>
          <p:cNvSpPr>
            <a:spLocks noGrp="1"/>
          </p:cNvSpPr>
          <p:nvPr>
            <p:ph type="title" idx="4294967295"/>
          </p:nvPr>
        </p:nvSpPr>
        <p:spPr>
          <a:xfrm>
            <a:off x="551100" y="611875"/>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What’s Your Kick-off Experience?</a:t>
            </a:r>
            <a:endParaRPr kumimoji="0" lang="en-US" sz="2200" b="1"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663" name="Google Shape;663;p87"/>
          <p:cNvSpPr/>
          <p:nvPr/>
        </p:nvSpPr>
        <p:spPr>
          <a:xfrm>
            <a:off x="551100" y="1615200"/>
            <a:ext cx="7434900" cy="1913100"/>
          </a:xfrm>
          <a:prstGeom prst="rect">
            <a:avLst/>
          </a:prstGeom>
          <a:noFill/>
          <a:ln>
            <a:noFill/>
          </a:ln>
        </p:spPr>
        <p:txBody>
          <a:bodyPr spcFirstLastPara="1" wrap="square" lIns="91425" tIns="45700" rIns="91425" bIns="45700" anchor="ctr" anchorCtr="0">
            <a:noAutofit/>
          </a:bodyPr>
          <a:lstStyle/>
          <a:p>
            <a:pPr marL="0" lvl="0" indent="0" algn="l" rtl="0">
              <a:lnSpc>
                <a:spcPct val="100000"/>
              </a:lnSpc>
              <a:spcBef>
                <a:spcPts val="0"/>
              </a:spcBef>
              <a:spcAft>
                <a:spcPts val="0"/>
              </a:spcAft>
              <a:buNone/>
            </a:pPr>
            <a:r>
              <a:rPr lang="en" sz="1800" dirty="0">
                <a:solidFill>
                  <a:schemeClr val="dk1"/>
                </a:solidFill>
                <a:latin typeface="Inter"/>
                <a:ea typeface="Inter"/>
                <a:cs typeface="Inter"/>
                <a:sym typeface="Inter"/>
              </a:rPr>
              <a:t>Think about a recent digital service contract you supported:</a:t>
            </a:r>
            <a:endParaRPr sz="1800" dirty="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sz="1800" dirty="0">
              <a:solidFill>
                <a:schemeClr val="dk1"/>
              </a:solidFill>
              <a:latin typeface="Inter"/>
              <a:ea typeface="Inter"/>
              <a:cs typeface="Inter"/>
              <a:sym typeface="Inter"/>
            </a:endParaRPr>
          </a:p>
          <a:p>
            <a:pPr marL="419100" lvl="0" indent="-285750" algn="l" rtl="0">
              <a:lnSpc>
                <a:spcPct val="100000"/>
              </a:lnSpc>
              <a:spcBef>
                <a:spcPts val="0"/>
              </a:spcBef>
              <a:spcAft>
                <a:spcPts val="0"/>
              </a:spcAft>
              <a:buClr>
                <a:schemeClr val="dk1"/>
              </a:buClr>
              <a:buSzPts val="1500"/>
              <a:buFont typeface="Arial" panose="020B0604020202020204" pitchFamily="34" charset="0"/>
              <a:buChar char="•"/>
            </a:pPr>
            <a:r>
              <a:rPr lang="en" sz="1800" dirty="0">
                <a:solidFill>
                  <a:schemeClr val="dk1"/>
                </a:solidFill>
                <a:latin typeface="Inter"/>
                <a:ea typeface="Inter"/>
                <a:cs typeface="Inter"/>
                <a:sym typeface="Inter"/>
              </a:rPr>
              <a:t>What worked well in the kickoff phase?</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19100" lvl="0" indent="-285750" algn="l" rtl="0">
              <a:lnSpc>
                <a:spcPct val="100000"/>
              </a:lnSpc>
              <a:spcBef>
                <a:spcPts val="0"/>
              </a:spcBef>
              <a:spcAft>
                <a:spcPts val="0"/>
              </a:spcAft>
              <a:buClr>
                <a:schemeClr val="dk1"/>
              </a:buClr>
              <a:buSzPts val="1500"/>
              <a:buFont typeface="Arial" panose="020B0604020202020204" pitchFamily="34" charset="0"/>
              <a:buChar char="•"/>
            </a:pPr>
            <a:r>
              <a:rPr lang="en" sz="1800" dirty="0">
                <a:solidFill>
                  <a:schemeClr val="dk1"/>
                </a:solidFill>
                <a:latin typeface="Inter"/>
                <a:ea typeface="Inter"/>
                <a:cs typeface="Inter"/>
                <a:sym typeface="Inter"/>
              </a:rPr>
              <a:t>What caused confusion or slowed things down?</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19100" lvl="0" indent="-285750" algn="l" rtl="0">
              <a:lnSpc>
                <a:spcPct val="100000"/>
              </a:lnSpc>
              <a:spcBef>
                <a:spcPts val="0"/>
              </a:spcBef>
              <a:spcAft>
                <a:spcPts val="0"/>
              </a:spcAft>
              <a:buClr>
                <a:schemeClr val="dk1"/>
              </a:buClr>
              <a:buSzPts val="1500"/>
              <a:buFont typeface="Arial" panose="020B0604020202020204" pitchFamily="34" charset="0"/>
              <a:buChar char="•"/>
            </a:pPr>
            <a:r>
              <a:rPr lang="en" sz="1800" dirty="0">
                <a:solidFill>
                  <a:schemeClr val="dk1"/>
                </a:solidFill>
                <a:latin typeface="Inter"/>
                <a:ea typeface="Inter"/>
                <a:cs typeface="Inter"/>
                <a:sym typeface="Inter"/>
              </a:rPr>
              <a:t>Did the contract and technical teams stay aligned?</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19100" lvl="0" indent="-285750" algn="l" rtl="0">
              <a:lnSpc>
                <a:spcPct val="100000"/>
              </a:lnSpc>
              <a:spcBef>
                <a:spcPts val="0"/>
              </a:spcBef>
              <a:spcAft>
                <a:spcPts val="0"/>
              </a:spcAft>
              <a:buClr>
                <a:schemeClr val="dk1"/>
              </a:buClr>
              <a:buSzPts val="1500"/>
              <a:buFont typeface="Arial" panose="020B0604020202020204" pitchFamily="34" charset="0"/>
              <a:buChar char="•"/>
            </a:pPr>
            <a:r>
              <a:rPr lang="en" sz="1800" dirty="0">
                <a:solidFill>
                  <a:schemeClr val="dk1"/>
                </a:solidFill>
                <a:latin typeface="Inter"/>
                <a:ea typeface="Inter"/>
                <a:cs typeface="Inter"/>
                <a:sym typeface="Inter"/>
              </a:rPr>
              <a:t>How did Sprint 0 (if any) support or stall delivery?</a:t>
            </a:r>
            <a:endParaRPr dirty="0">
              <a:solidFill>
                <a:schemeClr val="dk1"/>
              </a:solidFill>
              <a:latin typeface="Inter"/>
              <a:ea typeface="Inter"/>
              <a:cs typeface="Inter"/>
              <a:sym typeface="Inter"/>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68"/>
        <p:cNvGrpSpPr/>
        <p:nvPr/>
      </p:nvGrpSpPr>
      <p:grpSpPr>
        <a:xfrm>
          <a:off x="0" y="0"/>
          <a:ext cx="0" cy="0"/>
          <a:chOff x="0" y="0"/>
          <a:chExt cx="0" cy="0"/>
        </a:xfrm>
      </p:grpSpPr>
      <p:sp>
        <p:nvSpPr>
          <p:cNvPr id="669" name="Google Shape;669;p8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8"/>
          <p:cNvSpPr>
            <a:spLocks noGrp="1"/>
          </p:cNvSpPr>
          <p:nvPr>
            <p:ph type="title" idx="4294967295"/>
          </p:nvPr>
        </p:nvSpPr>
        <p:spPr>
          <a:xfrm>
            <a:off x="551100" y="399841"/>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Sprint 0: Establishing Readiness Before Delivery Begins</a:t>
            </a:r>
          </a:p>
        </p:txBody>
      </p:sp>
      <p:sp>
        <p:nvSpPr>
          <p:cNvPr id="671" name="Google Shape;671;p88"/>
          <p:cNvSpPr/>
          <p:nvPr/>
        </p:nvSpPr>
        <p:spPr>
          <a:xfrm>
            <a:off x="715475" y="2388050"/>
            <a:ext cx="75897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Clr>
                <a:schemeClr val="dk1"/>
              </a:buClr>
              <a:buSzPts val="1100"/>
              <a:buFont typeface="Arial"/>
              <a:buNone/>
            </a:pPr>
            <a:r>
              <a:rPr lang="en" sz="1800" b="1" dirty="0">
                <a:solidFill>
                  <a:schemeClr val="dk1"/>
                </a:solidFill>
                <a:latin typeface="Inter"/>
                <a:ea typeface="Inter"/>
                <a:cs typeface="Inter"/>
                <a:sym typeface="Inter"/>
              </a:rPr>
              <a:t>Purpose of Sprint 0:</a:t>
            </a:r>
            <a:endParaRPr sz="1800" b="1" dirty="0">
              <a:solidFill>
                <a:schemeClr val="dk1"/>
              </a:solidFill>
              <a:latin typeface="Inter"/>
              <a:ea typeface="Inter"/>
              <a:cs typeface="Inter"/>
              <a:sym typeface="Inter"/>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Setup phase before formal </a:t>
            </a:r>
            <a:r>
              <a:rPr lang="en-US" sz="1600" dirty="0">
                <a:solidFill>
                  <a:schemeClr val="dk1"/>
                </a:solidFill>
                <a:latin typeface="Inter"/>
                <a:ea typeface="Inter"/>
                <a:cs typeface="Inter"/>
                <a:sym typeface="Inter"/>
              </a:rPr>
              <a:t>Agile</a:t>
            </a:r>
            <a:r>
              <a:rPr lang="en" sz="1600" dirty="0">
                <a:solidFill>
                  <a:schemeClr val="dk1"/>
                </a:solidFill>
                <a:latin typeface="Inter"/>
                <a:ea typeface="Inter"/>
                <a:cs typeface="Inter"/>
                <a:sym typeface="Inter"/>
              </a:rPr>
              <a:t> sprints begin</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Critical to digital service contracts—should be included in your roadmap and performance timeline</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Aligns people, tools, environments, and expectations</a:t>
            </a:r>
            <a:endParaRPr sz="16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Key Activities: </a:t>
            </a:r>
            <a:endParaRPr sz="1800" b="1" dirty="0">
              <a:solidFill>
                <a:schemeClr val="dk1"/>
              </a:solidFill>
              <a:latin typeface="Inter"/>
              <a:ea typeface="Inter"/>
              <a:cs typeface="Inter"/>
              <a:sym typeface="Inter"/>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Onboarding contractor staff (e.g., clearances, GFE, systems access)</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Setting up collaboration and tracking tools</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Running kickoff meetings and initial delivery planning</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Defining DoD, backlog, roadmap, and cadence</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Starting discovery or design sprints to inform delivery</a:t>
            </a:r>
            <a:endParaRPr sz="16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dirty="0">
              <a:solidFill>
                <a:schemeClr val="dk1"/>
              </a:solidFill>
              <a:latin typeface="Inter"/>
              <a:ea typeface="Inter"/>
              <a:cs typeface="Inter"/>
              <a:sym typeface="Inte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76"/>
        <p:cNvGrpSpPr/>
        <p:nvPr/>
      </p:nvGrpSpPr>
      <p:grpSpPr>
        <a:xfrm>
          <a:off x="0" y="0"/>
          <a:ext cx="0" cy="0"/>
          <a:chOff x="0" y="0"/>
          <a:chExt cx="0" cy="0"/>
        </a:xfrm>
      </p:grpSpPr>
      <p:sp>
        <p:nvSpPr>
          <p:cNvPr id="677" name="Google Shape;677;p89">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89"/>
          <p:cNvSpPr>
            <a:spLocks noGrp="1"/>
          </p:cNvSpPr>
          <p:nvPr>
            <p:ph type="title" idx="4294967295"/>
          </p:nvPr>
        </p:nvSpPr>
        <p:spPr>
          <a:xfrm>
            <a:off x="551100" y="360084"/>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Contractual and Technical Kickoffs: Why We Need Both</a:t>
            </a:r>
          </a:p>
        </p:txBody>
      </p:sp>
      <p:sp>
        <p:nvSpPr>
          <p:cNvPr id="679" name="Google Shape;679;p89"/>
          <p:cNvSpPr/>
          <p:nvPr/>
        </p:nvSpPr>
        <p:spPr>
          <a:xfrm>
            <a:off x="715475" y="2424493"/>
            <a:ext cx="75897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Two Kickoffs, One Launch Point: </a:t>
            </a:r>
            <a:endParaRPr sz="1600" b="1" dirty="0">
              <a:solidFill>
                <a:schemeClr val="dk1"/>
              </a:solidFill>
              <a:latin typeface="Inter"/>
              <a:ea typeface="Inter"/>
              <a:cs typeface="Inter"/>
              <a:sym typeface="Inter"/>
            </a:endParaRPr>
          </a:p>
          <a:p>
            <a:pPr marL="438150" lvl="0" indent="-285750" algn="l" rtl="0">
              <a:lnSpc>
                <a:spcPct val="115000"/>
              </a:lnSpc>
              <a:spcBef>
                <a:spcPts val="1200"/>
              </a:spcBef>
              <a:spcAft>
                <a:spcPts val="0"/>
              </a:spcAft>
              <a:buClr>
                <a:schemeClr val="dk1"/>
              </a:buClr>
              <a:buSzPts val="1200"/>
              <a:buFont typeface="Arial" panose="020B0604020202020204" pitchFamily="34" charset="0"/>
              <a:buChar char="•"/>
            </a:pPr>
            <a:r>
              <a:rPr lang="en" sz="1600" b="1" dirty="0">
                <a:solidFill>
                  <a:schemeClr val="dk1"/>
                </a:solidFill>
                <a:latin typeface="Inter"/>
                <a:ea typeface="Inter"/>
                <a:cs typeface="Inter"/>
                <a:sym typeface="Inter"/>
              </a:rPr>
              <a:t>Contract Kickoff</a:t>
            </a:r>
            <a:r>
              <a:rPr lang="en" sz="1600" dirty="0">
                <a:solidFill>
                  <a:schemeClr val="dk1"/>
                </a:solidFill>
                <a:latin typeface="Inter"/>
                <a:ea typeface="Inter"/>
                <a:cs typeface="Inter"/>
                <a:sym typeface="Inter"/>
              </a:rPr>
              <a:t>: Led by CO &amp; COR</a:t>
            </a:r>
            <a:endParaRPr sz="1600" dirty="0">
              <a:solidFill>
                <a:schemeClr val="dk1"/>
              </a:solidFill>
              <a:latin typeface="Inter"/>
              <a:ea typeface="Inter"/>
              <a:cs typeface="Inter"/>
              <a:sym typeface="Inter"/>
            </a:endParaRPr>
          </a:p>
          <a:p>
            <a:pPr marL="895350" lvl="1" indent="-285750" algn="l" rtl="0">
              <a:lnSpc>
                <a:spcPct val="115000"/>
              </a:lnSpc>
              <a:spcBef>
                <a:spcPts val="0"/>
              </a:spcBef>
              <a:spcAft>
                <a:spcPts val="0"/>
              </a:spcAft>
              <a:buClr>
                <a:schemeClr val="dk1"/>
              </a:buClr>
              <a:buSzPts val="1200"/>
              <a:buFont typeface="Courier New" panose="02070309020205020404" pitchFamily="49" charset="0"/>
              <a:buChar char="o"/>
            </a:pPr>
            <a:r>
              <a:rPr lang="en" sz="1600" dirty="0">
                <a:solidFill>
                  <a:schemeClr val="dk1"/>
                </a:solidFill>
                <a:latin typeface="Inter"/>
                <a:ea typeface="Inter"/>
                <a:cs typeface="Inter"/>
                <a:sym typeface="Inter"/>
              </a:rPr>
              <a:t>Align on scope, QASP, success metrics, and administrative procedures.</a:t>
            </a:r>
            <a:endParaRPr sz="1600" dirty="0">
              <a:solidFill>
                <a:schemeClr val="dk1"/>
              </a:solidFill>
              <a:latin typeface="Inter"/>
              <a:ea typeface="Inter"/>
              <a:cs typeface="Inter"/>
              <a:sym typeface="Inter"/>
            </a:endParaRPr>
          </a:p>
          <a:p>
            <a:pPr marL="438150" lvl="0" indent="-285750" algn="l" rtl="0">
              <a:lnSpc>
                <a:spcPct val="115000"/>
              </a:lnSpc>
              <a:spcBef>
                <a:spcPts val="0"/>
              </a:spcBef>
              <a:spcAft>
                <a:spcPts val="0"/>
              </a:spcAft>
              <a:buClr>
                <a:schemeClr val="dk1"/>
              </a:buClr>
              <a:buSzPts val="1200"/>
              <a:buFont typeface="Arial" panose="020B0604020202020204" pitchFamily="34" charset="0"/>
              <a:buChar char="•"/>
            </a:pPr>
            <a:r>
              <a:rPr lang="en" sz="1600" b="1" dirty="0">
                <a:solidFill>
                  <a:schemeClr val="dk1"/>
                </a:solidFill>
                <a:latin typeface="Inter"/>
                <a:ea typeface="Inter"/>
                <a:cs typeface="Inter"/>
                <a:sym typeface="Inter"/>
              </a:rPr>
              <a:t>Technical Kickoff: </a:t>
            </a:r>
            <a:r>
              <a:rPr lang="en" sz="1600" dirty="0">
                <a:solidFill>
                  <a:schemeClr val="dk1"/>
                </a:solidFill>
                <a:latin typeface="Inter"/>
                <a:ea typeface="Inter"/>
                <a:cs typeface="Inter"/>
                <a:sym typeface="Inter"/>
              </a:rPr>
              <a:t>Led by PO &amp; Vendor Technical Lead</a:t>
            </a:r>
            <a:endParaRPr sz="1600" dirty="0">
              <a:solidFill>
                <a:schemeClr val="dk1"/>
              </a:solidFill>
              <a:latin typeface="Inter"/>
              <a:ea typeface="Inter"/>
              <a:cs typeface="Inter"/>
              <a:sym typeface="Inter"/>
            </a:endParaRPr>
          </a:p>
          <a:p>
            <a:pPr marL="895350" lvl="1" indent="-285750" algn="l" rtl="0">
              <a:lnSpc>
                <a:spcPct val="115000"/>
              </a:lnSpc>
              <a:spcBef>
                <a:spcPts val="0"/>
              </a:spcBef>
              <a:spcAft>
                <a:spcPts val="0"/>
              </a:spcAft>
              <a:buClr>
                <a:schemeClr val="dk1"/>
              </a:buClr>
              <a:buSzPts val="1200"/>
              <a:buFont typeface="Courier New" panose="02070309020205020404" pitchFamily="49" charset="0"/>
              <a:buChar char="o"/>
            </a:pPr>
            <a:r>
              <a:rPr lang="en" sz="1600" dirty="0">
                <a:solidFill>
                  <a:schemeClr val="dk1"/>
                </a:solidFill>
                <a:latin typeface="Inter"/>
                <a:ea typeface="Inter"/>
                <a:cs typeface="Inter"/>
                <a:sym typeface="Inter"/>
              </a:rPr>
              <a:t>Align on </a:t>
            </a:r>
            <a:r>
              <a:rPr lang="en-US" sz="1600" dirty="0">
                <a:solidFill>
                  <a:schemeClr val="dk1"/>
                </a:solidFill>
                <a:latin typeface="Inter"/>
                <a:ea typeface="Inter"/>
                <a:cs typeface="Inter"/>
                <a:sym typeface="Inter"/>
              </a:rPr>
              <a:t>Agile</a:t>
            </a:r>
            <a:r>
              <a:rPr lang="en" sz="1600" dirty="0">
                <a:solidFill>
                  <a:schemeClr val="dk1"/>
                </a:solidFill>
                <a:latin typeface="Inter"/>
                <a:ea typeface="Inter"/>
                <a:cs typeface="Inter"/>
                <a:sym typeface="Inter"/>
              </a:rPr>
              <a:t> execution: cadence, tools, team roles, and Definition of Done.</a:t>
            </a:r>
            <a:endParaRPr sz="16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Why Separate Them?</a:t>
            </a:r>
            <a:endParaRPr sz="1600" b="1" dirty="0">
              <a:solidFill>
                <a:schemeClr val="dk1"/>
              </a:solidFill>
              <a:latin typeface="Inter"/>
              <a:ea typeface="Inter"/>
              <a:cs typeface="Inter"/>
              <a:sym typeface="Inter"/>
            </a:endParaRPr>
          </a:p>
          <a:p>
            <a:pPr marL="438150" lvl="0" indent="-285750" algn="l" rtl="0">
              <a:lnSpc>
                <a:spcPct val="115000"/>
              </a:lnSpc>
              <a:spcBef>
                <a:spcPts val="1200"/>
              </a:spcBef>
              <a:spcAft>
                <a:spcPts val="0"/>
              </a:spcAft>
              <a:buClr>
                <a:schemeClr val="dk1"/>
              </a:buClr>
              <a:buSzPts val="1200"/>
              <a:buFont typeface="Arial" panose="020B0604020202020204" pitchFamily="34" charset="0"/>
              <a:buChar char="•"/>
            </a:pPr>
            <a:r>
              <a:rPr lang="en" sz="1600" dirty="0">
                <a:solidFill>
                  <a:schemeClr val="dk1"/>
                </a:solidFill>
                <a:latin typeface="Inter"/>
                <a:ea typeface="Inter"/>
                <a:cs typeface="Inter"/>
                <a:sym typeface="Inter"/>
              </a:rPr>
              <a:t>Clarifies responsibilities across business and delivery domains.</a:t>
            </a:r>
            <a:endParaRPr sz="1600" dirty="0">
              <a:solidFill>
                <a:schemeClr val="dk1"/>
              </a:solidFill>
              <a:latin typeface="Inter"/>
              <a:ea typeface="Inter"/>
              <a:cs typeface="Inter"/>
              <a:sym typeface="Inter"/>
            </a:endParaRPr>
          </a:p>
          <a:p>
            <a:pPr marL="438150" lvl="0" indent="-285750" algn="l" rtl="0">
              <a:lnSpc>
                <a:spcPct val="115000"/>
              </a:lnSpc>
              <a:spcBef>
                <a:spcPts val="0"/>
              </a:spcBef>
              <a:spcAft>
                <a:spcPts val="0"/>
              </a:spcAft>
              <a:buClr>
                <a:schemeClr val="dk1"/>
              </a:buClr>
              <a:buSzPts val="1200"/>
              <a:buFont typeface="Arial" panose="020B0604020202020204" pitchFamily="34" charset="0"/>
              <a:buChar char="•"/>
            </a:pPr>
            <a:r>
              <a:rPr lang="en" sz="1600" dirty="0">
                <a:solidFill>
                  <a:schemeClr val="dk1"/>
                </a:solidFill>
                <a:latin typeface="Inter"/>
                <a:ea typeface="Inter"/>
                <a:cs typeface="Inter"/>
                <a:sym typeface="Inter"/>
              </a:rPr>
              <a:t>Prevents confusion between contractual terms and working methods.</a:t>
            </a:r>
            <a:endParaRPr sz="1600" dirty="0">
              <a:solidFill>
                <a:schemeClr val="dk1"/>
              </a:solidFill>
              <a:latin typeface="Inter"/>
              <a:ea typeface="Inter"/>
              <a:cs typeface="Inter"/>
              <a:sym typeface="Inter"/>
            </a:endParaRPr>
          </a:p>
          <a:p>
            <a:pPr marL="438150" lvl="0" indent="-285750" algn="l" rtl="0">
              <a:lnSpc>
                <a:spcPct val="115000"/>
              </a:lnSpc>
              <a:spcBef>
                <a:spcPts val="0"/>
              </a:spcBef>
              <a:spcAft>
                <a:spcPts val="0"/>
              </a:spcAft>
              <a:buClr>
                <a:schemeClr val="dk1"/>
              </a:buClr>
              <a:buSzPts val="1200"/>
              <a:buFont typeface="Arial" panose="020B0604020202020204" pitchFamily="34" charset="0"/>
              <a:buChar char="•"/>
            </a:pPr>
            <a:r>
              <a:rPr lang="en" sz="1600" dirty="0">
                <a:solidFill>
                  <a:schemeClr val="dk1"/>
                </a:solidFill>
                <a:latin typeface="Inter"/>
                <a:ea typeface="Inter"/>
                <a:cs typeface="Inter"/>
                <a:sym typeface="Inter"/>
              </a:rPr>
              <a:t>Sets a foundation for communication, escalation, and shared delivery rhythm.</a:t>
            </a:r>
            <a:endParaRPr sz="16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500" dirty="0">
              <a:solidFill>
                <a:schemeClr val="dk1"/>
              </a:solidFill>
              <a:latin typeface="Inter"/>
              <a:ea typeface="Inter"/>
              <a:cs typeface="Inter"/>
              <a:sym typeface="Inte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84"/>
        <p:cNvGrpSpPr/>
        <p:nvPr/>
      </p:nvGrpSpPr>
      <p:grpSpPr>
        <a:xfrm>
          <a:off x="0" y="0"/>
          <a:ext cx="0" cy="0"/>
          <a:chOff x="0" y="0"/>
          <a:chExt cx="0" cy="0"/>
        </a:xfrm>
      </p:grpSpPr>
      <p:sp>
        <p:nvSpPr>
          <p:cNvPr id="685" name="Google Shape;685;p9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90"/>
          <p:cNvSpPr>
            <a:spLocks noGrp="1"/>
          </p:cNvSpPr>
          <p:nvPr>
            <p:ph type="title" idx="4294967295"/>
          </p:nvPr>
        </p:nvSpPr>
        <p:spPr>
          <a:xfrm>
            <a:off x="551100" y="320330"/>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What Makes Cloud Contract Oversight Different?</a:t>
            </a:r>
          </a:p>
        </p:txBody>
      </p:sp>
      <p:sp>
        <p:nvSpPr>
          <p:cNvPr id="687" name="Google Shape;687;p90"/>
          <p:cNvSpPr/>
          <p:nvPr/>
        </p:nvSpPr>
        <p:spPr>
          <a:xfrm>
            <a:off x="609600" y="1854647"/>
            <a:ext cx="71928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dirty="0">
                <a:solidFill>
                  <a:schemeClr val="dk1"/>
                </a:solidFill>
                <a:latin typeface="Inter"/>
                <a:ea typeface="Inter"/>
                <a:cs typeface="Inter"/>
                <a:sym typeface="Inter"/>
              </a:rPr>
              <a:t>Federal cloud provisioning requires active government involvement, not vendor-only automation. As a CO or COR, you are responsible for:</a:t>
            </a:r>
            <a:endParaRPr sz="1600" dirty="0">
              <a:solidFill>
                <a:schemeClr val="dk1"/>
              </a:solidFill>
              <a:latin typeface="Inter"/>
              <a:ea typeface="Inter"/>
              <a:cs typeface="Inter"/>
              <a:sym typeface="Inter"/>
            </a:endParaRPr>
          </a:p>
          <a:p>
            <a:pPr marL="457200" lvl="0" indent="-304800" algn="l" rtl="0">
              <a:lnSpc>
                <a:spcPct val="115000"/>
              </a:lnSpc>
              <a:spcBef>
                <a:spcPts val="1200"/>
              </a:spcBef>
              <a:spcAft>
                <a:spcPts val="0"/>
              </a:spcAft>
              <a:buClr>
                <a:schemeClr val="dk1"/>
              </a:buClr>
              <a:buSzPts val="1200"/>
              <a:buChar char="●"/>
            </a:pPr>
            <a:r>
              <a:rPr lang="en" sz="1600" b="1" dirty="0">
                <a:solidFill>
                  <a:schemeClr val="dk1"/>
                </a:solidFill>
                <a:latin typeface="Inter"/>
                <a:ea typeface="Inter"/>
                <a:cs typeface="Inter"/>
                <a:sym typeface="Inter"/>
              </a:rPr>
              <a:t>Security Compliance:</a:t>
            </a:r>
            <a:r>
              <a:rPr lang="en" sz="1600" dirty="0">
                <a:solidFill>
                  <a:schemeClr val="dk1"/>
                </a:solidFill>
                <a:latin typeface="Inter"/>
                <a:ea typeface="Inter"/>
                <a:cs typeface="Inter"/>
                <a:sym typeface="Inter"/>
              </a:rPr>
              <a:t> Confirm FedRAMP/FISMA status, incident procedures, and data hosting requirements.</a:t>
            </a:r>
            <a:br>
              <a:rPr lang="en" sz="1600" dirty="0">
                <a:solidFill>
                  <a:schemeClr val="dk1"/>
                </a:solidFill>
                <a:latin typeface="Inter"/>
                <a:ea typeface="Inter"/>
                <a:cs typeface="Inter"/>
                <a:sym typeface="Inter"/>
              </a:rPr>
            </a:br>
            <a:endParaRPr sz="1600" dirty="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600" b="1" dirty="0">
                <a:solidFill>
                  <a:schemeClr val="dk1"/>
                </a:solidFill>
                <a:latin typeface="Inter"/>
                <a:ea typeface="Inter"/>
                <a:cs typeface="Inter"/>
                <a:sym typeface="Inter"/>
              </a:rPr>
              <a:t>Data Ownership &amp; Governance:</a:t>
            </a:r>
            <a:r>
              <a:rPr lang="en" sz="1600" dirty="0">
                <a:solidFill>
                  <a:schemeClr val="dk1"/>
                </a:solidFill>
                <a:latin typeface="Inter"/>
                <a:ea typeface="Inter"/>
                <a:cs typeface="Inter"/>
                <a:sym typeface="Inter"/>
              </a:rPr>
              <a:t> Ensure contracts define who owns the data, encryption roles, and offboarding protections.</a:t>
            </a:r>
            <a:br>
              <a:rPr lang="en" sz="1600" dirty="0">
                <a:solidFill>
                  <a:schemeClr val="dk1"/>
                </a:solidFill>
                <a:latin typeface="Inter"/>
                <a:ea typeface="Inter"/>
                <a:cs typeface="Inter"/>
                <a:sym typeface="Inter"/>
              </a:rPr>
            </a:br>
            <a:endParaRPr sz="1600" dirty="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600" b="1" dirty="0">
                <a:solidFill>
                  <a:schemeClr val="dk1"/>
                </a:solidFill>
                <a:latin typeface="Inter"/>
                <a:ea typeface="Inter"/>
                <a:cs typeface="Inter"/>
                <a:sym typeface="Inter"/>
              </a:rPr>
              <a:t>Access Management: </a:t>
            </a:r>
            <a:r>
              <a:rPr lang="en" sz="1600" dirty="0">
                <a:solidFill>
                  <a:schemeClr val="dk1"/>
                </a:solidFill>
                <a:latin typeface="Inter"/>
                <a:ea typeface="Inter"/>
                <a:cs typeface="Inter"/>
                <a:sym typeface="Inter"/>
              </a:rPr>
              <a:t>Validate provisioning processes, least privilege controls (RBAC), and audit visibility.</a:t>
            </a:r>
            <a:br>
              <a:rPr lang="en" sz="1600" dirty="0">
                <a:solidFill>
                  <a:schemeClr val="dk1"/>
                </a:solidFill>
                <a:latin typeface="Inter"/>
                <a:ea typeface="Inter"/>
                <a:cs typeface="Inter"/>
                <a:sym typeface="Inter"/>
              </a:rPr>
            </a:br>
            <a:endParaRPr sz="1600" dirty="0">
              <a:solidFill>
                <a:schemeClr val="dk1"/>
              </a:solidFill>
              <a:latin typeface="Inter"/>
              <a:ea typeface="Inter"/>
              <a:cs typeface="Inter"/>
              <a:sym typeface="Inter"/>
            </a:endParaRPr>
          </a:p>
          <a:p>
            <a:pPr marL="457200" lvl="0" indent="-304800" algn="l" rtl="0">
              <a:lnSpc>
                <a:spcPct val="115000"/>
              </a:lnSpc>
              <a:spcBef>
                <a:spcPts val="0"/>
              </a:spcBef>
              <a:spcAft>
                <a:spcPts val="0"/>
              </a:spcAft>
              <a:buClr>
                <a:schemeClr val="dk1"/>
              </a:buClr>
              <a:buSzPts val="1200"/>
              <a:buChar char="●"/>
            </a:pPr>
            <a:r>
              <a:rPr lang="en" sz="1600" b="1" dirty="0">
                <a:solidFill>
                  <a:schemeClr val="dk1"/>
                </a:solidFill>
                <a:latin typeface="Inter"/>
                <a:ea typeface="Inter"/>
                <a:cs typeface="Inter"/>
                <a:sym typeface="Inter"/>
              </a:rPr>
              <a:t>Cost and Resource Monitoring: </a:t>
            </a:r>
            <a:r>
              <a:rPr lang="en" sz="1600" dirty="0">
                <a:solidFill>
                  <a:schemeClr val="dk1"/>
                </a:solidFill>
                <a:latin typeface="Inter"/>
                <a:ea typeface="Inter"/>
                <a:cs typeface="Inter"/>
                <a:sym typeface="Inter"/>
              </a:rPr>
              <a:t>Require reporting tools and alerts for usage, waste, and budget thresholds.</a:t>
            </a:r>
            <a:endParaRPr dirty="0">
              <a:solidFill>
                <a:schemeClr val="dk1"/>
              </a:solidFill>
              <a:latin typeface="Inter"/>
              <a:ea typeface="Inter"/>
              <a:cs typeface="Inter"/>
              <a:sym typeface="Inter"/>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692"/>
        <p:cNvGrpSpPr/>
        <p:nvPr/>
      </p:nvGrpSpPr>
      <p:grpSpPr>
        <a:xfrm>
          <a:off x="0" y="0"/>
          <a:ext cx="0" cy="0"/>
          <a:chOff x="0" y="0"/>
          <a:chExt cx="0" cy="0"/>
        </a:xfrm>
      </p:grpSpPr>
      <p:sp>
        <p:nvSpPr>
          <p:cNvPr id="693" name="Google Shape;693;p9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91"/>
          <p:cNvSpPr>
            <a:spLocks noGrp="1"/>
          </p:cNvSpPr>
          <p:nvPr>
            <p:ph type="title" idx="4294967295"/>
          </p:nvPr>
        </p:nvSpPr>
        <p:spPr>
          <a:xfrm>
            <a:off x="467139" y="340166"/>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a:t>
            </a:r>
            <a:endParaRPr kumimoji="0" lang="en-US" sz="24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695" name="Google Shape;695;p91"/>
          <p:cNvSpPr/>
          <p:nvPr/>
        </p:nvSpPr>
        <p:spPr>
          <a:xfrm>
            <a:off x="581100" y="2465945"/>
            <a:ext cx="64026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What is this?</a:t>
            </a:r>
            <a:endParaRPr sz="1800" b="1"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A role-based simulation, not a blame game</a:t>
            </a: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Focused on identifying process gaps and improving response clarity</a:t>
            </a: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Inspired by disaster recovery tabletop exercises</a:t>
            </a:r>
            <a:endParaRPr sz="18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When to Use:</a:t>
            </a:r>
            <a:endParaRPr sz="1800" b="1"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During contract performance oversight</a:t>
            </a: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After onboarding new team members</a:t>
            </a: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In preparation for or after policy/contract updates</a:t>
            </a:r>
            <a:endParaRPr sz="1800" dirty="0">
              <a:solidFill>
                <a:schemeClr val="dk1"/>
              </a:solidFill>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dirty="0">
              <a:latin typeface="Inter"/>
              <a:ea typeface="Inter"/>
              <a:cs typeface="Inter"/>
              <a:sym typeface="Inter"/>
            </a:endParaRPr>
          </a:p>
        </p:txBody>
      </p:sp>
      <p:pic>
        <p:nvPicPr>
          <p:cNvPr id="696" name="Google Shape;696;p91" descr="Group activity icon"/>
          <p:cNvPicPr preferRelativeResize="0"/>
          <p:nvPr/>
        </p:nvPicPr>
        <p:blipFill>
          <a:blip r:embed="rId3">
            <a:alphaModFix/>
          </a:blip>
          <a:stretch>
            <a:fillRect/>
          </a:stretch>
        </p:blipFill>
        <p:spPr>
          <a:xfrm>
            <a:off x="6606914" y="1730600"/>
            <a:ext cx="2057400" cy="20574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1"/>
        <p:cNvGrpSpPr/>
        <p:nvPr/>
      </p:nvGrpSpPr>
      <p:grpSpPr>
        <a:xfrm>
          <a:off x="0" y="0"/>
          <a:ext cx="0" cy="0"/>
          <a:chOff x="0" y="0"/>
          <a:chExt cx="0" cy="0"/>
        </a:xfrm>
      </p:grpSpPr>
      <p:sp>
        <p:nvSpPr>
          <p:cNvPr id="702" name="Google Shape;702;p92">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92"/>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4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4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a:t>
            </a:r>
            <a:endParaRPr kumimoji="0" lang="en-US" sz="24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704" name="Google Shape;704;p92"/>
          <p:cNvSpPr/>
          <p:nvPr/>
        </p:nvSpPr>
        <p:spPr>
          <a:xfrm>
            <a:off x="581100" y="2306918"/>
            <a:ext cx="574350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How it Works: </a:t>
            </a:r>
            <a:endParaRPr sz="1800" dirty="0">
              <a:solidFill>
                <a:schemeClr val="dk1"/>
              </a:solidFill>
              <a:latin typeface="Inter"/>
              <a:ea typeface="Inter"/>
              <a:cs typeface="Inter"/>
              <a:sym typeface="Inter"/>
            </a:endParaRPr>
          </a:p>
          <a:p>
            <a:pPr marL="457200" lvl="0" indent="-323850" algn="l" rtl="0">
              <a:lnSpc>
                <a:spcPct val="115000"/>
              </a:lnSpc>
              <a:spcBef>
                <a:spcPts val="1200"/>
              </a:spcBef>
              <a:spcAft>
                <a:spcPts val="0"/>
              </a:spcAft>
              <a:buClr>
                <a:schemeClr val="dk1"/>
              </a:buClr>
              <a:buSzPts val="1500"/>
              <a:buFont typeface="Inter"/>
              <a:buAutoNum type="arabicPeriod"/>
            </a:pPr>
            <a:r>
              <a:rPr lang="en" sz="1800" dirty="0">
                <a:solidFill>
                  <a:schemeClr val="dk1"/>
                </a:solidFill>
                <a:latin typeface="Inter"/>
                <a:ea typeface="Inter"/>
                <a:cs typeface="Inter"/>
                <a:sym typeface="Inter"/>
              </a:rPr>
              <a:t>Review the breach scenario.</a:t>
            </a:r>
            <a:endParaRPr sz="18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800" dirty="0">
                <a:solidFill>
                  <a:schemeClr val="dk1"/>
                </a:solidFill>
                <a:latin typeface="Inter"/>
                <a:ea typeface="Inter"/>
                <a:cs typeface="Inter"/>
                <a:sym typeface="Inter"/>
              </a:rPr>
              <a:t>React as your assigned role: What would you do in the first 6 hours?</a:t>
            </a:r>
            <a:endParaRPr sz="18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800" dirty="0">
                <a:solidFill>
                  <a:schemeClr val="dk1"/>
                </a:solidFill>
                <a:latin typeface="Inter"/>
                <a:ea typeface="Inter"/>
                <a:cs typeface="Inter"/>
                <a:sym typeface="Inter"/>
              </a:rPr>
              <a:t>Receive updated breach info and revise your role’s response.</a:t>
            </a:r>
            <a:endParaRPr sz="18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800" dirty="0">
                <a:solidFill>
                  <a:schemeClr val="dk1"/>
                </a:solidFill>
                <a:latin typeface="Inter"/>
                <a:ea typeface="Inter"/>
                <a:cs typeface="Inter"/>
                <a:sym typeface="Inter"/>
              </a:rPr>
              <a:t>Collaborate on a shared incident plan.</a:t>
            </a:r>
            <a:endParaRPr sz="1800" dirty="0">
              <a:solidFill>
                <a:schemeClr val="dk1"/>
              </a:solidFill>
              <a:latin typeface="Inter"/>
              <a:ea typeface="Inter"/>
              <a:cs typeface="Inter"/>
              <a:sym typeface="Inter"/>
            </a:endParaRPr>
          </a:p>
          <a:p>
            <a:pPr marL="457200" lvl="0" indent="-323850" algn="l" rtl="0">
              <a:lnSpc>
                <a:spcPct val="115000"/>
              </a:lnSpc>
              <a:spcBef>
                <a:spcPts val="0"/>
              </a:spcBef>
              <a:spcAft>
                <a:spcPts val="0"/>
              </a:spcAft>
              <a:buClr>
                <a:schemeClr val="dk1"/>
              </a:buClr>
              <a:buSzPts val="1500"/>
              <a:buFont typeface="Inter"/>
              <a:buAutoNum type="arabicPeriod"/>
            </a:pPr>
            <a:r>
              <a:rPr lang="en" sz="1800" dirty="0">
                <a:solidFill>
                  <a:schemeClr val="dk1"/>
                </a:solidFill>
                <a:latin typeface="Inter"/>
                <a:ea typeface="Inter"/>
                <a:cs typeface="Inter"/>
                <a:sym typeface="Inter"/>
              </a:rPr>
              <a:t>Reflect on where coordination succeeded—or failed.</a:t>
            </a:r>
            <a:endParaRPr sz="1800" dirty="0">
              <a:solidFill>
                <a:schemeClr val="dk1"/>
              </a:solidFill>
              <a:latin typeface="Inter"/>
              <a:ea typeface="Inter"/>
              <a:cs typeface="Inter"/>
              <a:sym typeface="Inter"/>
            </a:endParaRPr>
          </a:p>
        </p:txBody>
      </p:sp>
      <p:pic>
        <p:nvPicPr>
          <p:cNvPr id="705" name="Google Shape;705;p92"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81"/>
        <p:cNvGrpSpPr/>
        <p:nvPr/>
      </p:nvGrpSpPr>
      <p:grpSpPr>
        <a:xfrm>
          <a:off x="0" y="0"/>
          <a:ext cx="0" cy="0"/>
          <a:chOff x="0" y="0"/>
          <a:chExt cx="0" cy="0"/>
        </a:xfrm>
      </p:grpSpPr>
      <p:sp>
        <p:nvSpPr>
          <p:cNvPr id="482" name="Google Shape;482;p66">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6">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6">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6"/>
          <p:cNvSpPr>
            <a:spLocks noGrp="1"/>
          </p:cNvSpPr>
          <p:nvPr>
            <p:ph type="title" idx="4294967295"/>
          </p:nvPr>
        </p:nvSpPr>
        <p:spPr>
          <a:xfrm>
            <a:off x="609600" y="2154767"/>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At the conclusion of this module, you will be able to</a:t>
            </a:r>
          </a:p>
        </p:txBody>
      </p:sp>
      <p:sp>
        <p:nvSpPr>
          <p:cNvPr id="486" name="Google Shape;486;p66"/>
          <p:cNvSpPr/>
          <p:nvPr/>
        </p:nvSpPr>
        <p:spPr>
          <a:xfrm>
            <a:off x="4314700" y="1298850"/>
            <a:ext cx="4282200" cy="2545800"/>
          </a:xfrm>
          <a:prstGeom prst="rect">
            <a:avLst/>
          </a:prstGeom>
          <a:noFill/>
          <a:ln>
            <a:noFill/>
          </a:ln>
        </p:spPr>
        <p:txBody>
          <a:bodyPr spcFirstLastPara="1" wrap="square" lIns="91425" tIns="45700" rIns="91425" bIns="45700" anchor="ctr" anchorCtr="0">
            <a:noAutofit/>
          </a:bodyPr>
          <a:lstStyle/>
          <a:p>
            <a:pPr marL="457200" lvl="0" indent="-298450" algn="l" rtl="0">
              <a:lnSpc>
                <a:spcPct val="115000"/>
              </a:lnSpc>
              <a:spcBef>
                <a:spcPts val="1200"/>
              </a:spcBef>
              <a:spcAft>
                <a:spcPts val="0"/>
              </a:spcAft>
              <a:buClr>
                <a:schemeClr val="dk1"/>
              </a:buClr>
              <a:buSzPts val="1100"/>
              <a:buFont typeface="Arial" panose="020B0604020202020204" pitchFamily="34" charset="0"/>
              <a:buChar char="•"/>
            </a:pPr>
            <a:r>
              <a:rPr lang="en" sz="1200" dirty="0">
                <a:solidFill>
                  <a:schemeClr val="dk1"/>
                </a:solidFill>
                <a:latin typeface="Inter"/>
                <a:ea typeface="Inter"/>
                <a:cs typeface="Inter"/>
                <a:sym typeface="Inter"/>
              </a:rPr>
              <a:t>Explain the role of product ownership in Agile delivery and how it supports post-award success</a:t>
            </a:r>
            <a:endParaRPr sz="12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Inter"/>
                <a:ea typeface="Inter"/>
                <a:cs typeface="Inter"/>
                <a:sym typeface="Inter"/>
              </a:rPr>
              <a:t>Describe how product owners, CORs, and vendors collaborate using </a:t>
            </a:r>
            <a:r>
              <a:rPr lang="en-US" sz="1200" dirty="0">
                <a:solidFill>
                  <a:schemeClr val="dk1"/>
                </a:solidFill>
                <a:latin typeface="Inter"/>
                <a:ea typeface="Inter"/>
                <a:cs typeface="Inter"/>
                <a:sym typeface="Inter"/>
              </a:rPr>
              <a:t>Agile</a:t>
            </a:r>
            <a:r>
              <a:rPr lang="en" sz="1200" dirty="0">
                <a:solidFill>
                  <a:schemeClr val="dk1"/>
                </a:solidFill>
                <a:latin typeface="Inter"/>
                <a:ea typeface="Inter"/>
                <a:cs typeface="Inter"/>
                <a:sym typeface="Inter"/>
              </a:rPr>
              <a:t> tools and team rituals</a:t>
            </a:r>
            <a:endParaRPr sz="12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Inter"/>
                <a:ea typeface="Inter"/>
                <a:cs typeface="Inter"/>
                <a:sym typeface="Inter"/>
              </a:rPr>
              <a:t>Identify Agile performance metrics that go beyond compliance to measure true delivery value</a:t>
            </a:r>
            <a:endParaRPr sz="12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Inter"/>
                <a:ea typeface="Inter"/>
                <a:cs typeface="Inter"/>
                <a:sym typeface="Inter"/>
              </a:rPr>
              <a:t>Compare traditional and Agile performance measurement methods, including QASP alternatives and real-time metrics</a:t>
            </a:r>
            <a:endParaRPr sz="12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Inter"/>
                <a:ea typeface="Inter"/>
                <a:cs typeface="Inter"/>
                <a:sym typeface="Inter"/>
              </a:rPr>
              <a:t>Outline strategies to launch a new digital services contract with the right people, tools, and processes in place</a:t>
            </a:r>
            <a:endParaRPr sz="1200" i="1" dirty="0">
              <a:solidFill>
                <a:schemeClr val="dk1"/>
              </a:solidFill>
              <a:latin typeface="Inter"/>
              <a:ea typeface="Inter"/>
              <a:cs typeface="Inter"/>
              <a:sym typeface="Inter"/>
            </a:endParaRPr>
          </a:p>
          <a:p>
            <a:pPr marL="457200" lvl="0" indent="-298450" algn="l" rtl="0">
              <a:lnSpc>
                <a:spcPct val="115000"/>
              </a:lnSpc>
              <a:spcBef>
                <a:spcPts val="0"/>
              </a:spcBef>
              <a:spcAft>
                <a:spcPts val="0"/>
              </a:spcAft>
              <a:buClr>
                <a:schemeClr val="dk1"/>
              </a:buClr>
              <a:buSzPts val="1100"/>
              <a:buFont typeface="Arial" panose="020B0604020202020204" pitchFamily="34" charset="0"/>
              <a:buChar char="•"/>
            </a:pPr>
            <a:r>
              <a:rPr lang="en" sz="1200" dirty="0">
                <a:solidFill>
                  <a:schemeClr val="dk1"/>
                </a:solidFill>
                <a:latin typeface="Inter"/>
                <a:ea typeface="Inter"/>
                <a:cs typeface="Inter"/>
                <a:sym typeface="Inter"/>
              </a:rPr>
              <a:t>Recognize early signs of delivery issues and explain approaches to address performance concerns in Agile environments</a:t>
            </a:r>
            <a:endParaRPr sz="1350" dirty="0">
              <a:solidFill>
                <a:schemeClr val="dk1"/>
              </a:solidFill>
              <a:latin typeface="Inter"/>
              <a:ea typeface="Inter"/>
              <a:cs typeface="Inter"/>
              <a:sym typeface="Inter"/>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0"/>
        <p:cNvGrpSpPr/>
        <p:nvPr/>
      </p:nvGrpSpPr>
      <p:grpSpPr>
        <a:xfrm>
          <a:off x="0" y="0"/>
          <a:ext cx="0" cy="0"/>
          <a:chOff x="0" y="0"/>
          <a:chExt cx="0" cy="0"/>
        </a:xfrm>
      </p:grpSpPr>
      <p:sp>
        <p:nvSpPr>
          <p:cNvPr id="711" name="Google Shape;711;p93">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93"/>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Exercise - Roles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graphicFrame>
        <p:nvGraphicFramePr>
          <p:cNvPr id="713" name="Google Shape;713;p93"/>
          <p:cNvGraphicFramePr/>
          <p:nvPr>
            <p:extLst>
              <p:ext uri="{D42A27DB-BD31-4B8C-83A1-F6EECF244321}">
                <p14:modId xmlns:p14="http://schemas.microsoft.com/office/powerpoint/2010/main" val="208570384"/>
              </p:ext>
            </p:extLst>
          </p:nvPr>
        </p:nvGraphicFramePr>
        <p:xfrm>
          <a:off x="609596" y="1223443"/>
          <a:ext cx="7668025" cy="3655760"/>
        </p:xfrm>
        <a:graphic>
          <a:graphicData uri="http://schemas.openxmlformats.org/drawingml/2006/table">
            <a:tbl>
              <a:tblPr firstRow="1">
                <a:noFill/>
                <a:tableStyleId>{DD3144EA-C6BA-4097-BDF5-5AD6353D3DCE}</a:tableStyleId>
              </a:tblPr>
              <a:tblGrid>
                <a:gridCol w="1353175">
                  <a:extLst>
                    <a:ext uri="{9D8B030D-6E8A-4147-A177-3AD203B41FA5}">
                      <a16:colId xmlns:a16="http://schemas.microsoft.com/office/drawing/2014/main" val="20000"/>
                    </a:ext>
                  </a:extLst>
                </a:gridCol>
                <a:gridCol w="6314850">
                  <a:extLst>
                    <a:ext uri="{9D8B030D-6E8A-4147-A177-3AD203B41FA5}">
                      <a16:colId xmlns:a16="http://schemas.microsoft.com/office/drawing/2014/main" val="20001"/>
                    </a:ext>
                  </a:extLst>
                </a:gridCol>
              </a:tblGrid>
              <a:tr h="606600">
                <a:tc>
                  <a:txBody>
                    <a:bodyPr/>
                    <a:lstStyle/>
                    <a:p>
                      <a:pPr marL="0" marR="0" lvl="0" indent="0" algn="ctr" rtl="0">
                        <a:lnSpc>
                          <a:spcPct val="100000"/>
                        </a:lnSpc>
                        <a:spcBef>
                          <a:spcPts val="0"/>
                        </a:spcBef>
                        <a:spcAft>
                          <a:spcPts val="0"/>
                        </a:spcAft>
                        <a:buClr>
                          <a:srgbClr val="000000"/>
                        </a:buClr>
                        <a:buSzPts val="1100"/>
                        <a:buFont typeface="Arial"/>
                        <a:buNone/>
                      </a:pPr>
                      <a:r>
                        <a:rPr lang="en" sz="1800" b="1" i="0" u="none" strike="noStrike" cap="none" dirty="0">
                          <a:solidFill>
                            <a:srgbClr val="000000"/>
                          </a:solidFill>
                          <a:latin typeface="Nunito"/>
                          <a:ea typeface="Nunito"/>
                          <a:cs typeface="Nunito"/>
                          <a:sym typeface="Nunito"/>
                        </a:rPr>
                        <a:t>Role</a:t>
                      </a:r>
                      <a:endParaRPr sz="18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lgn="ctr">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tc>
                  <a:txBody>
                    <a:bodyPr/>
                    <a:lstStyle/>
                    <a:p>
                      <a:pPr marL="0" marR="0" lvl="0" indent="0" algn="ctr" rtl="0">
                        <a:lnSpc>
                          <a:spcPct val="100000"/>
                        </a:lnSpc>
                        <a:spcBef>
                          <a:spcPts val="0"/>
                        </a:spcBef>
                        <a:spcAft>
                          <a:spcPts val="0"/>
                        </a:spcAft>
                        <a:buClr>
                          <a:srgbClr val="000000"/>
                        </a:buClr>
                        <a:buSzPts val="1100"/>
                        <a:buFont typeface="Arial"/>
                        <a:buNone/>
                      </a:pPr>
                      <a:r>
                        <a:rPr lang="en" sz="1800" b="1" i="0" u="none" strike="noStrike" cap="none" dirty="0">
                          <a:solidFill>
                            <a:srgbClr val="000000"/>
                          </a:solidFill>
                          <a:latin typeface="Nunito"/>
                          <a:ea typeface="Nunito"/>
                          <a:cs typeface="Nunito"/>
                          <a:sym typeface="Nunito"/>
                        </a:rPr>
                        <a:t>Focus</a:t>
                      </a:r>
                      <a:endParaRPr sz="1800" u="none" strike="noStrike" cap="none" dirty="0"/>
                    </a:p>
                  </a:txBody>
                  <a:tcPr marL="63500" marR="63500" marT="63500" marB="63500" anchor="ctr">
                    <a:lnL w="12700" cap="flat" cmpd="sng" algn="ctr">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tcPr>
                </a:tc>
                <a:extLst>
                  <a:ext uri="{0D108BD9-81ED-4DB2-BD59-A6C34878D82A}">
                    <a16:rowId xmlns:a16="http://schemas.microsoft.com/office/drawing/2014/main" val="978050388"/>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dirty="0">
                          <a:solidFill>
                            <a:srgbClr val="000000"/>
                          </a:solidFill>
                          <a:latin typeface="Nunito"/>
                          <a:ea typeface="Nunito"/>
                          <a:cs typeface="Nunito"/>
                          <a:sym typeface="Nunito"/>
                        </a:rPr>
                        <a:t>CO</a:t>
                      </a:r>
                      <a:endParaRPr sz="20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dirty="0">
                          <a:solidFill>
                            <a:srgbClr val="000000"/>
                          </a:solidFill>
                          <a:latin typeface="Nunito"/>
                          <a:ea typeface="Nunito"/>
                          <a:cs typeface="Nunito"/>
                          <a:sym typeface="Nunito"/>
                        </a:rPr>
                        <a:t>Contract language enforcement, legal implications, modification authority</a:t>
                      </a:r>
                      <a:endParaRPr sz="20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a:solidFill>
                            <a:srgbClr val="000000"/>
                          </a:solidFill>
                          <a:latin typeface="Nunito"/>
                          <a:ea typeface="Nunito"/>
                          <a:cs typeface="Nunito"/>
                          <a:sym typeface="Nunito"/>
                        </a:rPr>
                        <a:t>COR</a:t>
                      </a:r>
                      <a:endParaRPr sz="2000" u="none" strike="noStrike" cap="none"/>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dirty="0">
                          <a:solidFill>
                            <a:srgbClr val="000000"/>
                          </a:solidFill>
                          <a:latin typeface="Nunito"/>
                          <a:ea typeface="Nunito"/>
                          <a:cs typeface="Nunito"/>
                          <a:sym typeface="Nunito"/>
                        </a:rPr>
                        <a:t>Performance tracking, timeline validation, documentation review</a:t>
                      </a:r>
                      <a:endParaRPr sz="20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a:solidFill>
                            <a:srgbClr val="000000"/>
                          </a:solidFill>
                          <a:latin typeface="Nunito"/>
                          <a:ea typeface="Nunito"/>
                          <a:cs typeface="Nunito"/>
                          <a:sym typeface="Nunito"/>
                        </a:rPr>
                        <a:t>PO</a:t>
                      </a:r>
                      <a:endParaRPr sz="2000" u="none" strike="noStrike" cap="none"/>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dirty="0">
                          <a:solidFill>
                            <a:srgbClr val="000000"/>
                          </a:solidFill>
                          <a:latin typeface="Nunito"/>
                          <a:ea typeface="Nunito"/>
                          <a:cs typeface="Nunito"/>
                          <a:sym typeface="Nunito"/>
                        </a:rPr>
                        <a:t>Risk to delivery, user impact, coordination with technical teams</a:t>
                      </a:r>
                      <a:endParaRPr sz="20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dirty="0">
                          <a:solidFill>
                            <a:srgbClr val="000000"/>
                          </a:solidFill>
                          <a:latin typeface="Nunito"/>
                          <a:ea typeface="Nunito"/>
                          <a:cs typeface="Nunito"/>
                          <a:sym typeface="Nunito"/>
                        </a:rPr>
                        <a:t>Vendor</a:t>
                      </a:r>
                      <a:endParaRPr sz="20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a:solidFill>
                            <a:srgbClr val="000000"/>
                          </a:solidFill>
                          <a:latin typeface="Nunito"/>
                          <a:ea typeface="Nunito"/>
                          <a:cs typeface="Nunito"/>
                          <a:sym typeface="Nunito"/>
                        </a:rPr>
                        <a:t>Detection, reporting, root cause analysis, remediation plan</a:t>
                      </a:r>
                      <a:endParaRPr sz="2000" u="none" strike="noStrike" cap="none"/>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606600">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a:solidFill>
                            <a:srgbClr val="000000"/>
                          </a:solidFill>
                          <a:latin typeface="Nunito"/>
                          <a:ea typeface="Nunito"/>
                          <a:cs typeface="Nunito"/>
                          <a:sym typeface="Nunito"/>
                        </a:rPr>
                        <a:t>Security SME</a:t>
                      </a:r>
                      <a:endParaRPr sz="2000" u="none" strike="noStrike" cap="none"/>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tc>
                  <a:txBody>
                    <a:bodyPr/>
                    <a:lstStyle/>
                    <a:p>
                      <a:pPr marL="0" marR="0" lvl="0" indent="0" algn="l" rtl="0">
                        <a:lnSpc>
                          <a:spcPct val="100000"/>
                        </a:lnSpc>
                        <a:spcBef>
                          <a:spcPts val="0"/>
                        </a:spcBef>
                        <a:spcAft>
                          <a:spcPts val="0"/>
                        </a:spcAft>
                        <a:buClr>
                          <a:srgbClr val="000000"/>
                        </a:buClr>
                        <a:buSzPts val="1100"/>
                        <a:buFont typeface="Arial"/>
                        <a:buNone/>
                      </a:pPr>
                      <a:r>
                        <a:rPr lang="en" sz="1600" b="0" i="0" u="none" strike="noStrike" cap="none" dirty="0">
                          <a:solidFill>
                            <a:srgbClr val="000000"/>
                          </a:solidFill>
                          <a:latin typeface="Nunito"/>
                          <a:ea typeface="Nunito"/>
                          <a:cs typeface="Nunito"/>
                          <a:sym typeface="Nunito"/>
                        </a:rPr>
                        <a:t>(Optional) Adds realism and guidance on agency-specific requirements</a:t>
                      </a:r>
                      <a:endParaRPr sz="2000" u="none" strike="noStrike" cap="none" dirty="0"/>
                    </a:p>
                  </a:txBody>
                  <a:tcPr marL="63500" marR="63500" marT="63500" marB="63500" anchor="ctr">
                    <a:lnL w="12700" cap="flat" cmpd="sng">
                      <a:solidFill>
                        <a:srgbClr val="000000"/>
                      </a:solidFill>
                      <a:prstDash val="solid"/>
                      <a:round/>
                      <a:headEnd type="none" w="sm" len="sm"/>
                      <a:tailEnd type="none" w="sm" len="sm"/>
                    </a:lnL>
                    <a:lnR w="12700" cap="flat" cmpd="sng">
                      <a:solidFill>
                        <a:srgbClr val="000000"/>
                      </a:solidFill>
                      <a:prstDash val="solid"/>
                      <a:round/>
                      <a:headEnd type="none" w="sm" len="sm"/>
                      <a:tailEnd type="none" w="sm" len="sm"/>
                    </a:lnR>
                    <a:lnT w="12700" cap="flat" cmpd="sng">
                      <a:solidFill>
                        <a:srgbClr val="000000"/>
                      </a:solidFill>
                      <a:prstDash val="solid"/>
                      <a:round/>
                      <a:headEnd type="none" w="sm" len="sm"/>
                      <a:tailEnd type="none" w="sm" len="sm"/>
                    </a:lnT>
                    <a:lnB w="12700"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18"/>
        <p:cNvGrpSpPr/>
        <p:nvPr/>
      </p:nvGrpSpPr>
      <p:grpSpPr>
        <a:xfrm>
          <a:off x="0" y="0"/>
          <a:ext cx="0" cy="0"/>
          <a:chOff x="0" y="0"/>
          <a:chExt cx="0" cy="0"/>
        </a:xfrm>
      </p:grpSpPr>
      <p:sp>
        <p:nvSpPr>
          <p:cNvPr id="719" name="Google Shape;719;p94"/>
          <p:cNvSpPr>
            <a:spLocks noGrp="1"/>
          </p:cNvSpPr>
          <p:nvPr>
            <p:ph type="title" idx="4294967295"/>
          </p:nvPr>
        </p:nvSpPr>
        <p:spPr>
          <a:xfrm>
            <a:off x="533400" y="3048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000" b="1" i="0" u="none" strike="noStrike" kern="0" cap="none" spc="0" normalizeH="0" baseline="0" noProof="0" dirty="0">
                <a:ln>
                  <a:noFill/>
                </a:ln>
                <a:solidFill>
                  <a:srgbClr val="000000"/>
                </a:solidFill>
                <a:effectLst/>
                <a:uLnTx/>
                <a:uFillTx/>
                <a:latin typeface="Inter"/>
                <a:ea typeface="Inter"/>
                <a:cs typeface="Inter"/>
                <a:sym typeface="Inter"/>
              </a:rPr>
              <a:t>Activity: </a:t>
            </a:r>
            <a:r>
              <a:rPr kumimoji="0" lang="en-US" sz="2000" b="1" i="0" u="none" strike="noStrike" kern="0" cap="none" spc="0" normalizeH="0" baseline="0" noProof="0" dirty="0">
                <a:ln>
                  <a:noFill/>
                </a:ln>
                <a:solidFill>
                  <a:schemeClr val="dk1"/>
                </a:solidFill>
                <a:effectLst/>
                <a:uLnTx/>
                <a:uFillTx/>
                <a:latin typeface="Inter"/>
                <a:ea typeface="Inter"/>
                <a:cs typeface="Inter"/>
                <a:sym typeface="Inter"/>
              </a:rPr>
              <a:t>Cloud Breach Tabletop Scenarios </a:t>
            </a:r>
            <a:endParaRPr kumimoji="0" lang="en-US" sz="2200" b="1" i="0" u="none" strike="noStrike" kern="0" cap="none" spc="0" normalizeH="0" baseline="0" noProof="0" dirty="0">
              <a:ln>
                <a:noFill/>
              </a:ln>
              <a:solidFill>
                <a:srgbClr val="000000"/>
              </a:solidFill>
              <a:effectLst/>
              <a:uLnTx/>
              <a:uFillTx/>
              <a:latin typeface="Inter"/>
              <a:ea typeface="Inter"/>
              <a:cs typeface="Inter"/>
              <a:sym typeface="Inter"/>
            </a:endParaRPr>
          </a:p>
        </p:txBody>
      </p:sp>
      <p:sp>
        <p:nvSpPr>
          <p:cNvPr id="720" name="Google Shape;720;p94"/>
          <p:cNvSpPr/>
          <p:nvPr/>
        </p:nvSpPr>
        <p:spPr>
          <a:xfrm>
            <a:off x="619050" y="1940870"/>
            <a:ext cx="6010350" cy="13080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3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Step 1: Review Your Scenario</a:t>
            </a:r>
            <a:endParaRPr b="1"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Read the scenario carefully as a group.</a:t>
            </a:r>
            <a:endParaRPr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Identify the potential impact, risks, and affected stakeholders.</a:t>
            </a:r>
            <a:endParaRPr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Step 2: React by Role</a:t>
            </a:r>
            <a:endParaRPr b="1"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As your assigned role (CO, COR, PO, Vendor, Security SME), respond:</a:t>
            </a:r>
            <a:br>
              <a:rPr lang="en" dirty="0">
                <a:solidFill>
                  <a:schemeClr val="dk1"/>
                </a:solidFill>
                <a:latin typeface="Inter"/>
                <a:ea typeface="Inter"/>
                <a:cs typeface="Inter"/>
                <a:sym typeface="Inter"/>
              </a:rPr>
            </a:br>
            <a:r>
              <a:rPr lang="en" dirty="0">
                <a:solidFill>
                  <a:schemeClr val="dk1"/>
                </a:solidFill>
                <a:latin typeface="Inter"/>
                <a:ea typeface="Inter"/>
                <a:cs typeface="Inter"/>
                <a:sym typeface="Inter"/>
              </a:rPr>
              <a:t> “What do I do in the first 6 hours after discovery?”</a:t>
            </a:r>
            <a:endParaRPr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Use your breach response worksheet to guide your thinking.</a:t>
            </a:r>
            <a:endParaRPr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Flag uncertainties or gaps in the process.</a:t>
            </a:r>
            <a:endParaRPr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Step 3: Receive Update #1</a:t>
            </a:r>
            <a:endParaRPr b="1" dirty="0">
              <a:solidFill>
                <a:schemeClr val="dk1"/>
              </a:solidFill>
              <a:latin typeface="Inter"/>
              <a:ea typeface="Inter"/>
              <a:cs typeface="Inter"/>
              <a:sym typeface="Inter"/>
            </a:endParaRPr>
          </a:p>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Facilitator will share an escalation: breach confirmed with broader scope.</a:t>
            </a:r>
            <a:endParaRPr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dirty="0">
                <a:solidFill>
                  <a:schemeClr val="dk1"/>
                </a:solidFill>
                <a:latin typeface="Inter"/>
                <a:ea typeface="Inter"/>
                <a:cs typeface="Inter"/>
                <a:sym typeface="Inter"/>
              </a:rPr>
              <a:t>Update your role’s plan accordingly.</a:t>
            </a:r>
            <a:endParaRPr sz="2000" dirty="0">
              <a:solidFill>
                <a:schemeClr val="dk1"/>
              </a:solidFill>
              <a:latin typeface="Inter"/>
              <a:ea typeface="Inter"/>
              <a:cs typeface="Inter"/>
              <a:sym typeface="Inter"/>
            </a:endParaRPr>
          </a:p>
        </p:txBody>
      </p:sp>
      <p:pic>
        <p:nvPicPr>
          <p:cNvPr id="721" name="Google Shape;721;p94" descr="Group activity icon"/>
          <p:cNvPicPr preferRelativeResize="0"/>
          <p:nvPr/>
        </p:nvPicPr>
        <p:blipFill>
          <a:blip r:embed="rId3">
            <a:alphaModFix/>
          </a:blip>
          <a:stretch>
            <a:fillRect/>
          </a:stretch>
        </p:blipFill>
        <p:spPr>
          <a:xfrm>
            <a:off x="6629400" y="1730600"/>
            <a:ext cx="2057400" cy="20574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26"/>
        <p:cNvGrpSpPr/>
        <p:nvPr/>
      </p:nvGrpSpPr>
      <p:grpSpPr>
        <a:xfrm>
          <a:off x="0" y="0"/>
          <a:ext cx="0" cy="0"/>
          <a:chOff x="0" y="0"/>
          <a:chExt cx="0" cy="0"/>
        </a:xfrm>
      </p:grpSpPr>
      <p:sp>
        <p:nvSpPr>
          <p:cNvPr id="727" name="Google Shape;727;p9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95"/>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Cloud Breach Scenarios </a:t>
            </a:r>
          </a:p>
        </p:txBody>
      </p:sp>
      <p:sp>
        <p:nvSpPr>
          <p:cNvPr id="729" name="Google Shape;729;p95">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34"/>
        <p:cNvGrpSpPr/>
        <p:nvPr/>
      </p:nvGrpSpPr>
      <p:grpSpPr>
        <a:xfrm>
          <a:off x="0" y="0"/>
          <a:ext cx="0" cy="0"/>
          <a:chOff x="0" y="0"/>
          <a:chExt cx="0" cy="0"/>
        </a:xfrm>
      </p:grpSpPr>
      <p:sp>
        <p:nvSpPr>
          <p:cNvPr id="735" name="Google Shape;735;p96">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6" name="Google Shape;736;p96"/>
          <p:cNvSpPr>
            <a:spLocks noGrp="1"/>
          </p:cNvSpPr>
          <p:nvPr>
            <p:ph type="title" idx="4294967295"/>
          </p:nvPr>
        </p:nvSpPr>
        <p:spPr>
          <a:xfrm>
            <a:off x="742013" y="438150"/>
            <a:ext cx="4650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Scenario 1: Delayed Notification</a:t>
            </a:r>
            <a:endParaRPr kumimoji="0" lang="en-US" sz="2200" b="0" i="0" u="none" strike="noStrike" kern="0" cap="none" spc="0" normalizeH="0" baseline="0" noProof="0" dirty="0">
              <a:ln>
                <a:noFill/>
              </a:ln>
              <a:solidFill>
                <a:schemeClr val="dk1"/>
              </a:solidFill>
              <a:effectLst/>
              <a:uLnTx/>
              <a:uFillTx/>
              <a:latin typeface="Inter"/>
              <a:ea typeface="Inter"/>
              <a:cs typeface="Inter"/>
              <a:sym typeface="Inter"/>
            </a:endParaRPr>
          </a:p>
        </p:txBody>
      </p:sp>
      <p:sp>
        <p:nvSpPr>
          <p:cNvPr id="737" name="Google Shape;737;p96"/>
          <p:cNvSpPr txBox="1"/>
          <p:nvPr/>
        </p:nvSpPr>
        <p:spPr>
          <a:xfrm>
            <a:off x="742013" y="1556107"/>
            <a:ext cx="765990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42"/>
        <p:cNvGrpSpPr/>
        <p:nvPr/>
      </p:nvGrpSpPr>
      <p:grpSpPr>
        <a:xfrm>
          <a:off x="0" y="0"/>
          <a:ext cx="0" cy="0"/>
          <a:chOff x="0" y="0"/>
          <a:chExt cx="0" cy="0"/>
        </a:xfrm>
      </p:grpSpPr>
      <p:sp>
        <p:nvSpPr>
          <p:cNvPr id="743" name="Google Shape;743;p97">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44" name="Google Shape;744;p97"/>
          <p:cNvSpPr>
            <a:spLocks noGrp="1"/>
          </p:cNvSpPr>
          <p:nvPr>
            <p:ph type="title" idx="4294967295"/>
          </p:nvPr>
        </p:nvSpPr>
        <p:spPr>
          <a:xfrm>
            <a:off x="795533" y="438150"/>
            <a:ext cx="46506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sym typeface="Arial"/>
              </a:rPr>
              <a:t>Scenario 2: COR on Leave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45" name="Google Shape;745;p97"/>
          <p:cNvSpPr txBox="1"/>
          <p:nvPr/>
        </p:nvSpPr>
        <p:spPr>
          <a:xfrm>
            <a:off x="795533" y="1556107"/>
            <a:ext cx="7659900" cy="203128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a:ea typeface="Inter"/>
                <a:cs typeface="Inter"/>
                <a:sym typeface="Inter"/>
              </a:rPr>
              <a:t>A contractor-managed cloud platform supporting a benefits application detects unauthorized access to log files that include session tokens and metadata. The incident is flagged by the vendor’s monitoring tools at 3:00 AM, and their internal team initiates triage. However, due to unclear escalation procedures and fear of over-reporting, they wait until 10:00 AM to notify the government. The data exposure window remains uncertain.</a:t>
            </a:r>
            <a:endParaRPr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50"/>
        <p:cNvGrpSpPr/>
        <p:nvPr/>
      </p:nvGrpSpPr>
      <p:grpSpPr>
        <a:xfrm>
          <a:off x="0" y="0"/>
          <a:ext cx="0" cy="0"/>
          <a:chOff x="0" y="0"/>
          <a:chExt cx="0" cy="0"/>
        </a:xfrm>
      </p:grpSpPr>
      <p:sp>
        <p:nvSpPr>
          <p:cNvPr id="751" name="Google Shape;751;p98">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52" name="Google Shape;752;p98"/>
          <p:cNvSpPr>
            <a:spLocks noGrp="1"/>
          </p:cNvSpPr>
          <p:nvPr>
            <p:ph type="title" idx="4294967295"/>
          </p:nvPr>
        </p:nvSpPr>
        <p:spPr>
          <a:xfrm>
            <a:off x="795533" y="498111"/>
            <a:ext cx="54570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sym typeface="Arial"/>
              </a:rPr>
              <a:t>Scenario 3: Internal Staff Breach</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53" name="Google Shape;753;p98"/>
          <p:cNvSpPr txBox="1"/>
          <p:nvPr/>
        </p:nvSpPr>
        <p:spPr>
          <a:xfrm>
            <a:off x="795533" y="1694607"/>
            <a:ext cx="76599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a:ea typeface="Inter"/>
                <a:cs typeface="Inter"/>
                <a:sym typeface="Inter"/>
              </a:rPr>
              <a:t>An agency staff member with privileged access to the vendor's cloud dashboard logs in after-hours and initiates several unauthorized queries that result in mass downloads of personally identifiable information (PII). The vendor detects the anomaly but hesitates to report it, unsure whether the activity was authorized. By the time clarification occurs, two days have passed.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58"/>
        <p:cNvGrpSpPr/>
        <p:nvPr/>
      </p:nvGrpSpPr>
      <p:grpSpPr>
        <a:xfrm>
          <a:off x="0" y="0"/>
          <a:ext cx="0" cy="0"/>
          <a:chOff x="0" y="0"/>
          <a:chExt cx="0" cy="0"/>
        </a:xfrm>
      </p:grpSpPr>
      <p:sp>
        <p:nvSpPr>
          <p:cNvPr id="759" name="Google Shape;759;p99">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0" name="Google Shape;760;p99"/>
          <p:cNvSpPr>
            <a:spLocks noGrp="1"/>
          </p:cNvSpPr>
          <p:nvPr>
            <p:ph type="title" idx="4294967295"/>
          </p:nvPr>
        </p:nvSpPr>
        <p:spPr>
          <a:xfrm>
            <a:off x="833000" y="597625"/>
            <a:ext cx="7433400" cy="4272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Scenario 4: Partial Data Exposure with Ambiguous Scope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61" name="Google Shape;761;p99"/>
          <p:cNvSpPr txBox="1"/>
          <p:nvPr/>
        </p:nvSpPr>
        <p:spPr>
          <a:xfrm>
            <a:off x="833008" y="1694607"/>
            <a:ext cx="7659900" cy="1754286"/>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1800" b="0" i="0" u="none" strike="noStrike" cap="none" dirty="0">
                <a:solidFill>
                  <a:srgbClr val="000000"/>
                </a:solidFill>
                <a:latin typeface="Inter"/>
                <a:ea typeface="Inter"/>
                <a:cs typeface="Inter"/>
                <a:sym typeface="Inter"/>
              </a:rPr>
              <a:t>A vendor supporting a shared-service platform discovers that due to a configuration error, access control policies were not applied correctly across tenant environments. An internal audit reveals that external users may have been able to see portions of system configuration logs. It is unclear whether the logs contain any user data or if access was actually exploited.</a:t>
            </a:r>
            <a:endParaRPr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766"/>
        <p:cNvGrpSpPr/>
        <p:nvPr/>
      </p:nvGrpSpPr>
      <p:grpSpPr>
        <a:xfrm>
          <a:off x="0" y="0"/>
          <a:ext cx="0" cy="0"/>
          <a:chOff x="0" y="0"/>
          <a:chExt cx="0" cy="0"/>
        </a:xfrm>
      </p:grpSpPr>
      <p:sp>
        <p:nvSpPr>
          <p:cNvPr id="767" name="Google Shape;767;p100">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68" name="Google Shape;768;p100"/>
          <p:cNvSpPr>
            <a:spLocks noGrp="1"/>
          </p:cNvSpPr>
          <p:nvPr>
            <p:ph type="title" idx="4294967295"/>
          </p:nvPr>
        </p:nvSpPr>
        <p:spPr>
          <a:xfrm>
            <a:off x="609600" y="530179"/>
            <a:ext cx="65808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Tx/>
              <a:buFont typeface="Arial"/>
              <a:buNone/>
              <a:tabLst/>
              <a:defRPr/>
            </a:pPr>
            <a:r>
              <a:rPr kumimoji="0" lang="en-US" sz="2200" b="1" i="0" u="none" strike="noStrike" kern="0" cap="none" spc="0" normalizeH="0" baseline="0" noProof="0" dirty="0">
                <a:ln>
                  <a:noFill/>
                </a:ln>
                <a:solidFill>
                  <a:srgbClr val="000000"/>
                </a:solidFill>
                <a:effectLst/>
                <a:uLnTx/>
                <a:uFillTx/>
                <a:latin typeface="Inter" panose="020B0604020202020204" charset="0"/>
                <a:ea typeface="Inter" panose="020B0604020202020204" charset="0"/>
                <a:cs typeface="Arial"/>
                <a:sym typeface="Arial"/>
              </a:rPr>
              <a:t>Scenario 5: Misrouted Incident Response</a:t>
            </a:r>
            <a:endParaRPr kumimoji="0" lang="en-US" sz="2200" b="0" i="0" u="none" strike="noStrike" kern="0" cap="none" spc="0" normalizeH="0" baseline="0" noProof="0" dirty="0">
              <a:ln>
                <a:noFill/>
              </a:ln>
              <a:solidFill>
                <a:schemeClr val="dk1"/>
              </a:solidFill>
              <a:effectLst/>
              <a:uLnTx/>
              <a:uFillTx/>
              <a:latin typeface="Inter" panose="020B0604020202020204" charset="0"/>
              <a:ea typeface="Inter" panose="020B0604020202020204" charset="0"/>
              <a:cs typeface="Inter"/>
              <a:sym typeface="Inter"/>
            </a:endParaRPr>
          </a:p>
        </p:txBody>
      </p:sp>
      <p:sp>
        <p:nvSpPr>
          <p:cNvPr id="769" name="Google Shape;769;p100"/>
          <p:cNvSpPr txBox="1"/>
          <p:nvPr/>
        </p:nvSpPr>
        <p:spPr>
          <a:xfrm>
            <a:off x="609600" y="1448385"/>
            <a:ext cx="7659900" cy="224672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 sz="2000" b="0" i="0" u="none" strike="noStrike" cap="none" dirty="0">
                <a:solidFill>
                  <a:srgbClr val="000000"/>
                </a:solidFill>
                <a:latin typeface="Inter"/>
                <a:ea typeface="Inter"/>
                <a:cs typeface="Inter"/>
                <a:sym typeface="Inter"/>
              </a:rPr>
              <a:t>A junior developer at the vendor site notices suspicious log traffic and flags it as a potential breach. They follow internal procedures and submit a security incident ticket. However, due to incorrect routing rules, the alert goes to the agency’s Tier 1 help desk instead of security or the COR. The help desk does not escalate it for 48 hours. Once discovered, the scope of the breach has expanded.</a:t>
            </a:r>
            <a:endParaRPr sz="1400" b="0" i="0" u="none" strike="noStrike" cap="none" dirty="0">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74"/>
        <p:cNvGrpSpPr/>
        <p:nvPr/>
      </p:nvGrpSpPr>
      <p:grpSpPr>
        <a:xfrm>
          <a:off x="0" y="0"/>
          <a:ext cx="0" cy="0"/>
          <a:chOff x="0" y="0"/>
          <a:chExt cx="0" cy="0"/>
        </a:xfrm>
      </p:grpSpPr>
      <p:sp>
        <p:nvSpPr>
          <p:cNvPr id="775" name="Google Shape;775;p101"/>
          <p:cNvSpPr>
            <a:spLocks noGrp="1"/>
          </p:cNvSpPr>
          <p:nvPr>
            <p:ph type="title" idx="4294967295"/>
          </p:nvPr>
        </p:nvSpPr>
        <p:spPr>
          <a:xfrm>
            <a:off x="609600" y="391078"/>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Reflect as a Team</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776" name="Google Shape;776;p101"/>
          <p:cNvSpPr txBox="1"/>
          <p:nvPr/>
        </p:nvSpPr>
        <p:spPr>
          <a:xfrm>
            <a:off x="450574" y="922584"/>
            <a:ext cx="5181600" cy="3842560"/>
          </a:xfrm>
          <a:prstGeom prst="rect">
            <a:avLst/>
          </a:prstGeom>
          <a:noFill/>
          <a:ln>
            <a:noFill/>
          </a:ln>
        </p:spPr>
        <p:txBody>
          <a:bodyPr spcFirstLastPara="1" wrap="square" lIns="91425" tIns="91425" rIns="91425" bIns="91425" anchor="t" anchorCtr="0">
            <a:spAutoFit/>
          </a:bodyPr>
          <a:lstStyle/>
          <a:p>
            <a:pPr marL="431800" lvl="0" indent="-285750" algn="l" rtl="0">
              <a:lnSpc>
                <a:spcPct val="115000"/>
              </a:lnSpc>
              <a:spcBef>
                <a:spcPts val="120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What was your role’s biggest challenge in the scenario?</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Where did coordination break down—or work well?</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What gaps did you uncover in contract language or escalation paths?</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31800" lvl="0" indent="-285750" algn="l" rtl="0">
              <a:lnSpc>
                <a:spcPct val="115000"/>
              </a:lnSpc>
              <a:spcBef>
                <a:spcPts val="0"/>
              </a:spcBef>
              <a:spcAft>
                <a:spcPts val="0"/>
              </a:spcAft>
              <a:buClr>
                <a:schemeClr val="dk1"/>
              </a:buClr>
              <a:buSzPts val="1300"/>
              <a:buFont typeface="Arial" panose="020B0604020202020204" pitchFamily="34" charset="0"/>
              <a:buChar char="•"/>
            </a:pPr>
            <a:r>
              <a:rPr lang="en" sz="1800" dirty="0">
                <a:solidFill>
                  <a:schemeClr val="dk1"/>
                </a:solidFill>
                <a:latin typeface="Inter"/>
                <a:ea typeface="Inter"/>
                <a:cs typeface="Inter"/>
                <a:sym typeface="Inter"/>
              </a:rPr>
              <a:t>What changes would you make to your team’s current breach readiness?</a:t>
            </a:r>
            <a:endParaRPr sz="1800" dirty="0">
              <a:solidFill>
                <a:schemeClr val="dk1"/>
              </a:solidFill>
              <a:latin typeface="Inter"/>
              <a:ea typeface="Inter"/>
              <a:cs typeface="Inter"/>
              <a:sym typeface="Inter"/>
            </a:endParaRPr>
          </a:p>
        </p:txBody>
      </p:sp>
      <p:pic>
        <p:nvPicPr>
          <p:cNvPr id="777" name="Google Shape;777;p101" descr="Group discussion icon"/>
          <p:cNvPicPr preferRelativeResize="0"/>
          <p:nvPr/>
        </p:nvPicPr>
        <p:blipFill>
          <a:blip r:embed="rId3">
            <a:alphaModFix/>
          </a:blip>
          <a:stretch>
            <a:fillRect/>
          </a:stretch>
        </p:blipFill>
        <p:spPr>
          <a:xfrm>
            <a:off x="5869166" y="1174373"/>
            <a:ext cx="2579024" cy="2579024"/>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82"/>
        <p:cNvGrpSpPr/>
        <p:nvPr/>
      </p:nvGrpSpPr>
      <p:grpSpPr>
        <a:xfrm>
          <a:off x="0" y="0"/>
          <a:ext cx="0" cy="0"/>
          <a:chOff x="0" y="0"/>
          <a:chExt cx="0" cy="0"/>
        </a:xfrm>
      </p:grpSpPr>
      <p:sp>
        <p:nvSpPr>
          <p:cNvPr id="783" name="Google Shape;783;p102">
            <a:extLst>
              <a:ext uri="{C183D7F6-B498-43B3-948B-1728B52AA6E4}">
                <adec:decorative xmlns:adec="http://schemas.microsoft.com/office/drawing/2017/decorative" val="1"/>
              </a:ext>
            </a:extLst>
          </p:cNvPr>
          <p:cNvSpPr/>
          <p:nvPr/>
        </p:nvSpPr>
        <p:spPr>
          <a:xfrm>
            <a:off x="609600" y="609600"/>
            <a:ext cx="3381300" cy="6858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102">
            <a:extLst>
              <a:ext uri="{C183D7F6-B498-43B3-948B-1728B52AA6E4}">
                <adec:decorative xmlns:adec="http://schemas.microsoft.com/office/drawing/2017/decorative" val="1"/>
              </a:ext>
            </a:extLst>
          </p:cNvPr>
          <p:cNvSpPr/>
          <p:nvPr/>
        </p:nvSpPr>
        <p:spPr>
          <a:xfrm>
            <a:off x="609600" y="1295400"/>
            <a:ext cx="4494900" cy="2618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endParaRPr sz="1350">
              <a:latin typeface="Inter"/>
              <a:ea typeface="Inter"/>
              <a:cs typeface="Inter"/>
              <a:sym typeface="Inter"/>
            </a:endParaRPr>
          </a:p>
          <a:p>
            <a:pPr marL="0" marR="0" lvl="0" indent="0" algn="l" rtl="0">
              <a:lnSpc>
                <a:spcPct val="136000"/>
              </a:lnSpc>
              <a:spcBef>
                <a:spcPts val="1200"/>
              </a:spcBef>
              <a:spcAft>
                <a:spcPts val="0"/>
              </a:spcAft>
              <a:buClr>
                <a:srgbClr val="000000"/>
              </a:buClr>
              <a:buSzPts val="1125"/>
              <a:buFont typeface="Inter"/>
              <a:buNone/>
            </a:pPr>
            <a:endParaRPr sz="1125">
              <a:latin typeface="Inter"/>
              <a:ea typeface="Inter"/>
              <a:cs typeface="Inter"/>
              <a:sym typeface="Inter"/>
            </a:endParaRPr>
          </a:p>
        </p:txBody>
      </p:sp>
      <p:sp>
        <p:nvSpPr>
          <p:cNvPr id="785" name="Google Shape;785;p102"/>
          <p:cNvSpPr>
            <a:spLocks noGrp="1"/>
          </p:cNvSpPr>
          <p:nvPr>
            <p:ph type="title" idx="4294967295"/>
          </p:nvPr>
        </p:nvSpPr>
        <p:spPr>
          <a:xfrm>
            <a:off x="609600" y="609600"/>
            <a:ext cx="7355400" cy="3429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Case Study Activity: </a:t>
            </a:r>
          </a:p>
          <a:p>
            <a:pPr marL="0" marR="0" lvl="0" indent="0" algn="l" defTabSz="914400" rtl="0" eaLnBrk="1" fontAlgn="auto" latinLnBrk="0" hangingPunct="1">
              <a:lnSpc>
                <a:spcPct val="120000"/>
              </a:lnSpc>
              <a:spcBef>
                <a:spcPts val="0"/>
              </a:spcBef>
              <a:spcAft>
                <a:spcPts val="0"/>
              </a:spcAft>
              <a:buClr>
                <a:srgbClr val="000000"/>
              </a:buClr>
              <a:buSzPts val="2250"/>
              <a:buFont typeface="Inter"/>
              <a:buNone/>
              <a:tabLst/>
              <a:defRPr/>
            </a:pPr>
            <a:r>
              <a:rPr kumimoji="0" lang="en-US" sz="2250" b="1" i="0" u="none" strike="noStrike" kern="0" cap="none" spc="0" normalizeH="0" baseline="0" noProof="0" dirty="0">
                <a:ln>
                  <a:noFill/>
                </a:ln>
                <a:solidFill>
                  <a:srgbClr val="000000"/>
                </a:solidFill>
                <a:effectLst/>
                <a:uLnTx/>
                <a:uFillTx/>
                <a:latin typeface="Inter"/>
                <a:ea typeface="Inter"/>
                <a:cs typeface="Inter"/>
                <a:sym typeface="Inter"/>
              </a:rPr>
              <a:t>Laying the Groundwork for Agile Delivery</a:t>
            </a:r>
            <a:endParaRPr kumimoji="0" lang="en-US" sz="225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pic>
        <p:nvPicPr>
          <p:cNvPr id="786" name="Google Shape;786;p102" descr="Case study activity. Magnifying glass icon."/>
          <p:cNvPicPr preferRelativeResize="0"/>
          <p:nvPr/>
        </p:nvPicPr>
        <p:blipFill>
          <a:blip r:embed="rId3">
            <a:alphaModFix/>
          </a:blip>
          <a:stretch>
            <a:fillRect/>
          </a:stretch>
        </p:blipFill>
        <p:spPr>
          <a:xfrm>
            <a:off x="5481300" y="1295400"/>
            <a:ext cx="3311499" cy="3311499"/>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7"/>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Management of Digital Service Delivery</a:t>
            </a:r>
            <a:endParaRPr/>
          </a:p>
        </p:txBody>
      </p:sp>
      <p:sp>
        <p:nvSpPr>
          <p:cNvPr id="492" name="Google Shape;492;p67"/>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1</a:t>
            </a:r>
            <a:endParaRPr sz="48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790"/>
        <p:cNvGrpSpPr/>
        <p:nvPr/>
      </p:nvGrpSpPr>
      <p:grpSpPr>
        <a:xfrm>
          <a:off x="0" y="0"/>
          <a:ext cx="0" cy="0"/>
          <a:chOff x="0" y="0"/>
          <a:chExt cx="0" cy="0"/>
        </a:xfrm>
      </p:grpSpPr>
      <p:sp>
        <p:nvSpPr>
          <p:cNvPr id="791" name="Google Shape;791;p103"/>
          <p:cNvSpPr txBox="1">
            <a:spLocks noGrp="1"/>
          </p:cNvSpPr>
          <p:nvPr>
            <p:ph type="title"/>
          </p:nvPr>
        </p:nvSpPr>
        <p:spPr>
          <a:xfrm>
            <a:off x="697350" y="2538425"/>
            <a:ext cx="7749300" cy="8766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Contract Management and Problem Resolution</a:t>
            </a:r>
            <a:endParaRPr/>
          </a:p>
        </p:txBody>
      </p:sp>
      <p:sp>
        <p:nvSpPr>
          <p:cNvPr id="792" name="Google Shape;792;p103"/>
          <p:cNvSpPr txBox="1">
            <a:spLocks noGrp="1"/>
          </p:cNvSpPr>
          <p:nvPr>
            <p:ph type="title" idx="2"/>
          </p:nvPr>
        </p:nvSpPr>
        <p:spPr>
          <a:xfrm>
            <a:off x="2899200" y="1194450"/>
            <a:ext cx="3345600" cy="1829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4800"/>
              <a:t>Sprint  4</a:t>
            </a:r>
            <a:endParaRPr sz="480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7"/>
        <p:cNvGrpSpPr/>
        <p:nvPr/>
      </p:nvGrpSpPr>
      <p:grpSpPr>
        <a:xfrm>
          <a:off x="0" y="0"/>
          <a:ext cx="0" cy="0"/>
          <a:chOff x="0" y="0"/>
          <a:chExt cx="0" cy="0"/>
        </a:xfrm>
      </p:grpSpPr>
      <p:sp>
        <p:nvSpPr>
          <p:cNvPr id="798" name="Google Shape;798;p104">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104">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104">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104"/>
          <p:cNvSpPr>
            <a:spLocks noGrp="1"/>
          </p:cNvSpPr>
          <p:nvPr>
            <p:ph type="title" idx="4294967295"/>
          </p:nvPr>
        </p:nvSpPr>
        <p:spPr>
          <a:xfrm>
            <a:off x="609600" y="2433638"/>
            <a:ext cx="3124200" cy="2763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02" name="Google Shape;802;p104">
            <a:extLst>
              <a:ext uri="{C183D7F6-B498-43B3-948B-1728B52AA6E4}">
                <adec:decorative xmlns:adec="http://schemas.microsoft.com/office/drawing/2017/decorative" val="1"/>
              </a:ext>
            </a:extLst>
          </p:cNvPr>
          <p:cNvSpPr/>
          <p:nvPr/>
        </p:nvSpPr>
        <p:spPr>
          <a:xfrm>
            <a:off x="3446150" y="3224225"/>
            <a:ext cx="47775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15000"/>
              </a:lnSpc>
              <a:spcBef>
                <a:spcPts val="1200"/>
              </a:spcBef>
              <a:spcAft>
                <a:spcPts val="1200"/>
              </a:spcAft>
              <a:buNone/>
            </a:pPr>
            <a:endParaRPr sz="1350" i="0" u="none" strike="noStrike" cap="none">
              <a:solidFill>
                <a:schemeClr val="dk1"/>
              </a:solidFill>
              <a:latin typeface="Inter Medium"/>
              <a:ea typeface="Inter Medium"/>
              <a:cs typeface="Inter Medium"/>
              <a:sym typeface="Inter Medium"/>
            </a:endParaRPr>
          </a:p>
        </p:txBody>
      </p:sp>
      <p:sp>
        <p:nvSpPr>
          <p:cNvPr id="803" name="Google Shape;803;p104"/>
          <p:cNvSpPr/>
          <p:nvPr/>
        </p:nvSpPr>
        <p:spPr>
          <a:xfrm>
            <a:off x="3446150" y="2577656"/>
            <a:ext cx="4777500" cy="2286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Describe how to identify and address performance or delivery issues. </a:t>
            </a:r>
            <a:endParaRPr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Determine how to execute an exit strategy and course correct.</a:t>
            </a:r>
            <a:endParaRPr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b="1" dirty="0">
                <a:solidFill>
                  <a:schemeClr val="dk1"/>
                </a:solidFill>
                <a:latin typeface="Inter"/>
                <a:ea typeface="Inter"/>
                <a:cs typeface="Inter"/>
                <a:sym typeface="Inter"/>
              </a:rPr>
              <a:t>Demonstrate how to negotiate consideration in the context of </a:t>
            </a:r>
            <a:r>
              <a:rPr lang="en-US" b="1" dirty="0">
                <a:solidFill>
                  <a:schemeClr val="dk1"/>
                </a:solidFill>
                <a:latin typeface="Inter"/>
                <a:ea typeface="Inter"/>
                <a:cs typeface="Inter"/>
                <a:sym typeface="Inter"/>
              </a:rPr>
              <a:t>Agile</a:t>
            </a:r>
            <a:r>
              <a:rPr lang="en" b="1" dirty="0">
                <a:solidFill>
                  <a:schemeClr val="dk1"/>
                </a:solidFill>
                <a:latin typeface="Inter"/>
                <a:ea typeface="Inter"/>
                <a:cs typeface="Inter"/>
                <a:sym typeface="Inter"/>
              </a:rPr>
              <a:t> delivery within federal contracting.</a:t>
            </a:r>
            <a:endParaRPr b="1" dirty="0">
              <a:solidFill>
                <a:schemeClr val="dk1"/>
              </a:solidFill>
              <a:latin typeface="Inter"/>
              <a:ea typeface="Inter"/>
              <a:cs typeface="Inter"/>
              <a:sym typeface="Inter"/>
            </a:endParaRPr>
          </a:p>
        </p:txBody>
      </p:sp>
      <p:sp>
        <p:nvSpPr>
          <p:cNvPr id="804" name="Google Shape;804;p104">
            <a:extLst>
              <a:ext uri="{C183D7F6-B498-43B3-948B-1728B52AA6E4}">
                <adec:decorative xmlns:adec="http://schemas.microsoft.com/office/drawing/2017/decorative" val="1"/>
              </a:ext>
            </a:extLst>
          </p:cNvPr>
          <p:cNvSpPr/>
          <p:nvPr/>
        </p:nvSpPr>
        <p:spPr>
          <a:xfrm>
            <a:off x="3446150" y="4186250"/>
            <a:ext cx="4653900" cy="228600"/>
          </a:xfrm>
          <a:prstGeom prst="rect">
            <a:avLst/>
          </a:prstGeom>
          <a:noFill/>
          <a:ln>
            <a:noFill/>
          </a:ln>
        </p:spPr>
        <p:txBody>
          <a:bodyPr spcFirstLastPara="1" wrap="square" lIns="91425" tIns="45700" rIns="91425" bIns="45700" anchor="ctr" anchorCtr="0">
            <a:noAutofit/>
          </a:bodyPr>
          <a:lstStyle/>
          <a:p>
            <a:pPr marL="0" marR="0" lvl="0" indent="0" algn="l" rtl="0">
              <a:lnSpc>
                <a:spcPct val="132000"/>
              </a:lnSpc>
              <a:spcBef>
                <a:spcPts val="0"/>
              </a:spcBef>
              <a:spcAft>
                <a:spcPts val="0"/>
              </a:spcAft>
              <a:buClr>
                <a:srgbClr val="000000"/>
              </a:buClr>
              <a:buSzPts val="1350"/>
              <a:buFont typeface="Inter"/>
              <a:buNone/>
            </a:pPr>
            <a:endParaRPr sz="1350" b="0" i="0" u="none" strike="noStrike" cap="none">
              <a:solidFill>
                <a:schemeClr val="dk1"/>
              </a:solidFill>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09"/>
        <p:cNvGrpSpPr/>
        <p:nvPr/>
      </p:nvGrpSpPr>
      <p:grpSpPr>
        <a:xfrm>
          <a:off x="0" y="0"/>
          <a:ext cx="0" cy="0"/>
          <a:chOff x="0" y="0"/>
          <a:chExt cx="0" cy="0"/>
        </a:xfrm>
      </p:grpSpPr>
      <p:sp>
        <p:nvSpPr>
          <p:cNvPr id="810" name="Google Shape;810;p105">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105"/>
          <p:cNvSpPr>
            <a:spLocks noGrp="1"/>
          </p:cNvSpPr>
          <p:nvPr>
            <p:ph type="title" idx="4294967295"/>
          </p:nvPr>
        </p:nvSpPr>
        <p:spPr>
          <a:xfrm>
            <a:off x="551100" y="426347"/>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Executing an Exit Strategy or Course Correction</a:t>
            </a:r>
          </a:p>
        </p:txBody>
      </p:sp>
      <p:sp>
        <p:nvSpPr>
          <p:cNvPr id="812" name="Google Shape;812;p105"/>
          <p:cNvSpPr/>
          <p:nvPr/>
        </p:nvSpPr>
        <p:spPr>
          <a:xfrm>
            <a:off x="551100" y="2488175"/>
            <a:ext cx="55302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Even in well-structured </a:t>
            </a:r>
            <a:r>
              <a:rPr lang="en-US" sz="1600" b="1" dirty="0">
                <a:solidFill>
                  <a:schemeClr val="dk1"/>
                </a:solidFill>
                <a:latin typeface="Inter"/>
                <a:ea typeface="Inter"/>
                <a:cs typeface="Inter"/>
                <a:sym typeface="Inter"/>
              </a:rPr>
              <a:t>Agile</a:t>
            </a:r>
            <a:r>
              <a:rPr lang="en" sz="1600" b="1" dirty="0">
                <a:solidFill>
                  <a:schemeClr val="dk1"/>
                </a:solidFill>
                <a:latin typeface="Inter"/>
                <a:ea typeface="Inter"/>
                <a:cs typeface="Inter"/>
                <a:sym typeface="Inter"/>
              </a:rPr>
              <a:t> contracts, you may need to:</a:t>
            </a:r>
            <a:endParaRPr sz="1600" b="1" dirty="0">
              <a:solidFill>
                <a:schemeClr val="dk1"/>
              </a:solidFill>
              <a:latin typeface="Inter"/>
              <a:ea typeface="Inter"/>
              <a:cs typeface="Inter"/>
              <a:sym typeface="Inter"/>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Exit from a vendor relationship</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Replace a module or service</a:t>
            </a:r>
            <a:endParaRPr sz="16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600" dirty="0">
                <a:solidFill>
                  <a:schemeClr val="dk1"/>
                </a:solidFill>
                <a:latin typeface="Inter"/>
                <a:ea typeface="Inter"/>
                <a:cs typeface="Inter"/>
                <a:sym typeface="Inter"/>
              </a:rPr>
              <a:t>Course-correct mid-performance</a:t>
            </a:r>
            <a:endParaRPr lang="en-US" sz="16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600" b="1" dirty="0">
                <a:solidFill>
                  <a:schemeClr val="dk1"/>
                </a:solidFill>
                <a:latin typeface="Inter"/>
                <a:ea typeface="Inter"/>
                <a:cs typeface="Inter"/>
                <a:sym typeface="Inter"/>
              </a:rPr>
              <a:t>Common Scenarios:</a:t>
            </a:r>
          </a:p>
          <a:p>
            <a:pPr marL="425450" lvl="0" indent="-285750">
              <a:lnSpc>
                <a:spcPct val="115000"/>
              </a:lnSpc>
              <a:buClr>
                <a:schemeClr val="dk1"/>
              </a:buClr>
              <a:buSzPts val="1400"/>
              <a:buFont typeface="Arial" panose="020B0604020202020204" pitchFamily="34" charset="0"/>
              <a:buChar char="•"/>
            </a:pPr>
            <a:r>
              <a:rPr lang="en-US" sz="1600" dirty="0">
                <a:solidFill>
                  <a:schemeClr val="dk1"/>
                </a:solidFill>
                <a:latin typeface="Inter"/>
                <a:ea typeface="Inter"/>
                <a:cs typeface="Inter"/>
                <a:sym typeface="Inter"/>
              </a:rPr>
              <a:t>Modular Integration breakdowns</a:t>
            </a:r>
          </a:p>
          <a:p>
            <a:pPr marL="425450" lvl="0" indent="-285750">
              <a:lnSpc>
                <a:spcPct val="115000"/>
              </a:lnSpc>
              <a:buClr>
                <a:schemeClr val="dk1"/>
              </a:buClr>
              <a:buSzPts val="1400"/>
              <a:buFont typeface="Arial" panose="020B0604020202020204" pitchFamily="34" charset="0"/>
              <a:buChar char="•"/>
            </a:pPr>
            <a:r>
              <a:rPr lang="en-US" sz="1600" dirty="0">
                <a:solidFill>
                  <a:schemeClr val="dk1"/>
                </a:solidFill>
                <a:latin typeface="Inter"/>
                <a:ea typeface="Inter"/>
                <a:cs typeface="Inter"/>
                <a:sym typeface="Inter"/>
              </a:rPr>
              <a:t>Persistent performance gaps despite compliance</a:t>
            </a:r>
          </a:p>
          <a:p>
            <a:pPr marL="425450" lvl="0" indent="-285750">
              <a:lnSpc>
                <a:spcPct val="115000"/>
              </a:lnSpc>
              <a:buClr>
                <a:schemeClr val="dk1"/>
              </a:buClr>
              <a:buSzPts val="1400"/>
              <a:buFont typeface="Arial" panose="020B0604020202020204" pitchFamily="34" charset="0"/>
              <a:buChar char="•"/>
            </a:pPr>
            <a:r>
              <a:rPr lang="en-US" sz="1600" dirty="0">
                <a:solidFill>
                  <a:schemeClr val="dk1"/>
                </a:solidFill>
                <a:latin typeface="Inter"/>
                <a:ea typeface="Inter"/>
                <a:cs typeface="Inter"/>
                <a:sym typeface="Inter"/>
              </a:rPr>
              <a:t>Interdependencies creating new risks</a:t>
            </a:r>
          </a:p>
          <a:p>
            <a:pPr marL="425450" lvl="0" indent="-285750">
              <a:lnSpc>
                <a:spcPct val="115000"/>
              </a:lnSpc>
              <a:buClr>
                <a:schemeClr val="dk1"/>
              </a:buClr>
              <a:buSzPts val="1400"/>
              <a:buFont typeface="Arial" panose="020B0604020202020204" pitchFamily="34" charset="0"/>
              <a:buChar char="•"/>
            </a:pPr>
            <a:r>
              <a:rPr lang="en-US" sz="1600" dirty="0">
                <a:solidFill>
                  <a:schemeClr val="dk1"/>
                </a:solidFill>
                <a:latin typeface="Inter"/>
                <a:ea typeface="Inter"/>
                <a:cs typeface="Inter"/>
                <a:sym typeface="Inter"/>
              </a:rPr>
              <a:t>Conflicting stakeholder perspectives on root cause</a:t>
            </a:r>
            <a:endParaRPr dirty="0">
              <a:solidFill>
                <a:schemeClr val="dk1"/>
              </a:solidFill>
            </a:endParaRPr>
          </a:p>
          <a:p>
            <a:pPr marL="0" lvl="0" indent="0" algn="l" rtl="0">
              <a:spcBef>
                <a:spcPts val="1200"/>
              </a:spcBef>
              <a:spcAft>
                <a:spcPts val="0"/>
              </a:spcAft>
              <a:buNone/>
            </a:pPr>
            <a:endParaRPr sz="1600" dirty="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17"/>
        <p:cNvGrpSpPr/>
        <p:nvPr/>
      </p:nvGrpSpPr>
      <p:grpSpPr>
        <a:xfrm>
          <a:off x="0" y="0"/>
          <a:ext cx="0" cy="0"/>
          <a:chOff x="0" y="0"/>
          <a:chExt cx="0" cy="0"/>
        </a:xfrm>
      </p:grpSpPr>
      <p:sp>
        <p:nvSpPr>
          <p:cNvPr id="818" name="Google Shape;818;p106">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106"/>
          <p:cNvSpPr>
            <a:spLocks noGrp="1"/>
          </p:cNvSpPr>
          <p:nvPr>
            <p:ph type="title" idx="4294967295"/>
          </p:nvPr>
        </p:nvSpPr>
        <p:spPr>
          <a:xfrm>
            <a:off x="551100" y="386588"/>
            <a:ext cx="80418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Balancing Exit vs. Recovery: What Would You Weigh?</a:t>
            </a:r>
          </a:p>
        </p:txBody>
      </p:sp>
      <p:sp>
        <p:nvSpPr>
          <p:cNvPr id="820" name="Google Shape;820;p106"/>
          <p:cNvSpPr/>
          <p:nvPr/>
        </p:nvSpPr>
        <p:spPr>
          <a:xfrm>
            <a:off x="627300" y="2895680"/>
            <a:ext cx="7608900" cy="1913100"/>
          </a:xfrm>
          <a:prstGeom prst="rect">
            <a:avLst/>
          </a:prstGeom>
          <a:noFill/>
          <a:ln>
            <a:noFill/>
          </a:ln>
        </p:spPr>
        <p:txBody>
          <a:bodyPr spcFirstLastPara="1" wrap="square" lIns="91425" tIns="45700" rIns="91425" bIns="45700" anchor="ctr" anchorCtr="0">
            <a:no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Before you terminate or course-correct, consider:</a:t>
            </a:r>
            <a:endParaRPr sz="1800" b="1" dirty="0">
              <a:solidFill>
                <a:schemeClr val="dk1"/>
              </a:solidFill>
              <a:latin typeface="Inter"/>
              <a:ea typeface="Inter"/>
              <a:cs typeface="Inter"/>
              <a:sym typeface="Inter"/>
            </a:endParaRPr>
          </a:p>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What does </a:t>
            </a:r>
            <a:r>
              <a:rPr lang="en" sz="1800" i="1" dirty="0">
                <a:solidFill>
                  <a:schemeClr val="dk1"/>
                </a:solidFill>
                <a:latin typeface="Inter"/>
                <a:ea typeface="Inter"/>
                <a:cs typeface="Inter"/>
                <a:sym typeface="Inter"/>
              </a:rPr>
              <a:t>the contract</a:t>
            </a:r>
            <a:r>
              <a:rPr lang="en" sz="1800" dirty="0">
                <a:solidFill>
                  <a:schemeClr val="dk1"/>
                </a:solidFill>
                <a:latin typeface="Inter"/>
                <a:ea typeface="Inter"/>
                <a:cs typeface="Inter"/>
                <a:sym typeface="Inter"/>
              </a:rPr>
              <a:t> say about performance thresholds and remedies?</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Is the vendor failing in isolation—or exposing system-wide risks?</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What will it take to replace them—technically and administratively?</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Are you trading short-term disruption for long-term stability?</a:t>
            </a: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Will your choice preserve the modular vision or undermine it?</a:t>
            </a:r>
            <a:endParaRPr sz="1800"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You don’t need to solve it now—but keep these tradeoffs in mind.</a:t>
            </a:r>
            <a:endParaRPr sz="1800" b="1" dirty="0">
              <a:solidFill>
                <a:schemeClr val="dk1"/>
              </a:solidFill>
              <a:latin typeface="Inter"/>
              <a:ea typeface="Inter"/>
              <a:cs typeface="Inter"/>
              <a:sym typeface="Inter"/>
            </a:endParaRPr>
          </a:p>
          <a:p>
            <a:pPr marL="0" lvl="0" indent="0" algn="l" rtl="0">
              <a:lnSpc>
                <a:spcPct val="115000"/>
              </a:lnSpc>
              <a:spcBef>
                <a:spcPts val="1200"/>
              </a:spcBef>
              <a:spcAft>
                <a:spcPts val="0"/>
              </a:spcAft>
              <a:buNone/>
            </a:pPr>
            <a:endParaRPr b="1" dirty="0">
              <a:solidFill>
                <a:schemeClr val="dk1"/>
              </a:solidFill>
              <a:latin typeface="Inter"/>
              <a:ea typeface="Inter"/>
              <a:cs typeface="Inter"/>
              <a:sym typeface="Inter"/>
            </a:endParaRPr>
          </a:p>
          <a:p>
            <a:pPr marL="457200" lvl="0" indent="0" algn="l" rtl="0">
              <a:lnSpc>
                <a:spcPct val="115000"/>
              </a:lnSpc>
              <a:spcBef>
                <a:spcPts val="1200"/>
              </a:spcBef>
              <a:spcAft>
                <a:spcPts val="0"/>
              </a:spcAft>
              <a:buNone/>
            </a:pPr>
            <a:endParaRPr sz="1200" dirty="0">
              <a:solidFill>
                <a:schemeClr val="dk1"/>
              </a:solidFill>
            </a:endParaRPr>
          </a:p>
          <a:p>
            <a:pPr marL="0" lvl="0" indent="0" algn="l" rtl="0">
              <a:spcBef>
                <a:spcPts val="1200"/>
              </a:spcBef>
              <a:spcAft>
                <a:spcPts val="0"/>
              </a:spcAft>
              <a:buNone/>
            </a:pPr>
            <a:endParaRPr sz="1600" dirty="0">
              <a:solidFill>
                <a:schemeClr val="dk1"/>
              </a:solidFill>
              <a:latin typeface="Inter"/>
              <a:ea typeface="Inter"/>
              <a:cs typeface="Inter"/>
              <a:sym typeface="Inter"/>
            </a:endParaRPr>
          </a:p>
          <a:p>
            <a:pPr marL="0" lvl="0" indent="0" algn="l" rtl="0">
              <a:lnSpc>
                <a:spcPct val="100000"/>
              </a:lnSpc>
              <a:spcBef>
                <a:spcPts val="0"/>
              </a:spcBef>
              <a:spcAft>
                <a:spcPts val="0"/>
              </a:spcAft>
              <a:buNone/>
            </a:pPr>
            <a:endParaRPr dirty="0">
              <a:solidFill>
                <a:schemeClr val="dk1"/>
              </a:solidFill>
              <a:latin typeface="Inter"/>
              <a:ea typeface="Inter"/>
              <a:cs typeface="Inter"/>
              <a:sym typeface="Inter"/>
            </a:endParaRPr>
          </a:p>
          <a:p>
            <a:pPr marL="0" lvl="0" indent="0" algn="l" rtl="0">
              <a:lnSpc>
                <a:spcPct val="115000"/>
              </a:lnSpc>
              <a:spcBef>
                <a:spcPts val="1200"/>
              </a:spcBef>
              <a:spcAft>
                <a:spcPts val="1200"/>
              </a:spcAft>
              <a:buNone/>
            </a:pPr>
            <a:endParaRPr sz="1600" dirty="0">
              <a:solidFill>
                <a:schemeClr val="dk1"/>
              </a:solidFill>
              <a:latin typeface="Inter"/>
              <a:ea typeface="Inter"/>
              <a:cs typeface="Inter"/>
              <a:sym typeface="Inte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25"/>
        <p:cNvGrpSpPr/>
        <p:nvPr/>
      </p:nvGrpSpPr>
      <p:grpSpPr>
        <a:xfrm>
          <a:off x="0" y="0"/>
          <a:ext cx="0" cy="0"/>
          <a:chOff x="0" y="0"/>
          <a:chExt cx="0" cy="0"/>
        </a:xfrm>
      </p:grpSpPr>
      <p:sp>
        <p:nvSpPr>
          <p:cNvPr id="826" name="Google Shape;826;p107">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107"/>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Questions?</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32"/>
        <p:cNvGrpSpPr/>
        <p:nvPr/>
      </p:nvGrpSpPr>
      <p:grpSpPr>
        <a:xfrm>
          <a:off x="0" y="0"/>
          <a:ext cx="0" cy="0"/>
          <a:chOff x="0" y="0"/>
          <a:chExt cx="0" cy="0"/>
        </a:xfrm>
      </p:grpSpPr>
      <p:sp>
        <p:nvSpPr>
          <p:cNvPr id="833" name="Google Shape;833;p108">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108"/>
          <p:cNvSpPr>
            <a:spLocks noGrp="1"/>
          </p:cNvSpPr>
          <p:nvPr>
            <p:ph type="title" idx="4294967295"/>
          </p:nvPr>
        </p:nvSpPr>
        <p:spPr>
          <a:xfrm>
            <a:off x="609600" y="2124075"/>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Thank you</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835" name="Google Shape;835;p108"/>
          <p:cNvSpPr/>
          <p:nvPr/>
        </p:nvSpPr>
        <p:spPr>
          <a:xfrm>
            <a:off x="609600" y="2786116"/>
            <a:ext cx="6172200" cy="1061400"/>
          </a:xfrm>
          <a:prstGeom prst="rect">
            <a:avLst/>
          </a:prstGeom>
          <a:noFill/>
          <a:ln>
            <a:noFill/>
          </a:ln>
        </p:spPr>
        <p:txBody>
          <a:bodyPr spcFirstLastPara="1" wrap="square" lIns="91425" tIns="45700" rIns="91425" bIns="45700" anchor="ctr" anchorCtr="0">
            <a:noAutofit/>
          </a:bodyPr>
          <a:lstStyle/>
          <a:p>
            <a:pPr marL="428625" lvl="0" indent="-285750" algn="l" rtl="0">
              <a:spcBef>
                <a:spcPts val="120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Contact information</a:t>
            </a:r>
            <a:endParaRPr sz="1600" dirty="0">
              <a:solidFill>
                <a:schemeClr val="dk1"/>
              </a:solidFill>
              <a:latin typeface="Inter"/>
              <a:ea typeface="Inter"/>
              <a:cs typeface="Inter"/>
              <a:sym typeface="Inter"/>
            </a:endParaRPr>
          </a:p>
          <a:p>
            <a:pPr marL="428625" lvl="0" indent="-285750" algn="l" rtl="0">
              <a:spcBef>
                <a:spcPts val="0"/>
              </a:spcBef>
              <a:spcAft>
                <a:spcPts val="0"/>
              </a:spcAft>
              <a:buClr>
                <a:schemeClr val="dk1"/>
              </a:buClr>
              <a:buSzPts val="1350"/>
              <a:buFont typeface="Arial" panose="020B0604020202020204" pitchFamily="34" charset="0"/>
              <a:buChar char="•"/>
            </a:pPr>
            <a:r>
              <a:rPr lang="en" sz="1600" dirty="0">
                <a:solidFill>
                  <a:schemeClr val="dk1"/>
                </a:solidFill>
                <a:latin typeface="Inter"/>
                <a:ea typeface="Inter"/>
                <a:cs typeface="Inter"/>
                <a:sym typeface="Inter"/>
              </a:rPr>
              <a:t>Feedback survey link (if available)</a:t>
            </a:r>
            <a:endParaRPr sz="1600" dirty="0">
              <a:latin typeface="Inter"/>
              <a:ea typeface="Inter"/>
              <a:cs typeface="Inter"/>
              <a:sym typeface="Inter"/>
            </a:endParaRPr>
          </a:p>
          <a:p>
            <a:pPr marL="0" marR="0" lvl="0" indent="0" algn="l" rtl="0">
              <a:lnSpc>
                <a:spcPct val="140000"/>
              </a:lnSpc>
              <a:spcBef>
                <a:spcPts val="1200"/>
              </a:spcBef>
              <a:spcAft>
                <a:spcPts val="0"/>
              </a:spcAft>
              <a:buClr>
                <a:srgbClr val="000000"/>
              </a:buClr>
              <a:buSzPts val="1350"/>
              <a:buFont typeface="Inter"/>
              <a:buNone/>
            </a:pPr>
            <a:endParaRPr sz="1350" dirty="0">
              <a:latin typeface="Inter"/>
              <a:ea typeface="Inter"/>
              <a:cs typeface="Inter"/>
              <a:sym typeface="Inte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97"/>
        <p:cNvGrpSpPr/>
        <p:nvPr/>
      </p:nvGrpSpPr>
      <p:grpSpPr>
        <a:xfrm>
          <a:off x="0" y="0"/>
          <a:ext cx="0" cy="0"/>
          <a:chOff x="0" y="0"/>
          <a:chExt cx="0" cy="0"/>
        </a:xfrm>
      </p:grpSpPr>
      <p:sp>
        <p:nvSpPr>
          <p:cNvPr id="498" name="Google Shape;498;p68">
            <a:extLst>
              <a:ext uri="{C183D7F6-B498-43B3-948B-1728B52AA6E4}">
                <adec:decorative xmlns:adec="http://schemas.microsoft.com/office/drawing/2017/decorative" val="1"/>
              </a:ext>
            </a:extLst>
          </p:cNvPr>
          <p:cNvSpPr/>
          <p:nvPr/>
        </p:nvSpPr>
        <p:spPr>
          <a:xfrm>
            <a:off x="609600" y="2124075"/>
            <a:ext cx="5715000" cy="900113"/>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68"/>
          <p:cNvSpPr>
            <a:spLocks noGrp="1"/>
          </p:cNvSpPr>
          <p:nvPr>
            <p:ph type="title" idx="4294967295"/>
          </p:nvPr>
        </p:nvSpPr>
        <p:spPr>
          <a:xfrm>
            <a:off x="589500" y="2124075"/>
            <a:ext cx="79650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00000"/>
              </a:lnSpc>
              <a:spcBef>
                <a:spcPts val="1200"/>
              </a:spcBef>
              <a:spcAft>
                <a:spcPts val="1200"/>
              </a:spcAft>
              <a:buClr>
                <a:srgbClr val="000000"/>
              </a:buClr>
              <a:buSzTx/>
              <a:buFont typeface="Arial"/>
              <a:buNone/>
              <a:tabLst/>
              <a:defRPr/>
            </a:pPr>
            <a:r>
              <a:rPr kumimoji="0" lang="en-US" sz="3600" b="1" i="0" u="none" strike="noStrike" kern="0" cap="none" spc="0" normalizeH="0" baseline="0" noProof="0" dirty="0">
                <a:ln>
                  <a:noFill/>
                </a:ln>
                <a:solidFill>
                  <a:schemeClr val="dk1"/>
                </a:solidFill>
                <a:effectLst/>
                <a:uLnTx/>
                <a:uFillTx/>
                <a:latin typeface="Inter"/>
                <a:ea typeface="Inter"/>
                <a:cs typeface="Inter"/>
                <a:sym typeface="Inter"/>
              </a:rPr>
              <a:t>Agile Rituals and Procurement Alignment </a:t>
            </a:r>
          </a:p>
        </p:txBody>
      </p:sp>
      <p:sp>
        <p:nvSpPr>
          <p:cNvPr id="500" name="Google Shape;500;p68">
            <a:extLst>
              <a:ext uri="{C183D7F6-B498-43B3-948B-1728B52AA6E4}">
                <adec:decorative xmlns:adec="http://schemas.microsoft.com/office/drawing/2017/decorative" val="1"/>
              </a:ext>
            </a:extLst>
          </p:cNvPr>
          <p:cNvSpPr/>
          <p:nvPr/>
        </p:nvSpPr>
        <p:spPr>
          <a:xfrm>
            <a:off x="609600" y="3072188"/>
            <a:ext cx="6172200" cy="238200"/>
          </a:xfrm>
          <a:prstGeom prst="rect">
            <a:avLst/>
          </a:prstGeom>
          <a:noFill/>
          <a:ln>
            <a:noFill/>
          </a:ln>
        </p:spPr>
        <p:txBody>
          <a:bodyPr spcFirstLastPara="1" wrap="square" lIns="91425" tIns="45700" rIns="91425" bIns="45700" anchor="ctr" anchorCtr="0">
            <a:noAutofit/>
          </a:bodyPr>
          <a:lstStyle/>
          <a:p>
            <a:pPr marL="0" lvl="0" indent="0" algn="l" rtl="0">
              <a:spcBef>
                <a:spcPts val="1200"/>
              </a:spcBef>
              <a:spcAft>
                <a:spcPts val="1200"/>
              </a:spcAft>
              <a:buNone/>
            </a:pPr>
            <a:endParaRPr sz="1750" i="0" u="none" strike="noStrike" cap="none">
              <a:solidFill>
                <a:schemeClr val="dk1"/>
              </a:solidFill>
              <a:latin typeface="Inter"/>
              <a:ea typeface="Inter"/>
              <a:cs typeface="Inter"/>
              <a:sym typeface="Inter"/>
            </a:endParaRPr>
          </a:p>
        </p:txBody>
      </p:sp>
      <p:sp>
        <p:nvSpPr>
          <p:cNvPr id="501" name="Google Shape;501;p68"/>
          <p:cNvSpPr txBox="1"/>
          <p:nvPr/>
        </p:nvSpPr>
        <p:spPr>
          <a:xfrm>
            <a:off x="609600" y="3831175"/>
            <a:ext cx="3000000" cy="754200"/>
          </a:xfrm>
          <a:prstGeom prst="rect">
            <a:avLst/>
          </a:prstGeom>
          <a:noFill/>
          <a:ln>
            <a:noFill/>
          </a:ln>
        </p:spPr>
        <p:txBody>
          <a:bodyPr spcFirstLastPara="1" wrap="square" lIns="91425" tIns="91425" rIns="91425" bIns="91425" anchor="t" anchorCtr="0">
            <a:spAutoFit/>
          </a:bodyPr>
          <a:lstStyle/>
          <a:p>
            <a:pPr marL="0" lvl="0" indent="0" algn="l" rtl="0">
              <a:spcBef>
                <a:spcPts val="1200"/>
              </a:spcBef>
              <a:spcAft>
                <a:spcPts val="0"/>
              </a:spcAft>
              <a:buNone/>
            </a:pPr>
            <a:r>
              <a:rPr lang="en" sz="1350" b="1">
                <a:solidFill>
                  <a:schemeClr val="dk1"/>
                </a:solidFill>
                <a:latin typeface="Inter"/>
                <a:ea typeface="Inter"/>
                <a:cs typeface="Inter"/>
                <a:sym typeface="Inter"/>
              </a:rPr>
              <a:t>Presented by:</a:t>
            </a:r>
            <a:r>
              <a:rPr lang="en" sz="1350">
                <a:solidFill>
                  <a:schemeClr val="dk1"/>
                </a:solidFill>
                <a:latin typeface="Inter"/>
                <a:ea typeface="Inter"/>
                <a:cs typeface="Inter"/>
                <a:sym typeface="Inter"/>
              </a:rPr>
              <a:t> [Facilitator Name]</a:t>
            </a:r>
            <a:endParaRPr sz="1350">
              <a:solidFill>
                <a:schemeClr val="dk1"/>
              </a:solidFill>
              <a:latin typeface="Inter"/>
              <a:ea typeface="Inter"/>
              <a:cs typeface="Inter"/>
              <a:sym typeface="Inter"/>
            </a:endParaRPr>
          </a:p>
          <a:p>
            <a:pPr marL="0" lvl="0" indent="0" algn="l" rtl="0">
              <a:spcBef>
                <a:spcPts val="1200"/>
              </a:spcBef>
              <a:spcAft>
                <a:spcPts val="1200"/>
              </a:spcAft>
              <a:buNone/>
            </a:pPr>
            <a:r>
              <a:rPr lang="en" sz="1350" b="1">
                <a:solidFill>
                  <a:schemeClr val="dk1"/>
                </a:solidFill>
                <a:latin typeface="Inter"/>
                <a:ea typeface="Inter"/>
                <a:cs typeface="Inter"/>
                <a:sym typeface="Inter"/>
              </a:rPr>
              <a:t>Date:</a:t>
            </a:r>
            <a:r>
              <a:rPr lang="en" sz="1350">
                <a:solidFill>
                  <a:schemeClr val="dk1"/>
                </a:solidFill>
                <a:latin typeface="Inter"/>
                <a:ea typeface="Inter"/>
                <a:cs typeface="Inter"/>
                <a:sym typeface="Inter"/>
              </a:rPr>
              <a:t> [Session Date]</a:t>
            </a:r>
            <a:endParaRPr sz="1350">
              <a:latin typeface="Inter"/>
              <a:ea typeface="Inter"/>
              <a:cs typeface="Inter"/>
              <a:sym typeface="Inte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06"/>
        <p:cNvGrpSpPr/>
        <p:nvPr/>
      </p:nvGrpSpPr>
      <p:grpSpPr>
        <a:xfrm>
          <a:off x="0" y="0"/>
          <a:ext cx="0" cy="0"/>
          <a:chOff x="0" y="0"/>
          <a:chExt cx="0" cy="0"/>
        </a:xfrm>
      </p:grpSpPr>
      <p:sp>
        <p:nvSpPr>
          <p:cNvPr id="507" name="Google Shape;507;p69">
            <a:extLst>
              <a:ext uri="{C183D7F6-B498-43B3-948B-1728B52AA6E4}">
                <adec:decorative xmlns:adec="http://schemas.microsoft.com/office/drawing/2017/decorative" val="1"/>
              </a:ext>
            </a:extLst>
          </p:cNvPr>
          <p:cNvSpPr/>
          <p:nvPr/>
        </p:nvSpPr>
        <p:spPr>
          <a:xfrm>
            <a:off x="4610100" y="130016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9">
            <a:extLst>
              <a:ext uri="{C183D7F6-B498-43B3-948B-1728B52AA6E4}">
                <adec:decorative xmlns:adec="http://schemas.microsoft.com/office/drawing/2017/decorative" val="1"/>
              </a:ext>
            </a:extLst>
          </p:cNvPr>
          <p:cNvSpPr/>
          <p:nvPr/>
        </p:nvSpPr>
        <p:spPr>
          <a:xfrm>
            <a:off x="4610100" y="2262188"/>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9">
            <a:extLst>
              <a:ext uri="{C183D7F6-B498-43B3-948B-1728B52AA6E4}">
                <adec:decorative xmlns:adec="http://schemas.microsoft.com/office/drawing/2017/decorative" val="1"/>
              </a:ext>
            </a:extLst>
          </p:cNvPr>
          <p:cNvSpPr/>
          <p:nvPr/>
        </p:nvSpPr>
        <p:spPr>
          <a:xfrm>
            <a:off x="4610100" y="3224213"/>
            <a:ext cx="3238500" cy="6096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9"/>
          <p:cNvSpPr>
            <a:spLocks noGrp="1"/>
          </p:cNvSpPr>
          <p:nvPr>
            <p:ph type="title" idx="4294967295"/>
          </p:nvPr>
        </p:nvSpPr>
        <p:spPr>
          <a:xfrm>
            <a:off x="609600" y="2433638"/>
            <a:ext cx="3124200" cy="276225"/>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1800"/>
              <a:buFont typeface="Inter"/>
              <a:buNone/>
              <a:tabLst/>
              <a:defRPr/>
            </a:pPr>
            <a:r>
              <a:rPr kumimoji="0" lang="en-US" sz="1800" b="1" i="0" u="none" strike="noStrike" kern="0" cap="none" spc="0" normalizeH="0" baseline="0" noProof="0" dirty="0">
                <a:ln>
                  <a:noFill/>
                </a:ln>
                <a:solidFill>
                  <a:srgbClr val="000000"/>
                </a:solidFill>
                <a:effectLst/>
                <a:uLnTx/>
                <a:uFillTx/>
                <a:latin typeface="Inter"/>
                <a:ea typeface="Inter"/>
                <a:cs typeface="Inter"/>
                <a:sym typeface="Inter"/>
              </a:rPr>
              <a:t>Agenda</a:t>
            </a:r>
            <a:endParaRPr kumimoji="0" lang="en-US" sz="18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11" name="Google Shape;511;p69"/>
          <p:cNvSpPr/>
          <p:nvPr/>
        </p:nvSpPr>
        <p:spPr>
          <a:xfrm>
            <a:off x="3409625" y="2725533"/>
            <a:ext cx="4859700" cy="228600"/>
          </a:xfrm>
          <a:prstGeom prst="rect">
            <a:avLst/>
          </a:prstGeom>
          <a:noFill/>
          <a:ln>
            <a:noFill/>
          </a:ln>
        </p:spPr>
        <p:txBody>
          <a:bodyPr spcFirstLastPara="1" wrap="square" lIns="91425" tIns="45700" rIns="91425" bIns="45700" anchor="ctr" anchorCtr="0">
            <a:noAutofit/>
          </a:bodyPr>
          <a:lstStyle/>
          <a:p>
            <a:pPr marL="171450" lvl="0" indent="-171450" algn="l" rtl="0">
              <a:lnSpc>
                <a:spcPct val="132000"/>
              </a:lnSpc>
              <a:spcBef>
                <a:spcPts val="0"/>
              </a:spcBef>
              <a:spcAft>
                <a:spcPts val="0"/>
              </a:spcAft>
              <a:buClr>
                <a:schemeClr val="dk1"/>
              </a:buClr>
              <a:buSzPts val="1100"/>
              <a:buFont typeface="Arial" panose="020B0604020202020204" pitchFamily="34" charset="0"/>
              <a:buChar char="•"/>
            </a:pPr>
            <a:r>
              <a:rPr lang="en" b="1" dirty="0">
                <a:solidFill>
                  <a:schemeClr val="dk1"/>
                </a:solidFill>
                <a:latin typeface="Inter"/>
                <a:ea typeface="Inter"/>
                <a:cs typeface="Inter"/>
                <a:sym typeface="Inter"/>
              </a:rPr>
              <a:t>Define the role of product ownership in federal digital service delivery.</a:t>
            </a:r>
            <a:br>
              <a:rPr lang="en" b="1" i="1" dirty="0">
                <a:solidFill>
                  <a:schemeClr val="dk1"/>
                </a:solidFill>
                <a:latin typeface="Inter"/>
                <a:ea typeface="Inter"/>
                <a:cs typeface="Inter"/>
                <a:sym typeface="Inter"/>
              </a:rPr>
            </a:br>
            <a:endParaRPr b="1" i="1" dirty="0">
              <a:solidFill>
                <a:schemeClr val="dk1"/>
              </a:solidFill>
              <a:latin typeface="Inter"/>
              <a:ea typeface="Inter"/>
              <a:cs typeface="Inter"/>
              <a:sym typeface="Inter"/>
            </a:endParaRPr>
          </a:p>
          <a:p>
            <a:pPr marL="171450" lvl="0" indent="-171450" algn="l" rtl="0">
              <a:lnSpc>
                <a:spcPct val="132000"/>
              </a:lnSpc>
              <a:spcBef>
                <a:spcPts val="0"/>
              </a:spcBef>
              <a:spcAft>
                <a:spcPts val="0"/>
              </a:spcAft>
              <a:buClr>
                <a:schemeClr val="dk1"/>
              </a:buClr>
              <a:buSzPts val="1100"/>
              <a:buFont typeface="Arial" panose="020B0604020202020204" pitchFamily="34" charset="0"/>
              <a:buChar char="•"/>
            </a:pPr>
            <a:r>
              <a:rPr lang="en" b="1" dirty="0">
                <a:solidFill>
                  <a:schemeClr val="dk1"/>
                </a:solidFill>
                <a:latin typeface="Inter"/>
                <a:ea typeface="Inter"/>
                <a:cs typeface="Inter"/>
                <a:sym typeface="Inter"/>
              </a:rPr>
              <a:t>Explain how Contracting Officer’s Representatives (CORs) and Product Owners (POs) collaborate to support </a:t>
            </a:r>
            <a:r>
              <a:rPr lang="en-US" b="1" dirty="0">
                <a:solidFill>
                  <a:schemeClr val="dk1"/>
                </a:solidFill>
                <a:latin typeface="Inter"/>
                <a:ea typeface="Inter"/>
                <a:cs typeface="Inter"/>
                <a:sym typeface="Inter"/>
              </a:rPr>
              <a:t>Agile</a:t>
            </a:r>
            <a:r>
              <a:rPr lang="en" b="1" dirty="0">
                <a:solidFill>
                  <a:schemeClr val="dk1"/>
                </a:solidFill>
                <a:latin typeface="Inter"/>
                <a:ea typeface="Inter"/>
                <a:cs typeface="Inter"/>
                <a:sym typeface="Inter"/>
              </a:rPr>
              <a:t> delivery.</a:t>
            </a:r>
            <a:br>
              <a:rPr lang="en" b="1" i="1" dirty="0">
                <a:solidFill>
                  <a:schemeClr val="dk1"/>
                </a:solidFill>
                <a:latin typeface="Inter"/>
                <a:ea typeface="Inter"/>
                <a:cs typeface="Inter"/>
                <a:sym typeface="Inter"/>
              </a:rPr>
            </a:br>
            <a:endParaRPr b="1" i="1" dirty="0">
              <a:solidFill>
                <a:schemeClr val="dk1"/>
              </a:solidFill>
              <a:latin typeface="Inter"/>
              <a:ea typeface="Inter"/>
              <a:cs typeface="Inter"/>
              <a:sym typeface="Inter"/>
            </a:endParaRPr>
          </a:p>
          <a:p>
            <a:pPr marL="171450" lvl="0" indent="-171450" algn="l" rtl="0">
              <a:lnSpc>
                <a:spcPct val="132000"/>
              </a:lnSpc>
              <a:spcBef>
                <a:spcPts val="0"/>
              </a:spcBef>
              <a:spcAft>
                <a:spcPts val="0"/>
              </a:spcAft>
              <a:buClr>
                <a:schemeClr val="dk1"/>
              </a:buClr>
              <a:buSzPts val="1100"/>
              <a:buFont typeface="Arial" panose="020B0604020202020204" pitchFamily="34" charset="0"/>
              <a:buChar char="•"/>
            </a:pPr>
            <a:r>
              <a:rPr lang="en" b="1" dirty="0">
                <a:solidFill>
                  <a:schemeClr val="dk1"/>
                </a:solidFill>
                <a:latin typeface="Inter"/>
                <a:ea typeface="Inter"/>
                <a:cs typeface="Inter"/>
                <a:sym typeface="Inter"/>
              </a:rPr>
              <a:t>Describe the importance of communication, shared understanding, and </a:t>
            </a:r>
            <a:r>
              <a:rPr lang="en-US" b="1" dirty="0">
                <a:solidFill>
                  <a:schemeClr val="dk1"/>
                </a:solidFill>
                <a:latin typeface="Inter"/>
                <a:ea typeface="Inter"/>
                <a:cs typeface="Inter"/>
                <a:sym typeface="Inter"/>
              </a:rPr>
              <a:t>Agile</a:t>
            </a:r>
            <a:r>
              <a:rPr lang="en" b="1" dirty="0">
                <a:solidFill>
                  <a:schemeClr val="dk1"/>
                </a:solidFill>
                <a:latin typeface="Inter"/>
                <a:ea typeface="Inter"/>
                <a:cs typeface="Inter"/>
                <a:sym typeface="Inter"/>
              </a:rPr>
              <a:t> rituals in cross-functional teams.</a:t>
            </a:r>
            <a:br>
              <a:rPr lang="en" b="1" dirty="0">
                <a:solidFill>
                  <a:schemeClr val="dk1"/>
                </a:solidFill>
                <a:latin typeface="Inter"/>
                <a:ea typeface="Inter"/>
                <a:cs typeface="Inter"/>
                <a:sym typeface="Inter"/>
              </a:rPr>
            </a:br>
            <a:r>
              <a:rPr lang="en" b="1" dirty="0">
                <a:solidFill>
                  <a:schemeClr val="dk1"/>
                </a:solidFill>
                <a:latin typeface="Inter"/>
                <a:ea typeface="Inter"/>
                <a:cs typeface="Inter"/>
                <a:sym typeface="Inter"/>
              </a:rPr>
              <a:t> </a:t>
            </a:r>
            <a:endParaRPr b="1" i="1" dirty="0">
              <a:solidFill>
                <a:schemeClr val="dk1"/>
              </a:solidFill>
              <a:latin typeface="Inter"/>
              <a:ea typeface="Inter"/>
              <a:cs typeface="Inter"/>
              <a:sym typeface="Inter"/>
            </a:endParaRPr>
          </a:p>
          <a:p>
            <a:pPr marL="171450" lvl="0" indent="-171450" algn="l" rtl="0">
              <a:lnSpc>
                <a:spcPct val="132000"/>
              </a:lnSpc>
              <a:spcBef>
                <a:spcPts val="0"/>
              </a:spcBef>
              <a:spcAft>
                <a:spcPts val="0"/>
              </a:spcAft>
              <a:buClr>
                <a:schemeClr val="dk1"/>
              </a:buClr>
              <a:buSzPts val="1100"/>
              <a:buFont typeface="Arial" panose="020B0604020202020204" pitchFamily="34" charset="0"/>
              <a:buChar char="•"/>
            </a:pPr>
            <a:r>
              <a:rPr lang="en" b="1" dirty="0">
                <a:solidFill>
                  <a:schemeClr val="dk1"/>
                </a:solidFill>
                <a:latin typeface="Inter"/>
                <a:ea typeface="Inter"/>
                <a:cs typeface="Inter"/>
                <a:sym typeface="Inter"/>
              </a:rPr>
              <a:t>Identify ways to help teams celebrate progress and recognize success in </a:t>
            </a:r>
            <a:r>
              <a:rPr lang="en-US" b="1" dirty="0">
                <a:solidFill>
                  <a:schemeClr val="dk1"/>
                </a:solidFill>
                <a:latin typeface="Inter"/>
                <a:ea typeface="Inter"/>
                <a:cs typeface="Inter"/>
                <a:sym typeface="Inter"/>
              </a:rPr>
              <a:t>Agile</a:t>
            </a:r>
            <a:r>
              <a:rPr lang="en" b="1" dirty="0">
                <a:solidFill>
                  <a:schemeClr val="dk1"/>
                </a:solidFill>
                <a:latin typeface="Inter"/>
                <a:ea typeface="Inter"/>
                <a:cs typeface="Inter"/>
                <a:sym typeface="Inter"/>
              </a:rPr>
              <a:t> environments.</a:t>
            </a:r>
            <a:endParaRPr i="1" dirty="0">
              <a:solidFill>
                <a:schemeClr val="dk1"/>
              </a:solidFill>
            </a:endParaRPr>
          </a:p>
          <a:p>
            <a:pPr marL="0" marR="0" lvl="0" indent="0" algn="l" rtl="0">
              <a:lnSpc>
                <a:spcPct val="132000"/>
              </a:lnSpc>
              <a:spcBef>
                <a:spcPts val="0"/>
              </a:spcBef>
              <a:spcAft>
                <a:spcPts val="0"/>
              </a:spcAft>
              <a:buClr>
                <a:srgbClr val="000000"/>
              </a:buClr>
              <a:buSzPts val="1350"/>
              <a:buFont typeface="Inter"/>
              <a:buNone/>
            </a:pPr>
            <a:endParaRPr sz="1350" b="1" dirty="0">
              <a:latin typeface="Inter"/>
              <a:ea typeface="Inter"/>
              <a:cs typeface="Inter"/>
              <a:sym typeface="Inte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16"/>
        <p:cNvGrpSpPr/>
        <p:nvPr/>
      </p:nvGrpSpPr>
      <p:grpSpPr>
        <a:xfrm>
          <a:off x="0" y="0"/>
          <a:ext cx="0" cy="0"/>
          <a:chOff x="0" y="0"/>
          <a:chExt cx="0" cy="0"/>
        </a:xfrm>
      </p:grpSpPr>
      <p:sp>
        <p:nvSpPr>
          <p:cNvPr id="517" name="Google Shape;517;p70">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70"/>
          <p:cNvSpPr>
            <a:spLocks noGrp="1"/>
          </p:cNvSpPr>
          <p:nvPr>
            <p:ph type="title" idx="4294967295"/>
          </p:nvPr>
        </p:nvSpPr>
        <p:spPr>
          <a:xfrm>
            <a:off x="533400" y="609600"/>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15000"/>
              </a:lnSpc>
              <a:spcBef>
                <a:spcPts val="1200"/>
              </a:spcBef>
              <a:spcAft>
                <a:spcPts val="1200"/>
              </a:spcAft>
              <a:buClr>
                <a:schemeClr val="dk1"/>
              </a:buClr>
              <a:buSzPts val="1100"/>
              <a:buFont typeface="Arial"/>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The CO’s Role in Agile Doesn’t End at Award</a:t>
            </a:r>
          </a:p>
        </p:txBody>
      </p:sp>
      <p:sp>
        <p:nvSpPr>
          <p:cNvPr id="519" name="Google Shape;519;p70"/>
          <p:cNvSpPr txBox="1"/>
          <p:nvPr/>
        </p:nvSpPr>
        <p:spPr>
          <a:xfrm>
            <a:off x="715950" y="1446400"/>
            <a:ext cx="5810100" cy="2886914"/>
          </a:xfrm>
          <a:prstGeom prst="rect">
            <a:avLst/>
          </a:prstGeom>
          <a:noFill/>
          <a:ln>
            <a:noFill/>
          </a:ln>
        </p:spPr>
        <p:txBody>
          <a:bodyPr spcFirstLastPara="1" wrap="square" lIns="91425" tIns="91425" rIns="91425" bIns="91425" anchor="t" anchorCtr="0">
            <a:spAutoFit/>
          </a:bodyPr>
          <a:lstStyle/>
          <a:p>
            <a:pPr marL="425450" lvl="0" indent="-285750" algn="l" rtl="0">
              <a:lnSpc>
                <a:spcPct val="115000"/>
              </a:lnSpc>
              <a:spcBef>
                <a:spcPts val="120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Agile delivery requires ongoing involvement, not a handoff.</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COs support alignment, risk management, and team coordination.</a:t>
            </a:r>
            <a:br>
              <a:rPr lang="en" sz="1800" dirty="0">
                <a:solidFill>
                  <a:schemeClr val="dk1"/>
                </a:solidFill>
                <a:latin typeface="Inter"/>
                <a:ea typeface="Inter"/>
                <a:cs typeface="Inter"/>
                <a:sym typeface="Inter"/>
              </a:rPr>
            </a:br>
            <a:endParaRPr sz="1800" dirty="0">
              <a:solidFill>
                <a:schemeClr val="dk1"/>
              </a:solidFill>
              <a:latin typeface="Inter"/>
              <a:ea typeface="Inter"/>
              <a:cs typeface="Inter"/>
              <a:sym typeface="Inter"/>
            </a:endParaRPr>
          </a:p>
          <a:p>
            <a:pPr marL="425450" lvl="0" indent="-285750" algn="l" rtl="0">
              <a:lnSpc>
                <a:spcPct val="115000"/>
              </a:lnSpc>
              <a:spcBef>
                <a:spcPts val="0"/>
              </a:spcBef>
              <a:spcAft>
                <a:spcPts val="0"/>
              </a:spcAft>
              <a:buClr>
                <a:schemeClr val="dk1"/>
              </a:buClr>
              <a:buSzPts val="1400"/>
              <a:buFont typeface="Arial" panose="020B0604020202020204" pitchFamily="34" charset="0"/>
              <a:buChar char="•"/>
            </a:pPr>
            <a:r>
              <a:rPr lang="en" sz="1800" dirty="0">
                <a:solidFill>
                  <a:schemeClr val="dk1"/>
                </a:solidFill>
                <a:latin typeface="Inter"/>
                <a:ea typeface="Inter"/>
                <a:cs typeface="Inter"/>
                <a:sym typeface="Inter"/>
              </a:rPr>
              <a:t>Success depends on shared visibility and adaptive decision-making.</a:t>
            </a:r>
            <a:endParaRPr sz="1800" dirty="0">
              <a:solidFill>
                <a:schemeClr val="dk1"/>
              </a:solidFill>
              <a:latin typeface="Inter"/>
              <a:ea typeface="Inter"/>
              <a:cs typeface="Inter"/>
              <a:sym typeface="Inte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24"/>
        <p:cNvGrpSpPr/>
        <p:nvPr/>
      </p:nvGrpSpPr>
      <p:grpSpPr>
        <a:xfrm>
          <a:off x="0" y="0"/>
          <a:ext cx="0" cy="0"/>
          <a:chOff x="0" y="0"/>
          <a:chExt cx="0" cy="0"/>
        </a:xfrm>
      </p:grpSpPr>
      <p:sp>
        <p:nvSpPr>
          <p:cNvPr id="525" name="Google Shape;525;p71">
            <a:extLst>
              <a:ext uri="{C183D7F6-B498-43B3-948B-1728B52AA6E4}">
                <adec:decorative xmlns:adec="http://schemas.microsoft.com/office/drawing/2017/decorative" val="1"/>
              </a:ext>
            </a:extLst>
          </p:cNvPr>
          <p:cNvSpPr/>
          <p:nvPr/>
        </p:nvSpPr>
        <p:spPr>
          <a:xfrm>
            <a:off x="609600" y="2124075"/>
            <a:ext cx="5715000" cy="9000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1"/>
          <p:cNvSpPr>
            <a:spLocks noGrp="1"/>
          </p:cNvSpPr>
          <p:nvPr>
            <p:ph type="title" idx="4294967295"/>
          </p:nvPr>
        </p:nvSpPr>
        <p:spPr>
          <a:xfrm>
            <a:off x="533400" y="433476"/>
            <a:ext cx="75069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2200" b="1" i="0" u="none" strike="noStrike" kern="0" cap="none" spc="0" normalizeH="0" baseline="0" noProof="0" dirty="0">
                <a:ln>
                  <a:noFill/>
                </a:ln>
                <a:solidFill>
                  <a:srgbClr val="000000"/>
                </a:solidFill>
                <a:effectLst/>
                <a:uLnTx/>
                <a:uFillTx/>
                <a:latin typeface="Inter"/>
                <a:ea typeface="Inter"/>
                <a:cs typeface="Inter"/>
                <a:sym typeface="Inter"/>
              </a:rPr>
              <a:t>Activity: Who Does What? Agile Role Round Robin</a:t>
            </a:r>
            <a:endParaRPr kumimoji="0" lang="en-US" sz="22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28" name="Google Shape;528;p71"/>
          <p:cNvSpPr txBox="1"/>
          <p:nvPr/>
        </p:nvSpPr>
        <p:spPr>
          <a:xfrm>
            <a:off x="609600" y="1032124"/>
            <a:ext cx="5923800" cy="3677900"/>
          </a:xfrm>
          <a:prstGeom prst="rect">
            <a:avLst/>
          </a:prstGeom>
          <a:noFill/>
          <a:ln>
            <a:noFill/>
          </a:ln>
        </p:spPr>
        <p:txBody>
          <a:bodyPr spcFirstLastPara="1" wrap="square" lIns="91425" tIns="91425" rIns="91425" bIns="91425" anchor="t" anchorCtr="0">
            <a:spAutoFit/>
          </a:bodyPr>
          <a:lstStyle/>
          <a:p>
            <a:pPr marL="0" lvl="0" indent="0" algn="l" rtl="0">
              <a:lnSpc>
                <a:spcPct val="115000"/>
              </a:lnSpc>
              <a:spcBef>
                <a:spcPts val="1200"/>
              </a:spcBef>
              <a:spcAft>
                <a:spcPts val="0"/>
              </a:spcAft>
              <a:buNone/>
            </a:pPr>
            <a:r>
              <a:rPr lang="en" sz="1800" b="1" dirty="0">
                <a:solidFill>
                  <a:schemeClr val="dk1"/>
                </a:solidFill>
                <a:latin typeface="Inter"/>
                <a:ea typeface="Inter"/>
                <a:cs typeface="Inter"/>
                <a:sym typeface="Inter"/>
              </a:rPr>
              <a:t>Instructions </a:t>
            </a:r>
            <a:endParaRPr sz="1800" dirty="0">
              <a:solidFill>
                <a:schemeClr val="dk1"/>
              </a:solidFill>
              <a:latin typeface="Inter"/>
              <a:ea typeface="Inter"/>
              <a:cs typeface="Inter"/>
              <a:sym typeface="Inter"/>
            </a:endParaRPr>
          </a:p>
          <a:p>
            <a:pPr marL="457200" lvl="0" indent="-330200" algn="l" rtl="0">
              <a:lnSpc>
                <a:spcPct val="115000"/>
              </a:lnSpc>
              <a:spcBef>
                <a:spcPts val="1200"/>
              </a:spcBef>
              <a:spcAft>
                <a:spcPts val="0"/>
              </a:spcAft>
              <a:buClr>
                <a:schemeClr val="dk1"/>
              </a:buClr>
              <a:buSzPts val="1600"/>
              <a:buFont typeface="Open Sans"/>
              <a:buChar char="●"/>
            </a:pPr>
            <a:r>
              <a:rPr lang="en" sz="1800" dirty="0">
                <a:solidFill>
                  <a:schemeClr val="dk1"/>
                </a:solidFill>
                <a:latin typeface="Inter"/>
                <a:ea typeface="Inter"/>
                <a:cs typeface="Inter"/>
                <a:sym typeface="Inter"/>
              </a:rPr>
              <a:t>Participants are divided into breakout groups.</a:t>
            </a:r>
            <a:endParaRPr sz="18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800" dirty="0">
                <a:solidFill>
                  <a:schemeClr val="dk1"/>
                </a:solidFill>
                <a:latin typeface="Inter"/>
                <a:ea typeface="Inter"/>
                <a:cs typeface="Inter"/>
                <a:sym typeface="Inter"/>
              </a:rPr>
              <a:t>Each group receives 2–3 realistic </a:t>
            </a:r>
            <a:r>
              <a:rPr lang="en-US" sz="1800" dirty="0">
                <a:solidFill>
                  <a:schemeClr val="dk1"/>
                </a:solidFill>
                <a:latin typeface="Inter"/>
                <a:ea typeface="Inter"/>
                <a:cs typeface="Inter"/>
                <a:sym typeface="Inter"/>
              </a:rPr>
              <a:t>Agile</a:t>
            </a:r>
            <a:r>
              <a:rPr lang="en" sz="1800" dirty="0">
                <a:solidFill>
                  <a:schemeClr val="dk1"/>
                </a:solidFill>
                <a:latin typeface="Inter"/>
                <a:ea typeface="Inter"/>
                <a:cs typeface="Inter"/>
                <a:sym typeface="Inter"/>
              </a:rPr>
              <a:t> delivery prompts.</a:t>
            </a:r>
            <a:endParaRPr sz="18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800" dirty="0">
                <a:solidFill>
                  <a:schemeClr val="dk1"/>
                </a:solidFill>
                <a:latin typeface="Inter"/>
                <a:ea typeface="Inter"/>
                <a:cs typeface="Inter"/>
                <a:sym typeface="Inter"/>
              </a:rPr>
              <a:t>Roles are rotated for each scenario: PO, COR, CO, and Vendor.</a:t>
            </a:r>
            <a:endParaRPr sz="18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800" dirty="0">
                <a:solidFill>
                  <a:schemeClr val="dk1"/>
                </a:solidFill>
                <a:latin typeface="Inter"/>
                <a:ea typeface="Inter"/>
                <a:cs typeface="Inter"/>
                <a:sym typeface="Inter"/>
              </a:rPr>
              <a:t>Each person answers: "What should this role do in this situation?"</a:t>
            </a:r>
            <a:endParaRPr sz="1800" dirty="0">
              <a:solidFill>
                <a:schemeClr val="dk1"/>
              </a:solidFill>
              <a:latin typeface="Inter"/>
              <a:ea typeface="Inter"/>
              <a:cs typeface="Inter"/>
              <a:sym typeface="Inter"/>
            </a:endParaRPr>
          </a:p>
          <a:p>
            <a:pPr marL="457200" lvl="0" indent="-330200" algn="l" rtl="0">
              <a:lnSpc>
                <a:spcPct val="115000"/>
              </a:lnSpc>
              <a:spcBef>
                <a:spcPts val="0"/>
              </a:spcBef>
              <a:spcAft>
                <a:spcPts val="0"/>
              </a:spcAft>
              <a:buClr>
                <a:schemeClr val="dk1"/>
              </a:buClr>
              <a:buSzPts val="1600"/>
              <a:buFont typeface="Open Sans"/>
              <a:buChar char="●"/>
            </a:pPr>
            <a:r>
              <a:rPr lang="en" sz="1800" dirty="0">
                <a:solidFill>
                  <a:schemeClr val="dk1"/>
                </a:solidFill>
                <a:latin typeface="Inter"/>
                <a:ea typeface="Inter"/>
                <a:cs typeface="Inter"/>
                <a:sym typeface="Inter"/>
              </a:rPr>
              <a:t>Quickly discuss the answers to identify and correct any unclear answers.</a:t>
            </a:r>
            <a:r>
              <a:rPr lang="en" sz="1800" dirty="0">
                <a:solidFill>
                  <a:schemeClr val="dk1"/>
                </a:solidFill>
                <a:latin typeface="Cambria"/>
                <a:ea typeface="Cambria"/>
                <a:cs typeface="Cambria"/>
                <a:sym typeface="Cambria"/>
              </a:rPr>
              <a:t> </a:t>
            </a:r>
            <a:endParaRPr sz="1800" dirty="0">
              <a:solidFill>
                <a:schemeClr val="dk1"/>
              </a:solidFill>
              <a:latin typeface="Cambria"/>
              <a:ea typeface="Cambria"/>
              <a:cs typeface="Cambria"/>
              <a:sym typeface="Cambria"/>
            </a:endParaRPr>
          </a:p>
        </p:txBody>
      </p:sp>
      <p:pic>
        <p:nvPicPr>
          <p:cNvPr id="527" name="Google Shape;527;p71" descr="Group activity icon"/>
          <p:cNvPicPr preferRelativeResize="0"/>
          <p:nvPr/>
        </p:nvPicPr>
        <p:blipFill>
          <a:blip r:embed="rId3">
            <a:alphaModFix/>
          </a:blip>
          <a:stretch>
            <a:fillRect/>
          </a:stretch>
        </p:blipFill>
        <p:spPr>
          <a:xfrm>
            <a:off x="6595725" y="1664813"/>
            <a:ext cx="2266963" cy="2266963"/>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33"/>
        <p:cNvGrpSpPr/>
        <p:nvPr/>
      </p:nvGrpSpPr>
      <p:grpSpPr>
        <a:xfrm>
          <a:off x="0" y="0"/>
          <a:ext cx="0" cy="0"/>
          <a:chOff x="0" y="0"/>
          <a:chExt cx="0" cy="0"/>
        </a:xfrm>
      </p:grpSpPr>
      <p:sp>
        <p:nvSpPr>
          <p:cNvPr id="534" name="Google Shape;534;p72"/>
          <p:cNvSpPr>
            <a:spLocks noGrp="1"/>
          </p:cNvSpPr>
          <p:nvPr>
            <p:ph type="title" idx="4294967295"/>
          </p:nvPr>
        </p:nvSpPr>
        <p:spPr>
          <a:xfrm>
            <a:off x="609600" y="548513"/>
            <a:ext cx="6172200" cy="547800"/>
          </a:xfrm>
          <a:prstGeom prst="rect">
            <a:avLst/>
          </a:prstGeom>
          <a:noFill/>
          <a:ln>
            <a:noFill/>
            <a:prstDash/>
          </a:ln>
          <a:effectLst/>
        </p:spPr>
        <p:txBody>
          <a:bodyPr rot="0" spcFirstLastPara="1" vertOverflow="overflow" horzOverflow="overflow" vert="horz" wrap="square" lIns="91425" tIns="45700" rIns="91425" bIns="45700" numCol="1" spcCol="0" rtlCol="0" fromWordArt="0" anchor="ctr" anchorCtr="0" forceAA="0" compatLnSpc="1">
            <a:prstTxWarp prst="textNoShape">
              <a:avLst/>
            </a:prstTxWarp>
            <a:noAutofit/>
          </a:bodyPr>
          <a:lstStyle/>
          <a:p>
            <a:pPr marL="0" marR="0" lvl="0" indent="0" algn="l" defTabSz="914400" rtl="0" eaLnBrk="1" fontAlgn="auto" latinLnBrk="0" hangingPunct="1">
              <a:lnSpc>
                <a:spcPct val="120000"/>
              </a:lnSpc>
              <a:spcBef>
                <a:spcPts val="0"/>
              </a:spcBef>
              <a:spcAft>
                <a:spcPts val="0"/>
              </a:spcAft>
              <a:buClr>
                <a:srgbClr val="000000"/>
              </a:buClr>
              <a:buSzPts val="3600"/>
              <a:buFont typeface="Inter"/>
              <a:buNone/>
              <a:tabLst/>
              <a:defRPr/>
            </a:pPr>
            <a:r>
              <a:rPr kumimoji="0" lang="en-US" sz="3600" b="1" i="0" u="none" strike="noStrike" kern="0" cap="none" spc="0" normalizeH="0" baseline="0" noProof="0" dirty="0">
                <a:ln>
                  <a:noFill/>
                </a:ln>
                <a:solidFill>
                  <a:srgbClr val="000000"/>
                </a:solidFill>
                <a:effectLst/>
                <a:uLnTx/>
                <a:uFillTx/>
                <a:latin typeface="Inter"/>
                <a:ea typeface="Inter"/>
                <a:cs typeface="Inter"/>
                <a:sym typeface="Inter"/>
              </a:rPr>
              <a:t>Let’s Debrief</a:t>
            </a:r>
            <a:endParaRPr kumimoji="0" lang="en-US" sz="3600" b="0" i="0" u="none" strike="noStrike" kern="0" cap="none" spc="0" normalizeH="0" baseline="0" noProof="0" dirty="0">
              <a:ln>
                <a:noFill/>
              </a:ln>
              <a:solidFill>
                <a:schemeClr val="dk1"/>
              </a:solidFill>
              <a:effectLst/>
              <a:uLnTx/>
              <a:uFillTx/>
              <a:latin typeface="Calibri"/>
              <a:ea typeface="Calibri"/>
              <a:cs typeface="Calibri"/>
              <a:sym typeface="Calibri"/>
            </a:endParaRPr>
          </a:p>
        </p:txBody>
      </p:sp>
      <p:sp>
        <p:nvSpPr>
          <p:cNvPr id="535" name="Google Shape;535;p72"/>
          <p:cNvSpPr txBox="1"/>
          <p:nvPr/>
        </p:nvSpPr>
        <p:spPr>
          <a:xfrm>
            <a:off x="609600" y="1734725"/>
            <a:ext cx="5128500" cy="1569630"/>
          </a:xfrm>
          <a:prstGeom prst="rect">
            <a:avLst/>
          </a:prstGeom>
          <a:noFill/>
          <a:ln>
            <a:noFill/>
          </a:ln>
        </p:spPr>
        <p:txBody>
          <a:bodyPr spcFirstLastPara="1" wrap="square" lIns="91425" tIns="91425" rIns="91425" bIns="91425" anchor="t" anchorCtr="0">
            <a:spAutoFit/>
          </a:bodyPr>
          <a:lstStyle/>
          <a:p>
            <a:pPr marL="425450" lvl="0" indent="-285750" algn="l" rtl="0">
              <a:spcBef>
                <a:spcPts val="0"/>
              </a:spcBef>
              <a:spcAft>
                <a:spcPts val="0"/>
              </a:spcAft>
              <a:buSzPts val="1400"/>
              <a:buFont typeface="Arial" panose="020B0604020202020204" pitchFamily="34" charset="0"/>
              <a:buChar char="•"/>
            </a:pPr>
            <a:r>
              <a:rPr lang="en" sz="1800" dirty="0">
                <a:latin typeface="Inter"/>
                <a:ea typeface="Inter"/>
                <a:cs typeface="Inter"/>
                <a:sym typeface="Inter"/>
              </a:rPr>
              <a:t>Share one scenario your group explored.</a:t>
            </a:r>
            <a:endParaRPr sz="1800" dirty="0">
              <a:latin typeface="Inter"/>
              <a:ea typeface="Inter"/>
              <a:cs typeface="Inter"/>
              <a:sym typeface="Inter"/>
            </a:endParaRPr>
          </a:p>
          <a:p>
            <a:pPr marL="425450" lvl="0" indent="-285750" algn="l" rtl="0">
              <a:spcBef>
                <a:spcPts val="0"/>
              </a:spcBef>
              <a:spcAft>
                <a:spcPts val="0"/>
              </a:spcAft>
              <a:buSzPts val="1400"/>
              <a:buFont typeface="Arial" panose="020B0604020202020204" pitchFamily="34" charset="0"/>
              <a:buChar char="•"/>
            </a:pPr>
            <a:r>
              <a:rPr lang="en" sz="1800" dirty="0">
                <a:latin typeface="Inter"/>
                <a:ea typeface="Inter"/>
                <a:cs typeface="Inter"/>
                <a:sym typeface="Inter"/>
              </a:rPr>
              <a:t>What insight or surprise emerged about role clarity?</a:t>
            </a:r>
            <a:endParaRPr sz="1800" dirty="0">
              <a:latin typeface="Inter"/>
              <a:ea typeface="Inter"/>
              <a:cs typeface="Inter"/>
              <a:sym typeface="Inter"/>
            </a:endParaRPr>
          </a:p>
          <a:p>
            <a:pPr marL="425450" lvl="0" indent="-285750" algn="l" rtl="0">
              <a:spcBef>
                <a:spcPts val="0"/>
              </a:spcBef>
              <a:spcAft>
                <a:spcPts val="0"/>
              </a:spcAft>
              <a:buSzPts val="1400"/>
              <a:buFont typeface="Arial" panose="020B0604020202020204" pitchFamily="34" charset="0"/>
              <a:buChar char="•"/>
            </a:pPr>
            <a:r>
              <a:rPr lang="en" sz="1800" dirty="0">
                <a:latin typeface="Inter"/>
                <a:ea typeface="Inter"/>
                <a:cs typeface="Inter"/>
                <a:sym typeface="Inter"/>
              </a:rPr>
              <a:t>What tools, agreements, or structures could reduce future confusion?</a:t>
            </a:r>
            <a:endParaRPr sz="1800" dirty="0">
              <a:latin typeface="Inter"/>
              <a:ea typeface="Inter"/>
              <a:cs typeface="Inter"/>
              <a:sym typeface="Inter"/>
            </a:endParaRPr>
          </a:p>
        </p:txBody>
      </p:sp>
      <p:pic>
        <p:nvPicPr>
          <p:cNvPr id="536" name="Google Shape;536;p72" descr="Group discussion icon"/>
          <p:cNvPicPr preferRelativeResize="0"/>
          <p:nvPr/>
        </p:nvPicPr>
        <p:blipFill>
          <a:blip r:embed="rId3">
            <a:alphaModFix/>
          </a:blip>
          <a:stretch>
            <a:fillRect/>
          </a:stretch>
        </p:blipFill>
        <p:spPr>
          <a:xfrm>
            <a:off x="5931625" y="1511652"/>
            <a:ext cx="2579024" cy="2579024"/>
          </a:xfrm>
          <a:prstGeom prst="rect">
            <a:avLst/>
          </a:prstGeom>
          <a:noFill/>
          <a:ln>
            <a:noFill/>
          </a:ln>
        </p:spPr>
      </p:pic>
    </p:spTree>
  </p:cSld>
  <p:clrMapOvr>
    <a:masterClrMapping/>
  </p:clrMapOvr>
</p:sld>
</file>

<file path=ppt/theme/theme1.xml><?xml version="1.0" encoding="utf-8"?>
<a:theme xmlns:a="http://schemas.openxmlformats.org/drawingml/2006/main" name="Shift">
  <a:themeElements>
    <a:clrScheme name="Shift">
      <a:dk1>
        <a:srgbClr val="FFFFFF"/>
      </a:dk1>
      <a:lt1>
        <a:srgbClr val="AF7B51"/>
      </a:lt1>
      <a:dk2>
        <a:srgbClr val="233A44"/>
      </a:dk2>
      <a:lt2>
        <a:srgbClr val="D9D9D9"/>
      </a:lt2>
      <a:accent1>
        <a:srgbClr val="00796B"/>
      </a:accent1>
      <a:accent2>
        <a:srgbClr val="D9563F"/>
      </a:accent2>
      <a:accent3>
        <a:srgbClr val="C4A15A"/>
      </a:accent3>
      <a:accent4>
        <a:srgbClr val="14F597"/>
      </a:accent4>
      <a:accent5>
        <a:srgbClr val="3D4594"/>
      </a:accent5>
      <a:accent6>
        <a:srgbClr val="163EF5"/>
      </a:accent6>
      <a:hlink>
        <a:srgbClr val="3D4594"/>
      </a:hlink>
      <a:folHlink>
        <a:srgbClr val="3D4594"/>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67</TotalTime>
  <Words>4705</Words>
  <Application>Microsoft Macintosh PowerPoint</Application>
  <PresentationFormat>On-screen Show (16:9)</PresentationFormat>
  <Paragraphs>366</Paragraphs>
  <Slides>45</Slides>
  <Notes>45</Notes>
  <HiddenSlides>0</HiddenSlides>
  <MMClips>0</MMClips>
  <ScaleCrop>false</ScaleCrop>
  <HeadingPairs>
    <vt:vector size="6" baseType="variant">
      <vt:variant>
        <vt:lpstr>Fonts Used</vt:lpstr>
      </vt:variant>
      <vt:variant>
        <vt:i4>15</vt:i4>
      </vt:variant>
      <vt:variant>
        <vt:lpstr>Theme</vt:lpstr>
      </vt:variant>
      <vt:variant>
        <vt:i4>3</vt:i4>
      </vt:variant>
      <vt:variant>
        <vt:lpstr>Slide Titles</vt:lpstr>
      </vt:variant>
      <vt:variant>
        <vt:i4>45</vt:i4>
      </vt:variant>
    </vt:vector>
  </HeadingPairs>
  <TitlesOfParts>
    <vt:vector size="63" baseType="lpstr">
      <vt:lpstr>Barlow</vt:lpstr>
      <vt:lpstr>Cambria</vt:lpstr>
      <vt:lpstr>Barlow Medium</vt:lpstr>
      <vt:lpstr>Inter Medium</vt:lpstr>
      <vt:lpstr>Open Sans</vt:lpstr>
      <vt:lpstr>Inter</vt:lpstr>
      <vt:lpstr>Barlow Light</vt:lpstr>
      <vt:lpstr>Hepta Slab Medium</vt:lpstr>
      <vt:lpstr>Barlow ExtraLight</vt:lpstr>
      <vt:lpstr>Hepta Slab Light</vt:lpstr>
      <vt:lpstr>Arial</vt:lpstr>
      <vt:lpstr>Courier New</vt:lpstr>
      <vt:lpstr>Calibri</vt:lpstr>
      <vt:lpstr>Nunito</vt:lpstr>
      <vt:lpstr>Hepta Slab</vt:lpstr>
      <vt:lpstr>Shift</vt:lpstr>
      <vt:lpstr>Office Theme</vt:lpstr>
      <vt:lpstr>Strategy Plan</vt:lpstr>
      <vt:lpstr>Module 4 - Managing Agile Digital Service Contracts: Oversight, Performance, and Delivery </vt:lpstr>
      <vt:lpstr>Module 4 Performance Outcome</vt:lpstr>
      <vt:lpstr>At the conclusion of this module, you will be able to</vt:lpstr>
      <vt:lpstr>Management of Digital Service Delivery</vt:lpstr>
      <vt:lpstr>Agile Rituals and Procurement Alignment </vt:lpstr>
      <vt:lpstr>Agenda</vt:lpstr>
      <vt:lpstr>The CO’s Role in Agile Doesn’t End at Award</vt:lpstr>
      <vt:lpstr>Activity: Who Does What? Agile Role Round Robin</vt:lpstr>
      <vt:lpstr>Let’s Debrief</vt:lpstr>
      <vt:lpstr>Activity: Build Your Charter Together</vt:lpstr>
      <vt:lpstr>Let’s Debrief</vt:lpstr>
      <vt:lpstr>Performance Measurement under Agile Delivery Contracts</vt:lpstr>
      <vt:lpstr>Using Methods and Metrics to Measure Performance in Agile Delivery </vt:lpstr>
      <vt:lpstr>Agenda</vt:lpstr>
      <vt:lpstr>Why Agile Metrics Matter</vt:lpstr>
      <vt:lpstr>Modern Metrics at a Glance </vt:lpstr>
      <vt:lpstr>Agile Metrics Toolbox </vt:lpstr>
      <vt:lpstr>Incentivizing What Matters </vt:lpstr>
      <vt:lpstr>Let’s Discuss</vt:lpstr>
      <vt:lpstr>Contract Kickoff </vt:lpstr>
      <vt:lpstr>Transition to Post-Award: What Happens Now?</vt:lpstr>
      <vt:lpstr>Agenda</vt:lpstr>
      <vt:lpstr>You’ve Awarded the Contract. Now What?</vt:lpstr>
      <vt:lpstr>What’s Your Kick-off Experience?</vt:lpstr>
      <vt:lpstr>Sprint 0: Establishing Readiness Before Delivery Begins</vt:lpstr>
      <vt:lpstr>Contractual and Technical Kickoffs: Why We Need Both</vt:lpstr>
      <vt:lpstr>What Makes Cloud Contract Oversight Different?</vt:lpstr>
      <vt:lpstr>Activity: Cloud Breach Tabletop Exercise </vt:lpstr>
      <vt:lpstr>Activity: Cloud Breach Tabletop Exercise </vt:lpstr>
      <vt:lpstr>Activity: Cloud Breach Tabletop Exercise - Roles </vt:lpstr>
      <vt:lpstr>Activity: Cloud Breach Tabletop Scenarios </vt:lpstr>
      <vt:lpstr>Cloud Breach Scenarios </vt:lpstr>
      <vt:lpstr>Scenario 1: Delayed Notification</vt:lpstr>
      <vt:lpstr>Scenario 2: COR on Leave</vt:lpstr>
      <vt:lpstr>Scenario 3: Internal Staff Breach</vt:lpstr>
      <vt:lpstr>Scenario 4: Partial Data Exposure with Ambiguous Scope</vt:lpstr>
      <vt:lpstr>Scenario 5: Misrouted Incident Response</vt:lpstr>
      <vt:lpstr>Reflect as a Team</vt:lpstr>
      <vt:lpstr>Case Study Activity:  Laying the Groundwork for Agile Delivery</vt:lpstr>
      <vt:lpstr>Contract Management and Problem Resolution</vt:lpstr>
      <vt:lpstr>Agenda</vt:lpstr>
      <vt:lpstr>Executing an Exit Strategy or Course Correction</vt:lpstr>
      <vt:lpstr>Balancing Exit vs. Recovery: What Would You Weigh?</vt:lpstr>
      <vt:lpstr>Questions?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Sarah Baron</cp:lastModifiedBy>
  <cp:revision>5</cp:revision>
  <dcterms:modified xsi:type="dcterms:W3CDTF">2025-09-10T17:54:58Z</dcterms:modified>
</cp:coreProperties>
</file>