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383" r:id="rId3"/>
    <p:sldId id="385" r:id="rId4"/>
    <p:sldId id="389" r:id="rId5"/>
    <p:sldId id="382" r:id="rId6"/>
    <p:sldId id="387" r:id="rId7"/>
    <p:sldId id="390" r:id="rId8"/>
    <p:sldId id="378" r:id="rId9"/>
    <p:sldId id="272" r:id="rId10"/>
    <p:sldId id="386" r:id="rId11"/>
    <p:sldId id="381" r:id="rId12"/>
    <p:sldId id="268" r:id="rId13"/>
    <p:sldId id="269" r:id="rId14"/>
    <p:sldId id="391" r:id="rId15"/>
    <p:sldId id="257" r:id="rId16"/>
    <p:sldId id="258" r:id="rId17"/>
    <p:sldId id="259" r:id="rId18"/>
    <p:sldId id="260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8"/>
    <p:restoredTop sz="88299"/>
  </p:normalViewPr>
  <p:slideViewPr>
    <p:cSldViewPr snapToGrid="0" snapToObjects="1">
      <p:cViewPr varScale="1">
        <p:scale>
          <a:sx n="137" d="100"/>
          <a:sy n="137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3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8" name="Shape 1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b="1" i="1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8" name="Shape 1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b="1"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09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0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98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84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 matter your role, equity should matter to you. No matter where you are with your equity fluency, journey – we can always learn more. When it comes to equity, there is always room for improvement. </a:t>
            </a:r>
          </a:p>
        </p:txBody>
      </p:sp>
    </p:spTree>
    <p:extLst>
      <p:ext uri="{BB962C8B-B14F-4D97-AF65-F5344CB8AC3E}">
        <p14:creationId xmlns:p14="http://schemas.microsoft.com/office/powerpoint/2010/main" val="406941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 matter your role, equity should matter to you. No matter where you are with your equity fluency, journey – we can always learn more. When it comes to equity, there is always room for improvement. </a:t>
            </a:r>
          </a:p>
          <a:p>
            <a:endParaRPr lang="en-US" dirty="0"/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There’s always more to learn.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9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8" name="Shape 1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b="1"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85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8" name="Shape 1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b="1"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11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8" name="Shape 1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b="1"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40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3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1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blue">
    <p:bg>
      <p:bgPr>
        <a:solidFill>
          <a:srgbClr val="008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993228" y="2821851"/>
            <a:ext cx="7157544" cy="993776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lnSpc>
                <a:spcPct val="110000"/>
              </a:lnSpc>
              <a:defRPr sz="3600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r>
              <a:t>Click to edit title</a:t>
            </a:r>
          </a:p>
        </p:txBody>
      </p:sp>
      <p:sp>
        <p:nvSpPr>
          <p:cNvPr id="96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5362" y="4394237"/>
            <a:ext cx="7153276" cy="366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5pPr>
          </a:lstStyle>
          <a:p>
            <a:r>
              <a:t>U.S. Digital Service   //   Presenter name   //   month year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96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27" y="735712"/>
            <a:ext cx="1546747" cy="1082723"/>
          </a:xfrm>
          <a:prstGeom prst="rect">
            <a:avLst/>
          </a:prstGeom>
          <a:ln w="12700">
            <a:miter lim="400000"/>
          </a:ln>
        </p:spPr>
      </p:pic>
      <p:sp>
        <p:nvSpPr>
          <p:cNvPr id="9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2907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742" y="4664357"/>
            <a:ext cx="649672" cy="38980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44868" y="316679"/>
            <a:ext cx="8456233" cy="424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3318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Title 1"/>
          <p:cNvSpPr txBox="1">
            <a:spLocks noGrp="1"/>
          </p:cNvSpPr>
          <p:nvPr>
            <p:ph type="title"/>
          </p:nvPr>
        </p:nvSpPr>
        <p:spPr>
          <a:xfrm>
            <a:off x="993228" y="2821851"/>
            <a:ext cx="7157544" cy="993776"/>
          </a:xfrm>
          <a:prstGeom prst="rect">
            <a:avLst/>
          </a:prstGeom>
        </p:spPr>
        <p:txBody>
          <a:bodyPr/>
          <a:lstStyle/>
          <a:p>
            <a:r>
              <a:rPr dirty="0"/>
              <a:t>Equit</a:t>
            </a:r>
            <a:r>
              <a:rPr lang="en-US" dirty="0"/>
              <a:t>y</a:t>
            </a:r>
            <a:r>
              <a:rPr dirty="0"/>
              <a:t> Delivery</a:t>
            </a:r>
          </a:p>
        </p:txBody>
      </p:sp>
      <p:sp>
        <p:nvSpPr>
          <p:cNvPr id="1146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95362" y="4394237"/>
            <a:ext cx="7153276" cy="366714"/>
          </a:xfrm>
          <a:prstGeom prst="rect">
            <a:avLst/>
          </a:prstGeom>
        </p:spPr>
        <p:txBody>
          <a:bodyPr/>
          <a:lstStyle/>
          <a:p>
            <a:r>
              <a:rPr dirty="0"/>
              <a:t>U.S. Digital Service   //   // 2023-2024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E89B25-08BA-257B-E8CB-6B827B49FE6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Title 1"/>
          <p:cNvSpPr txBox="1">
            <a:spLocks noGrp="1"/>
          </p:cNvSpPr>
          <p:nvPr>
            <p:ph type="title"/>
          </p:nvPr>
        </p:nvSpPr>
        <p:spPr>
          <a:xfrm>
            <a:off x="923654" y="2074862"/>
            <a:ext cx="7157544" cy="99377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Discussion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47507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E89B25-08BA-257B-E8CB-6B827B49FE6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Title 1"/>
          <p:cNvSpPr txBox="1">
            <a:spLocks noGrp="1"/>
          </p:cNvSpPr>
          <p:nvPr>
            <p:ph type="title"/>
          </p:nvPr>
        </p:nvSpPr>
        <p:spPr>
          <a:xfrm>
            <a:off x="923654" y="2074862"/>
            <a:ext cx="7157544" cy="99377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Extra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1235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fa4ee969-b4bf-4caf-862d-8f9095d63904/EQUITY DELIVERY SOFT LAUNCH PRESENTATION - 12.04.23_2023-12-28_20-52-53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" y="4572"/>
            <a:ext cx="9079565" cy="51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6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fa4ee969-b4bf-4caf-862d-8f9095d63904/EQUITY DELIVERY SOFT LAUNCH PRESENTATION - 12.04.23_2023-12-28_20-52-53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8" y="4572"/>
            <a:ext cx="7192504" cy="51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9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E89B25-08BA-257B-E8CB-6B827B49FE6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Title 1"/>
          <p:cNvSpPr txBox="1">
            <a:spLocks noGrp="1"/>
          </p:cNvSpPr>
          <p:nvPr>
            <p:ph type="title"/>
          </p:nvPr>
        </p:nvSpPr>
        <p:spPr>
          <a:xfrm>
            <a:off x="923654" y="2074862"/>
            <a:ext cx="7157544" cy="99377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Origin Story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32075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fa4ee969-b4bf-4caf-862d-8f9095d63904/EQUITY DELIVERY SOFT LAUNCH PRESENTATION - 12.04.23_2023-12-28_20-52-53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" y="4572"/>
            <a:ext cx="9079565" cy="51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fa4ee969-b4bf-4caf-862d-8f9095d63904/EQUITY DELIVERY SOFT LAUNCH PRESENTATION - 12.04.23_2023-12-28_20-52-53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" y="4572"/>
            <a:ext cx="9079565" cy="51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21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fa4ee969-b4bf-4caf-862d-8f9095d63904/EQUITY DELIVERY SOFT LAUNCH PRESENTATION - 12.04.23_2023-12-28_20-52-53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" y="4572"/>
            <a:ext cx="9079565" cy="51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fa4ee969-b4bf-4caf-862d-8f9095d63904/EQUITY DELIVERY SOFT LAUNCH PRESENTATION - 12.04.23_2023-12-28_20-52-53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" y="4572"/>
            <a:ext cx="9079565" cy="51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9EB4-0D66-D1B1-72BA-ABC45B22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Hello</a:t>
            </a:r>
            <a:r>
              <a:rPr lang="en-US" sz="3600" dirty="0">
                <a:latin typeface="Merriweather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D4B26-187C-F42C-F5FA-7DCEC892336F}"/>
              </a:ext>
            </a:extLst>
          </p:cNvPr>
          <p:cNvSpPr txBox="1"/>
          <p:nvPr/>
        </p:nvSpPr>
        <p:spPr>
          <a:xfrm>
            <a:off x="344868" y="1115643"/>
            <a:ext cx="745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We’re the USDS Equity Delivery Team, and you can join us.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335E15-192B-97F6-E8A0-AF3C705FD544}"/>
              </a:ext>
            </a:extLst>
          </p:cNvPr>
          <p:cNvSpPr/>
          <p:nvPr/>
        </p:nvSpPr>
        <p:spPr>
          <a:xfrm>
            <a:off x="6888397" y="1798399"/>
            <a:ext cx="1963270" cy="19632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9E7A38-1E26-6614-443C-CEE8C4888AA4}"/>
              </a:ext>
            </a:extLst>
          </p:cNvPr>
          <p:cNvSpPr/>
          <p:nvPr/>
        </p:nvSpPr>
        <p:spPr>
          <a:xfrm>
            <a:off x="501046" y="1798399"/>
            <a:ext cx="1963270" cy="196327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2CFC49-7BAA-8A81-7D77-3D4026C350A3}"/>
              </a:ext>
            </a:extLst>
          </p:cNvPr>
          <p:cNvSpPr/>
          <p:nvPr/>
        </p:nvSpPr>
        <p:spPr>
          <a:xfrm>
            <a:off x="2630163" y="1798399"/>
            <a:ext cx="1963270" cy="196327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5E5E0A-6873-44FE-1917-B4433AF34F6F}"/>
              </a:ext>
            </a:extLst>
          </p:cNvPr>
          <p:cNvSpPr/>
          <p:nvPr/>
        </p:nvSpPr>
        <p:spPr>
          <a:xfrm>
            <a:off x="4759280" y="1798399"/>
            <a:ext cx="1963270" cy="196327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0DFE5-1BD3-6B8F-EE2A-1F2267F120AC}"/>
              </a:ext>
            </a:extLst>
          </p:cNvPr>
          <p:cNvSpPr txBox="1"/>
          <p:nvPr/>
        </p:nvSpPr>
        <p:spPr>
          <a:xfrm>
            <a:off x="569206" y="3922703"/>
            <a:ext cx="1826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Celeste Espinoza</a:t>
            </a:r>
          </a:p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Designer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61254-CA5B-44DB-8C61-2CC9539C5E42}"/>
              </a:ext>
            </a:extLst>
          </p:cNvPr>
          <p:cNvSpPr txBox="1"/>
          <p:nvPr/>
        </p:nvSpPr>
        <p:spPr>
          <a:xfrm>
            <a:off x="2732403" y="3922703"/>
            <a:ext cx="1826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Jeremy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Zitomer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Engineer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4BBEB-8243-A24A-B9E1-2623AB8B637C}"/>
              </a:ext>
            </a:extLst>
          </p:cNvPr>
          <p:cNvSpPr txBox="1"/>
          <p:nvPr/>
        </p:nvSpPr>
        <p:spPr>
          <a:xfrm>
            <a:off x="4844480" y="3924875"/>
            <a:ext cx="1826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Alex Bornkessel</a:t>
            </a:r>
          </a:p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Designer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984DD5-3AE6-B4BC-F230-34F4CDC09AB2}"/>
              </a:ext>
            </a:extLst>
          </p:cNvPr>
          <p:cNvSpPr txBox="1"/>
          <p:nvPr/>
        </p:nvSpPr>
        <p:spPr>
          <a:xfrm>
            <a:off x="6956557" y="3922703"/>
            <a:ext cx="1826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Natasha Jamal</a:t>
            </a:r>
          </a:p>
          <a:p>
            <a:pPr algn="ctr"/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DEIA Director</a:t>
            </a:r>
          </a:p>
        </p:txBody>
      </p:sp>
    </p:spTree>
    <p:extLst>
      <p:ext uri="{BB962C8B-B14F-4D97-AF65-F5344CB8AC3E}">
        <p14:creationId xmlns:p14="http://schemas.microsoft.com/office/powerpoint/2010/main" val="36857058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D4B26-187C-F42C-F5FA-7DCEC892336F}"/>
              </a:ext>
            </a:extLst>
          </p:cNvPr>
          <p:cNvSpPr txBox="1"/>
          <p:nvPr/>
        </p:nvSpPr>
        <p:spPr>
          <a:xfrm>
            <a:off x="844826" y="1543026"/>
            <a:ext cx="74543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rgbClr val="656D7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"Advancing equity is not a one-year project – it is a </a:t>
            </a:r>
            <a:r>
              <a:rPr lang="en-US" sz="2400" b="1" i="1" dirty="0">
                <a:solidFill>
                  <a:srgbClr val="656D7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generational commitment </a:t>
            </a:r>
            <a:r>
              <a:rPr lang="en-US" sz="2400" b="0" i="1" dirty="0">
                <a:solidFill>
                  <a:srgbClr val="656D7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will require sustained leadership and partnership with all communities.”</a:t>
            </a:r>
          </a:p>
          <a:p>
            <a:pPr algn="l"/>
            <a:endParaRPr lang="en-US" sz="2400" i="1" dirty="0">
              <a:solidFill>
                <a:srgbClr val="656D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0" i="0" dirty="0">
                <a:solidFill>
                  <a:srgbClr val="656D7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President Joe Biden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2DBC7F1-196D-FEC7-B44C-4148F8F5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Equity is everyone’s job </a:t>
            </a:r>
          </a:p>
        </p:txBody>
      </p:sp>
    </p:spTree>
    <p:extLst>
      <p:ext uri="{BB962C8B-B14F-4D97-AF65-F5344CB8AC3E}">
        <p14:creationId xmlns:p14="http://schemas.microsoft.com/office/powerpoint/2010/main" val="40058272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D4B26-187C-F42C-F5FA-7DCEC892336F}"/>
              </a:ext>
            </a:extLst>
          </p:cNvPr>
          <p:cNvSpPr txBox="1"/>
          <p:nvPr/>
        </p:nvSpPr>
        <p:spPr>
          <a:xfrm>
            <a:off x="844826" y="1234627"/>
            <a:ext cx="745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656D7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What’s one way you can lean into equity in your work? OR </a:t>
            </a:r>
            <a:endParaRPr lang="en-US" b="0" i="0" dirty="0">
              <a:solidFill>
                <a:srgbClr val="656D7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2DBC7F1-196D-FEC7-B44C-4148F8F5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Equity is not a checklist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08C88-6C05-7051-E905-1DA3802ED26B}"/>
              </a:ext>
            </a:extLst>
          </p:cNvPr>
          <p:cNvSpPr txBox="1"/>
          <p:nvPr/>
        </p:nvSpPr>
        <p:spPr>
          <a:xfrm>
            <a:off x="844826" y="2031321"/>
            <a:ext cx="745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656D7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resources are you currently using to help you, your team center equity in your work? OR</a:t>
            </a:r>
            <a:endParaRPr lang="en-US" b="0" i="0" dirty="0">
              <a:solidFill>
                <a:srgbClr val="656D7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98793-EE0D-B1D3-CFBE-29B0238F60D7}"/>
              </a:ext>
            </a:extLst>
          </p:cNvPr>
          <p:cNvSpPr txBox="1"/>
          <p:nvPr/>
        </p:nvSpPr>
        <p:spPr>
          <a:xfrm>
            <a:off x="844826" y="3236808"/>
            <a:ext cx="745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656D7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are you, your team struggling with equity? OR</a:t>
            </a:r>
            <a:endParaRPr lang="en-US" b="0" i="0" dirty="0">
              <a:solidFill>
                <a:srgbClr val="656D7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00158-4477-3D5E-2EFB-BD28E2D62BFC}"/>
              </a:ext>
            </a:extLst>
          </p:cNvPr>
          <p:cNvSpPr txBox="1"/>
          <p:nvPr/>
        </p:nvSpPr>
        <p:spPr>
          <a:xfrm>
            <a:off x="844826" y="3984477"/>
            <a:ext cx="745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656D7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can we help answer or help you work through in this conversation?</a:t>
            </a:r>
            <a:endParaRPr lang="en-US" b="0" i="0" dirty="0">
              <a:solidFill>
                <a:srgbClr val="656D7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820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E89B25-08BA-257B-E8CB-6B827B49FE6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Title 1"/>
          <p:cNvSpPr txBox="1">
            <a:spLocks noGrp="1"/>
          </p:cNvSpPr>
          <p:nvPr>
            <p:ph type="title"/>
          </p:nvPr>
        </p:nvSpPr>
        <p:spPr>
          <a:xfrm>
            <a:off x="923654" y="2074862"/>
            <a:ext cx="7157544" cy="99377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Tools You Can Use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1442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6E97A5-D717-3D61-59AB-CB0BC8657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63" y="676114"/>
            <a:ext cx="2510703" cy="3312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EC853-4D3E-AE3F-9C25-1166E9F8D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8" y="1411541"/>
            <a:ext cx="3195922" cy="24679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B1A27C-B218-4F40-8123-0BD1D50C21A7}"/>
              </a:ext>
            </a:extLst>
          </p:cNvPr>
          <p:cNvSpPr txBox="1"/>
          <p:nvPr/>
        </p:nvSpPr>
        <p:spPr>
          <a:xfrm>
            <a:off x="428224" y="4224650"/>
            <a:ext cx="22399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 Burden Spectrum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6F185-27F2-1247-54EE-E5FD2DFC45C8}"/>
              </a:ext>
            </a:extLst>
          </p:cNvPr>
          <p:cNvSpPr txBox="1"/>
          <p:nvPr/>
        </p:nvSpPr>
        <p:spPr>
          <a:xfrm>
            <a:off x="3323027" y="4209261"/>
            <a:ext cx="22399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Positionality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4014E-1574-1E88-D0EB-1DE45D4ADAC6}"/>
              </a:ext>
            </a:extLst>
          </p:cNvPr>
          <p:cNvSpPr txBox="1"/>
          <p:nvPr/>
        </p:nvSpPr>
        <p:spPr>
          <a:xfrm>
            <a:off x="6475830" y="4235135"/>
            <a:ext cx="22399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Spectrum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144506BA-C415-9864-9E10-D33E773E0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37" y="1095378"/>
            <a:ext cx="2104520" cy="299694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3FC7B5D7-188E-E9A6-888C-D4B277E52C7F}"/>
              </a:ext>
            </a:extLst>
          </p:cNvPr>
          <p:cNvSpPr txBox="1">
            <a:spLocks/>
          </p:cNvSpPr>
          <p:nvPr/>
        </p:nvSpPr>
        <p:spPr>
          <a:xfrm>
            <a:off x="497268" y="469079"/>
            <a:ext cx="8456233" cy="4243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At-a-Glance</a:t>
            </a:r>
          </a:p>
        </p:txBody>
      </p:sp>
    </p:spTree>
    <p:extLst>
      <p:ext uri="{BB962C8B-B14F-4D97-AF65-F5344CB8AC3E}">
        <p14:creationId xmlns:p14="http://schemas.microsoft.com/office/powerpoint/2010/main" val="13854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FC7B5D7-188E-E9A6-888C-D4B277E52C7F}"/>
              </a:ext>
            </a:extLst>
          </p:cNvPr>
          <p:cNvSpPr txBox="1">
            <a:spLocks/>
          </p:cNvSpPr>
          <p:nvPr/>
        </p:nvSpPr>
        <p:spPr>
          <a:xfrm>
            <a:off x="497268" y="469079"/>
            <a:ext cx="8456233" cy="4243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 Closer Look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D1C80-D4DE-6BE5-DBF9-66BC4453763F}"/>
              </a:ext>
            </a:extLst>
          </p:cNvPr>
          <p:cNvSpPr txBox="1"/>
          <p:nvPr/>
        </p:nvSpPr>
        <p:spPr>
          <a:xfrm>
            <a:off x="655889" y="1650160"/>
            <a:ext cx="2239946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Why?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USDS teams can benefit from adjusted problem statements that maximize reach and minimize burned for the people we serve.</a:t>
            </a:r>
          </a:p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Desired outcome: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Challenges teams to consider different levers of change and do a risk-benefit analysis among them.</a:t>
            </a:r>
          </a:p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Who’s using it?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FFS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IVaaS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, HHS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Grants.gov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, CMS Cybersecurity, Project Toolkit, CX Disaster Relief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Merriweather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2E739-5902-0632-C708-DF885BB8FAF0}"/>
              </a:ext>
            </a:extLst>
          </p:cNvPr>
          <p:cNvSpPr txBox="1"/>
          <p:nvPr/>
        </p:nvSpPr>
        <p:spPr>
          <a:xfrm>
            <a:off x="3508013" y="1599314"/>
            <a:ext cx="2239946" cy="2395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Why?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USDSers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 need better awareness of the limitations of their own perspectives to deliver equitable outcomes.</a:t>
            </a:r>
          </a:p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Desired outcome: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Prompts teams to reflect on their lived experiences and highlights gaps and opportunities between the team’s experience and the communities being served.</a:t>
            </a:r>
          </a:p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Who’s using it?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USDS Leadership, HRSA OPTN, FFS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IVaaS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, CX 0-5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Merriweather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D6279-6782-2EF9-8009-9FA2762DC387}"/>
              </a:ext>
            </a:extLst>
          </p:cNvPr>
          <p:cNvSpPr txBox="1"/>
          <p:nvPr/>
        </p:nvSpPr>
        <p:spPr>
          <a:xfrm>
            <a:off x="6384949" y="1588828"/>
            <a:ext cx="2239946" cy="19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Why?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USDS teams don’t have a simple and meaningful way to evaluate the integrity of public participation.</a:t>
            </a:r>
          </a:p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Desired outcome: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USDS teams develop a North Start for the timing, burden and purpose of pubic participation.</a:t>
            </a:r>
          </a:p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Who’s using it?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Merriweather" pitchFamily="2" charset="77"/>
              </a:rPr>
              <a:t>HRSA OPTN, SSA*, CX 0-5, DOJ NLEAD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Merriweather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CF476-7629-694F-DBC9-6D52BC93B01B}"/>
              </a:ext>
            </a:extLst>
          </p:cNvPr>
          <p:cNvSpPr txBox="1"/>
          <p:nvPr/>
        </p:nvSpPr>
        <p:spPr>
          <a:xfrm>
            <a:off x="497268" y="1164047"/>
            <a:ext cx="22399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 Burden Spectrum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7C7DFC-796A-D387-0E37-48CA0437018C}"/>
              </a:ext>
            </a:extLst>
          </p:cNvPr>
          <p:cNvSpPr txBox="1"/>
          <p:nvPr/>
        </p:nvSpPr>
        <p:spPr>
          <a:xfrm>
            <a:off x="3508013" y="1162121"/>
            <a:ext cx="22399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Positionality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BC8E9-F31C-9996-DE67-95943CD51844}"/>
              </a:ext>
            </a:extLst>
          </p:cNvPr>
          <p:cNvSpPr txBox="1"/>
          <p:nvPr/>
        </p:nvSpPr>
        <p:spPr>
          <a:xfrm>
            <a:off x="6384949" y="1162121"/>
            <a:ext cx="22399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000"/>
              </a:spcBef>
              <a:buSzPct val="100000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Spectrum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C7D908E1-27B0-F5CB-CC62-A505215A5236}"/>
              </a:ext>
            </a:extLst>
          </p:cNvPr>
          <p:cNvSpPr txBox="1"/>
          <p:nvPr/>
        </p:nvSpPr>
        <p:spPr>
          <a:xfrm>
            <a:off x="291703" y="572997"/>
            <a:ext cx="8031284" cy="332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endParaRPr dirty="0"/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72738FB2-1698-33D9-9390-050C17FBBE79}"/>
              </a:ext>
            </a:extLst>
          </p:cNvPr>
          <p:cNvSpPr txBox="1">
            <a:spLocks/>
          </p:cNvSpPr>
          <p:nvPr/>
        </p:nvSpPr>
        <p:spPr>
          <a:xfrm>
            <a:off x="497268" y="469079"/>
            <a:ext cx="8456233" cy="4243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Keep going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CE830-A235-7D1D-60F4-53E732150704}"/>
              </a:ext>
            </a:extLst>
          </p:cNvPr>
          <p:cNvSpPr txBox="1"/>
          <p:nvPr/>
        </p:nvSpPr>
        <p:spPr>
          <a:xfrm>
            <a:off x="677499" y="1465032"/>
            <a:ext cx="337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for tools and resources?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78D3F-B48F-2A41-5095-5BC2E6BEA482}"/>
              </a:ext>
            </a:extLst>
          </p:cNvPr>
          <p:cNvSpPr txBox="1"/>
          <p:nvPr/>
        </p:nvSpPr>
        <p:spPr>
          <a:xfrm>
            <a:off x="5274748" y="1469904"/>
            <a:ext cx="165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Equity Git Repo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E300C-B0BF-A3CC-4939-EDEEDD6985A2}"/>
              </a:ext>
            </a:extLst>
          </p:cNvPr>
          <p:cNvSpPr txBox="1"/>
          <p:nvPr/>
        </p:nvSpPr>
        <p:spPr>
          <a:xfrm>
            <a:off x="677499" y="2375225"/>
            <a:ext cx="337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a question or something you want to troubleshoot?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97649A-4774-097A-D8EC-CE31B77BFD5B}"/>
              </a:ext>
            </a:extLst>
          </p:cNvPr>
          <p:cNvSpPr txBox="1"/>
          <p:nvPr/>
        </p:nvSpPr>
        <p:spPr>
          <a:xfrm>
            <a:off x="677500" y="3629079"/>
            <a:ext cx="337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connect with equity practitioners?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5DD82-5E12-D4B6-25B3-DE1860C7028B}"/>
              </a:ext>
            </a:extLst>
          </p:cNvPr>
          <p:cNvSpPr txBox="1"/>
          <p:nvPr/>
        </p:nvSpPr>
        <p:spPr>
          <a:xfrm>
            <a:off x="5274748" y="2398874"/>
            <a:ext cx="205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Equity Consultation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CFD07-ED13-152E-4213-11C91F4CD9C8}"/>
              </a:ext>
            </a:extLst>
          </p:cNvPr>
          <p:cNvSpPr txBox="1"/>
          <p:nvPr/>
        </p:nvSpPr>
        <p:spPr>
          <a:xfrm>
            <a:off x="5274748" y="3652728"/>
            <a:ext cx="205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Equity CoP</a:t>
            </a:r>
          </a:p>
        </p:txBody>
      </p:sp>
    </p:spTree>
    <p:extLst>
      <p:ext uri="{BB962C8B-B14F-4D97-AF65-F5344CB8AC3E}">
        <p14:creationId xmlns:p14="http://schemas.microsoft.com/office/powerpoint/2010/main" val="4499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fa4ee969-b4bf-4caf-862d-8f9095d63904/EQUITY DELIVERY SOFT LAUNCH PRESENTATION - 12.04.23_2023-12-28_20-52-53-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" y="4572"/>
            <a:ext cx="9079565" cy="51343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461</Words>
  <Application>Microsoft Macintosh PowerPoint</Application>
  <PresentationFormat>On-screen Show (16:9)</PresentationFormat>
  <Paragraphs>60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Merriweather</vt:lpstr>
      <vt:lpstr>Office Theme</vt:lpstr>
      <vt:lpstr>Equity Delivery</vt:lpstr>
      <vt:lpstr>Hello.</vt:lpstr>
      <vt:lpstr>Equity is everyone’s job </vt:lpstr>
      <vt:lpstr>Equity is not a checklist</vt:lpstr>
      <vt:lpstr>Tools You Can Use</vt:lpstr>
      <vt:lpstr>PowerPoint Presentation</vt:lpstr>
      <vt:lpstr>PowerPoint Presentation</vt:lpstr>
      <vt:lpstr>PowerPoint Presentation</vt:lpstr>
      <vt:lpstr>PowerPoint Presentation</vt:lpstr>
      <vt:lpstr>Discussion</vt:lpstr>
      <vt:lpstr>Extra</vt:lpstr>
      <vt:lpstr>PowerPoint Presentation</vt:lpstr>
      <vt:lpstr>PowerPoint Presentation</vt:lpstr>
      <vt:lpstr>Origin Story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Bornkessel, Alexandra S. EOP/OMB</cp:lastModifiedBy>
  <cp:revision>3</cp:revision>
  <dcterms:created xsi:type="dcterms:W3CDTF">2023-12-28T20:53:43Z</dcterms:created>
  <dcterms:modified xsi:type="dcterms:W3CDTF">2023-12-28T22:01:25Z</dcterms:modified>
</cp:coreProperties>
</file>