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74" r:id="rId4"/>
    <p:sldMasterId id="2147483808" r:id="rId5"/>
    <p:sldMasterId id="2147483745" r:id="rId6"/>
    <p:sldMasterId id="2147483724" r:id="rId7"/>
    <p:sldMasterId id="2147483771" r:id="rId8"/>
    <p:sldMasterId id="2147483823" r:id="rId9"/>
  </p:sldMasterIdLst>
  <p:notesMasterIdLst>
    <p:notesMasterId r:id="rId24"/>
  </p:notesMasterIdLst>
  <p:handoutMasterIdLst>
    <p:handoutMasterId r:id="rId25"/>
  </p:handoutMasterIdLst>
  <p:sldIdLst>
    <p:sldId id="387" r:id="rId10"/>
    <p:sldId id="258" r:id="rId11"/>
    <p:sldId id="384" r:id="rId12"/>
    <p:sldId id="400" r:id="rId13"/>
    <p:sldId id="401" r:id="rId14"/>
    <p:sldId id="307" r:id="rId15"/>
    <p:sldId id="402" r:id="rId16"/>
    <p:sldId id="389" r:id="rId17"/>
    <p:sldId id="390" r:id="rId18"/>
    <p:sldId id="395" r:id="rId19"/>
    <p:sldId id="396" r:id="rId20"/>
    <p:sldId id="397" r:id="rId21"/>
    <p:sldId id="398" r:id="rId22"/>
    <p:sldId id="39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Pages" id="{DA179EB0-133D-C343-A8D0-E738649A6A28}">
          <p14:sldIdLst>
            <p14:sldId id="387"/>
            <p14:sldId id="258"/>
            <p14:sldId id="384"/>
            <p14:sldId id="400"/>
            <p14:sldId id="401"/>
          </p14:sldIdLst>
        </p14:section>
        <p14:section name="Interior Pages" id="{EC3E4D00-74D2-EE49-9E0D-84EA3A7CBE15}">
          <p14:sldIdLst>
            <p14:sldId id="307"/>
            <p14:sldId id="402"/>
            <p14:sldId id="389"/>
            <p14:sldId id="390"/>
            <p14:sldId id="395"/>
            <p14:sldId id="396"/>
            <p14:sldId id="397"/>
            <p14:sldId id="398"/>
            <p14:sldId id="399"/>
          </p14:sldIdLst>
        </p14:section>
        <p14:section name="Device Mock Ups" id="{4B117ACC-BB1C-CF48-AC7B-5F38D1F34818}">
          <p14:sldIdLst/>
        </p14:section>
        <p14:section name="Press Headlines + Screenshots" id="{48F66EAB-2132-C242-B82B-38F56DEC3ECD}">
          <p14:sldIdLst/>
        </p14:section>
        <p14:section name="Tables + Charts" id="{B3494FE8-3A58-CA4D-B587-1BD4C791DED6}">
          <p14:sldIdLst/>
        </p14:section>
        <p14:section name="Chapter Pages" id="{4255B42A-DF3E-7941-B786-C84540AE2D1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4CD"/>
    <a:srgbClr val="009051"/>
    <a:srgbClr val="FAFAFA"/>
    <a:srgbClr val="000000"/>
    <a:srgbClr val="1782C7"/>
    <a:srgbClr val="E7E8E8"/>
    <a:srgbClr val="EFDC0A"/>
    <a:srgbClr val="E4D209"/>
    <a:srgbClr val="909FB7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FFBD64-8CB4-4449-B249-3EB70ECF99BD}">
  <a:tblStyle styleId="{48FFBD64-8CB4-4449-B249-3EB70ECF99BD}" styleName="Table_0"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EBEB"/>
          </a:solidFill>
        </a:fill>
      </a:tcStyle>
    </a:wholeTbl>
    <a:band2H>
      <a:tcTxStyle b="off" i="of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EFDFD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EFDFD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008600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3690" autoAdjust="0"/>
  </p:normalViewPr>
  <p:slideViewPr>
    <p:cSldViewPr snapToGrid="0" snapToObjects="1">
      <p:cViewPr varScale="1">
        <p:scale>
          <a:sx n="171" d="100"/>
          <a:sy n="171" d="100"/>
        </p:scale>
        <p:origin x="504" y="168"/>
      </p:cViewPr>
      <p:guideLst/>
    </p:cSldViewPr>
  </p:slideViewPr>
  <p:outlineViewPr>
    <p:cViewPr>
      <p:scale>
        <a:sx n="33" d="100"/>
        <a:sy n="33" d="100"/>
      </p:scale>
      <p:origin x="0" y="-324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5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9-3E4A-BE13-A8947AD8CBEF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9-3E4A-BE13-A8947AD8CBEF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B9-3E4A-BE13-A8947AD8CBEF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B9-3E4A-BE13-A8947AD8CBEF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B9-3E4A-BE13-A8947AD8CBEF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l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B9-3E4A-BE13-A8947AD8C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  <c:pt idx="4">
                  <c:v>5Q</c:v>
                </c:pt>
                <c:pt idx="5">
                  <c:v>6Q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65</c:v>
                </c:pt>
                <c:pt idx="2">
                  <c:v>25</c:v>
                </c:pt>
                <c:pt idx="3">
                  <c:v>18</c:v>
                </c:pt>
                <c:pt idx="4">
                  <c:v>75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5D-2C4A-8439-48A24A149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111423"/>
        <c:axId val="1941251487"/>
      </c:lineChart>
      <c:valAx>
        <c:axId val="194125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111423"/>
        <c:crosses val="autoZero"/>
        <c:crossBetween val="between"/>
      </c:valAx>
      <c:catAx>
        <c:axId val="1941111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251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82606673628331E-2"/>
          <c:y val="0.11079051019178561"/>
          <c:w val="0.86820015567627351"/>
          <c:h val="0.807910063723764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B9-3E4A-BE13-A8947AD8CBE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B9-3E4A-BE13-A8947AD8CBE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B9-3E4A-BE13-A8947AD8CBE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B9-3E4A-BE13-A8947AD8CBEF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4B9-3E4A-BE13-A8947AD8CBEF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28575" cap="rnd">
                <a:solidFill>
                  <a:schemeClr val="bg2"/>
                </a:solidFill>
                <a:round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4B9-3E4A-BE13-A8947AD8C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25</c:v>
                </c:pt>
                <c:pt idx="2">
                  <c:v>80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D-2C4A-8439-48A24A1499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cat>
            <c:strRef>
              <c:f>Sheet1!$A$2:$A$7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70</c:v>
                </c:pt>
                <c:pt idx="2">
                  <c:v>25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CEF-274B-8FC4-C2ACB4DF36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cat>
            <c:strRef>
              <c:f>Sheet1!$A$2:$A$7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</c:v>
                </c:pt>
                <c:pt idx="1">
                  <c:v>16</c:v>
                </c:pt>
                <c:pt idx="2">
                  <c:v>55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EF-274B-8FC4-C2ACB4DF3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111423"/>
        <c:axId val="1941251487"/>
      </c:areaChart>
      <c:valAx>
        <c:axId val="194125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111423"/>
        <c:crosses val="autoZero"/>
        <c:crossBetween val="midCat"/>
      </c:valAx>
      <c:catAx>
        <c:axId val="1941111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251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6D-F549-90BE-27A744E289D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6D-F549-90BE-27A744E289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6D-F549-90BE-27A744E289D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6D-F549-90BE-27A744E289D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34-6F40-8D35-A489CAAA7C9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34-6F40-8D35-A489CAAA7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5Q</c:v>
                </c:pt>
                <c:pt idx="5">
                  <c:v>6Q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D-2C4A-8439-48A24A1499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6D-F549-90BE-27A744E289D5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6D-F549-90BE-27A744E289D5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6D-F549-90BE-27A744E289D5}"/>
              </c:ext>
            </c:extLst>
          </c:dPt>
          <c:dPt>
            <c:idx val="3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6D-F549-90BE-27A744E289D5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34-6F40-8D35-A489CAAA7C94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34-6F40-8D35-A489CAAA7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5Q</c:v>
                </c:pt>
                <c:pt idx="5">
                  <c:v>6Q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D-2C4A-8439-48A24A1499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6D-F549-90BE-27A744E289D5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6D-F549-90BE-27A744E289D5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6D-F549-90BE-27A744E289D5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6D-F549-90BE-27A744E289D5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34-6F40-8D35-A489CAAA7C94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34-6F40-8D35-A489CAAA7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5Q</c:v>
                </c:pt>
                <c:pt idx="5">
                  <c:v>6Q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D-2C4A-8439-48A24A1499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C-F64B-858E-BC56E2424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B8C-F64B-858E-BC56E24244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B8C-F64B-858E-BC56E2424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320575"/>
        <c:axId val="1962322223"/>
      </c:barChart>
      <c:catAx>
        <c:axId val="196232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322223"/>
        <c:crosses val="autoZero"/>
        <c:auto val="1"/>
        <c:lblAlgn val="ctr"/>
        <c:lblOffset val="100"/>
        <c:noMultiLvlLbl val="0"/>
      </c:catAx>
      <c:valAx>
        <c:axId val="1962322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32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C-F64B-858E-BC56E2424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5C-9943-ADE8-10DC67BEAA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C-9943-ADE8-10DC67BEAA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5C-9943-ADE8-10DC67BEAA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C-9943-ADE8-10DC67BEAA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C-F64B-858E-BC56E24244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C-F64B-858E-BC56E2424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320575"/>
        <c:axId val="1962322223"/>
      </c:barChart>
      <c:catAx>
        <c:axId val="196232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322223"/>
        <c:crosses val="autoZero"/>
        <c:auto val="1"/>
        <c:lblAlgn val="ctr"/>
        <c:lblOffset val="100"/>
        <c:noMultiLvlLbl val="0"/>
      </c:catAx>
      <c:valAx>
        <c:axId val="1962322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32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5-984C-9186-7928A1C439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5-984C-9186-7928A1C439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5-984C-9186-7928A1C43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2611535"/>
        <c:axId val="1962613183"/>
      </c:barChart>
      <c:catAx>
        <c:axId val="196261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613183"/>
        <c:crosses val="autoZero"/>
        <c:auto val="1"/>
        <c:lblAlgn val="ctr"/>
        <c:lblOffset val="100"/>
        <c:noMultiLvlLbl val="0"/>
      </c:catAx>
      <c:valAx>
        <c:axId val="1962613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26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E2D21-FEB8-144C-8C1E-E4339E0191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8E451-4A76-BE41-A210-B27A3A135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2EE1-2888-7A4D-9D71-07AA5E1F0B8B}" type="datetimeFigureOut"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4F047-91B9-7B49-9F99-3AAB72CB6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77BFF-3DCA-164D-A843-971F8B001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0885-6757-FF49-A686-D7641ED872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1275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Icebreaker: to provoke a common understanding of how we're coming to 'impact', given impact is a goal of equity work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27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 not add a stroke (outside border line) to photos or graphics.</a:t>
            </a:r>
          </a:p>
          <a:p>
            <a:r>
              <a:rPr lang="en-US" dirty="0"/>
              <a:t>To remove a stroke:</a:t>
            </a:r>
          </a:p>
          <a:p>
            <a:pPr marL="228600" indent="-228600">
              <a:buAutoNum type="arabicPeriod"/>
            </a:pPr>
            <a:r>
              <a:rPr lang="en-US" dirty="0"/>
              <a:t>Right click on image</a:t>
            </a:r>
          </a:p>
          <a:p>
            <a:pPr marL="228600" indent="-228600">
              <a:buAutoNum type="arabicPeriod"/>
            </a:pPr>
            <a:r>
              <a:rPr lang="en-US" dirty="0"/>
              <a:t>Choose “Format shape”</a:t>
            </a:r>
          </a:p>
          <a:p>
            <a:pPr marL="228600" indent="-228600">
              <a:buAutoNum type="arabicPeriod"/>
            </a:pPr>
            <a:r>
              <a:rPr lang="en-US" dirty="0"/>
              <a:t>Under the paint bucket icon, expand the “Line”. Menu and choose “No line.”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2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Pro tip:</a:t>
            </a:r>
            <a:r>
              <a:rPr lang="en-US" b="0" i="0" dirty="0"/>
              <a:t> Master slides are finicky! If you add a new quote layout from the master slide library, you’ll have to re-type the large quotation marks so they show up in ‘slideshow’ (presenting) mode. </a:t>
            </a:r>
            <a:r>
              <a:rPr lang="en-US" b="0" i="1" dirty="0"/>
              <a:t>Don’t worry, we’ve already fixed that on this slide for you.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Pro tip:</a:t>
            </a:r>
            <a:r>
              <a:rPr lang="en-US" b="0" i="0" dirty="0"/>
              <a:t> Make sure to use a consistent style throughout your document. Keep in mind that all headers should be Sentence case (not Title Case).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7451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20000"/>
              </a:lnSpc>
              <a:spcBef>
                <a:spcPts val="1000"/>
              </a:spcBef>
            </a:pPr>
            <a:r>
              <a:rPr lang="en-US" kern="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Start at 5 min mark</a:t>
            </a:r>
            <a:endParaRPr lang="en-US" kern="0" dirty="0"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defTabSz="914400">
              <a:lnSpc>
                <a:spcPct val="120000"/>
              </a:lnSpc>
              <a:spcBef>
                <a:spcPts val="1000"/>
              </a:spcBef>
            </a:pPr>
            <a:endParaRPr lang="en-US" kern="0" dirty="0"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marR="0" indent="0" algn="l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What to expect today?</a:t>
            </a:r>
            <a:endParaRPr lang="en-US" dirty="0"/>
          </a:p>
          <a:p>
            <a: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 conversati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 that begins with Impact and closes with an opening to discuss Equity broadly and concretely</a:t>
            </a:r>
          </a:p>
          <a:p>
            <a: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>
                <a:solidFill>
                  <a:srgbClr val="0F3D6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We’ll close with how to connect with us for consultations and equity toolkit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0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Baseline: We look to create equity in process, outputs, and outcomes. None of those can be realized without the other.</a:t>
            </a:r>
          </a:p>
        </p:txBody>
      </p:sp>
    </p:spTree>
    <p:extLst>
      <p:ext uri="{BB962C8B-B14F-4D97-AF65-F5344CB8AC3E}">
        <p14:creationId xmlns:p14="http://schemas.microsoft.com/office/powerpoint/2010/main" val="295230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your role, equity should matter to you. No matter where you are with your equity fluency, journey – we can always learn more. </a:t>
            </a:r>
          </a:p>
          <a:p>
            <a:endParaRPr lang="en-US" dirty="0"/>
          </a:p>
          <a:p>
            <a:r>
              <a:rPr lang="en-US" dirty="0"/>
              <a:t>When it comes to equity, there is always </a:t>
            </a:r>
            <a:r>
              <a:rPr lang="en-US" b="1" dirty="0"/>
              <a:t>room for improvement</a:t>
            </a:r>
            <a:r>
              <a:rPr lang="en-US" dirty="0"/>
              <a:t>. </a:t>
            </a:r>
            <a:endParaRPr lang="en-US"/>
          </a:p>
          <a:p>
            <a:r>
              <a:rPr lang="en-US" b="1" dirty="0"/>
              <a:t>There’s always more to learn. So today, we’re going to learn from you – and courageous leaders in Product who are challenging norms and bringing best practices to the table. </a:t>
            </a:r>
            <a:endParaRPr lang="en-US"/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37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Start w/ </a:t>
            </a:r>
            <a:r>
              <a:rPr lang="en-US" dirty="0" err="1">
                <a:latin typeface="Calibri"/>
                <a:cs typeface="Calibri"/>
              </a:rPr>
              <a:t>metrimeter</a:t>
            </a:r>
            <a:r>
              <a:rPr lang="en-US" dirty="0">
                <a:latin typeface="Calibri"/>
                <a:cs typeface="Calibri"/>
              </a:rPr>
              <a:t> – some discussion of results: are there commonalities? Differences? What's the learning moment, takeaway?</a:t>
            </a:r>
          </a:p>
        </p:txBody>
      </p:sp>
    </p:spTree>
    <p:extLst>
      <p:ext uri="{BB962C8B-B14F-4D97-AF65-F5344CB8AC3E}">
        <p14:creationId xmlns:p14="http://schemas.microsoft.com/office/powerpoint/2010/main" val="267619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20 min.</a:t>
            </a:r>
          </a:p>
        </p:txBody>
      </p:sp>
    </p:spTree>
    <p:extLst>
      <p:ext uri="{BB962C8B-B14F-4D97-AF65-F5344CB8AC3E}">
        <p14:creationId xmlns:p14="http://schemas.microsoft.com/office/powerpoint/2010/main" val="10368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20 min</a:t>
            </a:r>
          </a:p>
        </p:txBody>
      </p:sp>
    </p:spTree>
    <p:extLst>
      <p:ext uri="{BB962C8B-B14F-4D97-AF65-F5344CB8AC3E}">
        <p14:creationId xmlns:p14="http://schemas.microsoft.com/office/powerpoint/2010/main" val="50176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5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 not add a stroke (outside border line) to photos or graphics.</a:t>
            </a:r>
          </a:p>
          <a:p>
            <a:r>
              <a:rPr lang="en-US" dirty="0"/>
              <a:t>To remove a stroke:</a:t>
            </a:r>
          </a:p>
          <a:p>
            <a:pPr marL="228600" indent="-228600">
              <a:buAutoNum type="arabicPeriod"/>
            </a:pPr>
            <a:r>
              <a:rPr lang="en-US" dirty="0"/>
              <a:t>Right click on image</a:t>
            </a:r>
          </a:p>
          <a:p>
            <a:pPr marL="228600" indent="-228600">
              <a:buAutoNum type="arabicPeriod"/>
            </a:pPr>
            <a:r>
              <a:rPr lang="en-US" dirty="0"/>
              <a:t>Choose “Format shape”</a:t>
            </a:r>
          </a:p>
          <a:p>
            <a:pPr marL="228600" indent="-228600">
              <a:buAutoNum type="arabicPeriod"/>
            </a:pPr>
            <a:r>
              <a:rPr lang="en-US" dirty="0"/>
              <a:t>Under the paint bucket icon, expand the “Line”. Menu and choose “No line.”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/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B5C1DC-0C10-294B-95BF-2F2C22BEB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76" y="2764150"/>
            <a:ext cx="2527014" cy="424300"/>
          </a:xfrm>
          <a:prstGeom prst="rect">
            <a:avLst/>
          </a:prstGeom>
        </p:spPr>
        <p:txBody>
          <a:bodyPr lIns="64008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BFF021-868A-0D40-A15A-A12658CC648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469848" y="1429753"/>
            <a:ext cx="1006270" cy="100584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noFill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D3662F7-3E47-2442-89FA-69F979862FE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075261" y="1429753"/>
            <a:ext cx="1006270" cy="100584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noFill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A291832-E750-8948-8CDC-440F8C115BA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668149" y="1429753"/>
            <a:ext cx="1006270" cy="100584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noFill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9476" y="3215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ECAFD-50AC-B844-B6F8-EC2D8DAB77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4889" y="2764150"/>
            <a:ext cx="2527014" cy="424300"/>
          </a:xfrm>
          <a:prstGeom prst="rect">
            <a:avLst/>
          </a:prstGeom>
        </p:spPr>
        <p:txBody>
          <a:bodyPr lIns="64008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2C3BD4F-C4E6-1240-B19A-868C6FE934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4889" y="3215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F82FB51-92F0-A345-BB98-0436BCA143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7777" y="2764150"/>
            <a:ext cx="2527014" cy="424300"/>
          </a:xfrm>
          <a:prstGeom prst="rect">
            <a:avLst/>
          </a:prstGeom>
        </p:spPr>
        <p:txBody>
          <a:bodyPr lIns="64008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1780C7F-B382-1444-94CB-9EDE0A450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7777" y="3215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052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 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63F73430-0F71-384C-BFD5-BB5D27E7E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9448" y="2866139"/>
            <a:ext cx="1016000" cy="1016000"/>
          </a:xfrm>
          <a:prstGeom prst="rect">
            <a:avLst/>
          </a:prstGeom>
        </p:spPr>
      </p:pic>
      <p:pic>
        <p:nvPicPr>
          <p:cNvPr id="159" name="Picture 158" descr="Icon&#10;&#10;Description automatically generated">
            <a:extLst>
              <a:ext uri="{FF2B5EF4-FFF2-40B4-BE49-F238E27FC236}">
                <a16:creationId xmlns:a16="http://schemas.microsoft.com/office/drawing/2014/main" id="{F6860FCB-41FC-B840-A571-474B7D9BC6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5836" y="2866139"/>
            <a:ext cx="1016000" cy="1016000"/>
          </a:xfrm>
          <a:prstGeom prst="rect">
            <a:avLst/>
          </a:prstGeom>
        </p:spPr>
      </p:pic>
      <p:pic>
        <p:nvPicPr>
          <p:cNvPr id="161" name="Picture 160" descr="Icon&#10;&#10;Description automatically generated">
            <a:extLst>
              <a:ext uri="{FF2B5EF4-FFF2-40B4-BE49-F238E27FC236}">
                <a16:creationId xmlns:a16="http://schemas.microsoft.com/office/drawing/2014/main" id="{92AD5E4F-E0C6-8A4E-95C9-675C6D74DF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2224" y="2866139"/>
            <a:ext cx="1016000" cy="1016000"/>
          </a:xfrm>
          <a:prstGeom prst="rect">
            <a:avLst/>
          </a:prstGeom>
        </p:spPr>
      </p:pic>
      <p:pic>
        <p:nvPicPr>
          <p:cNvPr id="163" name="Picture 162" descr="Icon&#10;&#10;Description automatically generated">
            <a:extLst>
              <a:ext uri="{FF2B5EF4-FFF2-40B4-BE49-F238E27FC236}">
                <a16:creationId xmlns:a16="http://schemas.microsoft.com/office/drawing/2014/main" id="{D8740459-0167-C343-B98B-D8EDC2D592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38612" y="2866139"/>
            <a:ext cx="1016000" cy="1016000"/>
          </a:xfrm>
          <a:prstGeom prst="rect">
            <a:avLst/>
          </a:prstGeom>
        </p:spPr>
      </p:pic>
      <p:pic>
        <p:nvPicPr>
          <p:cNvPr id="165" name="Picture 164" descr="Logo, icon&#10;&#10;Description automatically generated">
            <a:extLst>
              <a:ext uri="{FF2B5EF4-FFF2-40B4-BE49-F238E27FC236}">
                <a16:creationId xmlns:a16="http://schemas.microsoft.com/office/drawing/2014/main" id="{AA5A82B2-E9F3-164C-B9EE-F3D857BE5A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24998" y="2866139"/>
            <a:ext cx="1016000" cy="1016000"/>
          </a:xfrm>
          <a:prstGeom prst="rect">
            <a:avLst/>
          </a:prstGeom>
        </p:spPr>
      </p:pic>
      <p:pic>
        <p:nvPicPr>
          <p:cNvPr id="167" name="Picture 166" descr="Icon&#10;&#10;Description automatically generated">
            <a:extLst>
              <a:ext uri="{FF2B5EF4-FFF2-40B4-BE49-F238E27FC236}">
                <a16:creationId xmlns:a16="http://schemas.microsoft.com/office/drawing/2014/main" id="{485E43B9-F3D6-9543-A6FA-0B2C47A90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93060" y="2866139"/>
            <a:ext cx="1016000" cy="1016000"/>
          </a:xfrm>
          <a:prstGeom prst="rect">
            <a:avLst/>
          </a:prstGeom>
        </p:spPr>
      </p:pic>
      <p:pic>
        <p:nvPicPr>
          <p:cNvPr id="169" name="Picture 168" descr="Icon&#10;&#10;Description automatically generated">
            <a:extLst>
              <a:ext uri="{FF2B5EF4-FFF2-40B4-BE49-F238E27FC236}">
                <a16:creationId xmlns:a16="http://schemas.microsoft.com/office/drawing/2014/main" id="{FB8FE051-6B17-3C40-94A7-EB8490F93E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06672" y="2866139"/>
            <a:ext cx="1016000" cy="1016000"/>
          </a:xfrm>
          <a:prstGeom prst="rect">
            <a:avLst/>
          </a:prstGeom>
        </p:spPr>
      </p:pic>
      <p:pic>
        <p:nvPicPr>
          <p:cNvPr id="171" name="Picture 170" descr="Icon&#10;&#10;Description automatically generated">
            <a:extLst>
              <a:ext uri="{FF2B5EF4-FFF2-40B4-BE49-F238E27FC236}">
                <a16:creationId xmlns:a16="http://schemas.microsoft.com/office/drawing/2014/main" id="{A21AB6C4-08C5-D742-A9C8-E1EAECC0B5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284" y="2866139"/>
            <a:ext cx="1016000" cy="1016000"/>
          </a:xfrm>
          <a:prstGeom prst="rect">
            <a:avLst/>
          </a:prstGeom>
        </p:spPr>
      </p:pic>
      <p:pic>
        <p:nvPicPr>
          <p:cNvPr id="173" name="Picture 172" descr="Icon&#10;&#10;Description automatically generated">
            <a:extLst>
              <a:ext uri="{FF2B5EF4-FFF2-40B4-BE49-F238E27FC236}">
                <a16:creationId xmlns:a16="http://schemas.microsoft.com/office/drawing/2014/main" id="{5FB8A34E-8D57-CA4D-AC95-0823CEDA01B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24998" y="1850139"/>
            <a:ext cx="1016000" cy="1016000"/>
          </a:xfrm>
          <a:prstGeom prst="rect">
            <a:avLst/>
          </a:prstGeom>
        </p:spPr>
      </p:pic>
      <p:pic>
        <p:nvPicPr>
          <p:cNvPr id="175" name="Picture 174" descr="Icon&#10;&#10;Description automatically generated">
            <a:extLst>
              <a:ext uri="{FF2B5EF4-FFF2-40B4-BE49-F238E27FC236}">
                <a16:creationId xmlns:a16="http://schemas.microsoft.com/office/drawing/2014/main" id="{D3D3D24F-1B7E-E946-8B84-FF042942291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36300" y="1850139"/>
            <a:ext cx="1016000" cy="1016000"/>
          </a:xfrm>
          <a:prstGeom prst="rect">
            <a:avLst/>
          </a:prstGeom>
        </p:spPr>
      </p:pic>
      <p:pic>
        <p:nvPicPr>
          <p:cNvPr id="177" name="Picture 176" descr="Icon&#10;&#10;Description automatically generated">
            <a:extLst>
              <a:ext uri="{FF2B5EF4-FFF2-40B4-BE49-F238E27FC236}">
                <a16:creationId xmlns:a16="http://schemas.microsoft.com/office/drawing/2014/main" id="{D5DB7B46-7E8A-E34C-9DD8-6B7409B5812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47600" y="1850139"/>
            <a:ext cx="1016000" cy="1016000"/>
          </a:xfrm>
          <a:prstGeom prst="rect">
            <a:avLst/>
          </a:prstGeom>
        </p:spPr>
      </p:pic>
      <p:pic>
        <p:nvPicPr>
          <p:cNvPr id="179" name="Picture 178" descr="Icon&#10;&#10;Description automatically generated">
            <a:extLst>
              <a:ext uri="{FF2B5EF4-FFF2-40B4-BE49-F238E27FC236}">
                <a16:creationId xmlns:a16="http://schemas.microsoft.com/office/drawing/2014/main" id="{F250C607-D015-0649-AD27-DF97E665E7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58900" y="1850139"/>
            <a:ext cx="1016000" cy="1016000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85119542-02E3-9D49-B211-B68802ED0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70200" y="1850139"/>
            <a:ext cx="1016000" cy="1016000"/>
          </a:xfrm>
          <a:prstGeom prst="rect">
            <a:avLst/>
          </a:prstGeom>
        </p:spPr>
      </p:pic>
      <p:pic>
        <p:nvPicPr>
          <p:cNvPr id="183" name="Picture 182" descr="Icon&#10;&#10;Description automatically generated">
            <a:extLst>
              <a:ext uri="{FF2B5EF4-FFF2-40B4-BE49-F238E27FC236}">
                <a16:creationId xmlns:a16="http://schemas.microsoft.com/office/drawing/2014/main" id="{49B9C972-4491-4D4D-93E3-1CF3200443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81500" y="1850139"/>
            <a:ext cx="1016000" cy="1016000"/>
          </a:xfrm>
          <a:prstGeom prst="rect">
            <a:avLst/>
          </a:prstGeom>
        </p:spPr>
      </p:pic>
      <p:pic>
        <p:nvPicPr>
          <p:cNvPr id="185" name="Picture 184" descr="A picture containing text, indoor, dark&#10;&#10;Description automatically generated">
            <a:extLst>
              <a:ext uri="{FF2B5EF4-FFF2-40B4-BE49-F238E27FC236}">
                <a16:creationId xmlns:a16="http://schemas.microsoft.com/office/drawing/2014/main" id="{383B38ED-8AE7-E345-894C-10D5B98E82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92800" y="1850139"/>
            <a:ext cx="1016000" cy="1016000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020C046D-669D-8545-B056-4293F7E9EB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4100" y="1850139"/>
            <a:ext cx="1016000" cy="1016000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881A8AE-261C-A348-A29A-780B9D71259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87936" y="848146"/>
            <a:ext cx="1016000" cy="1016000"/>
          </a:xfrm>
          <a:prstGeom prst="rect">
            <a:avLst/>
          </a:prstGeom>
        </p:spPr>
      </p:pic>
      <p:pic>
        <p:nvPicPr>
          <p:cNvPr id="191" name="Picture 190" descr="A picture containing light&#10;&#10;Description automatically generated">
            <a:extLst>
              <a:ext uri="{FF2B5EF4-FFF2-40B4-BE49-F238E27FC236}">
                <a16:creationId xmlns:a16="http://schemas.microsoft.com/office/drawing/2014/main" id="{0B4B8BB2-F061-7E47-B948-57742B403C8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783309" y="848146"/>
            <a:ext cx="1016000" cy="1016000"/>
          </a:xfrm>
          <a:prstGeom prst="rect">
            <a:avLst/>
          </a:prstGeom>
        </p:spPr>
      </p:pic>
      <p:pic>
        <p:nvPicPr>
          <p:cNvPr id="193" name="Picture 192" descr="Icon&#10;&#10;Description automatically generated">
            <a:extLst>
              <a:ext uri="{FF2B5EF4-FFF2-40B4-BE49-F238E27FC236}">
                <a16:creationId xmlns:a16="http://schemas.microsoft.com/office/drawing/2014/main" id="{C655A959-0422-8941-BC0E-D44747B4AE8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678682" y="848146"/>
            <a:ext cx="1016000" cy="1016000"/>
          </a:xfrm>
          <a:prstGeom prst="rect">
            <a:avLst/>
          </a:prstGeom>
        </p:spPr>
      </p:pic>
      <p:pic>
        <p:nvPicPr>
          <p:cNvPr id="195" name="Picture 194" descr="Icon&#10;&#10;Description automatically generated">
            <a:extLst>
              <a:ext uri="{FF2B5EF4-FFF2-40B4-BE49-F238E27FC236}">
                <a16:creationId xmlns:a16="http://schemas.microsoft.com/office/drawing/2014/main" id="{363C42BA-CA57-984C-A0A4-E06A2C1425A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574055" y="848146"/>
            <a:ext cx="1016000" cy="1016000"/>
          </a:xfrm>
          <a:prstGeom prst="rect">
            <a:avLst/>
          </a:prstGeom>
        </p:spPr>
      </p:pic>
      <p:pic>
        <p:nvPicPr>
          <p:cNvPr id="197" name="Picture 196" descr="Icon&#10;&#10;Description automatically generated">
            <a:extLst>
              <a:ext uri="{FF2B5EF4-FFF2-40B4-BE49-F238E27FC236}">
                <a16:creationId xmlns:a16="http://schemas.microsoft.com/office/drawing/2014/main" id="{D19028D2-659E-5941-9EF1-A14D6D1A2BF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469428" y="848146"/>
            <a:ext cx="1016000" cy="10160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2AD4690-1393-9C41-B6A4-0707D8453C1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364801" y="848146"/>
            <a:ext cx="1016000" cy="101600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F62E7B05-8671-1640-8D3E-9A27299ADBF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260174" y="848146"/>
            <a:ext cx="1016000" cy="1016000"/>
          </a:xfrm>
          <a:prstGeom prst="rect">
            <a:avLst/>
          </a:prstGeom>
        </p:spPr>
      </p:pic>
      <p:pic>
        <p:nvPicPr>
          <p:cNvPr id="203" name="Picture 202" descr="Icon&#10;&#10;Description automatically generated">
            <a:extLst>
              <a:ext uri="{FF2B5EF4-FFF2-40B4-BE49-F238E27FC236}">
                <a16:creationId xmlns:a16="http://schemas.microsoft.com/office/drawing/2014/main" id="{05437983-2CFB-4C4E-BF00-9FD125CE1C5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55547" y="848146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 Circl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00F8252D-6C58-B644-8419-739741FDF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1787" y="3143755"/>
            <a:ext cx="1016000" cy="1016000"/>
          </a:xfrm>
          <a:prstGeom prst="rect">
            <a:avLst/>
          </a:prstGeom>
        </p:spPr>
      </p:pic>
      <p:pic>
        <p:nvPicPr>
          <p:cNvPr id="111" name="Picture 110" descr="Icon&#10;&#10;Description automatically generated">
            <a:extLst>
              <a:ext uri="{FF2B5EF4-FFF2-40B4-BE49-F238E27FC236}">
                <a16:creationId xmlns:a16="http://schemas.microsoft.com/office/drawing/2014/main" id="{CCAE60FC-637B-2D4A-933A-57DE3EAF26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999" y="3143755"/>
            <a:ext cx="1016000" cy="1016000"/>
          </a:xfrm>
          <a:prstGeom prst="rect">
            <a:avLst/>
          </a:prstGeom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2454D402-911D-F54C-8225-03705CF53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0211" y="3143755"/>
            <a:ext cx="1016000" cy="1016000"/>
          </a:xfrm>
          <a:prstGeom prst="rect">
            <a:avLst/>
          </a:prstGeom>
        </p:spPr>
      </p:pic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4998B081-CE81-A44D-A5AF-964FC1B1EA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4423" y="3143755"/>
            <a:ext cx="1016000" cy="1016000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3F106DC5-53D4-2C47-983D-7EC1B59CB8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88636" y="3143755"/>
            <a:ext cx="1016000" cy="1016000"/>
          </a:xfrm>
          <a:prstGeom prst="rect">
            <a:avLst/>
          </a:prstGeom>
        </p:spPr>
      </p:pic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EDCA17A0-B6A3-1941-AB4B-298972C164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17575" y="3143755"/>
            <a:ext cx="1016000" cy="1016000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14CF2C30-9D86-1343-AEEA-669C0FDD035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03363" y="3143755"/>
            <a:ext cx="1016000" cy="1016000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365CB2C6-7EBD-664C-85BF-18F94EEF13B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9151" y="3143755"/>
            <a:ext cx="1016000" cy="1016000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F3617435-99DA-7944-A2F2-4F3CF887AC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88636" y="2031660"/>
            <a:ext cx="1016000" cy="1016000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61AD5045-E174-454E-AE31-D22C4F1E7E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72049" y="2031660"/>
            <a:ext cx="1016000" cy="1016000"/>
          </a:xfrm>
          <a:prstGeom prst="rect">
            <a:avLst/>
          </a:prstGeom>
        </p:spPr>
      </p:pic>
      <p:pic>
        <p:nvPicPr>
          <p:cNvPr id="129" name="Picture 128" descr="Logo, icon&#10;&#10;Description automatically generated">
            <a:extLst>
              <a:ext uri="{FF2B5EF4-FFF2-40B4-BE49-F238E27FC236}">
                <a16:creationId xmlns:a16="http://schemas.microsoft.com/office/drawing/2014/main" id="{3B9E0B25-2AE6-4446-BCCC-CDC768275D6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55465" y="2031660"/>
            <a:ext cx="1016000" cy="1016000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967F9588-C987-E445-8FAC-12CF2BB22E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38881" y="2031660"/>
            <a:ext cx="1016000" cy="1016000"/>
          </a:xfrm>
          <a:prstGeom prst="rect">
            <a:avLst/>
          </a:prstGeom>
        </p:spPr>
      </p:pic>
      <p:pic>
        <p:nvPicPr>
          <p:cNvPr id="133" name="Picture 132" descr="Icon&#10;&#10;Description automatically generated">
            <a:extLst>
              <a:ext uri="{FF2B5EF4-FFF2-40B4-BE49-F238E27FC236}">
                <a16:creationId xmlns:a16="http://schemas.microsoft.com/office/drawing/2014/main" id="{64B89D28-4298-434C-83BA-BE7143E5301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22297" y="2031660"/>
            <a:ext cx="1016000" cy="1016000"/>
          </a:xfrm>
          <a:prstGeom prst="rect">
            <a:avLst/>
          </a:prstGeom>
        </p:spPr>
      </p:pic>
      <p:pic>
        <p:nvPicPr>
          <p:cNvPr id="135" name="Picture 134" descr="Icon&#10;&#10;Description automatically generated">
            <a:extLst>
              <a:ext uri="{FF2B5EF4-FFF2-40B4-BE49-F238E27FC236}">
                <a16:creationId xmlns:a16="http://schemas.microsoft.com/office/drawing/2014/main" id="{152C6A9B-CC93-F345-AD9B-CAD35B894D8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05713" y="2031660"/>
            <a:ext cx="1016000" cy="1016000"/>
          </a:xfrm>
          <a:prstGeom prst="rect">
            <a:avLst/>
          </a:prstGeom>
        </p:spPr>
      </p:pic>
      <p:pic>
        <p:nvPicPr>
          <p:cNvPr id="137" name="Picture 1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F85BDD-686F-3E4A-BE8B-4F6D494EC07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89129" y="2031660"/>
            <a:ext cx="1016000" cy="1016000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FB3F2090-1FC9-C446-827B-0ECFC855617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2545" y="2031660"/>
            <a:ext cx="1016000" cy="1016000"/>
          </a:xfrm>
          <a:prstGeom prst="rect">
            <a:avLst/>
          </a:prstGeom>
        </p:spPr>
      </p:pic>
      <p:pic>
        <p:nvPicPr>
          <p:cNvPr id="141" name="Picture 140" descr="Icon&#10;&#10;Description automatically generated">
            <a:extLst>
              <a:ext uri="{FF2B5EF4-FFF2-40B4-BE49-F238E27FC236}">
                <a16:creationId xmlns:a16="http://schemas.microsoft.com/office/drawing/2014/main" id="{FD7E74A3-B3FC-FB48-B472-42753079AE2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88636" y="825050"/>
            <a:ext cx="1016000" cy="1016000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9C9E673-9C27-F84B-AA08-171F7D9488A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67374" y="825050"/>
            <a:ext cx="1016000" cy="1016000"/>
          </a:xfrm>
          <a:prstGeom prst="rect">
            <a:avLst/>
          </a:prstGeom>
        </p:spPr>
      </p:pic>
      <p:pic>
        <p:nvPicPr>
          <p:cNvPr id="145" name="Picture 144" descr="Icon&#10;&#10;Description automatically generated">
            <a:extLst>
              <a:ext uri="{FF2B5EF4-FFF2-40B4-BE49-F238E27FC236}">
                <a16:creationId xmlns:a16="http://schemas.microsoft.com/office/drawing/2014/main" id="{AD74B2B8-ECC6-0246-9F84-4685DB692DC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46114" y="825050"/>
            <a:ext cx="1016000" cy="1016000"/>
          </a:xfrm>
          <a:prstGeom prst="rect">
            <a:avLst/>
          </a:prstGeom>
        </p:spPr>
      </p:pic>
      <p:pic>
        <p:nvPicPr>
          <p:cNvPr id="147" name="Picture 146" descr="Icon&#10;&#10;Description automatically generated">
            <a:extLst>
              <a:ext uri="{FF2B5EF4-FFF2-40B4-BE49-F238E27FC236}">
                <a16:creationId xmlns:a16="http://schemas.microsoft.com/office/drawing/2014/main" id="{CE303718-BA10-8545-86DD-8A653D130A2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624854" y="825050"/>
            <a:ext cx="1016000" cy="1016000"/>
          </a:xfrm>
          <a:prstGeom prst="rect">
            <a:avLst/>
          </a:prstGeom>
        </p:spPr>
      </p:pic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D10E32A2-FD8E-DD48-9154-35E780801AD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503594" y="825050"/>
            <a:ext cx="1016000" cy="1016000"/>
          </a:xfrm>
          <a:prstGeom prst="rect">
            <a:avLst/>
          </a:prstGeom>
        </p:spPr>
      </p:pic>
      <p:pic>
        <p:nvPicPr>
          <p:cNvPr id="151" name="Picture 150" descr="Icon&#10;&#10;Description automatically generated">
            <a:extLst>
              <a:ext uri="{FF2B5EF4-FFF2-40B4-BE49-F238E27FC236}">
                <a16:creationId xmlns:a16="http://schemas.microsoft.com/office/drawing/2014/main" id="{EB6939D6-B840-5149-9041-7DD57DF7AA3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382334" y="825050"/>
            <a:ext cx="1016000" cy="1016000"/>
          </a:xfrm>
          <a:prstGeom prst="rect">
            <a:avLst/>
          </a:prstGeom>
        </p:spPr>
      </p:pic>
      <p:pic>
        <p:nvPicPr>
          <p:cNvPr id="153" name="Picture 152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94B359C2-743D-844C-829D-482351661CF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261074" y="825050"/>
            <a:ext cx="1016000" cy="1016000"/>
          </a:xfrm>
          <a:prstGeom prst="rect">
            <a:avLst/>
          </a:prstGeom>
        </p:spPr>
      </p:pic>
      <p:pic>
        <p:nvPicPr>
          <p:cNvPr id="155" name="Picture 154" descr="Icon&#10;&#10;Description automatically generated">
            <a:extLst>
              <a:ext uri="{FF2B5EF4-FFF2-40B4-BE49-F238E27FC236}">
                <a16:creationId xmlns:a16="http://schemas.microsoft.com/office/drawing/2014/main" id="{CB9FF8C2-BEF9-2B4E-A737-F013688720C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39814" y="82505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umbers w/ text - horizont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B5C1DC-0C10-294B-95BF-2F2C22BEB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76" y="257350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BFF021-868A-0D40-A15A-A12658CC648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561327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D3662F7-3E47-2442-89FA-69F979862FE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160344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A291832-E750-8948-8CDC-440F8C115BA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759361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9476" y="2961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ECAFD-50AC-B844-B6F8-EC2D8DAB77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4889" y="257350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2C3BD4F-C4E6-1240-B19A-868C6FE934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4889" y="2961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F82FB51-92F0-A345-BB98-0436BCA143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7777" y="257350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1780C7F-B382-1444-94CB-9EDE0A450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7777" y="2961808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457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 w/ text - horizont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B5C1DC-0C10-294B-95BF-2F2C22BEB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7876" y="2573501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BFF021-868A-0D40-A15A-A12658CC648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69171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D3662F7-3E47-2442-89FA-69F979862FE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091905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A291832-E750-8948-8CDC-440F8C115BA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068512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876" y="2961808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ECAFD-50AC-B844-B6F8-EC2D8DAB77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4163" y="2573501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2C3BD4F-C4E6-1240-B19A-868C6FE934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4163" y="2961808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F82FB51-92F0-A345-BB98-0436BCA143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0610" y="2573501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1780C7F-B382-1444-94CB-9EDE0A450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0610" y="2961808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A0E660F-1631-CC4C-BCAB-CA7289A987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7217" y="2580159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C48FEF1-2F39-394E-BA9E-EBC1CAA076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7217" y="2968466"/>
            <a:ext cx="1945903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5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066BB7-5C0E-6C42-B335-8B870CCE7E7D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3125458" y="1499869"/>
            <a:ext cx="823312" cy="822960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487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umbers w/ text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82665CF-9B4F-9C4B-A5FB-0D11038E1B0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250894" y="1486820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C533FD9-1192-E143-9F5A-633D64AA1D3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250894" y="2465697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A338210-7BAF-BB48-AE04-208BD43F8A7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250894" y="3444573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8D0C76-B7A7-8645-90E0-D494DDA100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4381" y="1438205"/>
            <a:ext cx="3599299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list item, which can wrap to two lines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A59203-9181-BE47-808D-7F38BF353A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4381" y="2417082"/>
            <a:ext cx="3599299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Second list item, which can wrap to two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AB5A51-E89E-5C44-B784-386A564718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4381" y="3395959"/>
            <a:ext cx="3599299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Third list item, which can wrap to two lines</a:t>
            </a:r>
          </a:p>
        </p:txBody>
      </p:sp>
    </p:spTree>
    <p:extLst>
      <p:ext uri="{BB962C8B-B14F-4D97-AF65-F5344CB8AC3E}">
        <p14:creationId xmlns:p14="http://schemas.microsoft.com/office/powerpoint/2010/main" val="2851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bers w/ text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82665CF-9B4F-9C4B-A5FB-0D11038E1B0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44869" y="1478353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C533FD9-1192-E143-9F5A-633D64AA1D3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44869" y="2457230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A338210-7BAF-BB48-AE04-208BD43F8A7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44869" y="3436106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E07D77-3860-4D4F-A0EA-83ECAE4E6F3B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622229" y="1478353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38535DD-E9C5-864C-8926-7E3D83BFFE95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622229" y="2457230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80D6D79-50A6-CC4F-9C70-E7DF46E75836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4622229" y="3436106"/>
            <a:ext cx="652602" cy="649224"/>
          </a:xfrm>
          <a:prstGeom prst="ellipse">
            <a:avLst/>
          </a:prstGeom>
          <a:solidFill>
            <a:schemeClr val="bg2"/>
          </a:solidFill>
        </p:spPr>
        <p:txBody>
          <a:bodyPr tIns="0" anchor="ctr" anchorCtr="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55B327E-9974-A747-9E2A-4D36D9075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8358" y="1438205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list item, which can wrap to two lines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0C32198-953C-DC44-94A7-1B0FEE4890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358" y="2417082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Second list item, which can wrap to two lines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B00E38A-BD1F-D44C-9620-AF9EFCE3C4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8358" y="3395959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Third list item, which can wrap to two lines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9ED32F-6928-9745-B977-56D8A4568F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5716" y="1438205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Fourth list item, which can wrap to two lines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3C3B905-5EE4-4546-A614-7BB5B3CB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5716" y="2417082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Fifth list item, which can wrap to two lines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2B47E08-3831-3A42-BEBF-654B73EF09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5716" y="3395959"/>
            <a:ext cx="3202986" cy="746454"/>
          </a:xfrm>
          <a:prstGeom prst="rect">
            <a:avLst/>
          </a:prstGeom>
        </p:spPr>
        <p:txBody>
          <a:bodyPr lIns="64008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Sixth list item, which can wrap to two lines</a:t>
            </a:r>
          </a:p>
        </p:txBody>
      </p:sp>
    </p:spTree>
    <p:extLst>
      <p:ext uri="{BB962C8B-B14F-4D97-AF65-F5344CB8AC3E}">
        <p14:creationId xmlns:p14="http://schemas.microsoft.com/office/powerpoint/2010/main" val="22716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2 number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B5C1DC-0C10-294B-95BF-2F2C22BEB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8670" y="1389666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00" b="1" i="0" cap="all" baseline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8670" y="3580932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D5DF17-D6A2-F84F-B37C-4ABADE73E5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99925"/>
            <a:ext cx="0" cy="223383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E2ACB70-A1AC-4346-BD4D-334AFB2CA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877" y="1941329"/>
            <a:ext cx="501580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2EDC512-AD27-5844-A327-102036EE37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911" y="1909240"/>
            <a:ext cx="1960379" cy="14169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7B0F113-6B5E-1C4A-9F6A-D3B17E0026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8883" y="2421992"/>
            <a:ext cx="702031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AD0AA7-F34F-4246-B805-2B6BB88D09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30401" y="1389666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00" b="1" i="0" cap="all" baseline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CC184C-01A4-D04B-AE0B-95550D5446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30401" y="3580932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12D7DE7-5255-C94F-A466-875F57AFF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3608" y="1941329"/>
            <a:ext cx="501580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642AEB8-8A86-5F49-B34B-260B15A446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18642" y="1909240"/>
            <a:ext cx="1960379" cy="14169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14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608BA89-C4A8-704E-AC0A-F3BEDE6834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20614" y="2421992"/>
            <a:ext cx="702031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239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3 number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840" y="3125620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D5DF17-D6A2-F84F-B37C-4ABADE73E5F4}"/>
              </a:ext>
            </a:extLst>
          </p:cNvPr>
          <p:cNvCxnSpPr>
            <a:cxnSpLocks/>
          </p:cNvCxnSpPr>
          <p:nvPr userDrawn="1"/>
        </p:nvCxnSpPr>
        <p:spPr>
          <a:xfrm>
            <a:off x="2689284" y="1561500"/>
            <a:ext cx="0" cy="200451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E2ACB70-A1AC-4346-BD4D-334AFB2CA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97" y="1889982"/>
            <a:ext cx="501580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2EDC512-AD27-5844-A327-102036EE37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9114" y="1816252"/>
            <a:ext cx="1619086" cy="11701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12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7B0F113-6B5E-1C4A-9F6A-D3B17E0026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9222" y="2233841"/>
            <a:ext cx="702031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8C00A95-89FE-8C4A-90B8-C3BDFD87E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493" y="3125620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D1EBF1-9480-F341-BF2F-3F4E7AEE132B}"/>
              </a:ext>
            </a:extLst>
          </p:cNvPr>
          <p:cNvCxnSpPr>
            <a:cxnSpLocks/>
          </p:cNvCxnSpPr>
          <p:nvPr userDrawn="1"/>
        </p:nvCxnSpPr>
        <p:spPr>
          <a:xfrm>
            <a:off x="5698301" y="1561500"/>
            <a:ext cx="0" cy="200451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C0B2B62-A9DC-0B43-9993-1214F588BF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58650" y="1889982"/>
            <a:ext cx="501580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4BBFE2B-BE2E-ED48-9D91-C818ED8BFE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0767" y="1816252"/>
            <a:ext cx="1619086" cy="11701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12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B2C1F089-2891-8C4A-9CA8-65B518949E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90875" y="2233841"/>
            <a:ext cx="702031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F7E586F-4D63-A445-99F4-2AC2768B63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28177" y="3125620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6A3CEDFC-ADEC-FF47-880C-5EDFC9A34C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78334" y="1889982"/>
            <a:ext cx="501580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0B5477F-EEF7-4141-A48E-57AE446BB8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80451" y="1816252"/>
            <a:ext cx="1619086" cy="11701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12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C1E333DD-F985-614E-9F73-5C22F5DC61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10559" y="2233841"/>
            <a:ext cx="702031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70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757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3 number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C8FB82-288F-A648-AD26-E9D13B151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05808" y="1773616"/>
            <a:ext cx="2270234" cy="356044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E2ACB70-A1AC-4346-BD4D-334AFB2CA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7799" y="1025128"/>
            <a:ext cx="344796" cy="490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2EDC512-AD27-5844-A327-102036EE37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33617" y="996447"/>
            <a:ext cx="1088155" cy="755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7B0F113-6B5E-1C4A-9F6A-D3B17E0026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2794" y="1258676"/>
            <a:ext cx="380330" cy="4242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r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D1EBF1-9480-F341-BF2F-3F4E7AEE132B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0175" y="2161418"/>
            <a:ext cx="17629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FEAE9F-AC96-B84D-BDA9-590C37BB15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05808" y="3082154"/>
            <a:ext cx="2270234" cy="356044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C0C1053-501A-B542-8800-8F1E322E07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7799" y="2333666"/>
            <a:ext cx="344796" cy="490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DB9EDF5-7DF2-1C4A-BC80-2EBB04A618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3617" y="2304985"/>
            <a:ext cx="1088155" cy="755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253A68B-6C69-BF47-809F-5E11650B5A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525" y="2608243"/>
            <a:ext cx="380330" cy="4242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r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517ED5-4EDA-644C-B082-FBD667D19E7D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0175" y="3464640"/>
            <a:ext cx="17629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1AF877C-DF9F-4B47-AADC-591B91634F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05808" y="4389409"/>
            <a:ext cx="2270234" cy="356044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B5A8276-8707-3449-B6E0-8B1A9C548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7799" y="3640921"/>
            <a:ext cx="344796" cy="490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303C193-4E92-4E41-9B79-90BCEB953E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3617" y="3612240"/>
            <a:ext cx="1088155" cy="755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l">
              <a:lnSpc>
                <a:spcPct val="80000"/>
              </a:lnSpc>
              <a:buNone/>
              <a:tabLst/>
              <a:defRPr sz="8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C628CF6-A891-A945-8E61-D4EC66A551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2794" y="3874469"/>
            <a:ext cx="380330" cy="4242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r">
              <a:lnSpc>
                <a:spcPct val="80000"/>
              </a:lnSpc>
              <a:buNone/>
              <a:tabLst/>
              <a:defRPr sz="48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874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D1E6DB9C-9875-2946-A828-C8D7CCC9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2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 number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4">
            <a:extLst>
              <a:ext uri="{FF2B5EF4-FFF2-40B4-BE49-F238E27FC236}">
                <a16:creationId xmlns:a16="http://schemas.microsoft.com/office/drawing/2014/main" id="{B1BEE3FB-4899-844F-8455-B9295D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D5DF17-D6A2-F84F-B37C-4ABADE73E5F4}"/>
              </a:ext>
            </a:extLst>
          </p:cNvPr>
          <p:cNvCxnSpPr>
            <a:cxnSpLocks/>
          </p:cNvCxnSpPr>
          <p:nvPr userDrawn="1"/>
        </p:nvCxnSpPr>
        <p:spPr>
          <a:xfrm>
            <a:off x="4271291" y="1063687"/>
            <a:ext cx="0" cy="15989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8C00A95-89FE-8C4A-90B8-C3BDFD87E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1112" y="2226012"/>
            <a:ext cx="2071360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4BBFE2B-BE2E-ED48-9D91-C818ED8BFE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31452" y="1177746"/>
            <a:ext cx="3090680" cy="1048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9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DB2E35-C3F7-9044-BA9D-9FC4C8B2EB7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39919" y="2865181"/>
            <a:ext cx="2673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9557E04-A219-BA4D-9B32-218ABEAB9B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30111" y="2226012"/>
            <a:ext cx="2071360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2A7021-16B1-CE46-AEAF-480257DB9E6D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2947" y="2865181"/>
            <a:ext cx="2665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D33FF0-9117-354D-ACAC-BF23A4019F8B}"/>
              </a:ext>
            </a:extLst>
          </p:cNvPr>
          <p:cNvCxnSpPr>
            <a:cxnSpLocks/>
          </p:cNvCxnSpPr>
          <p:nvPr userDrawn="1"/>
        </p:nvCxnSpPr>
        <p:spPr>
          <a:xfrm>
            <a:off x="4271291" y="3045909"/>
            <a:ext cx="0" cy="15989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5B6FEF1-62EB-2447-9A20-6556DC0C0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1112" y="4224000"/>
            <a:ext cx="2071360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3A72080-AD8B-9144-A66D-309BBA5D77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30111" y="4224000"/>
            <a:ext cx="2071360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i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C86F9DB-9BDC-724F-9F14-0879D80A03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452" y="3167481"/>
            <a:ext cx="3090680" cy="1048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9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B648499-AF8A-4D4A-9B0D-174F2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0451" y="1177746"/>
            <a:ext cx="3090680" cy="1048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9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9D0D7A0B-6030-8C40-A69F-7D4A92E5CD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0451" y="3167481"/>
            <a:ext cx="3090680" cy="1048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9000" b="1" i="0" spc="-300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249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Header &amp;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5A9666-5B97-D448-81A6-4496C3B017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69" y="1881352"/>
            <a:ext cx="6035039" cy="27098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4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Main bullet goes here</a:t>
            </a:r>
          </a:p>
          <a:p>
            <a:pPr lvl="1"/>
            <a:r>
              <a:rPr lang="en-US" dirty="0"/>
              <a:t>Sub bullet 1 here</a:t>
            </a:r>
          </a:p>
          <a:p>
            <a:pPr lvl="2"/>
            <a:r>
              <a:rPr lang="en-US" dirty="0"/>
              <a:t>Support 1</a:t>
            </a:r>
          </a:p>
          <a:p>
            <a:pPr lvl="2"/>
            <a:r>
              <a:rPr lang="en-US" dirty="0"/>
              <a:t>Support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5D81D1-2FE0-2341-80DF-CFF320BA8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3015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large header text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Header &amp;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BD6F80A-C4E1-404B-9EA7-3AFD6A764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569" y="1881352"/>
            <a:ext cx="4072431" cy="27098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4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1</a:t>
            </a:r>
          </a:p>
          <a:p>
            <a:pPr lvl="2"/>
            <a:r>
              <a:rPr lang="en-US" dirty="0"/>
              <a:t>Support A</a:t>
            </a:r>
          </a:p>
          <a:p>
            <a:pPr lvl="2"/>
            <a:r>
              <a:rPr lang="en-US" dirty="0"/>
              <a:t>Support B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1D3B18-1680-A949-AB3F-5DD8F48234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1491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large header text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F4496127-805F-1D43-8C02-EECE68B8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15AA42B-B726-E148-9877-831FFF6808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7155" y="1881352"/>
            <a:ext cx="4072431" cy="27098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4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1</a:t>
            </a:r>
          </a:p>
          <a:p>
            <a:pPr lvl="2"/>
            <a:r>
              <a:rPr lang="en-US" dirty="0"/>
              <a:t>Support A</a:t>
            </a:r>
          </a:p>
          <a:p>
            <a:pPr lvl="2"/>
            <a:r>
              <a:rPr lang="en-US" dirty="0"/>
              <a:t>Support B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</a:t>
            </a:r>
          </a:p>
        </p:txBody>
      </p:sp>
    </p:spTree>
    <p:extLst>
      <p:ext uri="{BB962C8B-B14F-4D97-AF65-F5344CB8AC3E}">
        <p14:creationId xmlns:p14="http://schemas.microsoft.com/office/powerpoint/2010/main" val="16524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Header &amp; 1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5A9666-5B97-D448-81A6-4496C3B017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69" y="1881352"/>
            <a:ext cx="6035039" cy="27098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6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4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First list item</a:t>
            </a:r>
          </a:p>
          <a:p>
            <a:pPr lvl="1"/>
            <a:r>
              <a:rPr lang="en-US" dirty="0"/>
              <a:t>Sub item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item 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5D81D1-2FE0-2341-80DF-CFF320BA8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3015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large header text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Header &amp;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BD6F80A-C4E1-404B-9EA7-3AFD6A764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569" y="1881352"/>
            <a:ext cx="4072431" cy="27098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6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4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First list item </a:t>
            </a:r>
          </a:p>
          <a:p>
            <a:pPr lvl="1"/>
            <a:r>
              <a:rPr lang="en-US" dirty="0"/>
              <a:t>Sub item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item 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1D3B18-1680-A949-AB3F-5DD8F48234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1491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large header text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F4496127-805F-1D43-8C02-EECE68B8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2583B9-15AC-E643-AB06-AC800EEE51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787" y="1881352"/>
            <a:ext cx="4072431" cy="27098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 startAt="2"/>
              <a:tabLst/>
              <a:defRPr sz="16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4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Second list item </a:t>
            </a:r>
          </a:p>
          <a:p>
            <a:pPr lvl="1"/>
            <a:r>
              <a:rPr lang="en-US" dirty="0"/>
              <a:t>Sub item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item 2</a:t>
            </a:r>
          </a:p>
        </p:txBody>
      </p:sp>
    </p:spTree>
    <p:extLst>
      <p:ext uri="{BB962C8B-B14F-4D97-AF65-F5344CB8AC3E}">
        <p14:creationId xmlns:p14="http://schemas.microsoft.com/office/powerpoint/2010/main" val="35488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 Header and 1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4BC6BB-2C8B-6441-A641-343796D172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570" y="1896460"/>
            <a:ext cx="6035040" cy="2559926"/>
          </a:xfrm>
          <a:prstGeom prst="rect">
            <a:avLst/>
          </a:prstGeom>
        </p:spPr>
        <p:txBody>
          <a:bodyPr lIns="64008">
            <a:normAutofit/>
          </a:bodyPr>
          <a:lstStyle>
            <a:lvl1pPr marL="0" indent="0">
              <a:lnSpc>
                <a:spcPct val="120000"/>
              </a:lnSpc>
              <a:buNone/>
              <a:defRPr lang="en-US" sz="1800" b="0" i="0">
                <a:solidFill>
                  <a:schemeClr val="tx1"/>
                </a:solidFill>
                <a:effectLst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85D688-E963-6E4C-84A4-E9F0BDBD9D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1491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large header text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B0374A1-DEAB-1A46-9502-CFB8A811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 Header and 2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4BC6BB-2C8B-6441-A641-343796D172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7" y="1896460"/>
            <a:ext cx="4067174" cy="2612478"/>
          </a:xfrm>
          <a:prstGeom prst="rect">
            <a:avLst/>
          </a:prstGeom>
        </p:spPr>
        <p:txBody>
          <a:bodyPr lIns="64008" rIns="228600">
            <a:normAutofit/>
          </a:bodyPr>
          <a:lstStyle>
            <a:lvl1pPr marL="0" indent="0">
              <a:lnSpc>
                <a:spcPct val="120000"/>
              </a:lnSpc>
              <a:buNone/>
              <a:defRPr lang="en-US" sz="1600" b="0" i="0">
                <a:solidFill>
                  <a:schemeClr val="tx1"/>
                </a:solidFill>
                <a:effectLst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B3BC13-D241-2749-88CC-F393E57DE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896460"/>
            <a:ext cx="4076700" cy="2612478"/>
          </a:xfrm>
          <a:prstGeom prst="rect">
            <a:avLst/>
          </a:prstGeom>
        </p:spPr>
        <p:txBody>
          <a:bodyPr lIns="228600">
            <a:normAutofit/>
          </a:bodyPr>
          <a:lstStyle>
            <a:lvl1pPr marL="0" indent="0">
              <a:lnSpc>
                <a:spcPct val="120000"/>
              </a:lnSpc>
              <a:buNone/>
              <a:defRPr lang="en-US" sz="1600" b="0" i="0">
                <a:solidFill>
                  <a:schemeClr val="tx1"/>
                </a:solidFill>
                <a:effectLst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F1F728-AC73-9B49-BEE2-F8C20A051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70" y="1255713"/>
            <a:ext cx="8149130" cy="536301"/>
          </a:xfrm>
          <a:prstGeom prst="rect">
            <a:avLst/>
          </a:prstGeom>
        </p:spPr>
        <p:txBody>
          <a:bodyPr lIns="64008" anchor="b" anchorCtr="0"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large header text</a:t>
            </a: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74626925-A26A-2946-866E-F60DEAF0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4">
            <a:extLst>
              <a:ext uri="{FF2B5EF4-FFF2-40B4-BE49-F238E27FC236}">
                <a16:creationId xmlns:a16="http://schemas.microsoft.com/office/drawing/2014/main" id="{F16BFF81-7BCA-8F45-B05B-F1553CC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7431DB-09F7-EB4C-93BC-54A4B7469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69" y="1132489"/>
            <a:ext cx="6035039" cy="358131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5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</a:t>
            </a:r>
          </a:p>
        </p:txBody>
      </p:sp>
    </p:spTree>
    <p:extLst>
      <p:ext uri="{BB962C8B-B14F-4D97-AF65-F5344CB8AC3E}">
        <p14:creationId xmlns:p14="http://schemas.microsoft.com/office/powerpoint/2010/main" val="29394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6E3C299-013F-234E-A392-DA25EE1D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033" y="1123950"/>
            <a:ext cx="4076699" cy="34671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4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A3980F-2B97-D74E-A68C-2D83486B9A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269" y="1123950"/>
            <a:ext cx="4076699" cy="34671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 sz="1400"/>
            </a:lvl2pPr>
            <a:lvl3pPr>
              <a:lnSpc>
                <a:spcPct val="112000"/>
              </a:lnSpc>
              <a:spcBef>
                <a:spcPts val="1000"/>
              </a:spcBef>
              <a:defRPr sz="1300"/>
            </a:lvl3pPr>
          </a:lstStyle>
          <a:p>
            <a:pPr lvl="0"/>
            <a:r>
              <a:rPr lang="en-US" dirty="0"/>
              <a:t>Bullet 2</a:t>
            </a:r>
          </a:p>
          <a:p>
            <a:pPr lvl="1"/>
            <a:r>
              <a:rPr lang="en-US" dirty="0"/>
              <a:t>Sub bullet 1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◦"/>
              <a:tabLst/>
              <a:defRPr/>
            </a:pPr>
            <a:r>
              <a:rPr lang="en-US" dirty="0"/>
              <a:t>Sub bullet 2</a:t>
            </a: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95E3F954-7363-8442-AC75-A51B5518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4">
            <a:extLst>
              <a:ext uri="{FF2B5EF4-FFF2-40B4-BE49-F238E27FC236}">
                <a16:creationId xmlns:a16="http://schemas.microsoft.com/office/drawing/2014/main" id="{F16BFF81-7BCA-8F45-B05B-F1553CC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7431DB-09F7-EB4C-93BC-54A4B7469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69" y="1132489"/>
            <a:ext cx="6035039" cy="35813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8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5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First list item</a:t>
            </a:r>
          </a:p>
          <a:p>
            <a:pPr lvl="1"/>
            <a:r>
              <a:rPr lang="en-US" dirty="0"/>
              <a:t>Sub list item</a:t>
            </a:r>
          </a:p>
          <a:p>
            <a:pPr lvl="2"/>
            <a:r>
              <a:rPr lang="en-US" dirty="0"/>
              <a:t>Supporting item</a:t>
            </a:r>
          </a:p>
          <a:p>
            <a:pPr lvl="2"/>
            <a:r>
              <a:rPr lang="en-US" dirty="0"/>
              <a:t>Supporting item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list item</a:t>
            </a:r>
          </a:p>
        </p:txBody>
      </p:sp>
    </p:spTree>
    <p:extLst>
      <p:ext uri="{BB962C8B-B14F-4D97-AF65-F5344CB8AC3E}">
        <p14:creationId xmlns:p14="http://schemas.microsoft.com/office/powerpoint/2010/main" val="2967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DA425-DD04-6348-A676-3280BC632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940676"/>
            <a:ext cx="8458200" cy="365037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45EA2CD-C4AF-6749-A701-C8B1014F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6E3C299-013F-234E-A392-DA25EE1D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033" y="1123950"/>
            <a:ext cx="4076699" cy="34671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6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4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First list item</a:t>
            </a:r>
          </a:p>
          <a:p>
            <a:pPr lvl="1"/>
            <a:r>
              <a:rPr lang="en-US" dirty="0"/>
              <a:t>Sub item </a:t>
            </a:r>
          </a:p>
          <a:p>
            <a:pPr lvl="2"/>
            <a:r>
              <a:rPr lang="en-US" dirty="0"/>
              <a:t>Support</a:t>
            </a:r>
          </a:p>
          <a:p>
            <a:pPr lvl="2"/>
            <a:r>
              <a:rPr lang="en-US" dirty="0"/>
              <a:t>Support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item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A3980F-2B97-D74E-A68C-2D83486B9A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269" y="1123950"/>
            <a:ext cx="4076699" cy="34671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 startAt="2"/>
              <a:tabLst/>
              <a:defRPr sz="1600"/>
            </a:lvl1pPr>
            <a:lvl2pPr marL="800100" marR="0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1400"/>
            </a:lvl2pPr>
            <a:lvl3pPr marL="1257300" indent="-342900">
              <a:lnSpc>
                <a:spcPct val="112000"/>
              </a:lnSpc>
              <a:spcBef>
                <a:spcPts val="1000"/>
              </a:spcBef>
              <a:buFont typeface="+mj-lt"/>
              <a:buAutoNum type="arabicPeriod"/>
              <a:defRPr sz="1300"/>
            </a:lvl3pPr>
          </a:lstStyle>
          <a:p>
            <a:pPr lvl="0"/>
            <a:r>
              <a:rPr lang="en-US" dirty="0"/>
              <a:t>Second list item</a:t>
            </a:r>
          </a:p>
          <a:p>
            <a:pPr lvl="1"/>
            <a:r>
              <a:rPr lang="en-US" dirty="0"/>
              <a:t>Sub item</a:t>
            </a:r>
          </a:p>
          <a:p>
            <a:pPr lvl="2"/>
            <a:r>
              <a:rPr lang="en-US" dirty="0"/>
              <a:t>Support</a:t>
            </a:r>
          </a:p>
          <a:p>
            <a:pPr lvl="2"/>
            <a:r>
              <a:rPr lang="en-US" dirty="0"/>
              <a:t>Support</a:t>
            </a:r>
          </a:p>
          <a:p>
            <a:pPr marL="8001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/>
              <a:t>Sub item</a:t>
            </a: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95E3F954-7363-8442-AC75-A51B5518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92ABFE-241A-054E-801A-E09BA477F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6083" y="1497880"/>
            <a:ext cx="766812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11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E333363-DC7E-2647-96CC-74C6C939D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913" y="1677302"/>
            <a:ext cx="5451475" cy="21477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4763" indent="0">
              <a:lnSpc>
                <a:spcPct val="114000"/>
              </a:lnSpc>
              <a:buNone/>
              <a:tabLst/>
              <a:defRPr sz="24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0CE0D-ABAF-FE40-BD24-A2C2DA12D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3771900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i="1" baseline="0">
                <a:solidFill>
                  <a:schemeClr val="bg2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–Attribution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E641924A-30C7-2249-B1AC-29D2FA3C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1FD088F-088B-CA45-8525-B5F5947F4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48029" y="1152469"/>
            <a:ext cx="5697416" cy="25159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4763" indent="0">
              <a:lnSpc>
                <a:spcPct val="114000"/>
              </a:lnSpc>
              <a:buFont typeface="Arial" panose="020B0604020202020204" pitchFamily="34" charset="0"/>
              <a:buNone/>
              <a:tabLst/>
              <a:defRPr sz="24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491E4-2D9D-174D-8C5C-D67C34802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3771900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 b="1" i="1" baseline="0">
                <a:solidFill>
                  <a:schemeClr val="bg2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–Attribution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98A7A49-DBE8-304D-A5F5-541B190D1B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1217" y="956013"/>
            <a:ext cx="766812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Font typeface="Arial" panose="020B0604020202020204" pitchFamily="34" charset="0"/>
              <a:buNone/>
              <a:tabLst/>
              <a:defRPr sz="11500" b="1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182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B0791AB-8A2C-E74D-B70B-48330DF7A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841" y="1509712"/>
            <a:ext cx="1892300" cy="1893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EA3128-AD33-424C-8789-096987AC1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1282" y="1406771"/>
            <a:ext cx="5451475" cy="2147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762" marR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marL="4762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.”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B6289BF-85FF-CE42-ABA7-C8D46F56F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7787" y="3771900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i="1" baseline="0">
                <a:solidFill>
                  <a:schemeClr val="bg2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—Name of person in photo</a:t>
            </a: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B8D505D2-CA9C-3848-B0E5-196DD55A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hoto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B0791AB-8A2C-E74D-B70B-48330DF7A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841" y="1097667"/>
            <a:ext cx="1892300" cy="1893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EA3128-AD33-424C-8789-096987AC1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1282" y="994726"/>
            <a:ext cx="5451475" cy="2147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762" marR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marL="4762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.”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B6289BF-85FF-CE42-ABA7-C8D46F56F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7787" y="3359855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i="1" baseline="0">
                <a:solidFill>
                  <a:schemeClr val="bg2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—Name of person in photo</a:t>
            </a:r>
          </a:p>
        </p:txBody>
      </p:sp>
    </p:spTree>
    <p:extLst>
      <p:ext uri="{BB962C8B-B14F-4D97-AF65-F5344CB8AC3E}">
        <p14:creationId xmlns:p14="http://schemas.microsoft.com/office/powerpoint/2010/main" val="23950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443755-1C8C-A04B-8C41-3BE61AC97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345800"/>
            <a:ext cx="8458200" cy="635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800" b="1" i="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800" b="1" i="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800" b="1" i="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800" b="1" i="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Interior page title  //  Keep it short!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54313B-B585-4843-A18B-40754774C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0774" y="1687532"/>
            <a:ext cx="5460453" cy="18655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14000"/>
              </a:lnSpc>
              <a:buNone/>
              <a:defRPr sz="24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pPr lvl="0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CB99A6-15BE-5741-AEF2-CDE00EDEA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919" y="3694113"/>
            <a:ext cx="5388990" cy="461962"/>
          </a:xfrm>
          <a:prstGeom prst="rect">
            <a:avLst/>
          </a:prstGeom>
        </p:spPr>
        <p:txBody>
          <a:bodyPr lIns="100584" rIns="0"/>
          <a:lstStyle>
            <a:lvl1pPr marL="0" indent="0" algn="r">
              <a:buNone/>
              <a:defRPr sz="1500" b="1" i="1">
                <a:solidFill>
                  <a:schemeClr val="bg1"/>
                </a:solidFill>
                <a:latin typeface="Merriweather" pitchFamily="2" charset="77"/>
              </a:defRPr>
            </a:lvl1pPr>
            <a:lvl2pPr algn="r">
              <a:defRPr sz="1600" b="1" i="1">
                <a:latin typeface="Merriweather" pitchFamily="2" charset="77"/>
              </a:defRPr>
            </a:lvl2pPr>
            <a:lvl3pPr algn="r">
              <a:defRPr sz="1600" b="1" i="1">
                <a:latin typeface="Merriweather" pitchFamily="2" charset="77"/>
              </a:defRPr>
            </a:lvl3pPr>
            <a:lvl4pPr algn="r">
              <a:defRPr sz="1600" b="1" i="1">
                <a:latin typeface="Merriweather" pitchFamily="2" charset="77"/>
              </a:defRPr>
            </a:lvl4pPr>
            <a:lvl5pPr algn="r">
              <a:defRPr sz="1600" b="1" i="1"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–Attribution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17C360E-28AA-7345-93F2-29291E8E9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6083" y="1497880"/>
            <a:ext cx="766812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115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8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 (no tit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3ED5DFD8-F335-9A42-9729-930D3ABCFE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295" y="1157288"/>
            <a:ext cx="5687327" cy="2673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4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.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239CCFF-A0A7-BD4F-AD75-B4FF1370C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1797" y="3878074"/>
            <a:ext cx="5664932" cy="461962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1500" b="1" i="1">
                <a:solidFill>
                  <a:schemeClr val="bg1"/>
                </a:solidFill>
                <a:latin typeface="Merriweather" pitchFamily="2" charset="77"/>
              </a:defRPr>
            </a:lvl1pPr>
            <a:lvl2pPr algn="r">
              <a:defRPr sz="1600" b="1" i="1">
                <a:latin typeface="Merriweather" pitchFamily="2" charset="77"/>
              </a:defRPr>
            </a:lvl2pPr>
            <a:lvl3pPr algn="r">
              <a:defRPr sz="1600" b="1" i="1">
                <a:latin typeface="Merriweather" pitchFamily="2" charset="77"/>
              </a:defRPr>
            </a:lvl3pPr>
            <a:lvl4pPr algn="r">
              <a:defRPr sz="1600" b="1" i="1">
                <a:latin typeface="Merriweather" pitchFamily="2" charset="77"/>
              </a:defRPr>
            </a:lvl4pPr>
            <a:lvl5pPr algn="r">
              <a:defRPr sz="1600" b="1" i="1"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–Attribution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08F80FB-DCB5-C14B-9870-3E25558B55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1217" y="956013"/>
            <a:ext cx="766812" cy="6877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763" indent="0" algn="ctr">
              <a:lnSpc>
                <a:spcPct val="80000"/>
              </a:lnSpc>
              <a:buNone/>
              <a:tabLst/>
              <a:defRPr sz="115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44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E333363-DC7E-2647-96CC-74C6C939D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87" y="1795065"/>
            <a:ext cx="7031291" cy="19664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4763" indent="0">
              <a:lnSpc>
                <a:spcPct val="120000"/>
              </a:lnSpc>
              <a:buNone/>
              <a:tabLst/>
              <a:defRPr sz="30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E641924A-30C7-2249-B1AC-29D2FA3C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E333363-DC7E-2647-96CC-74C6C939D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87" y="1538756"/>
            <a:ext cx="6940313" cy="19664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20000"/>
              </a:lnSpc>
              <a:buNone/>
              <a:tabLst/>
              <a:defRPr sz="3000">
                <a:solidFill>
                  <a:schemeClr val="bg2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81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E85D-D6C3-9F47-B6B3-505B52356B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E333363-DC7E-2647-96CC-74C6C939D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87" y="1538756"/>
            <a:ext cx="6869193" cy="19664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20000"/>
              </a:lnSpc>
              <a:buNone/>
              <a:tabLst/>
              <a:defRPr sz="3000">
                <a:solidFill>
                  <a:schemeClr val="accent6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09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photo righ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454F7-AE76-C648-A1CD-C4AF03693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040416"/>
            <a:ext cx="2873266" cy="310591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2100" baseline="0">
                <a:solidFill>
                  <a:schemeClr val="bg2"/>
                </a:solidFill>
                <a:latin typeface="Merriweather" pitchFamily="2" charset="77"/>
              </a:defRPr>
            </a:lvl1pPr>
            <a:lvl2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2pPr>
            <a:lvl3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3pPr>
            <a:lvl4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4pPr>
            <a:lvl5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9442C-5EC8-C14D-83BD-CF59DD0612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1198" y="1040416"/>
            <a:ext cx="4869902" cy="310591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3D3EECFD-5FDA-A24D-BD3E-9739B137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E85D-D6C3-9F47-B6B3-505B52356B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E333363-DC7E-2647-96CC-74C6C939D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87" y="1538756"/>
            <a:ext cx="6828553" cy="19664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20000"/>
              </a:lnSpc>
              <a:buNone/>
              <a:tabLst/>
              <a:defRPr sz="3000">
                <a:solidFill>
                  <a:schemeClr val="bg1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3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 Caption + Laptop UI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2A0E0E-2E5C-444D-83CD-F85982BF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275" y="1174898"/>
            <a:ext cx="5742447" cy="31844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454F7-AE76-C648-A1CD-C4AF03693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869" y="1040416"/>
            <a:ext cx="2873266" cy="310591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2100" baseline="0">
                <a:solidFill>
                  <a:schemeClr val="bg2"/>
                </a:solidFill>
                <a:latin typeface="Merriweather" pitchFamily="2" charset="77"/>
              </a:defRPr>
            </a:lvl1pPr>
            <a:lvl2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2pPr>
            <a:lvl3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3pPr>
            <a:lvl4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4pPr>
            <a:lvl5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9442C-5EC8-C14D-83BD-CF59DD0612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1198" y="1361090"/>
            <a:ext cx="4398251" cy="2669627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3D3EECFD-5FDA-A24D-BD3E-9739B137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 Caption + Mobile UI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7AD3B-882B-1346-809E-3E2FB903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40" y="278524"/>
            <a:ext cx="2877121" cy="471783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9442C-5EC8-C14D-83BD-CF59DD0612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034534" y="1324303"/>
            <a:ext cx="1496125" cy="2622331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A1357D-ADD9-1B42-A519-C61B94FCBC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040416"/>
            <a:ext cx="4586452" cy="310591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2300" baseline="0">
                <a:solidFill>
                  <a:schemeClr val="bg2"/>
                </a:solidFill>
                <a:latin typeface="Merriweather" pitchFamily="2" charset="77"/>
              </a:defRPr>
            </a:lvl1pPr>
            <a:lvl2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2pPr>
            <a:lvl3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3pPr>
            <a:lvl4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4pPr>
            <a:lvl5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EAE7FDE2-A5EC-DD46-90EE-71A63DCE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UI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4847F1-E571-9E45-A744-2B726EA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6192" y="966748"/>
            <a:ext cx="7111616" cy="3645892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8F0E1C1-7986-C04A-B386-13CC2CD24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5971" y="1166648"/>
            <a:ext cx="5440817" cy="3072911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3E184035-60FB-CA42-81E4-90FAC192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UI (no title)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4847F1-E571-9E45-A744-2B726EA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0108" y="451944"/>
            <a:ext cx="8154598" cy="3962527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8F0E1C1-7986-C04A-B386-13CC2CD24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51042" y="710030"/>
            <a:ext cx="6241918" cy="32623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99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+ Mobile UI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4847F1-E571-9E45-A744-2B726EA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0136" y="966748"/>
            <a:ext cx="6798563" cy="348540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8F0E1C1-7986-C04A-B386-13CC2CD24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9915" y="1166649"/>
            <a:ext cx="5201313" cy="2937642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B987-2AB1-7040-8BB7-CD030D6B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416"/>
            <a:ext cx="2460496" cy="4034658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B3198FC-A128-5A42-9B58-A375768BB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597605" y="2071219"/>
            <a:ext cx="1279476" cy="22426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3E184035-60FB-CA42-81E4-90FAC192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+ Mobile UI (no title)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4847F1-E571-9E45-A744-2B726EA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5597" y="505514"/>
            <a:ext cx="7175504" cy="3982405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8F0E1C1-7986-C04A-B386-13CC2CD24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4676" y="734746"/>
            <a:ext cx="5503394" cy="3332757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B987-2AB1-7040-8BB7-CD030D6B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181"/>
            <a:ext cx="2460496" cy="4034658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B3198FC-A128-5A42-9B58-A375768BB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597605" y="2086984"/>
            <a:ext cx="1279476" cy="22426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96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obile UI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D2F8E-FCB3-BB4B-B26C-6D3AA754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1646" y="973293"/>
            <a:ext cx="1625938" cy="347544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9DAF297-0082-D745-88E3-659C156569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291572" y="1479502"/>
            <a:ext cx="1402976" cy="245382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AE404A-9C29-5545-ACB1-C087D280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9030" y="973293"/>
            <a:ext cx="1625938" cy="347544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1802BA1-0407-2049-BF0E-B763C33570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3870512" y="1479502"/>
            <a:ext cx="1402976" cy="245382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D8B31D-64A8-D048-A2B2-C0B06325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46415" y="973293"/>
            <a:ext cx="1625938" cy="3475440"/>
          </a:xfrm>
          <a:prstGeom prst="rect">
            <a:avLst/>
          </a:prstGeom>
        </p:spPr>
      </p:pic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832E651-265D-AE49-AE7B-FBB8A06F1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465216" y="1479502"/>
            <a:ext cx="1402976" cy="245382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207CFBB0-D1F5-5B46-A730-B8EF619B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1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obile UI w/ Captio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D2F8E-FCB3-BB4B-B26C-6D3AA754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1646" y="899720"/>
            <a:ext cx="1543469" cy="3299163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9DAF297-0082-D745-88E3-659C156569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286317" y="1379653"/>
            <a:ext cx="1331816" cy="232936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00D490-A52B-B74F-9F2B-0EC6700AC6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763" y="4262272"/>
            <a:ext cx="1796940" cy="65755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buNone/>
              <a:defRPr lang="en-US" sz="1500" b="1" i="0">
                <a:solidFill>
                  <a:schemeClr val="accent6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Insert caption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6F4938-60CE-E348-AD25-C8DD51E6F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0" y="4262272"/>
            <a:ext cx="1796940" cy="65755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buNone/>
              <a:defRPr lang="en-US" sz="1500" b="1" i="0">
                <a:solidFill>
                  <a:schemeClr val="accent6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Insert caption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873AE6-B775-AB46-92CA-E8A26C7B9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8684" y="4262272"/>
            <a:ext cx="1796940" cy="65755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buNone/>
              <a:defRPr lang="en-US" sz="1500" b="1" i="0">
                <a:solidFill>
                  <a:schemeClr val="accent6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E8951-302F-2649-BB48-17C9383C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00266" y="899720"/>
            <a:ext cx="1543469" cy="3299163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B700EDE-8020-E147-81E2-67515B9B5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3911347" y="1379653"/>
            <a:ext cx="1331816" cy="232936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F92D93-3626-B642-B7B3-42661BB5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00800" y="899720"/>
            <a:ext cx="1543469" cy="3299163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148CC4-B588-D340-B920-6A2B54D25E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15471" y="1379653"/>
            <a:ext cx="1331816" cy="232936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5BDF0F4D-6C44-3642-897F-310499E8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obile UI (no title)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D2F8E-FCB3-BB4B-B26C-6D3AA754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6248" y="436179"/>
            <a:ext cx="1936734" cy="413976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9DAF297-0082-D745-88E3-659C156569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157484" y="1040028"/>
            <a:ext cx="1671152" cy="292287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AE404A-9C29-5545-ACB1-C087D280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3633" y="436179"/>
            <a:ext cx="1936734" cy="4139764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1802BA1-0407-2049-BF0E-B763C33570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3741679" y="1040028"/>
            <a:ext cx="1671152" cy="292287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D8B31D-64A8-D048-A2B2-C0B06325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1017" y="436179"/>
            <a:ext cx="1936734" cy="4139764"/>
          </a:xfrm>
          <a:prstGeom prst="rect">
            <a:avLst/>
          </a:prstGeom>
        </p:spPr>
      </p:pic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832E651-265D-AE49-AE7B-FBB8A06F1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331128" y="1040028"/>
            <a:ext cx="1671152" cy="292287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09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, text righ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9442C-5EC8-C14D-83BD-CF59DD0612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1040416"/>
            <a:ext cx="4869902" cy="3105916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454F7-AE76-C648-A1CD-C4AF03693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0506" y="1040416"/>
            <a:ext cx="2873266" cy="310591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2100" baseline="0">
                <a:solidFill>
                  <a:schemeClr val="bg2"/>
                </a:solidFill>
                <a:latin typeface="Merriweather" pitchFamily="2" charset="77"/>
              </a:defRPr>
            </a:lvl1pPr>
            <a:lvl2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2pPr>
            <a:lvl3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3pPr>
            <a:lvl4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4pPr>
            <a:lvl5pPr>
              <a:lnSpc>
                <a:spcPct val="110000"/>
              </a:lnSpc>
              <a:defRPr sz="2300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3D3EECFD-5FDA-A24D-BD3E-9739B137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Feature Headline 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5BDF0F4D-6C44-3642-897F-310499E82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In the press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E2322E9-8641-B643-9290-38D11F3F5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69" y="818147"/>
            <a:ext cx="8456231" cy="9895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762" indent="0">
              <a:lnSpc>
                <a:spcPct val="114000"/>
              </a:lnSpc>
              <a:buNone/>
              <a:tabLst/>
              <a:defRPr sz="2400">
                <a:solidFill>
                  <a:schemeClr val="accent3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“Headline goes here”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6F8006A-8FDC-1C4B-8EA4-D6AFE9339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745" y="1807703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1" baseline="0">
                <a:solidFill>
                  <a:schemeClr val="accent3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247AEA-81E2-7E44-92A0-986286FEC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69" y="2237873"/>
            <a:ext cx="8456231" cy="9895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762" indent="0">
              <a:lnSpc>
                <a:spcPct val="114000"/>
              </a:lnSpc>
              <a:buNone/>
              <a:tabLst/>
              <a:defRPr sz="2400">
                <a:solidFill>
                  <a:schemeClr val="accent3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“Headline goes here”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60C4E36-43EC-354B-A378-EF8D92DF07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745" y="3227429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1" baseline="0">
                <a:solidFill>
                  <a:schemeClr val="accent3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DC90D5D-E4F9-9A4E-A0BB-1CB40CDB8A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69" y="3649578"/>
            <a:ext cx="8456231" cy="9895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762" indent="0">
              <a:lnSpc>
                <a:spcPct val="114000"/>
              </a:lnSpc>
              <a:buNone/>
              <a:tabLst/>
              <a:defRPr sz="2400">
                <a:solidFill>
                  <a:schemeClr val="accent3"/>
                </a:solidFill>
                <a:latin typeface="Merriweather" pitchFamily="2" charset="77"/>
              </a:defRPr>
            </a:lvl1pPr>
            <a:lvl2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2pPr>
            <a:lvl3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3pPr>
            <a:lvl4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4pPr>
            <a:lvl5pPr marL="58738" indent="-53975">
              <a:lnSpc>
                <a:spcPct val="110000"/>
              </a:lnSpc>
              <a:tabLst/>
              <a:defRPr sz="240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“Headline goes here”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0E0F06-B7D6-2D41-BBB0-1B6F9AD3B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745" y="4639134"/>
            <a:ext cx="5448300" cy="411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1" baseline="0">
                <a:solidFill>
                  <a:schemeClr val="accent3"/>
                </a:solidFill>
                <a:latin typeface="Merriweather" pitchFamily="2" charset="77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</p:spTree>
    <p:extLst>
      <p:ext uri="{BB962C8B-B14F-4D97-AF65-F5344CB8AC3E}">
        <p14:creationId xmlns:p14="http://schemas.microsoft.com/office/powerpoint/2010/main" val="34870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Screen Grab singl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5BDF0F4D-6C44-3642-897F-310499E82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In the press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16AA6A9-99BD-E744-B494-F1CFA79D42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771181" y="897299"/>
            <a:ext cx="5038691" cy="360257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5500465-E9C7-8B47-A540-4DF76C6A92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7633" y="4600100"/>
            <a:ext cx="3192239" cy="3855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</p:spTree>
    <p:extLst>
      <p:ext uri="{BB962C8B-B14F-4D97-AF65-F5344CB8AC3E}">
        <p14:creationId xmlns:p14="http://schemas.microsoft.com/office/powerpoint/2010/main" val="14955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Screen Grabs (2)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5BDF0F4D-6C44-3642-897F-310499E82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In the press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2AB878-9DEE-BD49-8DB9-DCD67BD446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4111531" y="353383"/>
            <a:ext cx="4230400" cy="3024657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16AA6A9-99BD-E744-B494-F1CFA79D42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656256" y="1571463"/>
            <a:ext cx="4230400" cy="3024657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5500465-E9C7-8B47-A540-4DF76C6A92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86829" y="4664985"/>
            <a:ext cx="2680150" cy="3236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57C9467-9DD4-3045-8292-5AC39AF867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1781" y="3423576"/>
            <a:ext cx="2680150" cy="3236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</p:spTree>
    <p:extLst>
      <p:ext uri="{BB962C8B-B14F-4D97-AF65-F5344CB8AC3E}">
        <p14:creationId xmlns:p14="http://schemas.microsoft.com/office/powerpoint/2010/main" val="825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Screen Grabs (3)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5BDF0F4D-6C44-3642-897F-310499E82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In the press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2AB878-9DEE-BD49-8DB9-DCD67BD446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5285801" y="103019"/>
            <a:ext cx="3633646" cy="2597989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16AA6A9-99BD-E744-B494-F1CFA79D42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2882754" y="1160678"/>
            <a:ext cx="3633646" cy="2597989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7FB9C12-F85F-4740-A1B7-C5B1FF9604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344869" y="2170477"/>
            <a:ext cx="3633646" cy="2597989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179ECB5-6EC3-C843-B4E6-C859AE1BB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84419" y="4837074"/>
            <a:ext cx="2302079" cy="278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58458DA-BAA8-034C-8B18-27B5157A11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4321" y="3843816"/>
            <a:ext cx="2302079" cy="278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6D0E108-201B-F64C-A477-3F9B3896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2994" y="2770382"/>
            <a:ext cx="2302079" cy="278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 i="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  <a:lvl2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2pPr>
            <a:lvl3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3pPr>
            <a:lvl4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4pPr>
            <a:lvl5pPr algn="r">
              <a:defRPr sz="1400" b="0" i="1" baseline="0">
                <a:solidFill>
                  <a:schemeClr val="accent6"/>
                </a:solidFill>
                <a:latin typeface="Merriweather" pitchFamily="2" charset="77"/>
              </a:defRPr>
            </a:lvl5pPr>
          </a:lstStyle>
          <a:p>
            <a:pPr lvl="0"/>
            <a:r>
              <a:rPr lang="en-US" dirty="0"/>
              <a:t>Publication name, date</a:t>
            </a:r>
          </a:p>
        </p:txBody>
      </p:sp>
    </p:spTree>
    <p:extLst>
      <p:ext uri="{BB962C8B-B14F-4D97-AF65-F5344CB8AC3E}">
        <p14:creationId xmlns:p14="http://schemas.microsoft.com/office/powerpoint/2010/main" val="14601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B4A200E-A7B3-B349-9A85-4DF8DE0E85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804097"/>
              </p:ext>
            </p:extLst>
          </p:nvPr>
        </p:nvGraphicFramePr>
        <p:xfrm>
          <a:off x="344869" y="1085553"/>
          <a:ext cx="8456231" cy="341149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08033">
                  <a:extLst>
                    <a:ext uri="{9D8B030D-6E8A-4147-A177-3AD203B41FA5}">
                      <a16:colId xmlns:a16="http://schemas.microsoft.com/office/drawing/2014/main" val="1724323196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03756858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9126081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1639052621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4131403082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4044426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2643422142"/>
                    </a:ext>
                  </a:extLst>
                </a:gridCol>
              </a:tblGrid>
              <a:tr h="455505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66131244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972128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4527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69352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6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B4A200E-A7B3-B349-9A85-4DF8DE0E85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118099"/>
              </p:ext>
            </p:extLst>
          </p:nvPr>
        </p:nvGraphicFramePr>
        <p:xfrm>
          <a:off x="344869" y="1085553"/>
          <a:ext cx="8081953" cy="341149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08033">
                  <a:extLst>
                    <a:ext uri="{9D8B030D-6E8A-4147-A177-3AD203B41FA5}">
                      <a16:colId xmlns:a16="http://schemas.microsoft.com/office/drawing/2014/main" val="1724323196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3903756858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9126081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1639052621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4131403082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4044426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2643422142"/>
                    </a:ext>
                  </a:extLst>
                </a:gridCol>
              </a:tblGrid>
              <a:tr h="455505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b="0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1244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972128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4527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69352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6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B4A200E-A7B3-B349-9A85-4DF8DE0E85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7183629"/>
              </p:ext>
            </p:extLst>
          </p:nvPr>
        </p:nvGraphicFramePr>
        <p:xfrm>
          <a:off x="344869" y="1085553"/>
          <a:ext cx="8456231" cy="34114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08033">
                  <a:extLst>
                    <a:ext uri="{9D8B030D-6E8A-4147-A177-3AD203B41FA5}">
                      <a16:colId xmlns:a16="http://schemas.microsoft.com/office/drawing/2014/main" val="1724323196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03756858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9126081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1639052621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4131403082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4044426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2643422142"/>
                    </a:ext>
                  </a:extLst>
                </a:gridCol>
              </a:tblGrid>
              <a:tr h="455505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Header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66131244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972128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4527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/>
                        <a:t>ROW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69352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ROW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6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B4A200E-A7B3-B349-9A85-4DF8DE0E85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8062723"/>
              </p:ext>
            </p:extLst>
          </p:nvPr>
        </p:nvGraphicFramePr>
        <p:xfrm>
          <a:off x="344869" y="1085553"/>
          <a:ext cx="8456231" cy="34114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08033">
                  <a:extLst>
                    <a:ext uri="{9D8B030D-6E8A-4147-A177-3AD203B41FA5}">
                      <a16:colId xmlns:a16="http://schemas.microsoft.com/office/drawing/2014/main" val="1724323196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03756858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99126081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1639052621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4131403082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340444265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val="2643422142"/>
                    </a:ext>
                  </a:extLst>
                </a:gridCol>
              </a:tblGrid>
              <a:tr h="455505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Header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66131244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5"/>
                          </a:solidFill>
                        </a:rPr>
                        <a:t>ROW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972128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5"/>
                          </a:solidFill>
                        </a:rPr>
                        <a:t>ROW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4527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5"/>
                          </a:solidFill>
                        </a:rPr>
                        <a:t>ROW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693526"/>
                  </a:ext>
                </a:extLst>
              </a:tr>
              <a:tr h="7389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5"/>
                          </a:solidFill>
                        </a:rPr>
                        <a:t>ROW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endParaRPr lang="en-US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6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antt 3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A57DA171-028C-FF4D-BCC0-990FF2F7872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8849670"/>
              </p:ext>
            </p:extLst>
          </p:nvPr>
        </p:nvGraphicFramePr>
        <p:xfrm>
          <a:off x="344869" y="846944"/>
          <a:ext cx="8562312" cy="3298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3526">
                  <a:extLst>
                    <a:ext uri="{9D8B030D-6E8A-4147-A177-3AD203B41FA5}">
                      <a16:colId xmlns:a16="http://schemas.microsoft.com/office/drawing/2014/main" val="1892051769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686504894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3433572008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383357342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1324295280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2002442875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3607594002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1915894691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3774569834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916596500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1945878299"/>
                    </a:ext>
                  </a:extLst>
                </a:gridCol>
                <a:gridCol w="713526">
                  <a:extLst>
                    <a:ext uri="{9D8B030D-6E8A-4147-A177-3AD203B41FA5}">
                      <a16:colId xmlns:a16="http://schemas.microsoft.com/office/drawing/2014/main" val="1583558004"/>
                    </a:ext>
                  </a:extLst>
                </a:gridCol>
              </a:tblGrid>
              <a:tr h="21166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Source Sans Pro" panose="020B0503030403020204" pitchFamily="34" charset="0"/>
                        </a:rPr>
                        <a:t>Month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Source Sans Pro" panose="020B0503030403020204" pitchFamily="34" charset="0"/>
                        </a:rPr>
                        <a:t>Month 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7221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680909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49722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98108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76203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4419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19511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984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819815"/>
                  </a:ext>
                </a:extLst>
              </a:tr>
            </a:tbl>
          </a:graphicData>
        </a:graphic>
      </p:graphicFrame>
      <p:sp>
        <p:nvSpPr>
          <p:cNvPr id="2" name="Pentagon 1">
            <a:extLst>
              <a:ext uri="{FF2B5EF4-FFF2-40B4-BE49-F238E27FC236}">
                <a16:creationId xmlns:a16="http://schemas.microsoft.com/office/drawing/2014/main" id="{54F11AFE-C7DE-F149-BBCC-A3FFE61F03AA}"/>
              </a:ext>
            </a:extLst>
          </p:cNvPr>
          <p:cNvSpPr/>
          <p:nvPr userDrawn="1"/>
        </p:nvSpPr>
        <p:spPr>
          <a:xfrm>
            <a:off x="868352" y="1186928"/>
            <a:ext cx="1184116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Title + dates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9452672-BF2A-ED4D-8A48-2C93A88B30C9}"/>
              </a:ext>
            </a:extLst>
          </p:cNvPr>
          <p:cNvSpPr/>
          <p:nvPr userDrawn="1"/>
        </p:nvSpPr>
        <p:spPr>
          <a:xfrm>
            <a:off x="1703810" y="1549130"/>
            <a:ext cx="1092017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83E6265-5AC6-CD40-9BCC-4316CCA138AD}"/>
              </a:ext>
            </a:extLst>
          </p:cNvPr>
          <p:cNvSpPr/>
          <p:nvPr userDrawn="1"/>
        </p:nvSpPr>
        <p:spPr>
          <a:xfrm>
            <a:off x="2624788" y="1926591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DCAAA52A-A995-EA41-9916-97EE026DFC17}"/>
              </a:ext>
            </a:extLst>
          </p:cNvPr>
          <p:cNvSpPr/>
          <p:nvPr userDrawn="1"/>
        </p:nvSpPr>
        <p:spPr>
          <a:xfrm>
            <a:off x="3591815" y="2308140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D2535C5-D553-7741-B3CF-FF8B1D15BD26}"/>
              </a:ext>
            </a:extLst>
          </p:cNvPr>
          <p:cNvSpPr/>
          <p:nvPr userDrawn="1"/>
        </p:nvSpPr>
        <p:spPr>
          <a:xfrm>
            <a:off x="4341754" y="2676337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FF6B32ED-667D-A041-9E9E-7CA7A3486884}"/>
              </a:ext>
            </a:extLst>
          </p:cNvPr>
          <p:cNvSpPr/>
          <p:nvPr userDrawn="1"/>
        </p:nvSpPr>
        <p:spPr>
          <a:xfrm>
            <a:off x="5295625" y="3051306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6064BB39-D2AB-0A42-A58A-CE80EFC78EE2}"/>
              </a:ext>
            </a:extLst>
          </p:cNvPr>
          <p:cNvSpPr/>
          <p:nvPr userDrawn="1"/>
        </p:nvSpPr>
        <p:spPr>
          <a:xfrm>
            <a:off x="6150819" y="3433048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AE2832E4-546A-4344-AF06-988E9D1CD3B3}"/>
              </a:ext>
            </a:extLst>
          </p:cNvPr>
          <p:cNvSpPr/>
          <p:nvPr userDrawn="1"/>
        </p:nvSpPr>
        <p:spPr>
          <a:xfrm>
            <a:off x="7484321" y="3862952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pic>
        <p:nvPicPr>
          <p:cNvPr id="14" name="Graphic 13" descr="Badge New with solid fill">
            <a:extLst>
              <a:ext uri="{FF2B5EF4-FFF2-40B4-BE49-F238E27FC236}">
                <a16:creationId xmlns:a16="http://schemas.microsoft.com/office/drawing/2014/main" id="{76440D75-D90A-E649-B7C3-1B7E0059C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725" y="1637469"/>
            <a:ext cx="190445" cy="190445"/>
          </a:xfrm>
          <a:prstGeom prst="rect">
            <a:avLst/>
          </a:prstGeom>
        </p:spPr>
      </p:pic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03DFB722-1885-AA49-99A3-4B736FFE5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868" y="2743949"/>
            <a:ext cx="190445" cy="190445"/>
          </a:xfrm>
          <a:prstGeom prst="rect">
            <a:avLst/>
          </a:prstGeom>
        </p:spPr>
      </p:pic>
      <p:pic>
        <p:nvPicPr>
          <p:cNvPr id="17" name="Graphic 16" descr="Badge New with solid fill">
            <a:extLst>
              <a:ext uri="{FF2B5EF4-FFF2-40B4-BE49-F238E27FC236}">
                <a16:creationId xmlns:a16="http://schemas.microsoft.com/office/drawing/2014/main" id="{C654F79C-164A-3249-93DC-EB638B674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876" y="3479261"/>
            <a:ext cx="190445" cy="190445"/>
          </a:xfrm>
          <a:prstGeom prst="rect">
            <a:avLst/>
          </a:prstGeom>
        </p:spPr>
      </p:pic>
      <p:sp>
        <p:nvSpPr>
          <p:cNvPr id="15" name="Pentagon 14">
            <a:extLst>
              <a:ext uri="{FF2B5EF4-FFF2-40B4-BE49-F238E27FC236}">
                <a16:creationId xmlns:a16="http://schemas.microsoft.com/office/drawing/2014/main" id="{E23C8192-5212-324C-917D-C50B95E52F45}"/>
              </a:ext>
            </a:extLst>
          </p:cNvPr>
          <p:cNvSpPr/>
          <p:nvPr userDrawn="1"/>
        </p:nvSpPr>
        <p:spPr>
          <a:xfrm>
            <a:off x="381575" y="4647166"/>
            <a:ext cx="915255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A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A4036661-1847-5047-826C-D82E2748B594}"/>
              </a:ext>
            </a:extLst>
          </p:cNvPr>
          <p:cNvSpPr/>
          <p:nvPr userDrawn="1"/>
        </p:nvSpPr>
        <p:spPr>
          <a:xfrm>
            <a:off x="1414921" y="4647166"/>
            <a:ext cx="915255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B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8C061F99-6559-E547-9BB3-A94D741F51D2}"/>
              </a:ext>
            </a:extLst>
          </p:cNvPr>
          <p:cNvSpPr/>
          <p:nvPr userDrawn="1"/>
        </p:nvSpPr>
        <p:spPr>
          <a:xfrm>
            <a:off x="2411097" y="4647166"/>
            <a:ext cx="915255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C</a:t>
            </a: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27FF471A-4A02-E843-A384-2CF3B1D4CAB4}"/>
              </a:ext>
            </a:extLst>
          </p:cNvPr>
          <p:cNvSpPr/>
          <p:nvPr userDrawn="1"/>
        </p:nvSpPr>
        <p:spPr>
          <a:xfrm>
            <a:off x="3667468" y="4647166"/>
            <a:ext cx="915255" cy="28287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latin typeface="Source Sans Pro" panose="020B0503030403020204" pitchFamily="34" charset="0"/>
              </a:rPr>
              <a:t>milestone</a:t>
            </a:r>
          </a:p>
        </p:txBody>
      </p:sp>
      <p:pic>
        <p:nvPicPr>
          <p:cNvPr id="21" name="Graphic 20" descr="Badge New with solid fill">
            <a:extLst>
              <a:ext uri="{FF2B5EF4-FFF2-40B4-BE49-F238E27FC236}">
                <a16:creationId xmlns:a16="http://schemas.microsoft.com/office/drawing/2014/main" id="{157676EA-3911-8240-8162-9268F2774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652" y="4681749"/>
            <a:ext cx="190445" cy="1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antt Singl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A57DA171-028C-FF4D-BCC0-990FF2F7872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4600159"/>
              </p:ext>
            </p:extLst>
          </p:nvPr>
        </p:nvGraphicFramePr>
        <p:xfrm>
          <a:off x="344869" y="846944"/>
          <a:ext cx="8509681" cy="3298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8286">
                  <a:extLst>
                    <a:ext uri="{9D8B030D-6E8A-4147-A177-3AD203B41FA5}">
                      <a16:colId xmlns:a16="http://schemas.microsoft.com/office/drawing/2014/main" val="1892051769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686504894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3433572008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383357342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1324295280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2002442875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3607594002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1915894691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3774569834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916596500"/>
                    </a:ext>
                  </a:extLst>
                </a:gridCol>
                <a:gridCol w="588286">
                  <a:extLst>
                    <a:ext uri="{9D8B030D-6E8A-4147-A177-3AD203B41FA5}">
                      <a16:colId xmlns:a16="http://schemas.microsoft.com/office/drawing/2014/main" val="1945878299"/>
                    </a:ext>
                  </a:extLst>
                </a:gridCol>
                <a:gridCol w="2038535">
                  <a:extLst>
                    <a:ext uri="{9D8B030D-6E8A-4147-A177-3AD203B41FA5}">
                      <a16:colId xmlns:a16="http://schemas.microsoft.com/office/drawing/2014/main" val="1583558004"/>
                    </a:ext>
                  </a:extLst>
                </a:gridCol>
              </a:tblGrid>
              <a:tr h="211660">
                <a:tc gridSpan="12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5"/>
                          </a:solidFill>
                          <a:latin typeface="Source Sans Pro" panose="020B0503030403020204" pitchFamily="34" charset="0"/>
                        </a:rPr>
                        <a:t>Month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Source Sans Pro" panose="020B0503030403020204" pitchFamily="34" charset="0"/>
                        </a:rPr>
                        <a:t>February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Source Sans Pro" panose="020B0503030403020204" pitchFamily="34" charset="0"/>
                        </a:rPr>
                        <a:t>March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7221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680909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49722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98108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76203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4419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19511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9840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819815"/>
                  </a:ext>
                </a:extLst>
              </a:tr>
            </a:tbl>
          </a:graphicData>
        </a:graphic>
      </p:graphicFrame>
      <p:sp>
        <p:nvSpPr>
          <p:cNvPr id="2" name="Pentagon 1">
            <a:extLst>
              <a:ext uri="{FF2B5EF4-FFF2-40B4-BE49-F238E27FC236}">
                <a16:creationId xmlns:a16="http://schemas.microsoft.com/office/drawing/2014/main" id="{54F11AFE-C7DE-F149-BBCC-A3FFE61F03AA}"/>
              </a:ext>
            </a:extLst>
          </p:cNvPr>
          <p:cNvSpPr/>
          <p:nvPr userDrawn="1"/>
        </p:nvSpPr>
        <p:spPr>
          <a:xfrm>
            <a:off x="344869" y="1207552"/>
            <a:ext cx="1184116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9452672-BF2A-ED4D-8A48-2C93A88B30C9}"/>
              </a:ext>
            </a:extLst>
          </p:cNvPr>
          <p:cNvSpPr/>
          <p:nvPr userDrawn="1"/>
        </p:nvSpPr>
        <p:spPr>
          <a:xfrm>
            <a:off x="1528985" y="1566512"/>
            <a:ext cx="2233869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83E6265-5AC6-CD40-9BCC-4316CCA138AD}"/>
              </a:ext>
            </a:extLst>
          </p:cNvPr>
          <p:cNvSpPr/>
          <p:nvPr userDrawn="1"/>
        </p:nvSpPr>
        <p:spPr>
          <a:xfrm>
            <a:off x="3591815" y="1943973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DCAAA52A-A995-EA41-9916-97EE026DFC17}"/>
              </a:ext>
            </a:extLst>
          </p:cNvPr>
          <p:cNvSpPr/>
          <p:nvPr userDrawn="1"/>
        </p:nvSpPr>
        <p:spPr>
          <a:xfrm>
            <a:off x="4558842" y="2325522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D2535C5-D553-7741-B3CF-FF8B1D15BD26}"/>
              </a:ext>
            </a:extLst>
          </p:cNvPr>
          <p:cNvSpPr/>
          <p:nvPr userDrawn="1"/>
        </p:nvSpPr>
        <p:spPr>
          <a:xfrm>
            <a:off x="5308781" y="2693719"/>
            <a:ext cx="1092017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FF6B32ED-667D-A041-9E9E-7CA7A3486884}"/>
              </a:ext>
            </a:extLst>
          </p:cNvPr>
          <p:cNvSpPr/>
          <p:nvPr userDrawn="1"/>
        </p:nvSpPr>
        <p:spPr>
          <a:xfrm>
            <a:off x="6262652" y="3068688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6064BB39-D2AB-0A42-A58A-CE80EFC78EE2}"/>
              </a:ext>
            </a:extLst>
          </p:cNvPr>
          <p:cNvSpPr/>
          <p:nvPr userDrawn="1"/>
        </p:nvSpPr>
        <p:spPr>
          <a:xfrm>
            <a:off x="7117846" y="3450430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AE2832E4-546A-4344-AF06-988E9D1CD3B3}"/>
              </a:ext>
            </a:extLst>
          </p:cNvPr>
          <p:cNvSpPr/>
          <p:nvPr userDrawn="1"/>
        </p:nvSpPr>
        <p:spPr>
          <a:xfrm>
            <a:off x="7703325" y="3823688"/>
            <a:ext cx="1092017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Date here      </a:t>
            </a:r>
          </a:p>
        </p:txBody>
      </p:sp>
      <p:pic>
        <p:nvPicPr>
          <p:cNvPr id="14" name="Graphic 13" descr="Badge New with solid fill">
            <a:extLst>
              <a:ext uri="{FF2B5EF4-FFF2-40B4-BE49-F238E27FC236}">
                <a16:creationId xmlns:a16="http://schemas.microsoft.com/office/drawing/2014/main" id="{76440D75-D90A-E649-B7C3-1B7E0059C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946" y="1603331"/>
            <a:ext cx="190445" cy="190445"/>
          </a:xfrm>
          <a:prstGeom prst="rect">
            <a:avLst/>
          </a:prstGeom>
        </p:spPr>
      </p:pic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03DFB722-1885-AA49-99A3-4B736FFE5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773" y="2748025"/>
            <a:ext cx="190445" cy="190445"/>
          </a:xfrm>
          <a:prstGeom prst="rect">
            <a:avLst/>
          </a:prstGeom>
        </p:spPr>
      </p:pic>
      <p:pic>
        <p:nvPicPr>
          <p:cNvPr id="17" name="Graphic 16" descr="Badge New with solid fill">
            <a:extLst>
              <a:ext uri="{FF2B5EF4-FFF2-40B4-BE49-F238E27FC236}">
                <a16:creationId xmlns:a16="http://schemas.microsoft.com/office/drawing/2014/main" id="{C654F79C-164A-3249-93DC-EB638B674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4325" y="3484705"/>
            <a:ext cx="190445" cy="190445"/>
          </a:xfrm>
          <a:prstGeom prst="rect">
            <a:avLst/>
          </a:prstGeom>
        </p:spPr>
      </p:pic>
      <p:sp>
        <p:nvSpPr>
          <p:cNvPr id="15" name="Pentagon 14">
            <a:extLst>
              <a:ext uri="{FF2B5EF4-FFF2-40B4-BE49-F238E27FC236}">
                <a16:creationId xmlns:a16="http://schemas.microsoft.com/office/drawing/2014/main" id="{E23C8192-5212-324C-917D-C50B95E52F45}"/>
              </a:ext>
            </a:extLst>
          </p:cNvPr>
          <p:cNvSpPr/>
          <p:nvPr userDrawn="1"/>
        </p:nvSpPr>
        <p:spPr>
          <a:xfrm>
            <a:off x="305922" y="4681005"/>
            <a:ext cx="915255" cy="28287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A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A4036661-1847-5047-826C-D82E2748B594}"/>
              </a:ext>
            </a:extLst>
          </p:cNvPr>
          <p:cNvSpPr/>
          <p:nvPr userDrawn="1"/>
        </p:nvSpPr>
        <p:spPr>
          <a:xfrm>
            <a:off x="1339268" y="4681005"/>
            <a:ext cx="915255" cy="2828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B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8C061F99-6559-E547-9BB3-A94D741F51D2}"/>
              </a:ext>
            </a:extLst>
          </p:cNvPr>
          <p:cNvSpPr/>
          <p:nvPr userDrawn="1"/>
        </p:nvSpPr>
        <p:spPr>
          <a:xfrm>
            <a:off x="2335444" y="4681005"/>
            <a:ext cx="915255" cy="28287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latin typeface="Source Sans Pro" panose="020B0503030403020204" pitchFamily="34" charset="0"/>
              </a:rPr>
              <a:t>Team C</a:t>
            </a: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27FF471A-4A02-E843-A384-2CF3B1D4CAB4}"/>
              </a:ext>
            </a:extLst>
          </p:cNvPr>
          <p:cNvSpPr/>
          <p:nvPr userDrawn="1"/>
        </p:nvSpPr>
        <p:spPr>
          <a:xfrm>
            <a:off x="3591815" y="4681005"/>
            <a:ext cx="915255" cy="28287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latin typeface="Source Sans Pro" panose="020B0503030403020204" pitchFamily="34" charset="0"/>
              </a:rPr>
              <a:t>milestone</a:t>
            </a:r>
          </a:p>
        </p:txBody>
      </p:sp>
      <p:pic>
        <p:nvPicPr>
          <p:cNvPr id="21" name="Graphic 20" descr="Badge New with solid fill">
            <a:extLst>
              <a:ext uri="{FF2B5EF4-FFF2-40B4-BE49-F238E27FC236}">
                <a16:creationId xmlns:a16="http://schemas.microsoft.com/office/drawing/2014/main" id="{157676EA-3911-8240-8162-9268F2774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9999" y="4715588"/>
            <a:ext cx="190445" cy="1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DA425-DD04-6348-A676-3280BC632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940676"/>
            <a:ext cx="4123997" cy="365037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5192B5E-DC1B-2E4A-92D2-8838D9772D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7103" y="940676"/>
            <a:ext cx="4123997" cy="365037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8B3B2342-F70C-074D-B998-4ED0B289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ie Multi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7E74DD-A8B7-164B-8832-8A77899D1CB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79384862"/>
              </p:ext>
            </p:extLst>
          </p:nvPr>
        </p:nvGraphicFramePr>
        <p:xfrm>
          <a:off x="1905802" y="843374"/>
          <a:ext cx="4889634" cy="42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3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ie Multi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7E74DD-A8B7-164B-8832-8A77899D1CB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47408746"/>
              </p:ext>
            </p:extLst>
          </p:nvPr>
        </p:nvGraphicFramePr>
        <p:xfrm>
          <a:off x="1905802" y="843374"/>
          <a:ext cx="4889634" cy="42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5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ie Mo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7E74DD-A8B7-164B-8832-8A77899D1CB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52995049"/>
              </p:ext>
            </p:extLst>
          </p:nvPr>
        </p:nvGraphicFramePr>
        <p:xfrm>
          <a:off x="2193340" y="1011588"/>
          <a:ext cx="4407757" cy="38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0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ie Mo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7E74DD-A8B7-164B-8832-8A77899D1CB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5882324"/>
              </p:ext>
            </p:extLst>
          </p:nvPr>
        </p:nvGraphicFramePr>
        <p:xfrm>
          <a:off x="2193340" y="1011588"/>
          <a:ext cx="4407757" cy="38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1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Pie Mo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7E74DD-A8B7-164B-8832-8A77899D1CB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44802964"/>
              </p:ext>
            </p:extLst>
          </p:nvPr>
        </p:nvGraphicFramePr>
        <p:xfrm>
          <a:off x="2193340" y="1011588"/>
          <a:ext cx="4407757" cy="381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6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ar Vertical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F243C5-D83A-814B-82B2-DC48D3BD9A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78191915"/>
              </p:ext>
            </p:extLst>
          </p:nvPr>
        </p:nvGraphicFramePr>
        <p:xfrm>
          <a:off x="1524000" y="9577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0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ar Vertical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F243C5-D83A-814B-82B2-DC48D3BD9A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36578461"/>
              </p:ext>
            </p:extLst>
          </p:nvPr>
        </p:nvGraphicFramePr>
        <p:xfrm>
          <a:off x="1524000" y="9577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a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F2617F7-0353-C142-9B1C-F7EE0C42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EBE5CB-04EB-FF43-A099-0AAE14E9FDE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07524201"/>
              </p:ext>
            </p:extLst>
          </p:nvPr>
        </p:nvGraphicFramePr>
        <p:xfrm>
          <a:off x="1438030" y="888261"/>
          <a:ext cx="65961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7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8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me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45FC-620F-FD4F-9C81-C42E11F5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F9011B-0444-444B-8CB1-DD7931248512}"/>
              </a:ext>
            </a:extLst>
          </p:cNvPr>
          <p:cNvCxnSpPr/>
          <p:nvPr userDrawn="1"/>
        </p:nvCxnSpPr>
        <p:spPr>
          <a:xfrm flipH="1">
            <a:off x="0" y="2768146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CBB52A-6ECC-6E4E-A13B-17125EF36A4C}"/>
              </a:ext>
            </a:extLst>
          </p:cNvPr>
          <p:cNvCxnSpPr/>
          <p:nvPr userDrawn="1"/>
        </p:nvCxnSpPr>
        <p:spPr>
          <a:xfrm>
            <a:off x="426719" y="1785206"/>
            <a:ext cx="0" cy="9731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131153-45E3-6646-8019-323AF98590F4}"/>
              </a:ext>
            </a:extLst>
          </p:cNvPr>
          <p:cNvSpPr txBox="1"/>
          <p:nvPr userDrawn="1"/>
        </p:nvSpPr>
        <p:spPr>
          <a:xfrm>
            <a:off x="299459" y="1422195"/>
            <a:ext cx="94972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BD38FB-2EF6-E345-B09B-8615BC346D3C}"/>
              </a:ext>
            </a:extLst>
          </p:cNvPr>
          <p:cNvCxnSpPr>
            <a:cxnSpLocks/>
          </p:cNvCxnSpPr>
          <p:nvPr userDrawn="1"/>
        </p:nvCxnSpPr>
        <p:spPr>
          <a:xfrm>
            <a:off x="1785257" y="2768382"/>
            <a:ext cx="0" cy="5038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4725E9-E118-FE44-875E-67FE2D21C650}"/>
              </a:ext>
            </a:extLst>
          </p:cNvPr>
          <p:cNvSpPr txBox="1"/>
          <p:nvPr userDrawn="1"/>
        </p:nvSpPr>
        <p:spPr>
          <a:xfrm>
            <a:off x="1643254" y="3306949"/>
            <a:ext cx="74723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38994B-DB3F-BC40-9EE5-5FA1E56A66B0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486" y="2076994"/>
            <a:ext cx="0" cy="6913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105185-A433-D346-87D2-0CBD61AA49A5}"/>
              </a:ext>
            </a:extLst>
          </p:cNvPr>
          <p:cNvSpPr txBox="1"/>
          <p:nvPr userDrawn="1"/>
        </p:nvSpPr>
        <p:spPr>
          <a:xfrm>
            <a:off x="3158546" y="1750074"/>
            <a:ext cx="74723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FA1E40-F75A-3642-B259-5F41127A30D3}"/>
              </a:ext>
            </a:extLst>
          </p:cNvPr>
          <p:cNvCxnSpPr>
            <a:cxnSpLocks/>
          </p:cNvCxnSpPr>
          <p:nvPr userDrawn="1"/>
        </p:nvCxnSpPr>
        <p:spPr>
          <a:xfrm flipV="1">
            <a:off x="5135881" y="2765474"/>
            <a:ext cx="0" cy="518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AED8EE-54BE-BC49-BB1B-477993FBF92B}"/>
              </a:ext>
            </a:extLst>
          </p:cNvPr>
          <p:cNvSpPr txBox="1"/>
          <p:nvPr userDrawn="1"/>
        </p:nvSpPr>
        <p:spPr>
          <a:xfrm>
            <a:off x="5020003" y="3395994"/>
            <a:ext cx="74723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14E44-1495-294F-9F72-9CEB4F56FA08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8738" y="2762794"/>
            <a:ext cx="0" cy="1129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A15833-892C-574D-8FF6-60F86A7340C5}"/>
              </a:ext>
            </a:extLst>
          </p:cNvPr>
          <p:cNvSpPr txBox="1"/>
          <p:nvPr userDrawn="1"/>
        </p:nvSpPr>
        <p:spPr>
          <a:xfrm>
            <a:off x="6613672" y="3951165"/>
            <a:ext cx="74723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161922-84B0-9943-9DC9-0226B7E86D79}"/>
              </a:ext>
            </a:extLst>
          </p:cNvPr>
          <p:cNvCxnSpPr>
            <a:cxnSpLocks/>
          </p:cNvCxnSpPr>
          <p:nvPr userDrawn="1"/>
        </p:nvCxnSpPr>
        <p:spPr>
          <a:xfrm flipV="1">
            <a:off x="7630887" y="2076994"/>
            <a:ext cx="0" cy="6727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2FC8F9-3D0D-484E-9E2F-4991752B2D2F}"/>
              </a:ext>
            </a:extLst>
          </p:cNvPr>
          <p:cNvSpPr txBox="1"/>
          <p:nvPr userDrawn="1"/>
        </p:nvSpPr>
        <p:spPr>
          <a:xfrm>
            <a:off x="7501946" y="1704354"/>
            <a:ext cx="74723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spc="-10" dirty="0">
                <a:solidFill>
                  <a:schemeClr val="bg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Call out</a:t>
            </a:r>
          </a:p>
        </p:txBody>
      </p:sp>
    </p:spTree>
    <p:extLst>
      <p:ext uri="{BB962C8B-B14F-4D97-AF65-F5344CB8AC3E}">
        <p14:creationId xmlns:p14="http://schemas.microsoft.com/office/powerpoint/2010/main" val="23599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ar w.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DFD380B-2E84-F542-BE62-D538DDAEBE2F}"/>
              </a:ext>
            </a:extLst>
          </p:cNvPr>
          <p:cNvSpPr/>
          <p:nvPr userDrawn="1"/>
        </p:nvSpPr>
        <p:spPr>
          <a:xfrm>
            <a:off x="727203" y="3901441"/>
            <a:ext cx="7480794" cy="38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195C-078A-A142-AA4C-1C37A395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87772-D224-C545-AFB7-7DEF4C77467A}"/>
              </a:ext>
            </a:extLst>
          </p:cNvPr>
          <p:cNvSpPr/>
          <p:nvPr userDrawn="1"/>
        </p:nvSpPr>
        <p:spPr>
          <a:xfrm>
            <a:off x="727203" y="1835041"/>
            <a:ext cx="7480794" cy="38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10731-51DF-5B42-8BDB-FD36FC92189F}"/>
              </a:ext>
            </a:extLst>
          </p:cNvPr>
          <p:cNvSpPr/>
          <p:nvPr userDrawn="1"/>
        </p:nvSpPr>
        <p:spPr>
          <a:xfrm>
            <a:off x="1793001" y="1835041"/>
            <a:ext cx="1490187" cy="38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FB3E80-2B25-774D-A676-C0ED5882F961}"/>
              </a:ext>
            </a:extLst>
          </p:cNvPr>
          <p:cNvCxnSpPr>
            <a:cxnSpLocks/>
          </p:cNvCxnSpPr>
          <p:nvPr userDrawn="1"/>
        </p:nvCxnSpPr>
        <p:spPr>
          <a:xfrm>
            <a:off x="891741" y="1500097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6EE404-2969-7D4B-BBEB-2A302AD314D0}"/>
              </a:ext>
            </a:extLst>
          </p:cNvPr>
          <p:cNvSpPr txBox="1"/>
          <p:nvPr userDrawn="1"/>
        </p:nvSpPr>
        <p:spPr>
          <a:xfrm>
            <a:off x="610813" y="922818"/>
            <a:ext cx="2364377" cy="3577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194460-516E-B645-BA2C-34B265D823C7}"/>
              </a:ext>
            </a:extLst>
          </p:cNvPr>
          <p:cNvCxnSpPr/>
          <p:nvPr userDrawn="1"/>
        </p:nvCxnSpPr>
        <p:spPr>
          <a:xfrm>
            <a:off x="2046795" y="2069515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B244E3-F13E-284E-9B56-43BB260A1D56}"/>
              </a:ext>
            </a:extLst>
          </p:cNvPr>
          <p:cNvSpPr txBox="1"/>
          <p:nvPr userDrawn="1"/>
        </p:nvSpPr>
        <p:spPr>
          <a:xfrm>
            <a:off x="2050813" y="2262598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74818-BB4D-444A-871E-9BDF9D887B90}"/>
              </a:ext>
            </a:extLst>
          </p:cNvPr>
          <p:cNvSpPr txBox="1"/>
          <p:nvPr userDrawn="1"/>
        </p:nvSpPr>
        <p:spPr>
          <a:xfrm>
            <a:off x="922404" y="1523296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AF86C2-20A6-2C48-97C2-9152F07576BE}"/>
              </a:ext>
            </a:extLst>
          </p:cNvPr>
          <p:cNvSpPr/>
          <p:nvPr userDrawn="1"/>
        </p:nvSpPr>
        <p:spPr>
          <a:xfrm>
            <a:off x="6638400" y="1835041"/>
            <a:ext cx="1572780" cy="38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A2080A-4EB5-8E4D-932E-8D909345225C}"/>
              </a:ext>
            </a:extLst>
          </p:cNvPr>
          <p:cNvCxnSpPr>
            <a:cxnSpLocks/>
          </p:cNvCxnSpPr>
          <p:nvPr userDrawn="1"/>
        </p:nvCxnSpPr>
        <p:spPr>
          <a:xfrm>
            <a:off x="3534141" y="1500097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567C50-66F5-0C48-A591-2E4DB7020E02}"/>
              </a:ext>
            </a:extLst>
          </p:cNvPr>
          <p:cNvSpPr txBox="1"/>
          <p:nvPr userDrawn="1"/>
        </p:nvSpPr>
        <p:spPr>
          <a:xfrm>
            <a:off x="3564804" y="1523296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15186B-0E5A-654A-986A-562C41336638}"/>
              </a:ext>
            </a:extLst>
          </p:cNvPr>
          <p:cNvCxnSpPr/>
          <p:nvPr userDrawn="1"/>
        </p:nvCxnSpPr>
        <p:spPr>
          <a:xfrm>
            <a:off x="6798795" y="2083915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BB85AE-7EDD-CF44-BAE5-43A52F3AF66C}"/>
              </a:ext>
            </a:extLst>
          </p:cNvPr>
          <p:cNvSpPr txBox="1"/>
          <p:nvPr userDrawn="1"/>
        </p:nvSpPr>
        <p:spPr>
          <a:xfrm>
            <a:off x="6802813" y="2276998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39F3B1-95FD-C444-8BE4-E8ECF3578A15}"/>
              </a:ext>
            </a:extLst>
          </p:cNvPr>
          <p:cNvSpPr/>
          <p:nvPr userDrawn="1"/>
        </p:nvSpPr>
        <p:spPr>
          <a:xfrm>
            <a:off x="1793001" y="3901441"/>
            <a:ext cx="1490187" cy="38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C1B8EB-EA32-384E-B47E-732152B3396D}"/>
              </a:ext>
            </a:extLst>
          </p:cNvPr>
          <p:cNvCxnSpPr>
            <a:cxnSpLocks/>
          </p:cNvCxnSpPr>
          <p:nvPr userDrawn="1"/>
        </p:nvCxnSpPr>
        <p:spPr>
          <a:xfrm>
            <a:off x="891741" y="3566497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5EC0FEC-D0A9-2A47-916D-762562F90B41}"/>
              </a:ext>
            </a:extLst>
          </p:cNvPr>
          <p:cNvSpPr txBox="1"/>
          <p:nvPr userDrawn="1"/>
        </p:nvSpPr>
        <p:spPr>
          <a:xfrm>
            <a:off x="610813" y="2989218"/>
            <a:ext cx="2364377" cy="3577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Title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F22928-2F7D-1D43-A2A1-0E5D93E1383D}"/>
              </a:ext>
            </a:extLst>
          </p:cNvPr>
          <p:cNvCxnSpPr/>
          <p:nvPr userDrawn="1"/>
        </p:nvCxnSpPr>
        <p:spPr>
          <a:xfrm>
            <a:off x="2046795" y="4135915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92DAC2-FA66-DA4B-A1C7-5FD44937914E}"/>
              </a:ext>
            </a:extLst>
          </p:cNvPr>
          <p:cNvSpPr txBox="1"/>
          <p:nvPr userDrawn="1"/>
        </p:nvSpPr>
        <p:spPr>
          <a:xfrm>
            <a:off x="2050813" y="4328998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E2DC95-F7B1-A343-8831-D42DFBB5A34D}"/>
              </a:ext>
            </a:extLst>
          </p:cNvPr>
          <p:cNvSpPr txBox="1"/>
          <p:nvPr userDrawn="1"/>
        </p:nvSpPr>
        <p:spPr>
          <a:xfrm>
            <a:off x="922404" y="3589696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C84A41-8DF2-D143-9DEB-9823279C94B8}"/>
              </a:ext>
            </a:extLst>
          </p:cNvPr>
          <p:cNvSpPr/>
          <p:nvPr userDrawn="1"/>
        </p:nvSpPr>
        <p:spPr>
          <a:xfrm>
            <a:off x="6638400" y="3901441"/>
            <a:ext cx="1572780" cy="38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891A5B-4B38-7648-BA59-BA837FBFADA0}"/>
              </a:ext>
            </a:extLst>
          </p:cNvPr>
          <p:cNvCxnSpPr>
            <a:cxnSpLocks/>
          </p:cNvCxnSpPr>
          <p:nvPr userDrawn="1"/>
        </p:nvCxnSpPr>
        <p:spPr>
          <a:xfrm>
            <a:off x="3534141" y="3566497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135B7AC-DE15-8B45-9BEA-2BA27A56C5B2}"/>
              </a:ext>
            </a:extLst>
          </p:cNvPr>
          <p:cNvSpPr txBox="1"/>
          <p:nvPr userDrawn="1"/>
        </p:nvSpPr>
        <p:spPr>
          <a:xfrm>
            <a:off x="3564804" y="3589696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C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0C9E28-B093-114C-BA48-80D7BD552D52}"/>
              </a:ext>
            </a:extLst>
          </p:cNvPr>
          <p:cNvCxnSpPr/>
          <p:nvPr userDrawn="1"/>
        </p:nvCxnSpPr>
        <p:spPr>
          <a:xfrm>
            <a:off x="6798795" y="4150315"/>
            <a:ext cx="0" cy="502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84D756-E735-9F44-91AC-F3CFBDE9DBC9}"/>
              </a:ext>
            </a:extLst>
          </p:cNvPr>
          <p:cNvSpPr txBox="1"/>
          <p:nvPr userDrawn="1"/>
        </p:nvSpPr>
        <p:spPr>
          <a:xfrm>
            <a:off x="6802813" y="4343398"/>
            <a:ext cx="2256817" cy="3046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Stat D</a:t>
            </a:r>
          </a:p>
        </p:txBody>
      </p:sp>
    </p:spTree>
    <p:extLst>
      <p:ext uri="{BB962C8B-B14F-4D97-AF65-F5344CB8AC3E}">
        <p14:creationId xmlns:p14="http://schemas.microsoft.com/office/powerpoint/2010/main" val="37979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/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DA425-DD04-6348-A676-3280BC632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940675"/>
            <a:ext cx="4123997" cy="317937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5192B5E-DC1B-2E4A-92D2-8838D9772D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7103" y="940675"/>
            <a:ext cx="4123997" cy="317937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4D7C80-875B-C642-BE35-B781D4A35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119397"/>
            <a:ext cx="3735114" cy="65755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buNone/>
              <a:defRPr lang="en-US" sz="1500" b="1" i="0">
                <a:solidFill>
                  <a:schemeClr val="accent6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Insert caption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DE132D-82C7-D940-8E4A-689A3976A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2832" y="4119397"/>
            <a:ext cx="3514725" cy="65755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buNone/>
              <a:defRPr lang="en-US" sz="1500" b="1" i="0">
                <a:solidFill>
                  <a:schemeClr val="accent6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Insert caption</a:t>
            </a:r>
          </a:p>
        </p:txBody>
      </p:sp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0F3ED339-505E-924A-A602-B1A9F901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E6F6-5B36-4E43-BF2F-3F7BF9A85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228" y="2821851"/>
            <a:ext cx="7157544" cy="9937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5AEFA-02E8-254D-B038-A0C0CC898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4394238"/>
            <a:ext cx="7153275" cy="366713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U.S. Digital Service   //   Presenter name   //   month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45329-7616-4045-94AE-50020D6F6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627" y="735713"/>
            <a:ext cx="1546746" cy="1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AFCB-8CFE-7F4F-AEF1-AA4B572EB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607" y="2564940"/>
            <a:ext cx="6894786" cy="99377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u="none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6DAF9E-7944-4944-AAA2-35660A5DE7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352" y="3648831"/>
            <a:ext cx="6905296" cy="463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C3558A0-D4DF-F444-8675-79185F1C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4394238"/>
            <a:ext cx="7153275" cy="366713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U.S. Digital Service   //   Presenter name   //  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C4E6B-409B-784C-89C5-734997459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627" y="735713"/>
            <a:ext cx="1546746" cy="1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E6F6-5B36-4E43-BF2F-3F7BF9A85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228" y="2872651"/>
            <a:ext cx="7157544" cy="9937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4174-C79D-C14E-B2D2-BBEAC078F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627" y="797541"/>
            <a:ext cx="1546746" cy="15467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5AEFA-02E8-254D-B038-A0C0CC898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4394238"/>
            <a:ext cx="7153275" cy="366713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U.S. Digital Service   //   Presenter name   //   month year</a:t>
            </a:r>
          </a:p>
        </p:txBody>
      </p:sp>
    </p:spTree>
    <p:extLst>
      <p:ext uri="{BB962C8B-B14F-4D97-AF65-F5344CB8AC3E}">
        <p14:creationId xmlns:p14="http://schemas.microsoft.com/office/powerpoint/2010/main" val="13546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AFCB-8CFE-7F4F-AEF1-AA4B572EB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607" y="2615740"/>
            <a:ext cx="6894786" cy="99377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u="none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6DAF9E-7944-4944-AAA2-35660A5DE7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352" y="3699631"/>
            <a:ext cx="6905296" cy="463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AC8CC-874C-374A-A779-9134AC6A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627" y="613610"/>
            <a:ext cx="1546746" cy="15467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C3558A0-D4DF-F444-8675-79185F1C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4394238"/>
            <a:ext cx="7153275" cy="366713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2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U.S. Digital Service   //   Presenter name   //   month year</a:t>
            </a:r>
          </a:p>
        </p:txBody>
      </p:sp>
    </p:spTree>
    <p:extLst>
      <p:ext uri="{BB962C8B-B14F-4D97-AF65-F5344CB8AC3E}">
        <p14:creationId xmlns:p14="http://schemas.microsoft.com/office/powerpoint/2010/main" val="19468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w/ Page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636632-963E-1746-B979-7A074CAA5E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full bleed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41F9A-4527-6F4E-8AAA-2A2CA4C36CBA}"/>
              </a:ext>
            </a:extLst>
          </p:cNvPr>
          <p:cNvSpPr/>
          <p:nvPr userDrawn="1"/>
        </p:nvSpPr>
        <p:spPr>
          <a:xfrm>
            <a:off x="0" y="0"/>
            <a:ext cx="9144000" cy="190036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18000">
                <a:srgbClr val="000000">
                  <a:alpha val="2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64FF5-16E7-3942-9F8A-2EDEB88B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20" y="316679"/>
            <a:ext cx="7886700" cy="3927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636632-963E-1746-B979-7A074CAA5E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full bleed photo</a:t>
            </a:r>
          </a:p>
        </p:txBody>
      </p:sp>
    </p:spTree>
    <p:extLst>
      <p:ext uri="{BB962C8B-B14F-4D97-AF65-F5344CB8AC3E}">
        <p14:creationId xmlns:p14="http://schemas.microsoft.com/office/powerpoint/2010/main" val="15643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636632-963E-1746-B979-7A074CAA5E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full bleed photo</a:t>
            </a:r>
          </a:p>
        </p:txBody>
      </p:sp>
    </p:spTree>
    <p:extLst>
      <p:ext uri="{BB962C8B-B14F-4D97-AF65-F5344CB8AC3E}">
        <p14:creationId xmlns:p14="http://schemas.microsoft.com/office/powerpoint/2010/main" val="36287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4B34-2087-4A48-9C30-E74250B6B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587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subtitle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8CC-18E2-7046-B6E7-0417AD659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1924749"/>
            <a:ext cx="8050924" cy="99377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CB02-A1B3-F248-AEA2-3D53658CA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224" y="2972793"/>
            <a:ext cx="8035104" cy="534987"/>
          </a:xfrm>
          <a:prstGeom prst="rect">
            <a:avLst/>
          </a:prstGeom>
        </p:spPr>
        <p:txBody>
          <a:bodyPr lIns="100584" rIns="0"/>
          <a:lstStyle>
            <a:lvl1pPr marL="0" indent="0">
              <a:buNone/>
              <a:defRPr sz="2400" b="1" i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407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eft aligned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4B34-2087-4A48-9C30-E74250B6B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646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ular Photos w/ Captio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4FC879C-D67A-9645-97D6-09C022BD652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1487" y="1416195"/>
            <a:ext cx="1892300" cy="1893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2B0F8EE-2E3A-2947-ADEC-38B328FAFE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25850" y="1416195"/>
            <a:ext cx="1892300" cy="1893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AC3240F-4587-D343-B48A-24381B338B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4546" y="1416195"/>
            <a:ext cx="1892300" cy="1893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0" name="Title Placeholder 4">
            <a:extLst>
              <a:ext uri="{FF2B5EF4-FFF2-40B4-BE49-F238E27FC236}">
                <a16:creationId xmlns:a16="http://schemas.microsoft.com/office/drawing/2014/main" id="{93DE053A-5781-5442-BC4F-489A88A6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2EB87-C1BB-6940-B01D-030919858C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76" y="3485842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399C0C-0B56-A744-8BCD-F40ED01769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9476" y="383657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6767DBE-F8DF-6F41-B75A-5938440BB6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941" y="3485842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C85DF-5194-1544-AD4A-4D9EB407FE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9941" y="383657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B4EA49-01E2-244F-A083-23B26E61B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7880" y="3485842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055AF3D-E8A7-564B-B415-A4407210A9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7880" y="3836571"/>
            <a:ext cx="2527014" cy="424300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1171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subtitle - left aligned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8CC-18E2-7046-B6E7-0417AD659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1924749"/>
            <a:ext cx="8050924" cy="99377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CB02-A1B3-F248-AEA2-3D53658CA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224" y="2972793"/>
            <a:ext cx="8035104" cy="534987"/>
          </a:xfrm>
          <a:prstGeom prst="rect">
            <a:avLst/>
          </a:prstGeom>
        </p:spPr>
        <p:txBody>
          <a:bodyPr lIns="100584" rIns="0"/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972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4B34-2087-4A48-9C30-E74250B6B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52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sub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8CC-18E2-7046-B6E7-0417AD659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1924749"/>
            <a:ext cx="8050924" cy="99377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CB02-A1B3-F248-AEA2-3D53658CA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224" y="2972793"/>
            <a:ext cx="8035104" cy="534987"/>
          </a:xfrm>
          <a:prstGeom prst="rect">
            <a:avLst/>
          </a:prstGeom>
        </p:spPr>
        <p:txBody>
          <a:bodyPr lIns="100584" rIns="0"/>
          <a:lstStyle>
            <a:lvl1pPr marL="0" indent="0" algn="ctr">
              <a:buNone/>
              <a:defRPr sz="2400" b="1" i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98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centered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4B34-2087-4A48-9C30-E74250B6B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6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subtitle - centered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8CC-18E2-7046-B6E7-0417AD659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38" y="1924749"/>
            <a:ext cx="8050924" cy="99377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CB02-A1B3-F248-AEA2-3D53658CA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224" y="2972793"/>
            <a:ext cx="8035104" cy="534987"/>
          </a:xfrm>
          <a:prstGeom prst="rect">
            <a:avLst/>
          </a:prstGeom>
        </p:spPr>
        <p:txBody>
          <a:bodyPr lIns="100584" rIns="0"/>
          <a:lstStyle>
            <a:lvl1pPr marL="0" indent="0" algn="ctr">
              <a:buNone/>
              <a:defRPr sz="2400" b="1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636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+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A8B754-F4B4-844A-827B-9A02EBEEF543}"/>
              </a:ext>
            </a:extLst>
          </p:cNvPr>
          <p:cNvSpPr txBox="1">
            <a:spLocks/>
          </p:cNvSpPr>
          <p:nvPr userDrawn="1"/>
        </p:nvSpPr>
        <p:spPr>
          <a:xfrm>
            <a:off x="546538" y="304006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2800" b="1" i="1" dirty="0"/>
              <a:t>Thank you!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8F912CD-3965-3242-8C2D-573C918D18BD}"/>
              </a:ext>
            </a:extLst>
          </p:cNvPr>
          <p:cNvSpPr txBox="1">
            <a:spLocks/>
          </p:cNvSpPr>
          <p:nvPr userDrawn="1"/>
        </p:nvSpPr>
        <p:spPr>
          <a:xfrm>
            <a:off x="546538" y="382238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4000" b="1" i="0" dirty="0" err="1"/>
              <a:t>USDS.gov</a:t>
            </a:r>
            <a:r>
              <a:rPr lang="en-US" sz="4000" b="1" i="0" dirty="0"/>
              <a:t>/apply</a:t>
            </a:r>
          </a:p>
        </p:txBody>
      </p:sp>
    </p:spTree>
    <p:extLst>
      <p:ext uri="{BB962C8B-B14F-4D97-AF65-F5344CB8AC3E}">
        <p14:creationId xmlns:p14="http://schemas.microsoft.com/office/powerpoint/2010/main" val="30982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e're hiring +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A8B754-F4B4-844A-827B-9A02EBEEF543}"/>
              </a:ext>
            </a:extLst>
          </p:cNvPr>
          <p:cNvSpPr txBox="1">
            <a:spLocks/>
          </p:cNvSpPr>
          <p:nvPr userDrawn="1"/>
        </p:nvSpPr>
        <p:spPr>
          <a:xfrm>
            <a:off x="546538" y="304006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2800" b="1" i="1" dirty="0"/>
              <a:t>We’re hiring.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3F7CE5C-DF76-5F43-9F68-0FC730BE7315}"/>
              </a:ext>
            </a:extLst>
          </p:cNvPr>
          <p:cNvSpPr txBox="1">
            <a:spLocks/>
          </p:cNvSpPr>
          <p:nvPr userDrawn="1"/>
        </p:nvSpPr>
        <p:spPr>
          <a:xfrm>
            <a:off x="546538" y="382238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4000" b="1" i="0" dirty="0" err="1"/>
              <a:t>USDS.gov</a:t>
            </a:r>
            <a:r>
              <a:rPr lang="en-US" sz="4000" b="1" i="0" dirty="0"/>
              <a:t>/apply</a:t>
            </a:r>
          </a:p>
        </p:txBody>
      </p:sp>
    </p:spTree>
    <p:extLst>
      <p:ext uri="{BB962C8B-B14F-4D97-AF65-F5344CB8AC3E}">
        <p14:creationId xmlns:p14="http://schemas.microsoft.com/office/powerpoint/2010/main" val="3460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UR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C0D567-1FB6-7A42-9957-7A39D9C3DAD5}"/>
              </a:ext>
            </a:extLst>
          </p:cNvPr>
          <p:cNvSpPr txBox="1">
            <a:spLocks/>
          </p:cNvSpPr>
          <p:nvPr userDrawn="1"/>
        </p:nvSpPr>
        <p:spPr>
          <a:xfrm>
            <a:off x="546538" y="3920240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4400" b="1" i="0" dirty="0" err="1"/>
              <a:t>USDS.gov</a:t>
            </a:r>
            <a:r>
              <a:rPr lang="en-US" sz="4400" b="1" i="0" dirty="0"/>
              <a:t>/apply</a:t>
            </a:r>
          </a:p>
        </p:txBody>
      </p:sp>
    </p:spTree>
    <p:extLst>
      <p:ext uri="{BB962C8B-B14F-4D97-AF65-F5344CB8AC3E}">
        <p14:creationId xmlns:p14="http://schemas.microsoft.com/office/powerpoint/2010/main" val="30177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949345-C602-0F41-9710-E3529C68A7BC}"/>
              </a:ext>
            </a:extLst>
          </p:cNvPr>
          <p:cNvSpPr txBox="1">
            <a:spLocks/>
          </p:cNvSpPr>
          <p:nvPr userDrawn="1"/>
        </p:nvSpPr>
        <p:spPr>
          <a:xfrm>
            <a:off x="546538" y="3936282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 sz="4400" b="1" i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72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ular Photos w/ Captio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4FC879C-D67A-9645-97D6-09C022BD652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9476" y="1569976"/>
            <a:ext cx="1608979" cy="16103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0" name="Title Placeholder 4">
            <a:extLst>
              <a:ext uri="{FF2B5EF4-FFF2-40B4-BE49-F238E27FC236}">
                <a16:creationId xmlns:a16="http://schemas.microsoft.com/office/drawing/2014/main" id="{93DE053A-5781-5442-BC4F-489A88A6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2EB87-C1BB-6940-B01D-030919858C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408" y="3373108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399C0C-0B56-A744-8BCD-F40ED01769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408" y="3686259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A8237FB4-85E0-DE4B-86A4-A1C8B6DFAA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05290" y="1569976"/>
            <a:ext cx="1608979" cy="16103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63784EC-F383-CD49-9140-9CB01BE5E7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01104" y="1569976"/>
            <a:ext cx="1608979" cy="16103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AB8C34A-8A72-7E45-8759-9484C2927F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696918" y="1569976"/>
            <a:ext cx="1608979" cy="16103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square photo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5C134F1-972F-3B4F-8952-4430B94878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2046" y="3373108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960BAB3-4713-7E4E-BDD8-733B238610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2046" y="3686259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2B8DBE1-798A-A747-A3C5-264D86EDE3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6211" y="3373108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E88784E-5EB4-844F-BFE1-EB008B4E14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06211" y="3686259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B8D7F74-2A6B-1145-94CF-4D90FF1ACA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97850" y="3373108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i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F4CCE80-8578-BA44-9E2E-AC6512F842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7850" y="3686259"/>
            <a:ext cx="1845834" cy="424299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i="0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8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59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0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914082EE-66C1-B64B-AB6E-5B9943A0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9" y="316680"/>
            <a:ext cx="8456231" cy="424299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INTERIOR PAGE TITLE  //  KEEP IT SHORT!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E081F7-8144-2F44-859A-81A785871B9A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76743" y="4664357"/>
            <a:ext cx="649671" cy="3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68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830" r:id="rId10"/>
    <p:sldLayoutId id="2147483849" r:id="rId11"/>
    <p:sldLayoutId id="2147483850" r:id="rId12"/>
    <p:sldLayoutId id="2147483784" r:id="rId13"/>
    <p:sldLayoutId id="2147483828" r:id="rId14"/>
    <p:sldLayoutId id="2147483785" r:id="rId15"/>
    <p:sldLayoutId id="2147483829" r:id="rId16"/>
    <p:sldLayoutId id="2147483837" r:id="rId17"/>
    <p:sldLayoutId id="2147483836" r:id="rId18"/>
    <p:sldLayoutId id="2147483843" r:id="rId19"/>
    <p:sldLayoutId id="2147483838" r:id="rId20"/>
    <p:sldLayoutId id="2147483786" r:id="rId21"/>
    <p:sldLayoutId id="2147483787" r:id="rId22"/>
    <p:sldLayoutId id="2147483831" r:id="rId23"/>
    <p:sldLayoutId id="2147483832" r:id="rId24"/>
    <p:sldLayoutId id="2147483788" r:id="rId25"/>
    <p:sldLayoutId id="2147483789" r:id="rId26"/>
    <p:sldLayoutId id="2147483790" r:id="rId27"/>
    <p:sldLayoutId id="2147483791" r:id="rId28"/>
    <p:sldLayoutId id="2147483833" r:id="rId29"/>
    <p:sldLayoutId id="2147483834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819" r:id="rId37"/>
    <p:sldLayoutId id="2147483820" r:id="rId38"/>
    <p:sldLayoutId id="2147483822" r:id="rId39"/>
    <p:sldLayoutId id="2147483821" r:id="rId40"/>
    <p:sldLayoutId id="2147483798" r:id="rId41"/>
    <p:sldLayoutId id="2147483799" r:id="rId42"/>
    <p:sldLayoutId id="2147483835" r:id="rId43"/>
    <p:sldLayoutId id="2147483800" r:id="rId44"/>
    <p:sldLayoutId id="2147483801" r:id="rId45"/>
    <p:sldLayoutId id="2147483802" r:id="rId46"/>
    <p:sldLayoutId id="2147483803" r:id="rId47"/>
    <p:sldLayoutId id="2147483804" r:id="rId48"/>
    <p:sldLayoutId id="2147483805" r:id="rId49"/>
    <p:sldLayoutId id="2147483839" r:id="rId50"/>
    <p:sldLayoutId id="2147483842" r:id="rId51"/>
    <p:sldLayoutId id="2147483841" r:id="rId52"/>
    <p:sldLayoutId id="2147483840" r:id="rId53"/>
    <p:sldLayoutId id="2147483845" r:id="rId54"/>
    <p:sldLayoutId id="2147483864" r:id="rId55"/>
    <p:sldLayoutId id="2147483865" r:id="rId56"/>
    <p:sldLayoutId id="2147483863" r:id="rId57"/>
    <p:sldLayoutId id="2147483848" r:id="rId58"/>
    <p:sldLayoutId id="2147483847" r:id="rId59"/>
    <p:sldLayoutId id="2147483851" r:id="rId60"/>
    <p:sldLayoutId id="2147483868" r:id="rId61"/>
    <p:sldLayoutId id="2147483852" r:id="rId62"/>
    <p:sldLayoutId id="2147483866" r:id="rId63"/>
    <p:sldLayoutId id="2147483867" r:id="rId64"/>
    <p:sldLayoutId id="2147483853" r:id="rId65"/>
    <p:sldLayoutId id="2147483858" r:id="rId66"/>
    <p:sldLayoutId id="2147483854" r:id="rId67"/>
    <p:sldLayoutId id="2147483856" r:id="rId68"/>
    <p:sldLayoutId id="2147483857" r:id="rId6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baseline="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400" b="0" i="0" u="none" strike="noStrike" cap="none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L="685800" marR="0" lvl="1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Courier New" panose="02070309020205020404" pitchFamily="49" charset="0"/>
        <a:buChar char="o"/>
        <a:tabLst/>
        <a:defRPr sz="1600" b="0" i="0" u="none" strike="noStrike" cap="none" baseline="0">
          <a:solidFill>
            <a:schemeClr val="tx1"/>
          </a:solidFill>
          <a:latin typeface="Source Sans Pro" panose="020B0503030403020204" pitchFamily="34" charset="0"/>
          <a:ea typeface="Arial"/>
          <a:cs typeface="Arial"/>
          <a:sym typeface="Arial"/>
        </a:defRPr>
      </a:lvl2pPr>
      <a:lvl3pPr marL="1143000" marR="0" lvl="2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400" b="0" i="0" u="none" strike="noStrike" cap="none" baseline="0">
          <a:solidFill>
            <a:schemeClr val="tx1"/>
          </a:solidFill>
          <a:latin typeface="Source Sans Pro" panose="020B0503030403020204" pitchFamily="34" charset="0"/>
          <a:ea typeface="Arial"/>
          <a:cs typeface="Arial"/>
          <a:sym typeface="Arial"/>
        </a:defRPr>
      </a:lvl3pPr>
      <a:lvl4pPr marL="1600200" marR="0" lvl="3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400" b="0" i="0" u="none" strike="noStrike" cap="none" baseline="0">
          <a:solidFill>
            <a:schemeClr val="tx1"/>
          </a:solidFill>
          <a:latin typeface="Arial"/>
          <a:ea typeface="Arial"/>
          <a:cs typeface="Arial"/>
          <a:sym typeface="Arial"/>
        </a:defRPr>
      </a:lvl4pPr>
      <a:lvl5pPr marL="2057400" marR="0" lvl="4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400" b="0" i="0" u="none" strike="noStrike" cap="none" baseline="0">
          <a:solidFill>
            <a:schemeClr val="tx1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216">
          <p15:clr>
            <a:srgbClr val="F26B43"/>
          </p15:clr>
        </p15:guide>
        <p15:guide id="3" pos="5544">
          <p15:clr>
            <a:srgbClr val="F26B43"/>
          </p15:clr>
        </p15:guide>
        <p15:guide id="4" pos="312">
          <p15:clr>
            <a:srgbClr val="F26B43"/>
          </p15:clr>
        </p15:guide>
        <p15:guide id="5" pos="5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5D2DDA8-9227-6E4C-A606-C5B600DE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2" y="2720253"/>
            <a:ext cx="6905296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79425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09" r:id="rId3"/>
    <p:sldLayoutId id="2147483810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strike="noStrike" cap="none">
          <a:solidFill>
            <a:schemeClr val="bg1"/>
          </a:solidFill>
          <a:latin typeface="Merriweather" pitchFamily="2" charset="77"/>
          <a:ea typeface="Merriweather" pitchFamily="2" charset="77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9E7396F-76BB-4F40-94BE-A4A92A95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4" y="316679"/>
            <a:ext cx="7886700" cy="3927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INTERIOR PAGE TITLE  //  KEEP IT SHORT!</a:t>
            </a:r>
          </a:p>
        </p:txBody>
      </p:sp>
    </p:spTree>
    <p:extLst>
      <p:ext uri="{BB962C8B-B14F-4D97-AF65-F5344CB8AC3E}">
        <p14:creationId xmlns:p14="http://schemas.microsoft.com/office/powerpoint/2010/main" val="17661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844" r:id="rId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 cap="all" baseline="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64A9-35E6-1E40-97D3-F28311C1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7857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815" r:id="rId3"/>
    <p:sldLayoutId id="2147483816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64A9-35E6-1E40-97D3-F28311C1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2060233"/>
            <a:ext cx="805092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34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818" r:id="rId3"/>
    <p:sldLayoutId id="2147483817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0;p83">
            <a:extLst>
              <a:ext uri="{FF2B5EF4-FFF2-40B4-BE49-F238E27FC236}">
                <a16:creationId xmlns:a16="http://schemas.microsoft.com/office/drawing/2014/main" id="{54273140-59C2-1C46-B323-7D944AF86AB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0" y="5243"/>
            <a:ext cx="9144000" cy="5138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01;p83">
            <a:extLst>
              <a:ext uri="{FF2B5EF4-FFF2-40B4-BE49-F238E27FC236}">
                <a16:creationId xmlns:a16="http://schemas.microsoft.com/office/drawing/2014/main" id="{A65EC385-D081-694D-9D27-12617149DF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2000"/>
            </a:srgbClr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83AA9-7733-7142-8AF7-97E5B2ED57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9196" y="447193"/>
            <a:ext cx="1605607" cy="16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polly.ai/3d8eo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sds/equity_practice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AC383F-0CB1-054F-BA1D-783EF0FE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IS EVERYONE’S 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CAB71-24B6-4AA1-BACB-142FC7F6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0" y="135828"/>
            <a:ext cx="8809464" cy="48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2522-5AED-0044-9287-A05EEEBCC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4440" y="1040416"/>
            <a:ext cx="3581400" cy="31059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 better awareness on how a team’s lived experiences impact delivery, and highlight gaps and opportunities between the team’s experience and the communities being served.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DB2C22-DEBF-264F-9E94-0603BC6A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2C2B5-CE3C-4A6E-854B-8F08195EB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8" y="993653"/>
            <a:ext cx="3809742" cy="294191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0F5B07-538C-4EBB-81D2-238158B1951F}"/>
              </a:ext>
            </a:extLst>
          </p:cNvPr>
          <p:cNvSpPr txBox="1">
            <a:spLocks/>
          </p:cNvSpPr>
          <p:nvPr/>
        </p:nvSpPr>
        <p:spPr>
          <a:xfrm>
            <a:off x="5059680" y="4247466"/>
            <a:ext cx="3581400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Source Sans Pro" panose="020B0503030403020204" pitchFamily="34" charset="0"/>
              </a:rPr>
              <a:t>Opportunities to use it: project or discovery kickoffs, team resets, new team member onboarding, when taking on new scope</a:t>
            </a:r>
          </a:p>
          <a:p>
            <a:endParaRPr lang="en-US" sz="1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5AFF1D-165D-4547-A47C-3D23E52014BE}"/>
              </a:ext>
            </a:extLst>
          </p:cNvPr>
          <p:cNvSpPr txBox="1">
            <a:spLocks/>
          </p:cNvSpPr>
          <p:nvPr/>
        </p:nvSpPr>
        <p:spPr>
          <a:xfrm>
            <a:off x="747018" y="3990986"/>
            <a:ext cx="3809742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Source Sans Pro" panose="020B0503030403020204" pitchFamily="34" charset="0"/>
              </a:rPr>
              <a:t>Who’s using it: USDS Leadership, HRSA OPTN, FFS </a:t>
            </a:r>
            <a:r>
              <a:rPr lang="en-US" sz="120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IVaaS</a:t>
            </a:r>
            <a:r>
              <a:rPr lang="en-US" sz="1200" dirty="0">
                <a:solidFill>
                  <a:schemeClr val="tx1"/>
                </a:solidFill>
                <a:latin typeface="Source Sans Pro" panose="020B0503030403020204" pitchFamily="34" charset="0"/>
              </a:rPr>
              <a:t>, CX 0-5</a:t>
            </a:r>
          </a:p>
        </p:txBody>
      </p:sp>
    </p:spTree>
    <p:extLst>
      <p:ext uri="{BB962C8B-B14F-4D97-AF65-F5344CB8AC3E}">
        <p14:creationId xmlns:p14="http://schemas.microsoft.com/office/powerpoint/2010/main" val="16845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2522-5AED-0044-9287-A05EEEBCC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4440" y="1040416"/>
            <a:ext cx="3581400" cy="3105916"/>
          </a:xfrm>
        </p:spPr>
        <p:txBody>
          <a:bodyPr>
            <a:normAutofit/>
          </a:bodyPr>
          <a:lstStyle/>
          <a:p>
            <a:r>
              <a:rPr lang="en-US" dirty="0"/>
              <a:t>Challenge teams to consider different levers as part of problem prioritization to plot maximum reach and minimize burden to people served.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DB2C22-DEBF-264F-9E94-0603BC6A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Reach-burden spectrum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0F5B07-538C-4EBB-81D2-238158B1951F}"/>
              </a:ext>
            </a:extLst>
          </p:cNvPr>
          <p:cNvSpPr txBox="1">
            <a:spLocks/>
          </p:cNvSpPr>
          <p:nvPr/>
        </p:nvSpPr>
        <p:spPr>
          <a:xfrm>
            <a:off x="5059680" y="4247466"/>
            <a:ext cx="3581400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Source Sans Pro" panose="020B0503030403020204" pitchFamily="34" charset="0"/>
              </a:rPr>
              <a:t>Opportunities to use it: post discovery, scoping exercises, early project planning</a:t>
            </a:r>
          </a:p>
          <a:p>
            <a:endParaRPr lang="en-US" sz="1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5AFF1D-165D-4547-A47C-3D23E52014BE}"/>
              </a:ext>
            </a:extLst>
          </p:cNvPr>
          <p:cNvSpPr txBox="1">
            <a:spLocks/>
          </p:cNvSpPr>
          <p:nvPr/>
        </p:nvSpPr>
        <p:spPr>
          <a:xfrm>
            <a:off x="1036320" y="3990986"/>
            <a:ext cx="3520440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Source Sans Pro" panose="020B0503030403020204" pitchFamily="34" charset="0"/>
              </a:rPr>
              <a:t>Who’s using it: FFS </a:t>
            </a:r>
            <a:r>
              <a:rPr lang="en-US" sz="120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IVaaS</a:t>
            </a:r>
            <a:r>
              <a:rPr lang="en-US" sz="1200" dirty="0">
                <a:solidFill>
                  <a:schemeClr val="tx1"/>
                </a:solidFill>
                <a:latin typeface="Source Sans Pro" panose="020B0503030403020204" pitchFamily="34" charset="0"/>
              </a:rPr>
              <a:t>, HHS Grants.gov, CMS Cybersecurity, Project Toolkit, CX Disaster Relief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4D330C3-264B-4B02-90C7-C5ED54A0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29" y="867511"/>
            <a:ext cx="2104520" cy="29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2522-5AED-0044-9287-A05EEEBCC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4440" y="857536"/>
            <a:ext cx="3581400" cy="3105916"/>
          </a:xfrm>
        </p:spPr>
        <p:txBody>
          <a:bodyPr>
            <a:normAutofit/>
          </a:bodyPr>
          <a:lstStyle/>
          <a:p>
            <a:r>
              <a:rPr lang="en-US" dirty="0"/>
              <a:t>Design a meaningful approach to public participation that takes into account the timing, burden, and purpose of the participation.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DB2C22-DEBF-264F-9E94-0603BC6A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spectrum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0F5B07-538C-4EBB-81D2-238158B1951F}"/>
              </a:ext>
            </a:extLst>
          </p:cNvPr>
          <p:cNvSpPr txBox="1">
            <a:spLocks/>
          </p:cNvSpPr>
          <p:nvPr/>
        </p:nvSpPr>
        <p:spPr>
          <a:xfrm>
            <a:off x="5059680" y="4064586"/>
            <a:ext cx="3581400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Source Sans Pro" panose="020B0503030403020204" pitchFamily="34" charset="0"/>
              </a:rPr>
              <a:t>Opportunities to use it: planning initial or expanded mid to long term engagement, evaluating current or planned engagement across one or more community partners</a:t>
            </a:r>
          </a:p>
          <a:p>
            <a:endParaRPr lang="en-US" sz="1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5AFF1D-165D-4547-A47C-3D23E52014BE}"/>
              </a:ext>
            </a:extLst>
          </p:cNvPr>
          <p:cNvSpPr txBox="1">
            <a:spLocks/>
          </p:cNvSpPr>
          <p:nvPr/>
        </p:nvSpPr>
        <p:spPr>
          <a:xfrm>
            <a:off x="747018" y="3990986"/>
            <a:ext cx="3809742" cy="5344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100" b="0" i="0" u="none" strike="noStrike" cap="none" baseline="0">
                <a:solidFill>
                  <a:schemeClr val="bg2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3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Source Sans Pro" panose="020B0503030403020204" pitchFamily="34" charset="0"/>
              </a:rPr>
              <a:t>Who’s using it: HRSA OPTN, SSA*, CX 0-5, DOJ NLEAD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9737A-C054-4140-9005-A394BC3B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811701"/>
            <a:ext cx="2457106" cy="32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BD10D-306F-244B-BF43-0BA524893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rIns="0" anchor="t"/>
          <a:lstStyle/>
          <a:p>
            <a:r>
              <a:rPr lang="en-US" dirty="0"/>
              <a:t>We’re here to help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E928-C366-A649-944F-DD36AEA9A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Equity Delivery team can help you plan out a custom set of tools to create impact more equitably and lend a supportive ear when you need it most.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6F3D7-F1BE-754B-8D9F-7D78F9092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599" y="3694113"/>
            <a:ext cx="3747309" cy="461962"/>
          </a:xfrm>
        </p:spPr>
        <p:txBody>
          <a:bodyPr lIns="100584" rIns="0" anchor="t"/>
          <a:lstStyle/>
          <a:p>
            <a:r>
              <a:rPr lang="en-US" i="0" dirty="0">
                <a:solidFill>
                  <a:schemeClr val="accent1"/>
                </a:solidFill>
              </a:rPr>
              <a:t>Grab some time with us 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https://web.polly.ai/3d8eoo</a:t>
            </a:r>
            <a:endParaRPr lang="en-US" i="0"/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1" y="1777221"/>
            <a:ext cx="1304386" cy="12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2F5-ED27-1C4E-B939-120853FA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can be built.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9D1E8-7A66-E24B-B379-D6A8457E9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Let’s do it together.</a:t>
            </a:r>
          </a:p>
        </p:txBody>
      </p:sp>
    </p:spTree>
    <p:extLst>
      <p:ext uri="{BB962C8B-B14F-4D97-AF65-F5344CB8AC3E}">
        <p14:creationId xmlns:p14="http://schemas.microsoft.com/office/powerpoint/2010/main" val="14898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BE5D-7D73-F745-9F2E-C9D0E300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the Needle Toward Better, Healthier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D3C0-387F-D843-8414-75D41E34D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 Jam with the Equity Delivery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CAB7-E7F6-4643-9C99-D41A746DB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U.S. Digital Service  // JANUARY 2024</a:t>
            </a:r>
          </a:p>
        </p:txBody>
      </p:sp>
    </p:spTree>
    <p:extLst>
      <p:ext uri="{BB962C8B-B14F-4D97-AF65-F5344CB8AC3E}">
        <p14:creationId xmlns:p14="http://schemas.microsoft.com/office/powerpoint/2010/main" val="29517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7EC33-11C6-4544-A4FA-F48B41377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113" y="3348754"/>
            <a:ext cx="1945903" cy="424300"/>
          </a:xfrm>
        </p:spPr>
        <p:txBody>
          <a:bodyPr/>
          <a:lstStyle/>
          <a:p>
            <a:r>
              <a:rPr lang="en-US" dirty="0"/>
              <a:t>Celeste Espinoza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D19AE-757C-4C91-9AE4-1695AD3F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equity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1FD5F7-09BF-4CA3-B5B6-5E8AC82E39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15114" y="3348754"/>
            <a:ext cx="1945903" cy="424300"/>
          </a:xfrm>
        </p:spPr>
        <p:txBody>
          <a:bodyPr/>
          <a:lstStyle/>
          <a:p>
            <a:r>
              <a:rPr lang="en-US" dirty="0"/>
              <a:t>Jeremy Zitomer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3EA8B-C78A-4DDF-ADF5-059912CEB6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1579" y="3348754"/>
            <a:ext cx="1945903" cy="424300"/>
          </a:xfrm>
        </p:spPr>
        <p:txBody>
          <a:bodyPr/>
          <a:lstStyle/>
          <a:p>
            <a:r>
              <a:rPr lang="en-US" dirty="0"/>
              <a:t>Alex Bornkessel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0395FE-943E-4A47-8914-7B908DC240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4441" y="3355412"/>
            <a:ext cx="1945903" cy="424300"/>
          </a:xfrm>
        </p:spPr>
        <p:txBody>
          <a:bodyPr/>
          <a:lstStyle/>
          <a:p>
            <a:r>
              <a:rPr lang="en-US" dirty="0"/>
              <a:t>Natasha Jamal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B3B86C-3182-43C7-88EA-99ABD2AC1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24441" y="3743719"/>
            <a:ext cx="1945903" cy="424300"/>
          </a:xfrm>
        </p:spPr>
        <p:txBody>
          <a:bodyPr/>
          <a:lstStyle/>
          <a:p>
            <a:r>
              <a:rPr lang="en-US" dirty="0"/>
              <a:t>DEIA Director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EABCB-EB45-4EF0-9F5B-CC3154A84D1A}"/>
              </a:ext>
            </a:extLst>
          </p:cNvPr>
          <p:cNvSpPr/>
          <p:nvPr/>
        </p:nvSpPr>
        <p:spPr>
          <a:xfrm>
            <a:off x="6715757" y="1257385"/>
            <a:ext cx="1963270" cy="19632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100D52-F928-4AA9-BB8C-11606BECB692}"/>
              </a:ext>
            </a:extLst>
          </p:cNvPr>
          <p:cNvSpPr/>
          <p:nvPr/>
        </p:nvSpPr>
        <p:spPr>
          <a:xfrm>
            <a:off x="449429" y="1257385"/>
            <a:ext cx="1963270" cy="196327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E606F9-DB90-4576-9B6D-1E16260008D6}"/>
              </a:ext>
            </a:extLst>
          </p:cNvPr>
          <p:cNvSpPr/>
          <p:nvPr/>
        </p:nvSpPr>
        <p:spPr>
          <a:xfrm>
            <a:off x="2606430" y="1257385"/>
            <a:ext cx="1963270" cy="19632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C077FE-79FC-4CB4-8D95-B66A7EA5228C}"/>
              </a:ext>
            </a:extLst>
          </p:cNvPr>
          <p:cNvSpPr/>
          <p:nvPr/>
        </p:nvSpPr>
        <p:spPr>
          <a:xfrm>
            <a:off x="4662895" y="1257385"/>
            <a:ext cx="1963270" cy="196327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D19AE-757C-4C91-9AE4-1695AD3F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equity?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1" y="743578"/>
            <a:ext cx="7811218" cy="41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D19AE-757C-4C91-9AE4-1695AD3F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IS EVERYONE's JOB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6" y="809333"/>
            <a:ext cx="8555246" cy="36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24060-F089-4F46-B70C-81AA72CD1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287" y="1577000"/>
            <a:ext cx="6828553" cy="1966443"/>
          </a:xfrm>
        </p:spPr>
        <p:txBody>
          <a:bodyPr/>
          <a:lstStyle/>
          <a:p>
            <a:r>
              <a:rPr lang="en-US" dirty="0"/>
              <a:t>Let's Chat</a:t>
            </a:r>
          </a:p>
        </p:txBody>
      </p:sp>
    </p:spTree>
    <p:extLst>
      <p:ext uri="{BB962C8B-B14F-4D97-AF65-F5344CB8AC3E}">
        <p14:creationId xmlns:p14="http://schemas.microsoft.com/office/powerpoint/2010/main" val="1386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24060-F089-4F46-B70C-81AA72CD1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287" y="1134896"/>
            <a:ext cx="6828553" cy="1966443"/>
          </a:xfrm>
        </p:spPr>
        <p:txBody>
          <a:bodyPr/>
          <a:lstStyle/>
          <a:p>
            <a:r>
              <a:rPr lang="en-US" dirty="0"/>
              <a:t>Share a moment where you’ve had to be a courageous leader to advance customer experience (CX) in a federal project or service.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49A2473-2E6A-4B59-8127-46F8A2D71E12}"/>
              </a:ext>
            </a:extLst>
          </p:cNvPr>
          <p:cNvSpPr txBox="1">
            <a:spLocks/>
          </p:cNvSpPr>
          <p:nvPr/>
        </p:nvSpPr>
        <p:spPr>
          <a:xfrm>
            <a:off x="781287" y="3970021"/>
            <a:ext cx="8156973" cy="11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3000" b="0" i="0" u="none" strike="noStrike" cap="none" baseline="0">
                <a:solidFill>
                  <a:schemeClr val="bg1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58738" marR="0" lvl="1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58738" marR="0" lvl="2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58738" marR="0" lvl="3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58738" marR="0" lvl="4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Food for thought</a:t>
            </a:r>
            <a:br>
              <a:rPr lang="en-US" sz="1200" dirty="0">
                <a:solidFill>
                  <a:srgbClr val="E0CC25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How did you define CX and impact to your agency partners? How do you communicate CX and impact within USDS teams?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76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24060-F089-4F46-B70C-81AA72CD1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287" y="1134896"/>
            <a:ext cx="6828553" cy="1966443"/>
          </a:xfrm>
        </p:spPr>
        <p:txBody>
          <a:bodyPr/>
          <a:lstStyle/>
          <a:p>
            <a:r>
              <a:rPr lang="en-US" dirty="0"/>
              <a:t>Share barriers you experience in delivering impact and equity as part of CX at the federal level.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49A2473-2E6A-4B59-8127-46F8A2D71E12}"/>
              </a:ext>
            </a:extLst>
          </p:cNvPr>
          <p:cNvSpPr txBox="1">
            <a:spLocks/>
          </p:cNvSpPr>
          <p:nvPr/>
        </p:nvSpPr>
        <p:spPr>
          <a:xfrm>
            <a:off x="781287" y="3970021"/>
            <a:ext cx="8156973" cy="11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3000" b="0" i="0" u="none" strike="noStrike" cap="none" baseline="0">
                <a:solidFill>
                  <a:schemeClr val="bg1"/>
                </a:solidFill>
                <a:latin typeface="Merriweather" pitchFamily="2" charset="77"/>
                <a:ea typeface="Source Sans Pro" panose="020B0503030403020204" pitchFamily="34" charset="0"/>
                <a:cs typeface="Arial"/>
                <a:sym typeface="Arial"/>
              </a:defRPr>
            </a:lvl1pPr>
            <a:lvl2pPr marL="58738" marR="0" lvl="1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2pPr>
            <a:lvl3pPr marL="58738" marR="0" lvl="2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3pPr>
            <a:lvl4pPr marL="58738" marR="0" lvl="3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4pPr>
            <a:lvl5pPr marL="58738" marR="0" lvl="4" indent="-5397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cap="none" baseline="0">
                <a:solidFill>
                  <a:schemeClr val="accent6"/>
                </a:solidFill>
                <a:latin typeface="Merriweather" pitchFamily="2" charset="77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Food for thought</a:t>
            </a:r>
            <a:br>
              <a:rPr lang="en-US" sz="1200" dirty="0">
                <a:solidFill>
                  <a:srgbClr val="E0CC25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How do we define equity at USDS? Who decides who is prioritized (or not at all prioritized) on these projects? Is there a strategy that has helped your team better communicate and deliver </a:t>
            </a:r>
            <a:r>
              <a:rPr lang="en-US" sz="1200" dirty="0">
                <a:solidFill>
                  <a:srgbClr val="EBECEB"/>
                </a:solidFill>
              </a:rPr>
              <a:t>equity?</a:t>
            </a:r>
            <a:endParaRPr lang="en-US" sz="120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8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CCD17-BEE9-714A-B291-328B3E4A0B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Equity Toolkit includes three flagship tools to drive equity &amp; impact, and other resources to spark innovative plays.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65091-0906-3E4F-B6B7-601787C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get there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1193-0A4F-45E8-9984-90045CCBD491}"/>
              </a:ext>
            </a:extLst>
          </p:cNvPr>
          <p:cNvSpPr txBox="1"/>
          <p:nvPr/>
        </p:nvSpPr>
        <p:spPr>
          <a:xfrm>
            <a:off x="781287" y="41628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https://github.com/usds/equity_practice</a:t>
            </a:r>
            <a:endParaRPr lang="en-US" sz="1800" b="1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USDS Pwpt Theme - Interior">
  <a:themeElements>
    <a:clrScheme name="Custom 6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626565"/>
      </a:accent3>
      <a:accent4>
        <a:srgbClr val="054E96"/>
      </a:accent4>
      <a:accent5>
        <a:srgbClr val="3E3F3E"/>
      </a:accent5>
      <a:accent6>
        <a:srgbClr val="3683B8"/>
      </a:accent6>
      <a:hlink>
        <a:srgbClr val="0C71BC"/>
      </a:hlink>
      <a:folHlink>
        <a:srgbClr val="9596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285750" marR="0" indent="-285750" algn="l" defTabSz="914400" rtl="0" eaLnBrk="1" fontAlgn="auto" latinLnBrk="0" hangingPunct="1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F3D67"/>
            </a:solidFill>
            <a:effectLst/>
            <a:uLnTx/>
            <a:uFillTx/>
            <a:latin typeface="Source Sans Pro" panose="020B0503030403020204" pitchFamily="34" charset="0"/>
            <a:ea typeface="Source Sans Pro" panose="020B0503030403020204" pitchFamily="34" charset="0"/>
            <a:cs typeface="Arial"/>
            <a:sym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DS Pwpt Theme - Interior" id="{7EF5F903-CCDC-D647-9FAA-98A1C0F4BD4D}" vid="{A94C27F7-EBC9-534B-BCD1-479B2A41FE3B}"/>
    </a:ext>
  </a:extLst>
</a:theme>
</file>

<file path=ppt/theme/theme2.xml><?xml version="1.0" encoding="utf-8"?>
<a:theme xmlns:a="http://schemas.openxmlformats.org/drawingml/2006/main" name="Title slides">
  <a:themeElements>
    <a:clrScheme name="USDS Color Palette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5C5D5C"/>
      </a:accent3>
      <a:accent4>
        <a:srgbClr val="054E96"/>
      </a:accent4>
      <a:accent5>
        <a:srgbClr val="3E3F3E"/>
      </a:accent5>
      <a:accent6>
        <a:srgbClr val="0071BC"/>
      </a:accent6>
      <a:hlink>
        <a:srgbClr val="0C71BC"/>
      </a:hlink>
      <a:folHlink>
        <a:srgbClr val="9596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ull Bleed Photo">
  <a:themeElements>
    <a:clrScheme name="USDS Color Palette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5C5D5C"/>
      </a:accent3>
      <a:accent4>
        <a:srgbClr val="054E96"/>
      </a:accent4>
      <a:accent5>
        <a:srgbClr val="3E3F3E"/>
      </a:accent5>
      <a:accent6>
        <a:srgbClr val="0071BC"/>
      </a:accent6>
      <a:hlink>
        <a:srgbClr val="0C71BC"/>
      </a:hlink>
      <a:folHlink>
        <a:srgbClr val="9596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Slides - left aligned">
  <a:themeElements>
    <a:clrScheme name="USDS Color Palette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5C5D5C"/>
      </a:accent3>
      <a:accent4>
        <a:srgbClr val="054E96"/>
      </a:accent4>
      <a:accent5>
        <a:srgbClr val="3E3F3E"/>
      </a:accent5>
      <a:accent6>
        <a:srgbClr val="0071BC"/>
      </a:accent6>
      <a:hlink>
        <a:srgbClr val="0C71BC"/>
      </a:hlink>
      <a:folHlink>
        <a:srgbClr val="9596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Slide – centered">
  <a:themeElements>
    <a:clrScheme name="USDS Color Palette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5C5D5C"/>
      </a:accent3>
      <a:accent4>
        <a:srgbClr val="054E96"/>
      </a:accent4>
      <a:accent5>
        <a:srgbClr val="3E3F3E"/>
      </a:accent5>
      <a:accent6>
        <a:srgbClr val="0071BC"/>
      </a:accent6>
      <a:hlink>
        <a:srgbClr val="0C71BC"/>
      </a:hlink>
      <a:folHlink>
        <a:srgbClr val="9596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">
  <a:themeElements>
    <a:clrScheme name="USDS Color Palette">
      <a:dk1>
        <a:srgbClr val="0F3D67"/>
      </a:dk1>
      <a:lt1>
        <a:srgbClr val="FFFFFF"/>
      </a:lt1>
      <a:dk2>
        <a:srgbClr val="0084CD"/>
      </a:dk2>
      <a:lt2>
        <a:srgbClr val="EBECEB"/>
      </a:lt2>
      <a:accent1>
        <a:srgbClr val="E0CC25"/>
      </a:accent1>
      <a:accent2>
        <a:srgbClr val="A39634"/>
      </a:accent2>
      <a:accent3>
        <a:srgbClr val="5C5D5C"/>
      </a:accent3>
      <a:accent4>
        <a:srgbClr val="054E96"/>
      </a:accent4>
      <a:accent5>
        <a:srgbClr val="3E3F3E"/>
      </a:accent5>
      <a:accent6>
        <a:srgbClr val="0071BC"/>
      </a:accent6>
      <a:hlink>
        <a:srgbClr val="0C71BC"/>
      </a:hlink>
      <a:folHlink>
        <a:srgbClr val="9596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z5l xmlns="7ffdcb53-f619-4365-a236-822383b46c0c" xsi:nil="true"/>
    <Description0 xmlns="7ffdcb53-f619-4365-a236-822383b46c0c" xsi:nil="true"/>
    <Group_x0020_number xmlns="7ffdcb53-f619-4365-a236-822383b46c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ED85125FC8F41BFB9B14060E80BE9" ma:contentTypeVersion="9" ma:contentTypeDescription="Create a new document." ma:contentTypeScope="" ma:versionID="abe481d6119d962dfd754e9a88520564">
  <xsd:schema xmlns:xsd="http://www.w3.org/2001/XMLSchema" xmlns:xs="http://www.w3.org/2001/XMLSchema" xmlns:p="http://schemas.microsoft.com/office/2006/metadata/properties" xmlns:ns2="3ac54ba9-5c51-459d-bf3f-3ffbfdd3f684" xmlns:ns3="7ffdcb53-f619-4365-a236-822383b46c0c" targetNamespace="http://schemas.microsoft.com/office/2006/metadata/properties" ma:root="true" ma:fieldsID="5270b5adc0bfcccfc508759bd15e3220" ns2:_="" ns3:_="">
    <xsd:import namespace="3ac54ba9-5c51-459d-bf3f-3ffbfdd3f684"/>
    <xsd:import namespace="7ffdcb53-f619-4365-a236-822383b46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escription0" minOccurs="0"/>
                <xsd:element ref="ns3:Group_x0020_number" minOccurs="0"/>
                <xsd:element ref="ns3:dz5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4ba9-5c51-459d-bf3f-3ffbfdd3f6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dcb53-f619-4365-a236-822383b46c0c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internalName="Description0">
      <xsd:simpleType>
        <xsd:restriction base="dms:Text">
          <xsd:maxLength value="255"/>
        </xsd:restriction>
      </xsd:simpleType>
    </xsd:element>
    <xsd:element name="Group_x0020_number" ma:index="11" nillable="true" ma:displayName="Group number" ma:internalName="Group_x0020_number">
      <xsd:simpleType>
        <xsd:restriction base="dms:Number"/>
      </xsd:simpleType>
    </xsd:element>
    <xsd:element name="dz5l" ma:index="12" nillable="true" ma:displayName="Notes" ma:internalName="dz5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5E9C0-5C80-4227-A241-77EEBC560E7F}">
  <ds:schemaRefs>
    <ds:schemaRef ds:uri="http://schemas.microsoft.com/office/2006/metadata/properties"/>
    <ds:schemaRef ds:uri="http://schemas.microsoft.com/office/infopath/2007/PartnerControls"/>
    <ds:schemaRef ds:uri="7ffdcb53-f619-4365-a236-822383b46c0c"/>
  </ds:schemaRefs>
</ds:datastoreItem>
</file>

<file path=customXml/itemProps2.xml><?xml version="1.0" encoding="utf-8"?>
<ds:datastoreItem xmlns:ds="http://schemas.openxmlformats.org/officeDocument/2006/customXml" ds:itemID="{813C9820-4658-4BEA-86E9-BE6D52222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8459F-71F3-4015-A4B7-96BD71C00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4ba9-5c51-459d-bf3f-3ffbfdd3f684"/>
    <ds:schemaRef ds:uri="7ffdcb53-f619-4365-a236-822383b46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64538</TotalTime>
  <Words>819</Words>
  <Application>Microsoft Macintosh PowerPoint</Application>
  <PresentationFormat>On-screen Show (16:9)</PresentationFormat>
  <Paragraphs>64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Courier New</vt:lpstr>
      <vt:lpstr>Merriweather</vt:lpstr>
      <vt:lpstr>Source Sans Pro</vt:lpstr>
      <vt:lpstr>Source Sans Pro SemiBold</vt:lpstr>
      <vt:lpstr>System Font Regular</vt:lpstr>
      <vt:lpstr>USDS Pwpt Theme - Interior</vt:lpstr>
      <vt:lpstr>Title slides</vt:lpstr>
      <vt:lpstr>Full Bleed Photo</vt:lpstr>
      <vt:lpstr>Section Slides - left aligned</vt:lpstr>
      <vt:lpstr>Section Slide – centered</vt:lpstr>
      <vt:lpstr>End slide</vt:lpstr>
      <vt:lpstr>EQUITY IS EVERYONE’S JOB</vt:lpstr>
      <vt:lpstr>Moving the Needle Toward Better, Healthier Communities</vt:lpstr>
      <vt:lpstr>Meet the equity team</vt:lpstr>
      <vt:lpstr>What is equity?</vt:lpstr>
      <vt:lpstr>EQUITY IS EVERYONE's JOB</vt:lpstr>
      <vt:lpstr>PowerPoint Presentation</vt:lpstr>
      <vt:lpstr>PowerPoint Presentation</vt:lpstr>
      <vt:lpstr>PowerPoint Presentation</vt:lpstr>
      <vt:lpstr>We can get there together</vt:lpstr>
      <vt:lpstr>positionality</vt:lpstr>
      <vt:lpstr>Reach-burden spectrum</vt:lpstr>
      <vt:lpstr>Participation spectrum</vt:lpstr>
      <vt:lpstr>PowerPoint Presentation</vt:lpstr>
      <vt:lpstr>Equity can be built.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Digital Service PowerPoint</dc:title>
  <dc:subject/>
  <dc:creator>Brand Squad</dc:creator>
  <cp:keywords/>
  <dc:description/>
  <cp:lastModifiedBy>Bornkessel, Alexandra S. EOP/OMB</cp:lastModifiedBy>
  <cp:revision>1632</cp:revision>
  <cp:lastPrinted>2017-09-27T21:49:39Z</cp:lastPrinted>
  <dcterms:modified xsi:type="dcterms:W3CDTF">2024-01-29T19:13:31Z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0x010100FF9ED85125FC8F41BFB9B14060E80BE9</vt:lpwstr>
  </property>
</Properties>
</file>