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FD2D8_43444CCD.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3C_225E531F.xml" ContentType="application/vnd.ms-powerpoint.comments+xml"/>
  <Override PartName="/ppt/notesSlides/notesSlide6.xml" ContentType="application/vnd.openxmlformats-officedocument.presentationml.notesSlide+xml"/>
  <Override PartName="/ppt/comments/modernComment_7FFFD305_14C236BE.xml" ContentType="application/vnd.ms-powerpoint.comments+xml"/>
  <Override PartName="/ppt/notesSlides/notesSlide7.xml" ContentType="application/vnd.openxmlformats-officedocument.presentationml.notesSlide+xml"/>
  <Override PartName="/ppt/comments/modernComment_7FFFD2F7_D8234E32.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FFD2EB_B655D7A5.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FFFD2CD_DFCE32AC.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7FFFD2EF_C1BBEB94.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7FFFD306_C2D3D90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74" r:id="rId1"/>
    <p:sldMasterId id="2147483808" r:id="rId2"/>
    <p:sldMasterId id="2147483745" r:id="rId3"/>
    <p:sldMasterId id="2147483724" r:id="rId4"/>
    <p:sldMasterId id="2147483771" r:id="rId5"/>
    <p:sldMasterId id="2147483823" r:id="rId6"/>
    <p:sldMasterId id="2147483872" r:id="rId7"/>
    <p:sldMasterId id="2147483882" r:id="rId8"/>
    <p:sldMasterId id="2147483887" r:id="rId9"/>
    <p:sldMasterId id="2147483889" r:id="rId10"/>
  </p:sldMasterIdLst>
  <p:notesMasterIdLst>
    <p:notesMasterId r:id="rId46"/>
  </p:notesMasterIdLst>
  <p:handoutMasterIdLst>
    <p:handoutMasterId r:id="rId47"/>
  </p:handoutMasterIdLst>
  <p:sldIdLst>
    <p:sldId id="372" r:id="rId11"/>
    <p:sldId id="2147472088" r:id="rId12"/>
    <p:sldId id="2147472079" r:id="rId13"/>
    <p:sldId id="2147472087" r:id="rId14"/>
    <p:sldId id="572" r:id="rId15"/>
    <p:sldId id="2147472133" r:id="rId16"/>
    <p:sldId id="2147472119" r:id="rId17"/>
    <p:sldId id="2147472114" r:id="rId18"/>
    <p:sldId id="2147472120" r:id="rId19"/>
    <p:sldId id="2147472107" r:id="rId20"/>
    <p:sldId id="368" r:id="rId21"/>
    <p:sldId id="2147472077" r:id="rId22"/>
    <p:sldId id="363" r:id="rId23"/>
    <p:sldId id="2147472082" r:id="rId24"/>
    <p:sldId id="2147472092" r:id="rId25"/>
    <p:sldId id="2147472086" r:id="rId26"/>
    <p:sldId id="2147472111" r:id="rId27"/>
    <p:sldId id="358" r:id="rId28"/>
    <p:sldId id="362" r:id="rId29"/>
    <p:sldId id="2147472137" r:id="rId30"/>
    <p:sldId id="2147472136" r:id="rId31"/>
    <p:sldId id="357" r:id="rId32"/>
    <p:sldId id="2147472135" r:id="rId33"/>
    <p:sldId id="2147472122" r:id="rId34"/>
    <p:sldId id="2147472123" r:id="rId35"/>
    <p:sldId id="2147472124" r:id="rId36"/>
    <p:sldId id="2147472125" r:id="rId37"/>
    <p:sldId id="2147472126" r:id="rId38"/>
    <p:sldId id="2147472127" r:id="rId39"/>
    <p:sldId id="2147472128" r:id="rId40"/>
    <p:sldId id="2147472129" r:id="rId41"/>
    <p:sldId id="2147472130" r:id="rId42"/>
    <p:sldId id="2147472131" r:id="rId43"/>
    <p:sldId id="2147472132" r:id="rId44"/>
    <p:sldId id="2147472134" r:id="rId45"/>
  </p:sldIdLst>
  <p:sldSz cx="9144000" cy="5143500" type="screen16x9"/>
  <p:notesSz cx="6858000" cy="9144000"/>
  <p:embeddedFontLst>
    <p:embeddedFont>
      <p:font typeface="Calibri" panose="020F0502020204030204" pitchFamily="34" charset="0"/>
      <p:regular r:id="rId48"/>
      <p:bold r:id="rId49"/>
      <p:italic r:id="rId50"/>
      <p:boldItalic r:id="rId51"/>
    </p:embeddedFont>
    <p:embeddedFont>
      <p:font typeface="Decimal Medium" panose="02000600000000000000" pitchFamily="50" charset="0"/>
      <p:regular r:id="rId52"/>
      <p:bold r:id="rId53"/>
      <p:italic r:id="rId54"/>
      <p:boldItalic r:id="rId55"/>
    </p:embeddedFont>
    <p:embeddedFont>
      <p:font typeface="Georgia" panose="02040502050405020303" pitchFamily="18" charset="0"/>
      <p:regular r:id="rId56"/>
      <p:bold r:id="rId57"/>
      <p:italic r:id="rId58"/>
      <p:boldItalic r:id="rId59"/>
    </p:embeddedFont>
    <p:embeddedFont>
      <p:font typeface="Gill Sans MT" panose="020B0502020104020203" pitchFamily="34" charset="0"/>
      <p:regular r:id="rId60"/>
      <p:bold r:id="rId61"/>
      <p:italic r:id="rId62"/>
      <p:boldItalic r:id="rId63"/>
    </p:embeddedFont>
    <p:embeddedFont>
      <p:font typeface="Merriweather" panose="00000500000000000000" pitchFamily="2" charset="0"/>
      <p:regular r:id="rId64"/>
      <p:bold r:id="rId65"/>
      <p:italic r:id="rId66"/>
      <p:boldItalic r:id="rId67"/>
    </p:embeddedFont>
    <p:embeddedFont>
      <p:font typeface="Source Sans Pro" panose="020B0503030403020204" pitchFamily="34" charset="0"/>
      <p:regular r:id="rId68"/>
      <p:bold r:id="rId69"/>
      <p:italic r:id="rId70"/>
      <p:boldItalic r:id="rId71"/>
    </p:embeddedFont>
    <p:embeddedFont>
      <p:font typeface="Source Sans Pro SemiBold" panose="020B0603030403020204" pitchFamily="34" charset="0"/>
      <p:regular r:id="rId72"/>
      <p:bold r:id="rId73"/>
      <p:italic r:id="rId74"/>
      <p:boldItalic r:id="rId75"/>
    </p:embeddedFont>
    <p:embeddedFont>
      <p:font typeface="SourceSansPro" panose="020B060402020202020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SDS Readout Deck" id="{BB7D024B-25A3-4127-AFA4-917CD0807D79}">
          <p14:sldIdLst>
            <p14:sldId id="372"/>
            <p14:sldId id="2147472088"/>
            <p14:sldId id="2147472079"/>
            <p14:sldId id="2147472087"/>
            <p14:sldId id="572"/>
            <p14:sldId id="2147472133"/>
            <p14:sldId id="2147472119"/>
            <p14:sldId id="2147472114"/>
            <p14:sldId id="2147472120"/>
            <p14:sldId id="2147472107"/>
            <p14:sldId id="368"/>
            <p14:sldId id="2147472077"/>
            <p14:sldId id="363"/>
            <p14:sldId id="2147472082"/>
            <p14:sldId id="2147472092"/>
            <p14:sldId id="2147472086"/>
            <p14:sldId id="2147472111"/>
            <p14:sldId id="358"/>
            <p14:sldId id="362"/>
            <p14:sldId id="2147472137"/>
            <p14:sldId id="2147472136"/>
            <p14:sldId id="357"/>
            <p14:sldId id="2147472135"/>
          </p14:sldIdLst>
        </p14:section>
        <p14:section name="Debrief and Lessons Learned" id="{E81E7042-01D6-44B0-9C64-E0526AB34B87}">
          <p14:sldIdLst>
            <p14:sldId id="2147472122"/>
            <p14:sldId id="2147472123"/>
            <p14:sldId id="2147472124"/>
            <p14:sldId id="2147472125"/>
            <p14:sldId id="2147472126"/>
            <p14:sldId id="2147472127"/>
            <p14:sldId id="2147472128"/>
            <p14:sldId id="2147472129"/>
            <p14:sldId id="2147472130"/>
            <p14:sldId id="2147472131"/>
            <p14:sldId id="2147472132"/>
            <p14:sldId id="2147472134"/>
          </p14:sldIdLst>
        </p14:section>
        <p14:section name="DOJ Initial Deck - for Context" id="{ECDFA4BA-360C-495B-B88A-37E04CB15DB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26FB66-45CC-9C66-0903-F9874AC838D0}" name="Zitomer, Jeremy A. EOP/OMB" initials="" userId="S::Jeremy.A.Zitomer@omb.eop.gov::374a1ab5-3d54-48f0-91ba-21f4729a964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aw, Pooja A. EOP/OMB" initials="" lastIdx="0" clrIdx="0"/>
  <p:cmAuthor id="2" name="Underwood, Karin S. EOP/OMB" initials="UKSE" lastIdx="2" clrIdx="1">
    <p:extLst>
      <p:ext uri="{19B8F6BF-5375-455C-9EA6-DF929625EA0E}">
        <p15:presenceInfo xmlns:p15="http://schemas.microsoft.com/office/powerpoint/2012/main" userId="S-1-5-21-2153146651-2037946966-3331982856-164545" providerId="AD"/>
      </p:ext>
    </p:extLst>
  </p:cmAuthor>
  <p:cmAuthor id="3" name="Author" initials="A" lastIdx="10"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CC25"/>
    <a:srgbClr val="FAFAFA"/>
    <a:srgbClr val="000000"/>
    <a:srgbClr val="D0D8E1"/>
    <a:srgbClr val="EFDC0A"/>
    <a:srgbClr val="E4D209"/>
    <a:srgbClr val="009051"/>
    <a:srgbClr val="0184CD"/>
    <a:srgbClr val="1782C7"/>
    <a:srgbClr val="E7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FFBD64-8CB4-4449-B249-3EB70ECF99BD}">
  <a:tblStyle styleId="{48FFBD64-8CB4-4449-B249-3EB70ECF99BD}" styleName="Table_0">
    <a:wholeTbl>
      <a:tcTxStyle b="off" i="off">
        <a:font>
          <a:latin typeface="Helvetica Light"/>
          <a:ea typeface="Helvetica Light"/>
          <a:cs typeface="Helvetica Light"/>
        </a:font>
        <a:srgbClr val="000000"/>
      </a:tcTxStyle>
      <a:tcStyle>
        <a:tcBdr>
          <a:left>
            <a:ln w="12700" cap="flat" cmpd="sng">
              <a:solidFill>
                <a:srgbClr val="B8B8B8"/>
              </a:solidFill>
              <a:prstDash val="solid"/>
              <a:round/>
              <a:headEnd type="none" w="med" len="med"/>
              <a:tailEnd type="none" w="med" len="med"/>
            </a:ln>
          </a:left>
          <a:right>
            <a:ln w="12700" cap="flat" cmpd="sng">
              <a:solidFill>
                <a:srgbClr val="B8B8B8"/>
              </a:solidFill>
              <a:prstDash val="solid"/>
              <a:round/>
              <a:headEnd type="none" w="med" len="med"/>
              <a:tailEnd type="none" w="med" len="med"/>
            </a:ln>
          </a:right>
          <a:top>
            <a:ln w="12700" cap="flat" cmpd="sng">
              <a:solidFill>
                <a:srgbClr val="B8B8B8"/>
              </a:solidFill>
              <a:prstDash val="solid"/>
              <a:round/>
              <a:headEnd type="none" w="med" len="med"/>
              <a:tailEnd type="none" w="med" len="med"/>
            </a:ln>
          </a:top>
          <a:bottom>
            <a:ln w="12700" cap="flat" cmpd="sng">
              <a:solidFill>
                <a:srgbClr val="B8B8B8"/>
              </a:solidFill>
              <a:prstDash val="solid"/>
              <a:round/>
              <a:headEnd type="none" w="med" len="med"/>
              <a:tailEnd type="none" w="med" len="med"/>
            </a:ln>
          </a:bottom>
          <a:insideH>
            <a:ln w="12700" cap="flat" cmpd="sng">
              <a:solidFill>
                <a:srgbClr val="B8B8B8"/>
              </a:solidFill>
              <a:prstDash val="solid"/>
              <a:round/>
              <a:headEnd type="none" w="med" len="med"/>
              <a:tailEnd type="none" w="med" len="med"/>
            </a:ln>
          </a:insideH>
          <a:insideV>
            <a:ln w="12700" cap="flat" cmpd="sng">
              <a:solidFill>
                <a:srgbClr val="B8B8B8"/>
              </a:solidFill>
              <a:prstDash val="solid"/>
              <a:round/>
              <a:headEnd type="none" w="med" len="med"/>
              <a:tailEnd type="none" w="med" len="med"/>
            </a:ln>
          </a:insideV>
        </a:tcBdr>
        <a:fill>
          <a:solidFill>
            <a:srgbClr val="EBEBEB"/>
          </a:solidFill>
        </a:fill>
      </a:tcStyle>
    </a:wholeTbl>
    <a:band2H>
      <a:tcTxStyle b="off" i="off"/>
      <a:tcStyle>
        <a:tcBdr/>
        <a:fill>
          <a:solidFill>
            <a:srgbClr val="E1E0DA"/>
          </a:solidFill>
        </a:fill>
      </a:tcStyle>
    </a:band2H>
    <a:firstCol>
      <a:tcTxStyle b="on" i="off">
        <a:font>
          <a:latin typeface="Helvetica"/>
          <a:ea typeface="Helvetica"/>
          <a:cs typeface="Helvetica"/>
        </a:font>
        <a:srgbClr val="FEFDFD"/>
      </a:tcTxStyle>
      <a:tcStyle>
        <a:tcBdr>
          <a:left>
            <a:ln w="12700" cap="flat" cmpd="sng">
              <a:solidFill>
                <a:srgbClr val="606060"/>
              </a:solidFill>
              <a:prstDash val="solid"/>
              <a:round/>
              <a:headEnd type="none" w="med" len="med"/>
              <a:tailEnd type="none" w="med" len="med"/>
            </a:ln>
          </a:left>
          <a:right>
            <a:ln w="12700" cap="flat" cmpd="sng">
              <a:solidFill>
                <a:srgbClr val="606060"/>
              </a:solidFill>
              <a:prstDash val="solid"/>
              <a:round/>
              <a:headEnd type="none" w="med" len="med"/>
              <a:tailEnd type="none" w="med" len="med"/>
            </a:ln>
          </a:right>
          <a:top>
            <a:ln w="12700" cap="flat" cmpd="sng">
              <a:solidFill>
                <a:srgbClr val="606060"/>
              </a:solidFill>
              <a:prstDash val="solid"/>
              <a:round/>
              <a:headEnd type="none" w="med" len="med"/>
              <a:tailEnd type="none" w="med" len="med"/>
            </a:ln>
          </a:top>
          <a:bottom>
            <a:ln w="12700" cap="flat" cmpd="sng">
              <a:solidFill>
                <a:srgbClr val="606060"/>
              </a:solidFill>
              <a:prstDash val="solid"/>
              <a:round/>
              <a:headEnd type="none" w="med" len="med"/>
              <a:tailEnd type="none" w="med" len="med"/>
            </a:ln>
          </a:bottom>
          <a:insideH>
            <a:ln w="12700" cap="flat" cmpd="sng">
              <a:solidFill>
                <a:srgbClr val="606060"/>
              </a:solidFill>
              <a:prstDash val="solid"/>
              <a:round/>
              <a:headEnd type="none" w="med" len="med"/>
              <a:tailEnd type="none" w="med" len="med"/>
            </a:ln>
          </a:insideH>
          <a:insideV>
            <a:ln w="12700" cap="flat" cmpd="sng">
              <a:solidFill>
                <a:srgbClr val="606060"/>
              </a:solidFill>
              <a:prstDash val="solid"/>
              <a:round/>
              <a:headEnd type="none" w="med" len="med"/>
              <a:tailEnd type="none" w="med" len="med"/>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cmpd="sng">
              <a:solidFill>
                <a:srgbClr val="B8B8B8"/>
              </a:solidFill>
              <a:prstDash val="solid"/>
              <a:round/>
              <a:headEnd type="none" w="med" len="med"/>
              <a:tailEnd type="none" w="med" len="med"/>
            </a:ln>
          </a:left>
          <a:right>
            <a:ln w="12700" cap="flat" cmpd="sng">
              <a:solidFill>
                <a:srgbClr val="B8B8B8"/>
              </a:solidFill>
              <a:prstDash val="solid"/>
              <a:round/>
              <a:headEnd type="none" w="med" len="med"/>
              <a:tailEnd type="none" w="med" len="med"/>
            </a:ln>
          </a:right>
          <a:top>
            <a:ln w="25400" cap="flat" cmpd="sng">
              <a:solidFill>
                <a:srgbClr val="606060"/>
              </a:solidFill>
              <a:prstDash val="solid"/>
              <a:round/>
              <a:headEnd type="none" w="med" len="med"/>
              <a:tailEnd type="none" w="med" len="med"/>
            </a:ln>
          </a:top>
          <a:bottom>
            <a:ln w="12700" cap="flat" cmpd="sng">
              <a:solidFill>
                <a:srgbClr val="606060"/>
              </a:solidFill>
              <a:prstDash val="solid"/>
              <a:round/>
              <a:headEnd type="none" w="med" len="med"/>
              <a:tailEnd type="none" w="med" len="med"/>
            </a:ln>
          </a:bottom>
          <a:insideH>
            <a:ln w="12700" cap="flat" cmpd="sng">
              <a:solidFill>
                <a:srgbClr val="B8B8B8"/>
              </a:solidFill>
              <a:prstDash val="solid"/>
              <a:round/>
              <a:headEnd type="none" w="med" len="med"/>
              <a:tailEnd type="none" w="med" len="med"/>
            </a:ln>
          </a:insideH>
          <a:insideV>
            <a:ln w="12700" cap="flat" cmpd="sng">
              <a:solidFill>
                <a:srgbClr val="B8B8B8"/>
              </a:solidFill>
              <a:prstDash val="solid"/>
              <a:round/>
              <a:headEnd type="none" w="med" len="med"/>
              <a:tailEnd type="none" w="med" len="med"/>
            </a:ln>
          </a:insideV>
        </a:tcBdr>
        <a:fill>
          <a:solidFill>
            <a:srgbClr val="EBEBEB"/>
          </a:solidFill>
        </a:fill>
      </a:tcStyle>
    </a:lastRow>
    <a:firstRow>
      <a:tcTxStyle b="on" i="off">
        <a:font>
          <a:latin typeface="Helvetica"/>
          <a:ea typeface="Helvetica"/>
          <a:cs typeface="Helvetica"/>
        </a:font>
        <a:srgbClr val="FEFDFD"/>
      </a:tcTxStyle>
      <a:tcStyle>
        <a:tcBdr>
          <a:left>
            <a:ln w="12700" cap="flat" cmpd="sng">
              <a:solidFill>
                <a:srgbClr val="606060"/>
              </a:solidFill>
              <a:prstDash val="solid"/>
              <a:round/>
              <a:headEnd type="none" w="med" len="med"/>
              <a:tailEnd type="none" w="med" len="med"/>
            </a:ln>
          </a:left>
          <a:right>
            <a:ln w="12700" cap="flat" cmpd="sng">
              <a:solidFill>
                <a:srgbClr val="606060"/>
              </a:solidFill>
              <a:prstDash val="solid"/>
              <a:round/>
              <a:headEnd type="none" w="med" len="med"/>
              <a:tailEnd type="none" w="med" len="med"/>
            </a:ln>
          </a:right>
          <a:top>
            <a:ln w="12700" cap="flat" cmpd="sng">
              <a:solidFill>
                <a:srgbClr val="606060"/>
              </a:solidFill>
              <a:prstDash val="solid"/>
              <a:round/>
              <a:headEnd type="none" w="med" len="med"/>
              <a:tailEnd type="none" w="med" len="med"/>
            </a:ln>
          </a:top>
          <a:bottom>
            <a:ln w="12700" cap="flat" cmpd="sng">
              <a:solidFill>
                <a:srgbClr val="606060"/>
              </a:solidFill>
              <a:prstDash val="solid"/>
              <a:round/>
              <a:headEnd type="none" w="med" len="med"/>
              <a:tailEnd type="none" w="med" len="med"/>
            </a:ln>
          </a:bottom>
          <a:insideH>
            <a:ln w="12700" cap="flat" cmpd="sng">
              <a:solidFill>
                <a:srgbClr val="606060"/>
              </a:solidFill>
              <a:prstDash val="solid"/>
              <a:round/>
              <a:headEnd type="none" w="med" len="med"/>
              <a:tailEnd type="none" w="med" len="med"/>
            </a:ln>
          </a:insideH>
          <a:insideV>
            <a:ln w="12700" cap="flat" cmpd="sng">
              <a:solidFill>
                <a:srgbClr val="606060"/>
              </a:solidFill>
              <a:prstDash val="solid"/>
              <a:round/>
              <a:headEnd type="none" w="med" len="med"/>
              <a:tailEnd type="none" w="med" len="med"/>
            </a:ln>
          </a:insideV>
        </a:tcBdr>
        <a:fill>
          <a:solidFill>
            <a:srgbClr val="008600"/>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60" autoAdjust="0"/>
    <p:restoredTop sz="68966" autoAdjust="0"/>
  </p:normalViewPr>
  <p:slideViewPr>
    <p:cSldViewPr snapToObjects="1">
      <p:cViewPr>
        <p:scale>
          <a:sx n="51" d="100"/>
          <a:sy n="51" d="100"/>
        </p:scale>
        <p:origin x="52" y="180"/>
      </p:cViewPr>
      <p:guideLst/>
    </p:cSldViewPr>
  </p:slideViewPr>
  <p:outlineViewPr>
    <p:cViewPr>
      <p:scale>
        <a:sx n="33" d="100"/>
        <a:sy n="33" d="100"/>
      </p:scale>
      <p:origin x="0" y="-32472"/>
    </p:cViewPr>
  </p:outlineViewPr>
  <p:notesTextViewPr>
    <p:cViewPr>
      <p:scale>
        <a:sx n="125" d="100"/>
        <a:sy n="125" d="100"/>
      </p:scale>
      <p:origin x="0" y="0"/>
    </p:cViewPr>
  </p:notesTextViewPr>
  <p:sorterViewPr>
    <p:cViewPr>
      <p:scale>
        <a:sx n="66" d="100"/>
        <a:sy n="66" d="100"/>
      </p:scale>
      <p:origin x="0" y="0"/>
    </p:cViewPr>
  </p:sorterViewPr>
  <p:notesViewPr>
    <p:cSldViewPr snapToObjects="1">
      <p:cViewPr varScale="1">
        <p:scale>
          <a:sx n="117" d="100"/>
          <a:sy n="117" d="100"/>
        </p:scale>
        <p:origin x="4512" y="176"/>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handoutMaster" Target="handoutMasters/handoutMaster1.xml"/><Relationship Id="rId63" Type="http://schemas.openxmlformats.org/officeDocument/2006/relationships/font" Target="fonts/font16.fntdata"/><Relationship Id="rId68" Type="http://schemas.openxmlformats.org/officeDocument/2006/relationships/font" Target="fonts/font21.fntdata"/><Relationship Id="rId84"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font" Target="fonts/font6.fntdata"/><Relationship Id="rId58" Type="http://schemas.openxmlformats.org/officeDocument/2006/relationships/font" Target="fonts/font11.fntdata"/><Relationship Id="rId74" Type="http://schemas.openxmlformats.org/officeDocument/2006/relationships/font" Target="fonts/font27.fntdata"/><Relationship Id="rId79" Type="http://schemas.openxmlformats.org/officeDocument/2006/relationships/font" Target="fonts/font32.fntdata"/><Relationship Id="rId5" Type="http://schemas.openxmlformats.org/officeDocument/2006/relationships/slideMaster" Target="slideMasters/slideMaster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font" Target="fonts/font30.fntdata"/><Relationship Id="rId8" Type="http://schemas.openxmlformats.org/officeDocument/2006/relationships/slideMaster" Target="slideMasters/slideMaster8.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commentAuthors" Target="commentAuthors.xml"/><Relationship Id="rId85"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font" Target="fonts/font31.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font" Target="fonts/font29.fntdata"/><Relationship Id="rId7" Type="http://schemas.openxmlformats.org/officeDocument/2006/relationships/slideMaster" Target="slideMasters/slideMaster7.xml"/><Relationship Id="rId71"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font" Target="fonts/font19.fntdata"/><Relationship Id="rId61" Type="http://schemas.openxmlformats.org/officeDocument/2006/relationships/font" Target="fonts/font14.fntdata"/><Relationship Id="rId8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Sales</c:v>
                </c:pt>
              </c:strCache>
            </c:strRef>
          </c:tx>
          <c:spPr>
            <a:ln w="28575" cap="rnd">
              <a:solidFill>
                <a:schemeClr val="bg2"/>
              </a:solidFill>
              <a:round/>
            </a:ln>
            <a:effectLst/>
          </c:spPr>
          <c:marker>
            <c:symbol val="circle"/>
            <c:size val="6"/>
            <c:spPr>
              <a:solidFill>
                <a:schemeClr val="accent1"/>
              </a:solidFill>
              <a:ln w="9525">
                <a:solidFill>
                  <a:schemeClr val="lt1"/>
                </a:solidFill>
              </a:ln>
              <a:effectLst/>
            </c:spPr>
          </c:marker>
          <c:dPt>
            <c:idx val="0"/>
            <c:marker>
              <c:symbol val="circle"/>
              <c:size val="6"/>
              <c:spPr>
                <a:solidFill>
                  <a:schemeClr val="accent1"/>
                </a:solidFill>
                <a:ln w="9525">
                  <a:solidFill>
                    <a:schemeClr val="lt1"/>
                  </a:solidFill>
                </a:ln>
                <a:effectLst/>
              </c:spPr>
            </c:marker>
            <c:bubble3D val="0"/>
            <c:spPr>
              <a:ln w="28575" cap="rnd">
                <a:solidFill>
                  <a:schemeClr val="bg2"/>
                </a:solidFill>
                <a:round/>
              </a:ln>
              <a:effectLst/>
            </c:spPr>
            <c:extLst>
              <c:ext xmlns:c16="http://schemas.microsoft.com/office/drawing/2014/chart" uri="{C3380CC4-5D6E-409C-BE32-E72D297353CC}">
                <c16:uniqueId val="{00000001-F4B9-3E4A-BE13-A8947AD8CBEF}"/>
              </c:ext>
            </c:extLst>
          </c:dPt>
          <c:dPt>
            <c:idx val="1"/>
            <c:marker>
              <c:symbol val="circle"/>
              <c:size val="6"/>
              <c:spPr>
                <a:solidFill>
                  <a:schemeClr val="accent1"/>
                </a:solidFill>
                <a:ln w="9525">
                  <a:solidFill>
                    <a:schemeClr val="lt1"/>
                  </a:solidFill>
                </a:ln>
                <a:effectLst/>
              </c:spPr>
            </c:marker>
            <c:bubble3D val="0"/>
            <c:spPr>
              <a:ln w="28575" cap="rnd">
                <a:solidFill>
                  <a:schemeClr val="bg2"/>
                </a:solidFill>
                <a:round/>
              </a:ln>
              <a:effectLst/>
            </c:spPr>
            <c:extLst>
              <c:ext xmlns:c16="http://schemas.microsoft.com/office/drawing/2014/chart" uri="{C3380CC4-5D6E-409C-BE32-E72D297353CC}">
                <c16:uniqueId val="{00000003-F4B9-3E4A-BE13-A8947AD8CBEF}"/>
              </c:ext>
            </c:extLst>
          </c:dPt>
          <c:dPt>
            <c:idx val="2"/>
            <c:marker>
              <c:symbol val="circle"/>
              <c:size val="6"/>
              <c:spPr>
                <a:solidFill>
                  <a:schemeClr val="accent1"/>
                </a:solidFill>
                <a:ln w="9525">
                  <a:solidFill>
                    <a:schemeClr val="lt1"/>
                  </a:solidFill>
                </a:ln>
                <a:effectLst/>
              </c:spPr>
            </c:marker>
            <c:bubble3D val="0"/>
            <c:spPr>
              <a:ln w="28575" cap="rnd">
                <a:solidFill>
                  <a:schemeClr val="bg2"/>
                </a:solidFill>
                <a:round/>
              </a:ln>
              <a:effectLst/>
            </c:spPr>
            <c:extLst>
              <c:ext xmlns:c16="http://schemas.microsoft.com/office/drawing/2014/chart" uri="{C3380CC4-5D6E-409C-BE32-E72D297353CC}">
                <c16:uniqueId val="{00000005-F4B9-3E4A-BE13-A8947AD8CBEF}"/>
              </c:ext>
            </c:extLst>
          </c:dPt>
          <c:dPt>
            <c:idx val="3"/>
            <c:marker>
              <c:symbol val="circle"/>
              <c:size val="6"/>
              <c:spPr>
                <a:solidFill>
                  <a:schemeClr val="accent1"/>
                </a:solidFill>
                <a:ln w="9525">
                  <a:solidFill>
                    <a:schemeClr val="lt1"/>
                  </a:solidFill>
                </a:ln>
                <a:effectLst/>
              </c:spPr>
            </c:marker>
            <c:bubble3D val="0"/>
            <c:spPr>
              <a:ln w="28575" cap="rnd">
                <a:solidFill>
                  <a:schemeClr val="bg2"/>
                </a:solidFill>
                <a:round/>
              </a:ln>
              <a:effectLst/>
            </c:spPr>
            <c:extLst>
              <c:ext xmlns:c16="http://schemas.microsoft.com/office/drawing/2014/chart" uri="{C3380CC4-5D6E-409C-BE32-E72D297353CC}">
                <c16:uniqueId val="{00000007-F4B9-3E4A-BE13-A8947AD8CBEF}"/>
              </c:ext>
            </c:extLst>
          </c:dPt>
          <c:dPt>
            <c:idx val="4"/>
            <c:marker>
              <c:symbol val="circle"/>
              <c:size val="6"/>
              <c:spPr>
                <a:solidFill>
                  <a:schemeClr val="accent1"/>
                </a:solidFill>
                <a:ln w="9525">
                  <a:solidFill>
                    <a:schemeClr val="lt1"/>
                  </a:solidFill>
                </a:ln>
                <a:effectLst/>
              </c:spPr>
            </c:marker>
            <c:bubble3D val="0"/>
            <c:spPr>
              <a:ln w="28575" cap="rnd">
                <a:solidFill>
                  <a:schemeClr val="bg2"/>
                </a:solidFill>
                <a:round/>
              </a:ln>
              <a:effectLst/>
            </c:spPr>
            <c:extLst>
              <c:ext xmlns:c16="http://schemas.microsoft.com/office/drawing/2014/chart" uri="{C3380CC4-5D6E-409C-BE32-E72D297353CC}">
                <c16:uniqueId val="{00000009-F4B9-3E4A-BE13-A8947AD8CBEF}"/>
              </c:ext>
            </c:extLst>
          </c:dPt>
          <c:dPt>
            <c:idx val="5"/>
            <c:marker>
              <c:symbol val="circle"/>
              <c:size val="6"/>
              <c:spPr>
                <a:solidFill>
                  <a:schemeClr val="accent1"/>
                </a:solidFill>
                <a:ln w="9525">
                  <a:solidFill>
                    <a:schemeClr val="lt1"/>
                  </a:solidFill>
                </a:ln>
                <a:effectLst/>
              </c:spPr>
            </c:marker>
            <c:bubble3D val="0"/>
            <c:spPr>
              <a:ln w="28575" cap="rnd">
                <a:solidFill>
                  <a:schemeClr val="bg2"/>
                </a:solidFill>
                <a:round/>
              </a:ln>
              <a:effectLst/>
            </c:spPr>
            <c:extLst>
              <c:ext xmlns:c16="http://schemas.microsoft.com/office/drawing/2014/chart" uri="{C3380CC4-5D6E-409C-BE32-E72D297353CC}">
                <c16:uniqueId val="{0000000B-F4B9-3E4A-BE13-A8947AD8CBEF}"/>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Q1</c:v>
                </c:pt>
                <c:pt idx="1">
                  <c:v>2Q</c:v>
                </c:pt>
                <c:pt idx="2">
                  <c:v>3Q</c:v>
                </c:pt>
                <c:pt idx="3">
                  <c:v>4Q</c:v>
                </c:pt>
                <c:pt idx="4">
                  <c:v>5Q</c:v>
                </c:pt>
                <c:pt idx="5">
                  <c:v>6Q</c:v>
                </c:pt>
              </c:strCache>
            </c:strRef>
          </c:cat>
          <c:val>
            <c:numRef>
              <c:f>Sheet1!$B$2:$B$7</c:f>
              <c:numCache>
                <c:formatCode>General</c:formatCode>
                <c:ptCount val="6"/>
                <c:pt idx="0">
                  <c:v>50</c:v>
                </c:pt>
                <c:pt idx="1">
                  <c:v>65</c:v>
                </c:pt>
                <c:pt idx="2">
                  <c:v>25</c:v>
                </c:pt>
                <c:pt idx="3">
                  <c:v>18</c:v>
                </c:pt>
                <c:pt idx="4">
                  <c:v>75</c:v>
                </c:pt>
                <c:pt idx="5">
                  <c:v>6</c:v>
                </c:pt>
              </c:numCache>
            </c:numRef>
          </c:val>
          <c:smooth val="0"/>
          <c:extLst>
            <c:ext xmlns:c16="http://schemas.microsoft.com/office/drawing/2014/chart" uri="{C3380CC4-5D6E-409C-BE32-E72D297353CC}">
              <c16:uniqueId val="{00000000-E65D-2C4A-8439-48A24A1499CF}"/>
            </c:ext>
          </c:extLst>
        </c:ser>
        <c:dLbls>
          <c:showLegendKey val="0"/>
          <c:showVal val="0"/>
          <c:showCatName val="0"/>
          <c:showSerName val="0"/>
          <c:showPercent val="0"/>
          <c:showBubbleSize val="0"/>
        </c:dLbls>
        <c:marker val="1"/>
        <c:smooth val="0"/>
        <c:axId val="1941111423"/>
        <c:axId val="1941251487"/>
      </c:lineChart>
      <c:valAx>
        <c:axId val="1941251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1111423"/>
        <c:crosses val="autoZero"/>
        <c:crossBetween val="between"/>
      </c:valAx>
      <c:catAx>
        <c:axId val="1941111423"/>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1251487"/>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482606673628331E-2"/>
          <c:y val="0.11079051019178561"/>
          <c:w val="0.86820015567627351"/>
          <c:h val="0.8079100637237645"/>
        </c:manualLayout>
      </c:layout>
      <c:areaChart>
        <c:grouping val="standard"/>
        <c:varyColors val="0"/>
        <c:ser>
          <c:idx val="0"/>
          <c:order val="0"/>
          <c:tx>
            <c:strRef>
              <c:f>Sheet1!$B$1</c:f>
              <c:strCache>
                <c:ptCount val="1"/>
                <c:pt idx="0">
                  <c:v>A</c:v>
                </c:pt>
              </c:strCache>
            </c:strRef>
          </c:tx>
          <c:spPr>
            <a:solidFill>
              <a:schemeClr val="accent1"/>
            </a:solidFill>
            <a:ln>
              <a:solidFill>
                <a:schemeClr val="bg2"/>
              </a:solidFill>
            </a:ln>
            <a:effectLst/>
            <a:scene3d>
              <a:camera prst="orthographicFront"/>
              <a:lightRig rig="brightRoom" dir="t"/>
            </a:scene3d>
            <a:sp3d prstMaterial="flat">
              <a:bevelT w="50800" h="101600" prst="angle"/>
              <a:contourClr>
                <a:srgbClr val="000000"/>
              </a:contourClr>
            </a:sp3d>
          </c:spPr>
          <c:dPt>
            <c:idx val="0"/>
            <c:bubble3D val="0"/>
            <c:spPr>
              <a:solidFill>
                <a:schemeClr val="accent1"/>
              </a:solidFill>
              <a:ln w="28575" cap="rnd">
                <a:solidFill>
                  <a:schemeClr val="bg2"/>
                </a:solidFill>
                <a:round/>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4B9-3E4A-BE13-A8947AD8CBEF}"/>
              </c:ext>
            </c:extLst>
          </c:dPt>
          <c:dPt>
            <c:idx val="1"/>
            <c:bubble3D val="0"/>
            <c:spPr>
              <a:solidFill>
                <a:schemeClr val="accent1"/>
              </a:solidFill>
              <a:ln w="28575" cap="rnd">
                <a:solidFill>
                  <a:schemeClr val="bg2"/>
                </a:solidFill>
                <a:round/>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4B9-3E4A-BE13-A8947AD8CBEF}"/>
              </c:ext>
            </c:extLst>
          </c:dPt>
          <c:dPt>
            <c:idx val="2"/>
            <c:bubble3D val="0"/>
            <c:spPr>
              <a:solidFill>
                <a:schemeClr val="accent1"/>
              </a:solidFill>
              <a:ln w="28575" cap="rnd">
                <a:solidFill>
                  <a:schemeClr val="bg2"/>
                </a:solidFill>
                <a:round/>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4B9-3E4A-BE13-A8947AD8CBEF}"/>
              </c:ext>
            </c:extLst>
          </c:dPt>
          <c:dPt>
            <c:idx val="3"/>
            <c:bubble3D val="0"/>
            <c:spPr>
              <a:solidFill>
                <a:schemeClr val="accent1"/>
              </a:solidFill>
              <a:ln w="28575" cap="rnd">
                <a:solidFill>
                  <a:schemeClr val="bg2"/>
                </a:solidFill>
                <a:round/>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F4B9-3E4A-BE13-A8947AD8CBEF}"/>
              </c:ext>
            </c:extLst>
          </c:dPt>
          <c:dPt>
            <c:idx val="4"/>
            <c:bubble3D val="0"/>
            <c:spPr>
              <a:solidFill>
                <a:schemeClr val="accent1"/>
              </a:solidFill>
              <a:ln w="28575" cap="rnd">
                <a:solidFill>
                  <a:schemeClr val="bg2"/>
                </a:solidFill>
                <a:round/>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F4B9-3E4A-BE13-A8947AD8CBEF}"/>
              </c:ext>
            </c:extLst>
          </c:dPt>
          <c:dPt>
            <c:idx val="5"/>
            <c:bubble3D val="0"/>
            <c:spPr>
              <a:solidFill>
                <a:schemeClr val="accent1"/>
              </a:solidFill>
              <a:ln w="28575" cap="rnd">
                <a:solidFill>
                  <a:schemeClr val="bg2"/>
                </a:solidFill>
                <a:round/>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F4B9-3E4A-BE13-A8947AD8CBEF}"/>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4"/>
                <c:pt idx="0">
                  <c:v>Q1</c:v>
                </c:pt>
                <c:pt idx="1">
                  <c:v>Q2</c:v>
                </c:pt>
                <c:pt idx="2">
                  <c:v>Q3</c:v>
                </c:pt>
                <c:pt idx="3">
                  <c:v>Q4</c:v>
                </c:pt>
              </c:strCache>
            </c:strRef>
          </c:cat>
          <c:val>
            <c:numRef>
              <c:f>Sheet1!$B$2:$B$7</c:f>
              <c:numCache>
                <c:formatCode>General</c:formatCode>
                <c:ptCount val="6"/>
                <c:pt idx="0">
                  <c:v>10</c:v>
                </c:pt>
                <c:pt idx="1">
                  <c:v>25</c:v>
                </c:pt>
                <c:pt idx="2">
                  <c:v>80</c:v>
                </c:pt>
                <c:pt idx="3">
                  <c:v>10</c:v>
                </c:pt>
              </c:numCache>
            </c:numRef>
          </c:val>
          <c:extLst>
            <c:ext xmlns:c16="http://schemas.microsoft.com/office/drawing/2014/chart" uri="{C3380CC4-5D6E-409C-BE32-E72D297353CC}">
              <c16:uniqueId val="{00000000-E65D-2C4A-8439-48A24A1499CF}"/>
            </c:ext>
          </c:extLst>
        </c:ser>
        <c:ser>
          <c:idx val="1"/>
          <c:order val="1"/>
          <c:tx>
            <c:strRef>
              <c:f>Sheet1!$C$1</c:f>
              <c:strCache>
                <c:ptCount val="1"/>
                <c:pt idx="0">
                  <c:v>B</c:v>
                </c:pt>
              </c:strCache>
            </c:strRef>
          </c:tx>
          <c:spPr>
            <a:solidFill>
              <a:schemeClr val="bg2"/>
            </a:solidFill>
            <a:ln>
              <a:noFill/>
            </a:ln>
            <a:effectLst/>
            <a:scene3d>
              <a:camera prst="orthographicFront"/>
              <a:lightRig rig="brightRoom" dir="t"/>
            </a:scene3d>
            <a:sp3d prstMaterial="flat">
              <a:bevelT w="50800" h="101600" prst="angle"/>
              <a:contourClr>
                <a:srgbClr val="000000"/>
              </a:contourClr>
            </a:sp3d>
          </c:spPr>
          <c:cat>
            <c:strRef>
              <c:f>Sheet1!$A$2:$A$7</c:f>
              <c:strCache>
                <c:ptCount val="4"/>
                <c:pt idx="0">
                  <c:v>Q1</c:v>
                </c:pt>
                <c:pt idx="1">
                  <c:v>Q2</c:v>
                </c:pt>
                <c:pt idx="2">
                  <c:v>Q3</c:v>
                </c:pt>
                <c:pt idx="3">
                  <c:v>Q4</c:v>
                </c:pt>
              </c:strCache>
            </c:strRef>
          </c:cat>
          <c:val>
            <c:numRef>
              <c:f>Sheet1!$C$2:$C$7</c:f>
              <c:numCache>
                <c:formatCode>General</c:formatCode>
                <c:ptCount val="6"/>
                <c:pt idx="0">
                  <c:v>15</c:v>
                </c:pt>
                <c:pt idx="1">
                  <c:v>70</c:v>
                </c:pt>
                <c:pt idx="2">
                  <c:v>25</c:v>
                </c:pt>
                <c:pt idx="3">
                  <c:v>90</c:v>
                </c:pt>
              </c:numCache>
            </c:numRef>
          </c:val>
          <c:extLst>
            <c:ext xmlns:c16="http://schemas.microsoft.com/office/drawing/2014/chart" uri="{C3380CC4-5D6E-409C-BE32-E72D297353CC}">
              <c16:uniqueId val="{0000000D-BCEF-274B-8FC4-C2ACB4DF3605}"/>
            </c:ext>
          </c:extLst>
        </c:ser>
        <c:ser>
          <c:idx val="2"/>
          <c:order val="2"/>
          <c:tx>
            <c:strRef>
              <c:f>Sheet1!$D$1</c:f>
              <c:strCache>
                <c:ptCount val="1"/>
                <c:pt idx="0">
                  <c:v>C</c:v>
                </c:pt>
              </c:strCache>
            </c:strRef>
          </c:tx>
          <c:spPr>
            <a:solidFill>
              <a:schemeClr val="accent3"/>
            </a:solidFill>
            <a:ln>
              <a:noFill/>
            </a:ln>
            <a:effectLst/>
            <a:scene3d>
              <a:camera prst="orthographicFront"/>
              <a:lightRig rig="brightRoom" dir="t"/>
            </a:scene3d>
            <a:sp3d prstMaterial="flat">
              <a:bevelT w="50800" h="101600" prst="angle"/>
              <a:contourClr>
                <a:srgbClr val="000000"/>
              </a:contourClr>
            </a:sp3d>
          </c:spPr>
          <c:cat>
            <c:strRef>
              <c:f>Sheet1!$A$2:$A$7</c:f>
              <c:strCache>
                <c:ptCount val="4"/>
                <c:pt idx="0">
                  <c:v>Q1</c:v>
                </c:pt>
                <c:pt idx="1">
                  <c:v>Q2</c:v>
                </c:pt>
                <c:pt idx="2">
                  <c:v>Q3</c:v>
                </c:pt>
                <c:pt idx="3">
                  <c:v>Q4</c:v>
                </c:pt>
              </c:strCache>
            </c:strRef>
          </c:cat>
          <c:val>
            <c:numRef>
              <c:f>Sheet1!$D$2:$D$7</c:f>
              <c:numCache>
                <c:formatCode>General</c:formatCode>
                <c:ptCount val="6"/>
                <c:pt idx="0">
                  <c:v>35</c:v>
                </c:pt>
                <c:pt idx="1">
                  <c:v>16</c:v>
                </c:pt>
                <c:pt idx="2">
                  <c:v>55</c:v>
                </c:pt>
                <c:pt idx="3">
                  <c:v>12</c:v>
                </c:pt>
              </c:numCache>
            </c:numRef>
          </c:val>
          <c:extLst>
            <c:ext xmlns:c16="http://schemas.microsoft.com/office/drawing/2014/chart" uri="{C3380CC4-5D6E-409C-BE32-E72D297353CC}">
              <c16:uniqueId val="{0000000E-BCEF-274B-8FC4-C2ACB4DF3605}"/>
            </c:ext>
          </c:extLst>
        </c:ser>
        <c:dLbls>
          <c:showLegendKey val="0"/>
          <c:showVal val="0"/>
          <c:showCatName val="0"/>
          <c:showSerName val="0"/>
          <c:showPercent val="0"/>
          <c:showBubbleSize val="0"/>
        </c:dLbls>
        <c:axId val="1941111423"/>
        <c:axId val="1941251487"/>
      </c:areaChart>
      <c:valAx>
        <c:axId val="1941251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1111423"/>
        <c:crosses val="autoZero"/>
        <c:crossBetween val="midCat"/>
      </c:valAx>
      <c:catAx>
        <c:axId val="1941111423"/>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1251487"/>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16D-F549-90BE-27A744E289D5}"/>
              </c:ext>
            </c:extLst>
          </c:dPt>
          <c:dPt>
            <c:idx val="1"/>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16D-F549-90BE-27A744E289D5}"/>
              </c:ext>
            </c:extLst>
          </c:dPt>
          <c:dPt>
            <c:idx val="2"/>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016D-F549-90BE-27A744E289D5}"/>
              </c:ext>
            </c:extLst>
          </c:dPt>
          <c:dPt>
            <c:idx val="3"/>
            <c:bubble3D val="0"/>
            <c:spPr>
              <a:solidFill>
                <a:schemeClr val="accent6">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016D-F549-90BE-27A744E289D5}"/>
              </c:ext>
            </c:extLst>
          </c:dPt>
          <c:dPt>
            <c:idx val="4"/>
            <c:bubble3D val="0"/>
            <c:spPr>
              <a:solidFill>
                <a:schemeClr val="accent5">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A334-6F40-8D35-A489CAAA7C94}"/>
              </c:ext>
            </c:extLst>
          </c:dPt>
          <c:dPt>
            <c:idx val="5"/>
            <c:bubble3D val="0"/>
            <c:spPr>
              <a:solidFill>
                <a:schemeClr val="accent4">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A334-6F40-8D35-A489CAAA7C9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1st Qtr</c:v>
                </c:pt>
                <c:pt idx="1">
                  <c:v>2nd Qtr</c:v>
                </c:pt>
                <c:pt idx="2">
                  <c:v>3rd Qtr</c:v>
                </c:pt>
                <c:pt idx="3">
                  <c:v>4th Qtr</c:v>
                </c:pt>
                <c:pt idx="4">
                  <c:v>5Q</c:v>
                </c:pt>
                <c:pt idx="5">
                  <c:v>6Q</c:v>
                </c:pt>
              </c:strCache>
            </c:strRef>
          </c:cat>
          <c:val>
            <c:numRef>
              <c:f>Sheet1!$B$2:$B$7</c:f>
              <c:numCache>
                <c:formatCode>General</c:formatCode>
                <c:ptCount val="6"/>
                <c:pt idx="0">
                  <c:v>8.1999999999999993</c:v>
                </c:pt>
                <c:pt idx="1">
                  <c:v>3.2</c:v>
                </c:pt>
                <c:pt idx="2">
                  <c:v>1.4</c:v>
                </c:pt>
                <c:pt idx="3">
                  <c:v>1.2</c:v>
                </c:pt>
                <c:pt idx="4">
                  <c:v>5</c:v>
                </c:pt>
              </c:numCache>
            </c:numRef>
          </c:val>
          <c:extLst>
            <c:ext xmlns:c16="http://schemas.microsoft.com/office/drawing/2014/chart" uri="{C3380CC4-5D6E-409C-BE32-E72D297353CC}">
              <c16:uniqueId val="{00000000-E65D-2C4A-8439-48A24A1499C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tx1">
                  <a:lumMod val="40000"/>
                  <a:lumOff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16D-F549-90BE-27A744E289D5}"/>
              </c:ext>
            </c:extLst>
          </c:dPt>
          <c:dPt>
            <c:idx val="1"/>
            <c:bubble3D val="0"/>
            <c:spPr>
              <a:solidFill>
                <a:schemeClr val="tx1">
                  <a:lumMod val="20000"/>
                  <a:lumOff val="8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16D-F549-90BE-27A744E289D5}"/>
              </c:ext>
            </c:extLst>
          </c:dPt>
          <c:dPt>
            <c:idx val="2"/>
            <c:bubble3D val="0"/>
            <c:spPr>
              <a:solidFill>
                <a:schemeClr val="tx1">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016D-F549-90BE-27A744E289D5}"/>
              </c:ext>
            </c:extLst>
          </c:dPt>
          <c:dPt>
            <c:idx val="3"/>
            <c:bubble3D val="0"/>
            <c:spPr>
              <a:solidFill>
                <a:schemeClr val="tx1">
                  <a:lumMod val="60000"/>
                  <a:lumOff val="4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016D-F549-90BE-27A744E289D5}"/>
              </c:ext>
            </c:extLst>
          </c:dPt>
          <c:dPt>
            <c:idx val="4"/>
            <c:bubble3D val="0"/>
            <c:spPr>
              <a:solidFill>
                <a:schemeClr val="tx2">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A334-6F40-8D35-A489CAAA7C94}"/>
              </c:ext>
            </c:extLst>
          </c:dPt>
          <c:dPt>
            <c:idx val="5"/>
            <c:bubble3D val="0"/>
            <c:spPr>
              <a:solidFill>
                <a:schemeClr val="dk1">
                  <a:tint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A334-6F40-8D35-A489CAAA7C9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1st Qtr</c:v>
                </c:pt>
                <c:pt idx="1">
                  <c:v>2nd Qtr</c:v>
                </c:pt>
                <c:pt idx="2">
                  <c:v>3rd Qtr</c:v>
                </c:pt>
                <c:pt idx="3">
                  <c:v>4th Qtr</c:v>
                </c:pt>
                <c:pt idx="4">
                  <c:v>5Q</c:v>
                </c:pt>
                <c:pt idx="5">
                  <c:v>6Q</c:v>
                </c:pt>
              </c:strCache>
            </c:strRef>
          </c:cat>
          <c:val>
            <c:numRef>
              <c:f>Sheet1!$B$2:$B$7</c:f>
              <c:numCache>
                <c:formatCode>General</c:formatCode>
                <c:ptCount val="6"/>
                <c:pt idx="0">
                  <c:v>8.1999999999999993</c:v>
                </c:pt>
                <c:pt idx="1">
                  <c:v>3.2</c:v>
                </c:pt>
                <c:pt idx="2">
                  <c:v>1.4</c:v>
                </c:pt>
                <c:pt idx="3">
                  <c:v>1.2</c:v>
                </c:pt>
                <c:pt idx="4">
                  <c:v>5</c:v>
                </c:pt>
              </c:numCache>
            </c:numRef>
          </c:val>
          <c:extLst>
            <c:ext xmlns:c16="http://schemas.microsoft.com/office/drawing/2014/chart" uri="{C3380CC4-5D6E-409C-BE32-E72D297353CC}">
              <c16:uniqueId val="{00000000-E65D-2C4A-8439-48A24A1499C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tint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16D-F549-90BE-27A744E289D5}"/>
              </c:ext>
            </c:extLst>
          </c:dPt>
          <c:dPt>
            <c:idx val="1"/>
            <c:bubble3D val="0"/>
            <c:spPr>
              <a:solidFill>
                <a:schemeClr val="accent1">
                  <a:tint val="7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16D-F549-90BE-27A744E289D5}"/>
              </c:ext>
            </c:extLst>
          </c:dPt>
          <c:dPt>
            <c:idx val="2"/>
            <c:bubble3D val="0"/>
            <c:spPr>
              <a:solidFill>
                <a:schemeClr val="accent1">
                  <a:tint val="9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016D-F549-90BE-27A744E289D5}"/>
              </c:ext>
            </c:extLst>
          </c:dPt>
          <c:dPt>
            <c:idx val="3"/>
            <c:bubble3D val="0"/>
            <c:spPr>
              <a:solidFill>
                <a:schemeClr val="accent1">
                  <a:shade val="9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016D-F549-90BE-27A744E289D5}"/>
              </c:ext>
            </c:extLst>
          </c:dPt>
          <c:dPt>
            <c:idx val="4"/>
            <c:bubble3D val="0"/>
            <c:spPr>
              <a:solidFill>
                <a:schemeClr val="accent1">
                  <a:shade val="7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A334-6F40-8D35-A489CAAA7C94}"/>
              </c:ext>
            </c:extLst>
          </c:dPt>
          <c:dPt>
            <c:idx val="5"/>
            <c:bubble3D val="0"/>
            <c:spPr>
              <a:solidFill>
                <a:schemeClr val="accent1">
                  <a:shade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A334-6F40-8D35-A489CAAA7C9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1st Qtr</c:v>
                </c:pt>
                <c:pt idx="1">
                  <c:v>2nd Qtr</c:v>
                </c:pt>
                <c:pt idx="2">
                  <c:v>3rd Qtr</c:v>
                </c:pt>
                <c:pt idx="3">
                  <c:v>4th Qtr</c:v>
                </c:pt>
                <c:pt idx="4">
                  <c:v>5Q</c:v>
                </c:pt>
                <c:pt idx="5">
                  <c:v>6Q</c:v>
                </c:pt>
              </c:strCache>
            </c:strRef>
          </c:cat>
          <c:val>
            <c:numRef>
              <c:f>Sheet1!$B$2:$B$7</c:f>
              <c:numCache>
                <c:formatCode>General</c:formatCode>
                <c:ptCount val="6"/>
                <c:pt idx="0">
                  <c:v>8.1999999999999993</c:v>
                </c:pt>
                <c:pt idx="1">
                  <c:v>3.2</c:v>
                </c:pt>
                <c:pt idx="2">
                  <c:v>1.4</c:v>
                </c:pt>
                <c:pt idx="3">
                  <c:v>1.2</c:v>
                </c:pt>
                <c:pt idx="4">
                  <c:v>5</c:v>
                </c:pt>
              </c:numCache>
            </c:numRef>
          </c:val>
          <c:extLst>
            <c:ext xmlns:c16="http://schemas.microsoft.com/office/drawing/2014/chart" uri="{C3380CC4-5D6E-409C-BE32-E72D297353CC}">
              <c16:uniqueId val="{00000000-E65D-2C4A-8439-48A24A1499C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B8C-F64B-858E-BC56E2424425}"/>
            </c:ext>
          </c:extLst>
        </c:ser>
        <c:ser>
          <c:idx val="1"/>
          <c:order val="1"/>
          <c:tx>
            <c:strRef>
              <c:f>Sheet1!$C$1</c:f>
              <c:strCache>
                <c:ptCount val="1"/>
                <c:pt idx="0">
                  <c:v>Column2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numCache>
            </c:numRef>
          </c:val>
          <c:extLst>
            <c:ext xmlns:c16="http://schemas.microsoft.com/office/drawing/2014/chart" uri="{C3380CC4-5D6E-409C-BE32-E72D297353CC}">
              <c16:uniqueId val="{00000001-1B8C-F64B-858E-BC56E2424425}"/>
            </c:ext>
          </c:extLst>
        </c:ser>
        <c:ser>
          <c:idx val="2"/>
          <c:order val="2"/>
          <c:tx>
            <c:strRef>
              <c:f>Sheet1!$D$1</c:f>
              <c:strCache>
                <c:ptCount val="1"/>
                <c:pt idx="0">
                  <c:v>Column1</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numCache>
            </c:numRef>
          </c:val>
          <c:extLst>
            <c:ext xmlns:c16="http://schemas.microsoft.com/office/drawing/2014/chart" uri="{C3380CC4-5D6E-409C-BE32-E72D297353CC}">
              <c16:uniqueId val="{00000002-1B8C-F64B-858E-BC56E2424425}"/>
            </c:ext>
          </c:extLst>
        </c:ser>
        <c:dLbls>
          <c:showLegendKey val="0"/>
          <c:showVal val="0"/>
          <c:showCatName val="0"/>
          <c:showSerName val="0"/>
          <c:showPercent val="0"/>
          <c:showBubbleSize val="0"/>
        </c:dLbls>
        <c:gapWidth val="219"/>
        <c:overlap val="-27"/>
        <c:axId val="1962320575"/>
        <c:axId val="1962322223"/>
      </c:barChart>
      <c:catAx>
        <c:axId val="1962320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5"/>
                </a:solidFill>
                <a:latin typeface="Source Sans Pro" panose="020B0503030403020204" pitchFamily="34" charset="0"/>
                <a:ea typeface="+mn-ea"/>
                <a:cs typeface="+mn-cs"/>
              </a:defRPr>
            </a:pPr>
            <a:endParaRPr lang="en-US"/>
          </a:p>
        </c:txPr>
        <c:crossAx val="1962322223"/>
        <c:crosses val="autoZero"/>
        <c:auto val="1"/>
        <c:lblAlgn val="ctr"/>
        <c:lblOffset val="100"/>
        <c:noMultiLvlLbl val="0"/>
      </c:catAx>
      <c:valAx>
        <c:axId val="19623222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5"/>
                </a:solidFill>
                <a:latin typeface="Source Sans Pro" panose="020B0503030403020204" pitchFamily="34" charset="0"/>
                <a:ea typeface="+mn-ea"/>
                <a:cs typeface="+mn-cs"/>
              </a:defRPr>
            </a:pPr>
            <a:endParaRPr lang="en-US"/>
          </a:p>
        </c:txPr>
        <c:crossAx val="19623205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Source Sans Pro" panose="020B0503030403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B8C-F64B-858E-BC56E2424425}"/>
            </c:ext>
          </c:extLst>
        </c:ser>
        <c:ser>
          <c:idx val="1"/>
          <c:order val="1"/>
          <c:tx>
            <c:strRef>
              <c:f>Sheet1!$C$1</c:f>
              <c:strCache>
                <c:ptCount val="1"/>
                <c:pt idx="0">
                  <c:v>Series 2</c:v>
                </c:pt>
              </c:strCache>
            </c:strRef>
          </c:tx>
          <c:spPr>
            <a:solidFill>
              <a:schemeClr val="accent4"/>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0-315C-9943-ADE8-10DC67BEAA95}"/>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1-315C-9943-ADE8-10DC67BEAA95}"/>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2-315C-9943-ADE8-10DC67BEAA95}"/>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3-315C-9943-ADE8-10DC67BEAA95}"/>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5</c:v>
                </c:pt>
                <c:pt idx="1">
                  <c:v>6</c:v>
                </c:pt>
                <c:pt idx="2">
                  <c:v>1</c:v>
                </c:pt>
                <c:pt idx="3">
                  <c:v>2</c:v>
                </c:pt>
              </c:numCache>
            </c:numRef>
          </c:val>
          <c:extLst>
            <c:ext xmlns:c16="http://schemas.microsoft.com/office/drawing/2014/chart" uri="{C3380CC4-5D6E-409C-BE32-E72D297353CC}">
              <c16:uniqueId val="{00000001-1B8C-F64B-858E-BC56E2424425}"/>
            </c:ext>
          </c:extLst>
        </c:ser>
        <c:ser>
          <c:idx val="2"/>
          <c:order val="2"/>
          <c:tx>
            <c:strRef>
              <c:f>Sheet1!$D$1</c:f>
              <c:strCache>
                <c:ptCount val="1"/>
                <c:pt idx="0">
                  <c:v>Series 3</c:v>
                </c:pt>
              </c:strCache>
            </c:strRef>
          </c:tx>
          <c:spPr>
            <a:solidFill>
              <a:schemeClr val="bg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1</c:v>
                </c:pt>
                <c:pt idx="1">
                  <c:v>2</c:v>
                </c:pt>
                <c:pt idx="2">
                  <c:v>3</c:v>
                </c:pt>
                <c:pt idx="3">
                  <c:v>5</c:v>
                </c:pt>
              </c:numCache>
            </c:numRef>
          </c:val>
          <c:extLst>
            <c:ext xmlns:c16="http://schemas.microsoft.com/office/drawing/2014/chart" uri="{C3380CC4-5D6E-409C-BE32-E72D297353CC}">
              <c16:uniqueId val="{00000002-1B8C-F64B-858E-BC56E2424425}"/>
            </c:ext>
          </c:extLst>
        </c:ser>
        <c:dLbls>
          <c:showLegendKey val="0"/>
          <c:showVal val="0"/>
          <c:showCatName val="0"/>
          <c:showSerName val="0"/>
          <c:showPercent val="0"/>
          <c:showBubbleSize val="0"/>
        </c:dLbls>
        <c:gapWidth val="219"/>
        <c:overlap val="-27"/>
        <c:axId val="1962320575"/>
        <c:axId val="1962322223"/>
      </c:barChart>
      <c:catAx>
        <c:axId val="1962320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5"/>
                </a:solidFill>
                <a:latin typeface="Source Sans Pro" panose="020B0503030403020204" pitchFamily="34" charset="0"/>
                <a:ea typeface="+mn-ea"/>
                <a:cs typeface="+mn-cs"/>
              </a:defRPr>
            </a:pPr>
            <a:endParaRPr lang="en-US"/>
          </a:p>
        </c:txPr>
        <c:crossAx val="1962322223"/>
        <c:crosses val="autoZero"/>
        <c:auto val="1"/>
        <c:lblAlgn val="ctr"/>
        <c:lblOffset val="100"/>
        <c:noMultiLvlLbl val="0"/>
      </c:catAx>
      <c:valAx>
        <c:axId val="19623222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5"/>
                </a:solidFill>
                <a:latin typeface="Source Sans Pro" panose="020B0503030403020204" pitchFamily="34" charset="0"/>
                <a:ea typeface="+mn-ea"/>
                <a:cs typeface="+mn-cs"/>
              </a:defRPr>
            </a:pPr>
            <a:endParaRPr lang="en-US"/>
          </a:p>
        </c:txPr>
        <c:crossAx val="19623205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Source Sans Pro" panose="020B0503030403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bg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365-984C-9186-7928A1C43907}"/>
            </c:ext>
          </c:extLst>
        </c:ser>
        <c:ser>
          <c:idx val="1"/>
          <c:order val="1"/>
          <c:tx>
            <c:strRef>
              <c:f>Sheet1!$C$1</c:f>
              <c:strCache>
                <c:ptCount val="1"/>
                <c:pt idx="0">
                  <c:v>Series 2</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365-984C-9186-7928A1C43907}"/>
            </c:ext>
          </c:extLst>
        </c:ser>
        <c:ser>
          <c:idx val="2"/>
          <c:order val="2"/>
          <c:tx>
            <c:strRef>
              <c:f>Sheet1!$D$1</c:f>
              <c:strCache>
                <c:ptCount val="1"/>
                <c:pt idx="0">
                  <c:v>Series 3</c:v>
                </c:pt>
              </c:strCache>
            </c:strRef>
          </c:tx>
          <c:spPr>
            <a:solidFill>
              <a:schemeClr val="tx2">
                <a:lumMod val="7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365-984C-9186-7928A1C43907}"/>
            </c:ext>
          </c:extLst>
        </c:ser>
        <c:dLbls>
          <c:showLegendKey val="0"/>
          <c:showVal val="0"/>
          <c:showCatName val="0"/>
          <c:showSerName val="0"/>
          <c:showPercent val="0"/>
          <c:showBubbleSize val="0"/>
        </c:dLbls>
        <c:gapWidth val="150"/>
        <c:overlap val="100"/>
        <c:axId val="1962611535"/>
        <c:axId val="1962613183"/>
      </c:barChart>
      <c:catAx>
        <c:axId val="19626115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5"/>
                </a:solidFill>
                <a:latin typeface="Source Sans Pro" panose="020B0503030403020204" pitchFamily="34" charset="0"/>
                <a:ea typeface="+mn-ea"/>
                <a:cs typeface="+mn-cs"/>
              </a:defRPr>
            </a:pPr>
            <a:endParaRPr lang="en-US"/>
          </a:p>
        </c:txPr>
        <c:crossAx val="1962613183"/>
        <c:crosses val="autoZero"/>
        <c:auto val="1"/>
        <c:lblAlgn val="ctr"/>
        <c:lblOffset val="100"/>
        <c:noMultiLvlLbl val="0"/>
      </c:catAx>
      <c:valAx>
        <c:axId val="196261318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5"/>
                </a:solidFill>
                <a:latin typeface="Source Sans Pro" panose="020B0503030403020204" pitchFamily="34" charset="0"/>
                <a:ea typeface="+mn-ea"/>
                <a:cs typeface="+mn-cs"/>
              </a:defRPr>
            </a:pPr>
            <a:endParaRPr lang="en-US"/>
          </a:p>
        </c:txPr>
        <c:crossAx val="1962611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5"/>
              </a:solidFill>
              <a:latin typeface="Source Sans Pro" panose="020B0503030403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Source Sans Pro" panose="020B0503030403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withinLinearReversed" id="21">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23C_225E531F.xml><?xml version="1.0" encoding="utf-8"?>
<p188:cmLst xmlns:a="http://schemas.openxmlformats.org/drawingml/2006/main" xmlns:r="http://schemas.openxmlformats.org/officeDocument/2006/relationships" xmlns:p188="http://schemas.microsoft.com/office/powerpoint/2018/8/main">
  <p188:cm id="{14F67051-4298-6D41-A0AA-732A022C1E91}" authorId="{7326FB66-45CC-9C66-0903-F9874AC838D0}" status="resolved" created="2024-03-04T15:26:06.922">
    <ac:txMkLst xmlns:ac="http://schemas.microsoft.com/office/drawing/2013/main/command">
      <pc:docMk xmlns:pc="http://schemas.microsoft.com/office/powerpoint/2013/main/command"/>
      <pc:sldMk xmlns:pc="http://schemas.microsoft.com/office/powerpoint/2013/main/command" cId="576607007" sldId="572"/>
      <ac:spMk id="2" creationId="{1C0FC940-8DA9-46FE-927B-C484B9F011E1}"/>
      <ac:txMk cp="0" len="5">
        <ac:context len="41" hash="3252609517"/>
      </ac:txMk>
    </ac:txMkLst>
    <p188:pos x="748317" y="501650"/>
    <p188:txBody>
      <a:bodyPr/>
      <a:lstStyle/>
      <a:p>
        <a:r>
          <a:rPr lang="en-US"/>
          <a:t>To what extent is DOJ planning to fulfill the requirements of Sec 5(g)(ii) of the EO, stipulating that the AG shall do the following, which is separate from the public report?
“(ii) assess the feasibility of what records from the Accountability Database may be accessible to the public and the manner in which any such records may be accessible by the public, taking into account the critical need for public trust, transparency, and accountability, as well as the duty to protect the safety, privacy, and due process rights of law enforcement officers who may be identified in the Accountability Database, including obligations under the Privacy Act of 1974 and any other relevant legal obligations; protection of sensitive law enforcement operations; and victim, witness, and source confidentiality.”</a:t>
        </a:r>
      </a:p>
    </p188:txBody>
  </p188:cm>
</p188:cmLst>
</file>

<file path=ppt/comments/modernComment_7FFFD2CD_DFCE32AC.xml><?xml version="1.0" encoding="utf-8"?>
<p188:cmLst xmlns:a="http://schemas.openxmlformats.org/drawingml/2006/main" xmlns:r="http://schemas.openxmlformats.org/officeDocument/2006/relationships" xmlns:p188="http://schemas.microsoft.com/office/powerpoint/2018/8/main">
  <p188:cm id="{C36E3355-9886-F645-89B5-F39477525812}" authorId="{7326FB66-45CC-9C66-0903-F9874AC838D0}" created="2024-03-04T15:49:30.428">
    <ac:txMkLst xmlns:ac="http://schemas.microsoft.com/office/drawing/2013/main/command">
      <pc:docMk xmlns:pc="http://schemas.microsoft.com/office/powerpoint/2013/main/command"/>
      <pc:sldMk xmlns:pc="http://schemas.microsoft.com/office/powerpoint/2013/main/command" cId="3754832556" sldId="2147472077"/>
      <ac:spMk id="14" creationId="{8948AE88-C0AA-4600-B3AE-D346E262DB7B}"/>
      <ac:txMk cp="340" len="3">
        <ac:context len="765" hash="3389042130"/>
      </ac:txMk>
    </ac:txMkLst>
    <p188:pos x="874331" y="2072015"/>
    <p188:txBody>
      <a:bodyPr/>
      <a:lstStyle/>
      <a:p>
        <a:r>
          <a:rPr lang="en-US"/>
          <a:t>Would reorder these to match the prioritization on slide 2 (i.e., move rec #4 and #5 up to the top)</a:t>
        </a:r>
      </a:p>
    </p188:txBody>
  </p188:cm>
</p188:cmLst>
</file>

<file path=ppt/comments/modernComment_7FFFD2D8_43444CCD.xml><?xml version="1.0" encoding="utf-8"?>
<p188:cmLst xmlns:a="http://schemas.openxmlformats.org/drawingml/2006/main" xmlns:r="http://schemas.openxmlformats.org/officeDocument/2006/relationships" xmlns:p188="http://schemas.microsoft.com/office/powerpoint/2018/8/main">
  <p188:cm id="{871B214C-172E-0B46-BAC0-D74B995B74F6}" authorId="{7326FB66-45CC-9C66-0903-F9874AC838D0}" created="2024-03-03T05:08:00.748">
    <ac:txMkLst xmlns:ac="http://schemas.microsoft.com/office/drawing/2013/main/command">
      <pc:docMk xmlns:pc="http://schemas.microsoft.com/office/powerpoint/2013/main/command"/>
      <pc:sldMk xmlns:pc="http://schemas.microsoft.com/office/powerpoint/2013/main/command" cId="1128549581" sldId="2147472088"/>
      <ac:spMk id="2" creationId="{96E95F95-9E3C-411B-B86B-E072BE34D107}"/>
      <ac:txMk cp="522" len="1">
        <ac:context len="1121" hash="3758703145"/>
      </ac:txMk>
    </ac:txMkLst>
    <p188:pos x="6318049" y="2102683"/>
    <p188:txBody>
      <a:bodyPr/>
      <a:lstStyle/>
      <a:p>
        <a:r>
          <a:rPr lang="en-US"/>
          <a:t>If I were speaking candidly, I would go so far as to say that low stakeholder engagement increases risk of *mission failure*. Defer to your team on what language is most appropriate for this audience.</a:t>
        </a:r>
      </a:p>
    </p188:txBody>
  </p188:cm>
  <p188:cm id="{68E5EFDC-CD78-E74D-B175-C9D5CFBC1146}" authorId="{7326FB66-45CC-9C66-0903-F9874AC838D0}" created="2024-03-04T15:22:02.021">
    <ac:deMkLst xmlns:ac="http://schemas.microsoft.com/office/drawing/2013/main/command">
      <pc:docMk xmlns:pc="http://schemas.microsoft.com/office/powerpoint/2013/main/command"/>
      <pc:sldMk xmlns:pc="http://schemas.microsoft.com/office/powerpoint/2013/main/command" cId="1128549581" sldId="2147472088"/>
      <ac:spMk id="2" creationId="{96E95F95-9E3C-411B-B86B-E072BE34D107}"/>
    </ac:deMkLst>
    <p188:txBody>
      <a:bodyPr/>
      <a:lstStyle/>
      <a:p>
        <a:r>
          <a:rPr lang="en-US"/>
          <a:t>I would recommend putting these recommendations in order of criticality to the mission — which is to say, based on my understanding it seems like what is currently #2 and #3 should become #1 and #2</a:t>
        </a:r>
      </a:p>
    </p188:txBody>
  </p188:cm>
</p188:cmLst>
</file>

<file path=ppt/comments/modernComment_7FFFD2EB_B655D7A5.xml><?xml version="1.0" encoding="utf-8"?>
<p188:cmLst xmlns:a="http://schemas.openxmlformats.org/drawingml/2006/main" xmlns:r="http://schemas.openxmlformats.org/officeDocument/2006/relationships" xmlns:p188="http://schemas.microsoft.com/office/powerpoint/2018/8/main">
  <p188:cm id="{15F225B0-28F7-D64B-94BA-293DCE6111F4}" authorId="{7326FB66-45CC-9C66-0903-F9874AC838D0}" status="resolved" created="2024-03-04T15:49:07.042">
    <pc:sldMkLst xmlns:pc="http://schemas.microsoft.com/office/powerpoint/2013/main/command">
      <pc:docMk/>
      <pc:sldMk cId="3059079077" sldId="2147472107"/>
    </pc:sldMkLst>
    <p188:txBody>
      <a:bodyPr/>
      <a:lstStyle/>
      <a:p>
        <a:r>
          <a:rPr lang="en-US"/>
          <a:t>Changed this from “directional impact” to “promising adoption”. We should stay honest — these are encouraging numbers, but they are not impact numbers; they are user numbers.</a:t>
        </a:r>
      </a:p>
    </p188:txBody>
  </p188:cm>
</p188:cmLst>
</file>

<file path=ppt/comments/modernComment_7FFFD2EF_C1BBEB94.xml><?xml version="1.0" encoding="utf-8"?>
<p188:cmLst xmlns:a="http://schemas.openxmlformats.org/drawingml/2006/main" xmlns:r="http://schemas.openxmlformats.org/officeDocument/2006/relationships" xmlns:p188="http://schemas.microsoft.com/office/powerpoint/2018/8/main">
  <p188:cm id="{D71C594F-AD36-A04D-9532-280CD96A9489}" authorId="{7326FB66-45CC-9C66-0903-F9874AC838D0}" created="2024-03-04T16:30:05.793">
    <ac:txMkLst xmlns:ac="http://schemas.microsoft.com/office/drawing/2013/main/command">
      <pc:docMk xmlns:pc="http://schemas.microsoft.com/office/powerpoint/2013/main/command"/>
      <pc:sldMk xmlns:pc="http://schemas.microsoft.com/office/powerpoint/2013/main/command" cId="3250318228" sldId="2147472111"/>
      <ac:graphicFrameMk id="2" creationId="{C1C87AA3-EE42-4EB3-9061-F3614913DFAC}"/>
      <ac:tblMk/>
      <ac:tcMk rowId="1475966097" colId="1802079054"/>
      <ac:txMk cp="0" len="11">
        <ac:context len="12" hash="905288238"/>
      </ac:txMk>
    </ac:txMkLst>
    <p188:pos x="2903510" y="1572468"/>
    <p188:txBody>
      <a:bodyPr/>
      <a:lstStyle/>
      <a:p>
        <a:r>
          <a:rPr lang="en-US"/>
          <a:t>I don’t know NLEAD’s particular stakeholder ecosystem so please feel free to adjust the RACI designations in this row!</a:t>
        </a:r>
      </a:p>
    </p188:txBody>
  </p188:cm>
</p188:cmLst>
</file>

<file path=ppt/comments/modernComment_7FFFD2F7_D8234E32.xml><?xml version="1.0" encoding="utf-8"?>
<p188:cmLst xmlns:a="http://schemas.openxmlformats.org/drawingml/2006/main" xmlns:r="http://schemas.openxmlformats.org/officeDocument/2006/relationships" xmlns:p188="http://schemas.microsoft.com/office/powerpoint/2018/8/main">
  <p188:cm id="{D48CB37B-BAD2-1949-B741-54CC98F0EC59}" authorId="{7326FB66-45CC-9C66-0903-F9874AC838D0}" created="2024-03-04T15:45:38.112">
    <ac:txMkLst xmlns:ac="http://schemas.microsoft.com/office/drawing/2013/main/command">
      <pc:docMk xmlns:pc="http://schemas.microsoft.com/office/powerpoint/2013/main/command"/>
      <pc:sldMk xmlns:pc="http://schemas.microsoft.com/office/powerpoint/2013/main/command" cId="3626192434" sldId="2147472119"/>
      <ac:spMk id="2" creationId="{1C0FC940-8DA9-46FE-927B-C484B9F011E1}"/>
      <ac:txMk cp="15" len="22">
        <ac:context len="38" hash="3690084050"/>
      </ac:txMk>
    </ac:txMkLst>
    <p188:pos x="4469417" y="501650"/>
    <p188:txBody>
      <a:bodyPr/>
      <a:lstStyle/>
      <a:p>
        <a:r>
          <a:rPr lang="en-US"/>
          <a:t>You might consider including this (and the FOIA request bullet below) if you want. I feel less strongly about this edit but might be a useful reminder to keep on the front burner for this audience.</a:t>
        </a:r>
      </a:p>
    </p188:txBody>
  </p188:cm>
</p188:cmLst>
</file>

<file path=ppt/comments/modernComment_7FFFD305_14C236BE.xml><?xml version="1.0" encoding="utf-8"?>
<p188:cmLst xmlns:a="http://schemas.openxmlformats.org/drawingml/2006/main" xmlns:r="http://schemas.openxmlformats.org/officeDocument/2006/relationships" xmlns:p188="http://schemas.microsoft.com/office/powerpoint/2018/8/main">
  <p188:cm id="{C960E938-94CC-9940-AFD2-6934BA39F9FF}" authorId="{7326FB66-45CC-9C66-0903-F9874AC838D0}" status="resolved" created="2024-03-04T15:28:29.576">
    <pc:sldMkLst xmlns:pc="http://schemas.microsoft.com/office/powerpoint/2013/main/command">
      <pc:docMk/>
      <pc:sldMk cId="348272318" sldId="2147472133"/>
    </pc:sldMkLst>
    <p188:txBody>
      <a:bodyPr/>
      <a:lstStyle/>
      <a:p>
        <a:r>
          <a:rPr lang="en-US"/>
          <a:t>Recreated this slide as a table, to draw attention to the lack of non-federal stakeholders that have been engaged thus far.</a:t>
        </a:r>
      </a:p>
    </p188:txBody>
  </p188:cm>
</p188:cmLst>
</file>

<file path=ppt/comments/modernComment_7FFFD306_C2D3D907.xml><?xml version="1.0" encoding="utf-8"?>
<p188:cmLst xmlns:a="http://schemas.openxmlformats.org/drawingml/2006/main" xmlns:r="http://schemas.openxmlformats.org/officeDocument/2006/relationships" xmlns:p188="http://schemas.microsoft.com/office/powerpoint/2018/8/main">
  <p188:cm id="{329B81CD-8B40-0E45-BDEB-F74622078E1C}" authorId="{7326FB66-45CC-9C66-0903-F9874AC838D0}" created="2024-03-04T20:47:55.788">
    <ac:txMkLst xmlns:ac="http://schemas.microsoft.com/office/drawing/2013/main/command">
      <pc:docMk xmlns:pc="http://schemas.microsoft.com/office/powerpoint/2013/main/command"/>
      <pc:sldMk xmlns:pc="http://schemas.microsoft.com/office/powerpoint/2013/main/command" cId="3268663559" sldId="2147472134"/>
      <ac:spMk id="2" creationId="{1C0FC940-8DA9-46FE-927B-C484B9F011E1}"/>
      <ac:txMk cp="4" len="11">
        <ac:context len="51" hash="1421322984"/>
      </ac:txMk>
    </ac:txMkLst>
    <p188:pos x="2043717" y="637117"/>
    <p188:txBody>
      <a:bodyPr/>
      <a:lstStyle/>
      <a:p>
        <a:r>
          <a:rPr lang="en-US"/>
          <a:t>I mean more than LEAs here, but feel free to remove “non-federal” here if many LEAs are viewed as fed partners.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9E2D21-FEB8-144C-8C1E-E4339E0191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D48E451-4A76-BE41-A210-B27A3A135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BC2EE1-2888-7A4D-9D71-07AA5E1F0B8B}" type="datetimeFigureOut">
              <a:t>3/5/2024</a:t>
            </a:fld>
            <a:endParaRPr lang="en-US" dirty="0"/>
          </a:p>
        </p:txBody>
      </p:sp>
      <p:sp>
        <p:nvSpPr>
          <p:cNvPr id="4" name="Footer Placeholder 3">
            <a:extLst>
              <a:ext uri="{FF2B5EF4-FFF2-40B4-BE49-F238E27FC236}">
                <a16:creationId xmlns:a16="http://schemas.microsoft.com/office/drawing/2014/main" id="{E8C4F047-91B9-7B49-9F99-3AAB72CB62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4C77BFF-3DCA-164D-A843-971F8B0018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850885-6757-FF49-A686-D7641ED872A3}" type="slidenum">
              <a:t>‹#›</a:t>
            </a:fld>
            <a:endParaRPr lang="en-US" dirty="0"/>
          </a:p>
        </p:txBody>
      </p:sp>
    </p:spTree>
    <p:extLst>
      <p:ext uri="{BB962C8B-B14F-4D97-AF65-F5344CB8AC3E}">
        <p14:creationId xmlns:p14="http://schemas.microsoft.com/office/powerpoint/2010/main" val="40060114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167127578"/>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 you for taking the time to meet with us, and we appreciate the collaboration and sense of One Team One Dream that we’ve built in standing up and launching the National Law Enforcement Accountability database. It has been an honor to embed with the JMD team and to earn trust with many of the components across the DOJ. I’m going to tell you about the project, what we did, what we learned, and what next steps are.</a:t>
            </a:r>
            <a:br>
              <a:rPr lang="en-US" dirty="0"/>
            </a:br>
            <a:br>
              <a:rPr lang="en-US" dirty="0"/>
            </a:br>
            <a:r>
              <a:rPr lang="en-US" b="0" dirty="0"/>
              <a:t>I’m excited to be part of a data driven culture – really excited to be part of the movement toward data driven decision making in the government. I think this project showed how this can happen. </a:t>
            </a:r>
            <a:r>
              <a:rPr lang="en-US" sz="1100" b="1" dirty="0"/>
              <a:t>BUT – this didn’t come without growing pains. Let’s talk about what we accomplished.</a:t>
            </a:r>
            <a:endParaRPr lang="en-US" b="0" dirty="0"/>
          </a:p>
          <a:p>
            <a:endParaRPr lang="en-US" dirty="0"/>
          </a:p>
        </p:txBody>
      </p:sp>
    </p:spTree>
    <p:extLst>
      <p:ext uri="{BB962C8B-B14F-4D97-AF65-F5344CB8AC3E}">
        <p14:creationId xmlns:p14="http://schemas.microsoft.com/office/powerpoint/2010/main" val="1753904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System in the early phase of development</a:t>
            </a:r>
          </a:p>
        </p:txBody>
      </p:sp>
      <p:sp>
        <p:nvSpPr>
          <p:cNvPr id="4" name="Slide Number Placeholder 3"/>
          <p:cNvSpPr>
            <a:spLocks noGrp="1"/>
          </p:cNvSpPr>
          <p:nvPr>
            <p:ph type="sldNum" sz="quarter" idx="5"/>
          </p:nvPr>
        </p:nvSpPr>
        <p:spPr/>
        <p:txBody>
          <a:bodyPr/>
          <a:lstStyle/>
          <a:p>
            <a:fld id="{A1F0CFB5-6272-3A49-9134-CDB92568C779}" type="slidenum">
              <a:rPr lang="en-US" smtClean="0"/>
              <a:t>10</a:t>
            </a:fld>
            <a:endParaRPr lang="en-US" dirty="0"/>
          </a:p>
        </p:txBody>
      </p:sp>
    </p:spTree>
    <p:extLst>
      <p:ext uri="{BB962C8B-B14F-4D97-AF65-F5344CB8AC3E}">
        <p14:creationId xmlns:p14="http://schemas.microsoft.com/office/powerpoint/2010/main" val="2877080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i="1" dirty="0"/>
          </a:p>
        </p:txBody>
      </p:sp>
    </p:spTree>
    <p:extLst>
      <p:ext uri="{BB962C8B-B14F-4D97-AF65-F5344CB8AC3E}">
        <p14:creationId xmlns:p14="http://schemas.microsoft.com/office/powerpoint/2010/main" val="949047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Wingdings" pitchFamily="2" charset="2"/>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This is not new – this is what the team is already doing. </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i="1" dirty="0">
                <a:effectLst/>
                <a:latin typeface="Calibri" panose="020F0502020204030204" pitchFamily="34" charset="0"/>
                <a:ea typeface="Calibri" panose="020F0502020204030204" pitchFamily="34" charset="0"/>
                <a:cs typeface="Times New Roman" panose="02020603050405020304" pitchFamily="18" charset="0"/>
              </a:rPr>
              <a:t>CAN DO</a:t>
            </a:r>
          </a:p>
          <a:p>
            <a:pPr marL="0" marR="0" lvl="0" indent="0">
              <a:lnSpc>
                <a:spcPct val="107000"/>
              </a:lnSpc>
              <a:spcBef>
                <a:spcPts val="0"/>
              </a:spcBef>
              <a:spcAft>
                <a:spcPts val="800"/>
              </a:spcAft>
              <a:buFont typeface="Wingdings" pitchFamily="2" charset="2"/>
              <a:buNone/>
            </a:pP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JMD is the only team that has a business need for visibility across the entire data ecosystem. Only team that can and should be looking to see possible discrepancies in the way that data was collected and provided between agencies.</a:t>
            </a:r>
          </a:p>
        </p:txBody>
      </p:sp>
    </p:spTree>
    <p:extLst>
      <p:ext uri="{BB962C8B-B14F-4D97-AF65-F5344CB8AC3E}">
        <p14:creationId xmlns:p14="http://schemas.microsoft.com/office/powerpoint/2010/main" val="2429786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Wingdings" pitchFamily="2"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013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Wingdings" pitchFamily="2"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5649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800"/>
              </a:spcAft>
              <a:buFont typeface="Wingdings"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8812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p:txBody>
      </p:sp>
      <p:sp>
        <p:nvSpPr>
          <p:cNvPr id="4" name="Slide Number Placeholder 3"/>
          <p:cNvSpPr>
            <a:spLocks noGrp="1"/>
          </p:cNvSpPr>
          <p:nvPr>
            <p:ph type="sldNum" sz="quarter" idx="5"/>
          </p:nvPr>
        </p:nvSpPr>
        <p:spPr/>
        <p:txBody>
          <a:bodyPr/>
          <a:lstStyle/>
          <a:p>
            <a:fld id="{A1F0CFB5-6272-3A49-9134-CDB92568C779}" type="slidenum">
              <a:rPr lang="en-US" smtClean="0"/>
              <a:t>16</a:t>
            </a:fld>
            <a:endParaRPr lang="en-US" dirty="0"/>
          </a:p>
        </p:txBody>
      </p:sp>
    </p:spTree>
    <p:extLst>
      <p:ext uri="{BB962C8B-B14F-4D97-AF65-F5344CB8AC3E}">
        <p14:creationId xmlns:p14="http://schemas.microsoft.com/office/powerpoint/2010/main" val="3449587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p:txBody>
      </p:sp>
      <p:sp>
        <p:nvSpPr>
          <p:cNvPr id="4" name="Slide Number Placeholder 3"/>
          <p:cNvSpPr>
            <a:spLocks noGrp="1"/>
          </p:cNvSpPr>
          <p:nvPr>
            <p:ph type="sldNum" sz="quarter" idx="5"/>
          </p:nvPr>
        </p:nvSpPr>
        <p:spPr/>
        <p:txBody>
          <a:bodyPr/>
          <a:lstStyle/>
          <a:p>
            <a:fld id="{A1F0CFB5-6272-3A49-9134-CDB92568C779}" type="slidenum">
              <a:rPr lang="en-US" smtClean="0"/>
              <a:t>17</a:t>
            </a:fld>
            <a:endParaRPr lang="en-US" dirty="0"/>
          </a:p>
        </p:txBody>
      </p:sp>
    </p:spTree>
    <p:extLst>
      <p:ext uri="{BB962C8B-B14F-4D97-AF65-F5344CB8AC3E}">
        <p14:creationId xmlns:p14="http://schemas.microsoft.com/office/powerpoint/2010/main" val="4103480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i="0" dirty="0"/>
          </a:p>
        </p:txBody>
      </p:sp>
    </p:spTree>
    <p:extLst>
      <p:ext uri="{BB962C8B-B14F-4D97-AF65-F5344CB8AC3E}">
        <p14:creationId xmlns:p14="http://schemas.microsoft.com/office/powerpoint/2010/main" val="348876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0000"/>
              </a:lnSpc>
              <a:spcBef>
                <a:spcPts val="600"/>
              </a:spcBef>
              <a:spcAft>
                <a:spcPts val="600"/>
              </a:spcAft>
              <a:buSzPct val="110000"/>
            </a:pPr>
            <a:r>
              <a:rPr lang="en-US" sz="1100" b="1" dirty="0"/>
              <a:t>USDS can help build out a plan through a workshop and various tools, and this is an example of one of these tools. </a:t>
            </a:r>
            <a:br>
              <a:rPr lang="en-US" sz="1100" b="1" dirty="0"/>
            </a:br>
            <a:br>
              <a:rPr lang="en-US" sz="1100" b="1" dirty="0"/>
            </a:br>
            <a:br>
              <a:rPr lang="en-US" sz="1100" b="1" dirty="0"/>
            </a:br>
            <a:r>
              <a:rPr lang="en-US" sz="1100" b="0" dirty="0"/>
              <a:t>The dimensions of robust stakeholder engagement include:</a:t>
            </a:r>
          </a:p>
          <a:p>
            <a:pPr>
              <a:lnSpc>
                <a:spcPct val="100000"/>
              </a:lnSpc>
              <a:spcBef>
                <a:spcPts val="600"/>
              </a:spcBef>
              <a:spcAft>
                <a:spcPts val="600"/>
              </a:spcAft>
              <a:buSzPct val="110000"/>
            </a:pPr>
            <a:endParaRPr lang="en-US" sz="1100" dirty="0"/>
          </a:p>
          <a:p>
            <a:pPr>
              <a:lnSpc>
                <a:spcPct val="100000"/>
              </a:lnSpc>
              <a:spcBef>
                <a:spcPts val="600"/>
              </a:spcBef>
              <a:spcAft>
                <a:spcPts val="600"/>
              </a:spcAft>
              <a:buSzPct val="110000"/>
            </a:pPr>
            <a:r>
              <a:rPr lang="en-US" sz="1100" dirty="0"/>
              <a:t>Timing: </a:t>
            </a:r>
            <a:r>
              <a:rPr lang="en-US" sz="1100" b="1" dirty="0"/>
              <a:t>When </a:t>
            </a:r>
            <a:r>
              <a:rPr lang="en-US" sz="1100" dirty="0"/>
              <a:t>stakeholders are being engaged</a:t>
            </a:r>
          </a:p>
          <a:p>
            <a:pPr>
              <a:lnSpc>
                <a:spcPct val="100000"/>
              </a:lnSpc>
              <a:spcBef>
                <a:spcPts val="600"/>
              </a:spcBef>
              <a:spcAft>
                <a:spcPts val="600"/>
              </a:spcAft>
              <a:buSzPct val="110000"/>
            </a:pPr>
            <a:r>
              <a:rPr lang="en-US" sz="1100" dirty="0"/>
              <a:t>- </a:t>
            </a:r>
            <a:r>
              <a:rPr lang="en-US" sz="1100" dirty="0">
                <a:effectLst/>
                <a:latin typeface="ArialMT"/>
              </a:rPr>
              <a:t>Timing done well means engaging people early</a:t>
            </a:r>
            <a:endParaRPr lang="en-US" sz="1100" dirty="0"/>
          </a:p>
          <a:p>
            <a:pPr>
              <a:lnSpc>
                <a:spcPct val="100000"/>
              </a:lnSpc>
              <a:spcBef>
                <a:spcPts val="600"/>
              </a:spcBef>
              <a:spcAft>
                <a:spcPts val="600"/>
              </a:spcAft>
              <a:buSzPct val="110000"/>
            </a:pPr>
            <a:r>
              <a:rPr lang="en-US" sz="1100" dirty="0"/>
              <a:t>Purpose: To what extent stakeholders’ input is </a:t>
            </a:r>
            <a:r>
              <a:rPr lang="en-US" sz="1100" b="1" dirty="0"/>
              <a:t>heeded</a:t>
            </a:r>
          </a:p>
          <a:p>
            <a:pPr>
              <a:lnSpc>
                <a:spcPct val="100000"/>
              </a:lnSpc>
              <a:spcBef>
                <a:spcPts val="600"/>
              </a:spcBef>
              <a:spcAft>
                <a:spcPts val="600"/>
              </a:spcAft>
              <a:buSzPct val="110000"/>
            </a:pPr>
            <a:r>
              <a:rPr lang="en-US" sz="1100" b="1" dirty="0"/>
              <a:t>- </a:t>
            </a:r>
            <a:r>
              <a:rPr lang="en-US" sz="1100" dirty="0">
                <a:effectLst/>
                <a:latin typeface="ArialMT"/>
              </a:rPr>
              <a:t>Purpose done well means listening to people when they speak</a:t>
            </a:r>
            <a:endParaRPr lang="en-US" sz="1100" b="1" dirty="0"/>
          </a:p>
          <a:p>
            <a:pPr>
              <a:lnSpc>
                <a:spcPct val="100000"/>
              </a:lnSpc>
              <a:spcBef>
                <a:spcPts val="600"/>
              </a:spcBef>
              <a:spcAft>
                <a:spcPts val="600"/>
              </a:spcAft>
              <a:buSzPct val="110000"/>
            </a:pPr>
            <a:r>
              <a:rPr lang="en-US" sz="1100" dirty="0"/>
              <a:t>Burden: How </a:t>
            </a:r>
            <a:r>
              <a:rPr lang="en-US" sz="1100" b="1" dirty="0"/>
              <a:t>easy</a:t>
            </a:r>
            <a:r>
              <a:rPr lang="en-US" sz="1100" dirty="0"/>
              <a:t> it is for stakeholders to engage</a:t>
            </a:r>
          </a:p>
          <a:p>
            <a:pPr>
              <a:lnSpc>
                <a:spcPct val="100000"/>
              </a:lnSpc>
              <a:spcBef>
                <a:spcPts val="600"/>
              </a:spcBef>
              <a:spcAft>
                <a:spcPts val="600"/>
              </a:spcAft>
              <a:buSzPct val="110000"/>
            </a:pPr>
            <a:r>
              <a:rPr lang="en-US" sz="1100" dirty="0"/>
              <a:t>- </a:t>
            </a:r>
            <a:r>
              <a:rPr lang="en-US" sz="1100" dirty="0">
                <a:effectLst/>
                <a:latin typeface="ArialMT"/>
              </a:rPr>
              <a:t>Burden done well means making it easy for people to engage</a:t>
            </a:r>
            <a:endParaRPr lang="en-US" sz="1100" dirty="0"/>
          </a:p>
          <a:p>
            <a:pPr>
              <a:lnSpc>
                <a:spcPct val="100000"/>
              </a:lnSpc>
              <a:spcBef>
                <a:spcPts val="600"/>
              </a:spcBef>
              <a:spcAft>
                <a:spcPts val="600"/>
              </a:spcAft>
              <a:buSzPct val="110000"/>
            </a:pPr>
            <a:r>
              <a:rPr lang="en-US" sz="1100" dirty="0"/>
              <a:t>Representation: </a:t>
            </a:r>
            <a:r>
              <a:rPr lang="en-US" sz="1100" b="1" dirty="0"/>
              <a:t>Which stakeholders </a:t>
            </a:r>
            <a:r>
              <a:rPr lang="en-US" sz="1100" dirty="0"/>
              <a:t>are being engaged</a:t>
            </a:r>
            <a:endParaRPr lang="en-US" sz="1100" dirty="0">
              <a:effectLst/>
              <a:latin typeface="ArialMT"/>
            </a:endParaRPr>
          </a:p>
          <a:p>
            <a:r>
              <a:rPr lang="en-US" sz="1100" dirty="0">
                <a:effectLst/>
                <a:latin typeface="ArialMT"/>
              </a:rPr>
              <a:t>- Representation done well means casting a wide net, with specific focus on those most impacted </a:t>
            </a:r>
          </a:p>
          <a:p>
            <a:endParaRPr lang="en-US" dirty="0">
              <a:effectLst/>
            </a:endParaRPr>
          </a:p>
          <a:p>
            <a:r>
              <a:rPr lang="en-US" sz="1100" dirty="0">
                <a:effectLst/>
                <a:latin typeface="ArialMT"/>
              </a:rPr>
              <a:t>We might consider that each of these different dimensions supports a core tenet of demonstrating public trust–those tenets being competence, integrity, and concern. For example, if you’re willing to ”show your work” by bringing in the public early, that demonstrates competence. If you heed the input you are given, that demonstrates concern. And so on. </a:t>
            </a:r>
          </a:p>
          <a:p>
            <a:endParaRPr lang="en-US" sz="1100" dirty="0">
              <a:effectLst/>
              <a:latin typeface="ArialM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Now, USDS has curated a </a:t>
            </a:r>
            <a:r>
              <a:rPr lang="en-US" sz="1100" b="1" dirty="0"/>
              <a:t>collection of tools and workshops</a:t>
            </a:r>
            <a:r>
              <a:rPr lang="en-US" sz="1100" dirty="0"/>
              <a:t> designed to maximize public impact and promote robust stakeholder engagement across agencies.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&lt;Read slide content&gt;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More information on the Participation Spectrum available in the appendix.</a:t>
            </a:r>
          </a:p>
          <a:p>
            <a:endParaRPr lang="en-US" dirty="0">
              <a:effectLst/>
            </a:endParaRPr>
          </a:p>
        </p:txBody>
      </p:sp>
    </p:spTree>
    <p:extLst>
      <p:ext uri="{BB962C8B-B14F-4D97-AF65-F5344CB8AC3E}">
        <p14:creationId xmlns:p14="http://schemas.microsoft.com/office/powerpoint/2010/main" val="4011163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b="1" i="1" dirty="0">
                <a:solidFill>
                  <a:srgbClr val="CED1D1"/>
                </a:solidFill>
                <a:effectLst/>
                <a:latin typeface="Calibri" panose="020F0502020204030204" pitchFamily="34" charset="0"/>
              </a:rPr>
              <a:t>Take a beat – the work ahead is what they’re already doing – on the right path – they’re headed down this path. </a:t>
            </a:r>
            <a:br>
              <a:rPr lang="en-US" sz="1800" b="1" i="1" dirty="0">
                <a:solidFill>
                  <a:srgbClr val="CED1D1"/>
                </a:solidFill>
                <a:effectLst/>
                <a:latin typeface="Calibri" panose="020F0502020204030204" pitchFamily="34" charset="0"/>
              </a:rPr>
            </a:br>
            <a:br>
              <a:rPr lang="en-US" sz="1800" b="1" i="1" dirty="0">
                <a:solidFill>
                  <a:srgbClr val="CED1D1"/>
                </a:solidFill>
                <a:effectLst/>
                <a:latin typeface="Calibri" panose="020F0502020204030204" pitchFamily="34" charset="0"/>
              </a:rPr>
            </a:br>
            <a:r>
              <a:rPr lang="en-US" sz="1800" b="1" i="1" dirty="0">
                <a:solidFill>
                  <a:srgbClr val="CED1D1"/>
                </a:solidFill>
                <a:effectLst/>
                <a:latin typeface="Calibri" panose="020F0502020204030204" pitchFamily="34" charset="0"/>
              </a:rPr>
              <a:t>Rolling off because we’re confident in this team.</a:t>
            </a:r>
            <a:br>
              <a:rPr lang="en-US" sz="1800" dirty="0">
                <a:solidFill>
                  <a:srgbClr val="CED1D1"/>
                </a:solidFill>
                <a:effectLst/>
                <a:latin typeface="Calibri" panose="020F0502020204030204" pitchFamily="34" charset="0"/>
              </a:rPr>
            </a:br>
            <a:br>
              <a:rPr lang="en-US" sz="1800" dirty="0">
                <a:solidFill>
                  <a:srgbClr val="CED1D1"/>
                </a:solidFill>
                <a:effectLst/>
                <a:latin typeface="Calibri" panose="020F0502020204030204" pitchFamily="34" charset="0"/>
              </a:rPr>
            </a:br>
            <a:r>
              <a:rPr lang="en-US" sz="1800" i="1" dirty="0">
                <a:solidFill>
                  <a:srgbClr val="CED1D1"/>
                </a:solidFill>
                <a:effectLst/>
                <a:latin typeface="Calibri" panose="020F0502020204030204" pitchFamily="34" charset="0"/>
              </a:rPr>
              <a:t>Re #2: DOJ’s key partners outside of the federal government include law enforcement organizations, police officers, judiciaries, civil society organizations, and the communities we serve. Put another way: </a:t>
            </a:r>
            <a:endParaRPr lang="en-US" i="1" dirty="0">
              <a:effectLst/>
            </a:endParaRPr>
          </a:p>
          <a:p>
            <a:pPr>
              <a:buFont typeface="Arial" panose="020B0604020202020204" pitchFamily="34" charset="0"/>
              <a:buChar char="•"/>
            </a:pPr>
            <a:r>
              <a:rPr lang="en-US" sz="1800" b="1" i="1" dirty="0">
                <a:effectLst/>
                <a:latin typeface="Arial" panose="020B0604020202020204" pitchFamily="34" charset="0"/>
              </a:rPr>
              <a:t> Duty-bearers</a:t>
            </a:r>
            <a:r>
              <a:rPr lang="en-US" sz="1800" i="1" dirty="0">
                <a:effectLst/>
                <a:latin typeface="ArialMT"/>
              </a:rPr>
              <a:t>, e.g. police depts, FOP, personnel security, local/state govts, community advisory boards </a:t>
            </a:r>
          </a:p>
          <a:p>
            <a:pPr>
              <a:buFont typeface="Arial" panose="020B0604020202020204" pitchFamily="34" charset="0"/>
              <a:buChar char="•"/>
            </a:pPr>
            <a:r>
              <a:rPr lang="en-US" sz="1800" b="1" i="1" dirty="0">
                <a:effectLst/>
                <a:latin typeface="Arial" panose="020B0604020202020204" pitchFamily="34" charset="0"/>
              </a:rPr>
              <a:t> NGOs and CBOs</a:t>
            </a:r>
            <a:r>
              <a:rPr lang="en-US" sz="1800" i="1" dirty="0">
                <a:effectLst/>
                <a:latin typeface="ArialMT"/>
              </a:rPr>
              <a:t>, e.g. civil rights orgs, legal associations, victim/witness orgs </a:t>
            </a:r>
          </a:p>
          <a:p>
            <a:pPr>
              <a:buFont typeface="Arial" panose="020B0604020202020204" pitchFamily="34" charset="0"/>
              <a:buChar char="•"/>
            </a:pPr>
            <a:r>
              <a:rPr lang="en-US" sz="1800" b="1" i="1" dirty="0">
                <a:effectLst/>
                <a:latin typeface="Arial" panose="020B0604020202020204" pitchFamily="34" charset="0"/>
              </a:rPr>
              <a:t> The communities we serve</a:t>
            </a:r>
            <a:r>
              <a:rPr lang="en-US" sz="1800" i="1" dirty="0">
                <a:effectLst/>
                <a:latin typeface="ArialMT"/>
              </a:rPr>
              <a:t>, i.e. affected individuals or businesses without a relevant, binding fiduciary/governing/job responsibility </a:t>
            </a:r>
          </a:p>
          <a:p>
            <a:pPr algn="l"/>
            <a:endParaRPr lang="en-US" b="0" dirty="0"/>
          </a:p>
        </p:txBody>
      </p:sp>
      <p:sp>
        <p:nvSpPr>
          <p:cNvPr id="4" name="Slide Number Placeholder 3"/>
          <p:cNvSpPr>
            <a:spLocks noGrp="1"/>
          </p:cNvSpPr>
          <p:nvPr>
            <p:ph type="sldNum" sz="quarter" idx="5"/>
          </p:nvPr>
        </p:nvSpPr>
        <p:spPr/>
        <p:txBody>
          <a:bodyPr/>
          <a:lstStyle/>
          <a:p>
            <a:fld id="{A1F0CFB5-6272-3A49-9134-CDB92568C779}" type="slidenum">
              <a:rPr lang="en-US" smtClean="0"/>
              <a:t>2</a:t>
            </a:fld>
            <a:endParaRPr lang="en-US" dirty="0"/>
          </a:p>
        </p:txBody>
      </p:sp>
    </p:spTree>
    <p:extLst>
      <p:ext uri="{BB962C8B-B14F-4D97-AF65-F5344CB8AC3E}">
        <p14:creationId xmlns:p14="http://schemas.microsoft.com/office/powerpoint/2010/main" val="922801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t>The fact that we now have 41 agencies and robust data shows what we can do with these kinds of efforts. As we roll off, thank you.</a:t>
            </a:r>
          </a:p>
        </p:txBody>
      </p:sp>
    </p:spTree>
    <p:extLst>
      <p:ext uri="{BB962C8B-B14F-4D97-AF65-F5344CB8AC3E}">
        <p14:creationId xmlns:p14="http://schemas.microsoft.com/office/powerpoint/2010/main" val="819229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i="0" dirty="0"/>
          </a:p>
        </p:txBody>
      </p:sp>
    </p:spTree>
    <p:extLst>
      <p:ext uri="{BB962C8B-B14F-4D97-AF65-F5344CB8AC3E}">
        <p14:creationId xmlns:p14="http://schemas.microsoft.com/office/powerpoint/2010/main" val="1538448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Extra voiceover question: what risks might DOJ mitigate?</a:t>
            </a:r>
          </a:p>
        </p:txBody>
      </p:sp>
    </p:spTree>
    <p:extLst>
      <p:ext uri="{BB962C8B-B14F-4D97-AF65-F5344CB8AC3E}">
        <p14:creationId xmlns:p14="http://schemas.microsoft.com/office/powerpoint/2010/main" val="3080591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1629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ED7939-297B-45BA-B47C-5C35927058B5}"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12454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ED7939-297B-45BA-B47C-5C35927058B5}"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06931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ArialMT"/>
              </a:rPr>
              <a:t>&lt;Voiceover below after reading off the bullets&gt; </a:t>
            </a:r>
          </a:p>
          <a:p>
            <a:endParaRPr lang="en-US" dirty="0">
              <a:effectLst/>
            </a:endParaRPr>
          </a:p>
          <a:p>
            <a:r>
              <a:rPr lang="en-US" sz="1800" dirty="0">
                <a:effectLst/>
                <a:latin typeface="ArialMT"/>
              </a:rPr>
              <a:t>One of my favorite stories of stakeholder engagement: the Bonneville Power Administration, or BPA, a federal agency created to market and transmit hydroelectric power </a:t>
            </a:r>
            <a:r>
              <a:rPr lang="en-US" sz="1800" dirty="0">
                <a:solidFill>
                  <a:srgbClr val="1E1E21"/>
                </a:solidFill>
                <a:effectLst/>
                <a:latin typeface="ArialMT"/>
              </a:rPr>
              <a:t>in the Pacific Northwest. </a:t>
            </a:r>
          </a:p>
          <a:p>
            <a:endParaRPr lang="en-US" dirty="0">
              <a:effectLst/>
            </a:endParaRPr>
          </a:p>
          <a:p>
            <a:r>
              <a:rPr lang="en-US" sz="1800" dirty="0">
                <a:effectLst/>
                <a:latin typeface="ArialMT"/>
              </a:rPr>
              <a:t>A few years back, in the midst of major financial and reputational stresses including the near-failure of some of its major power plants, the BPA, began receiving complaints from major constituencies that its public involvement opportunities were limited to a project by project basis, and did not offer involvement on major strategic decisions and on budget. </a:t>
            </a:r>
            <a:r>
              <a:rPr lang="en-US" sz="1800" dirty="0">
                <a:solidFill>
                  <a:srgbClr val="262626"/>
                </a:solidFill>
                <a:effectLst/>
                <a:latin typeface="Calibri" panose="020F0502020204030204" pitchFamily="34" charset="0"/>
              </a:rPr>
              <a:t>BPA’s own attorneys warned their administrator, Peter Johnson, against increasing public involvement, warning that it would force the premature release of important documents, that BPA would forfeit its flexibility and become hostage to its own policies and guidelines, that outsiders would have the leverage to make unreasonable demands, and that BPA would become vulnerable to lawsuits left and right. </a:t>
            </a:r>
          </a:p>
          <a:p>
            <a:endParaRPr lang="en-US" dirty="0">
              <a:effectLst/>
            </a:endParaRPr>
          </a:p>
          <a:p>
            <a:r>
              <a:rPr lang="en-US" sz="1800" dirty="0">
                <a:solidFill>
                  <a:srgbClr val="262626"/>
                </a:solidFill>
                <a:effectLst/>
                <a:latin typeface="Calibri" panose="020F0502020204030204" pitchFamily="34" charset="0"/>
              </a:rPr>
              <a:t>However, other advisors warned Johnson that public outcry for BPA to be more accountable was not going to disappear and that attempts to exercise arbitrary authority would get them into trouble. The legal risks the attorneys had pointed to were real, but those risks had to be balanced against many other risks to the organization. In the private sector, third parties had limited power to bring down a business, but in a government agency, political pressure and litigation could absolutely keep the organization from implementing its programs. That risk had to be taken seriously. </a:t>
            </a:r>
          </a:p>
          <a:p>
            <a:endParaRPr lang="en-US" dirty="0">
              <a:effectLst/>
            </a:endParaRPr>
          </a:p>
          <a:p>
            <a:r>
              <a:rPr lang="en-US" sz="1800" dirty="0">
                <a:effectLst/>
                <a:latin typeface="ArialMT"/>
              </a:rPr>
              <a:t>After extensive consideration, Johnson ultimately decided to embrace the route of public participation. BPA began consulting extensively with the public on policy decisions, including both strategic issues and program implementation plans, particularly around BPA's rate-setting decisions. Not only was public response very favorable, but the amount of litigation surrounding BPA's rate-setting process reduced dramatically. </a:t>
            </a:r>
          </a:p>
          <a:p>
            <a:endParaRPr lang="en-US" dirty="0">
              <a:effectLst/>
            </a:endParaRPr>
          </a:p>
          <a:p>
            <a:r>
              <a:rPr lang="en-US" sz="1800" b="1" dirty="0">
                <a:effectLst/>
                <a:latin typeface="ArialMT"/>
              </a:rPr>
              <a:t>Back to NLEAD, I think we can all agree that similar problems are already knocking on our door – the </a:t>
            </a:r>
            <a:r>
              <a:rPr lang="en-US" sz="1800" b="1" dirty="0" err="1">
                <a:effectLst/>
                <a:latin typeface="ArialMT"/>
              </a:rPr>
              <a:t>Muckrock</a:t>
            </a:r>
            <a:r>
              <a:rPr lang="en-US" sz="1800" b="1" dirty="0">
                <a:effectLst/>
                <a:latin typeface="ArialMT"/>
              </a:rPr>
              <a:t> FOIA request is a canary in the coalmine that it would be unwise for us to ignore. </a:t>
            </a:r>
            <a:endParaRPr lang="en-US"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A1F0CFB5-6272-3A49-9134-CDB92568C779}" type="slidenum">
              <a:rPr lang="en-US" smtClean="0"/>
              <a:t>35</a:t>
            </a:fld>
            <a:endParaRPr lang="en-US" dirty="0"/>
          </a:p>
        </p:txBody>
      </p:sp>
    </p:spTree>
    <p:extLst>
      <p:ext uri="{BB962C8B-B14F-4D97-AF65-F5344CB8AC3E}">
        <p14:creationId xmlns:p14="http://schemas.microsoft.com/office/powerpoint/2010/main" val="3827849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A1F0CFB5-6272-3A49-9134-CDB92568C779}" type="slidenum">
              <a:rPr lang="en-US" smtClean="0"/>
              <a:t>3</a:t>
            </a:fld>
            <a:endParaRPr lang="en-US" dirty="0"/>
          </a:p>
        </p:txBody>
      </p:sp>
    </p:spTree>
    <p:extLst>
      <p:ext uri="{BB962C8B-B14F-4D97-AF65-F5344CB8AC3E}">
        <p14:creationId xmlns:p14="http://schemas.microsoft.com/office/powerpoint/2010/main" val="2337189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t>Quick touch on background</a:t>
            </a:r>
          </a:p>
        </p:txBody>
      </p:sp>
    </p:spTree>
    <p:extLst>
      <p:ext uri="{BB962C8B-B14F-4D97-AF65-F5344CB8AC3E}">
        <p14:creationId xmlns:p14="http://schemas.microsoft.com/office/powerpoint/2010/main" val="4163169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A1F0CFB5-6272-3A49-9134-CDB92568C779}" type="slidenum">
              <a:rPr lang="en-US" smtClean="0"/>
              <a:t>5</a:t>
            </a:fld>
            <a:endParaRPr lang="en-US" dirty="0"/>
          </a:p>
        </p:txBody>
      </p:sp>
    </p:spTree>
    <p:extLst>
      <p:ext uri="{BB962C8B-B14F-4D97-AF65-F5344CB8AC3E}">
        <p14:creationId xmlns:p14="http://schemas.microsoft.com/office/powerpoint/2010/main" val="1725734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A1F0CFB5-6272-3A49-9134-CDB92568C779}" type="slidenum">
              <a:rPr lang="en-US" smtClean="0"/>
              <a:t>6</a:t>
            </a:fld>
            <a:endParaRPr lang="en-US" dirty="0"/>
          </a:p>
        </p:txBody>
      </p:sp>
    </p:spTree>
    <p:extLst>
      <p:ext uri="{BB962C8B-B14F-4D97-AF65-F5344CB8AC3E}">
        <p14:creationId xmlns:p14="http://schemas.microsoft.com/office/powerpoint/2010/main" val="2542054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t>BUT – this didn’t come without growing pains.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A1F0CFB5-6272-3A49-9134-CDB92568C779}" type="slidenum">
              <a:rPr lang="en-US" smtClean="0"/>
              <a:t>7</a:t>
            </a:fld>
            <a:endParaRPr lang="en-US" dirty="0"/>
          </a:p>
        </p:txBody>
      </p:sp>
    </p:spTree>
    <p:extLst>
      <p:ext uri="{BB962C8B-B14F-4D97-AF65-F5344CB8AC3E}">
        <p14:creationId xmlns:p14="http://schemas.microsoft.com/office/powerpoint/2010/main" val="2217449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A1F0CFB5-6272-3A49-9134-CDB92568C779}" type="slidenum">
              <a:rPr lang="en-US" smtClean="0"/>
              <a:t>8</a:t>
            </a:fld>
            <a:endParaRPr lang="en-US" dirty="0"/>
          </a:p>
        </p:txBody>
      </p:sp>
    </p:spTree>
    <p:extLst>
      <p:ext uri="{BB962C8B-B14F-4D97-AF65-F5344CB8AC3E}">
        <p14:creationId xmlns:p14="http://schemas.microsoft.com/office/powerpoint/2010/main" val="4126598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A1F0CFB5-6272-3A49-9134-CDB92568C779}" type="slidenum">
              <a:rPr lang="en-US" smtClean="0"/>
              <a:t>9</a:t>
            </a:fld>
            <a:endParaRPr lang="en-US" dirty="0"/>
          </a:p>
        </p:txBody>
      </p:sp>
    </p:spTree>
    <p:extLst>
      <p:ext uri="{BB962C8B-B14F-4D97-AF65-F5344CB8AC3E}">
        <p14:creationId xmlns:p14="http://schemas.microsoft.com/office/powerpoint/2010/main" val="3112764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1.xml"/><Relationship Id="rId4" Type="http://schemas.openxmlformats.org/officeDocument/2006/relationships/image" Target="../media/image60.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4.xml"/><Relationship Id="rId4" Type="http://schemas.openxmlformats.org/officeDocument/2006/relationships/image" Target="../media/image60.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without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0047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icons w/ text">
    <p:spTree>
      <p:nvGrpSpPr>
        <p:cNvPr id="1" name="Shape 16"/>
        <p:cNvGrpSpPr/>
        <p:nvPr/>
      </p:nvGrpSpPr>
      <p:grpSpPr>
        <a:xfrm>
          <a:off x="0" y="0"/>
          <a:ext cx="0" cy="0"/>
          <a:chOff x="0" y="0"/>
          <a:chExt cx="0" cy="0"/>
        </a:xfrm>
      </p:grpSpPr>
      <p:sp>
        <p:nvSpPr>
          <p:cNvPr id="27" name="Text Placeholder 2">
            <a:extLst>
              <a:ext uri="{FF2B5EF4-FFF2-40B4-BE49-F238E27FC236}">
                <a16:creationId xmlns:a16="http://schemas.microsoft.com/office/drawing/2014/main" id="{37B5C1DC-0C10-294B-95BF-2F2C22BEB0BB}"/>
              </a:ext>
            </a:extLst>
          </p:cNvPr>
          <p:cNvSpPr>
            <a:spLocks noGrp="1"/>
          </p:cNvSpPr>
          <p:nvPr>
            <p:ph type="body" sz="quarter" idx="12" hasCustomPrompt="1"/>
          </p:nvPr>
        </p:nvSpPr>
        <p:spPr>
          <a:xfrm>
            <a:off x="709476" y="2764150"/>
            <a:ext cx="2527014" cy="424300"/>
          </a:xfrm>
          <a:prstGeom prst="rect">
            <a:avLst/>
          </a:prstGeom>
        </p:spPr>
        <p:txBody>
          <a:bodyPr lIns="64008" anchor="b">
            <a:noAutofit/>
          </a:bodyPr>
          <a:lstStyle>
            <a:lvl1pPr marL="0" indent="0" algn="ctr">
              <a:lnSpc>
                <a:spcPct val="100000"/>
              </a:lnSpc>
              <a:buNone/>
              <a:defRPr lang="en-US" sz="18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30" name="Title Placeholder 4">
            <a:extLst>
              <a:ext uri="{FF2B5EF4-FFF2-40B4-BE49-F238E27FC236}">
                <a16:creationId xmlns:a16="http://schemas.microsoft.com/office/drawing/2014/main" id="{B1BEE3FB-4899-844F-8455-B9295D81677C}"/>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
        <p:nvSpPr>
          <p:cNvPr id="8" name="Text Placeholder 7">
            <a:extLst>
              <a:ext uri="{FF2B5EF4-FFF2-40B4-BE49-F238E27FC236}">
                <a16:creationId xmlns:a16="http://schemas.microsoft.com/office/drawing/2014/main" id="{52BFF021-868A-0D40-A15A-A12658CC648D}"/>
              </a:ext>
            </a:extLst>
          </p:cNvPr>
          <p:cNvSpPr>
            <a:spLocks noGrp="1" noChangeAspect="1"/>
          </p:cNvSpPr>
          <p:nvPr>
            <p:ph type="body" sz="quarter" idx="15" hasCustomPrompt="1"/>
          </p:nvPr>
        </p:nvSpPr>
        <p:spPr>
          <a:xfrm>
            <a:off x="1469848" y="1429753"/>
            <a:ext cx="1006270" cy="1005840"/>
          </a:xfrm>
          <a:prstGeom prst="ellipse">
            <a:avLst/>
          </a:prstGeom>
          <a:solidFill>
            <a:schemeClr val="bg2"/>
          </a:solidFill>
        </p:spPr>
        <p:txBody>
          <a:bodyPr tIns="0" anchor="ctr" anchorCtr="0"/>
          <a:lstStyle>
            <a:lvl1pPr marL="0" indent="0" algn="ctr">
              <a:lnSpc>
                <a:spcPct val="100000"/>
              </a:lnSpc>
              <a:buNone/>
              <a:defRPr sz="3000" b="1">
                <a:noFill/>
              </a:defRPr>
            </a:lvl1pPr>
          </a:lstStyle>
          <a:p>
            <a:pPr lvl="0"/>
            <a:r>
              <a:rPr lang="en-US" dirty="0"/>
              <a:t>#</a:t>
            </a:r>
          </a:p>
        </p:txBody>
      </p:sp>
      <p:sp>
        <p:nvSpPr>
          <p:cNvPr id="31" name="Text Placeholder 7">
            <a:extLst>
              <a:ext uri="{FF2B5EF4-FFF2-40B4-BE49-F238E27FC236}">
                <a16:creationId xmlns:a16="http://schemas.microsoft.com/office/drawing/2014/main" id="{AD3662F7-3E47-2442-89FA-69F979862FE6}"/>
              </a:ext>
            </a:extLst>
          </p:cNvPr>
          <p:cNvSpPr>
            <a:spLocks noGrp="1" noChangeAspect="1"/>
          </p:cNvSpPr>
          <p:nvPr>
            <p:ph type="body" sz="quarter" idx="16" hasCustomPrompt="1"/>
          </p:nvPr>
        </p:nvSpPr>
        <p:spPr>
          <a:xfrm>
            <a:off x="4075261" y="1429753"/>
            <a:ext cx="1006270" cy="1005840"/>
          </a:xfrm>
          <a:prstGeom prst="ellipse">
            <a:avLst/>
          </a:prstGeom>
          <a:solidFill>
            <a:schemeClr val="bg2"/>
          </a:solidFill>
        </p:spPr>
        <p:txBody>
          <a:bodyPr tIns="0" anchor="ctr" anchorCtr="0"/>
          <a:lstStyle>
            <a:lvl1pPr marL="0" indent="0" algn="ctr">
              <a:lnSpc>
                <a:spcPct val="100000"/>
              </a:lnSpc>
              <a:buNone/>
              <a:defRPr sz="3000" b="1">
                <a:noFill/>
              </a:defRPr>
            </a:lvl1pPr>
          </a:lstStyle>
          <a:p>
            <a:pPr lvl="0"/>
            <a:r>
              <a:rPr lang="en-US" dirty="0"/>
              <a:t>#</a:t>
            </a:r>
          </a:p>
        </p:txBody>
      </p:sp>
      <p:sp>
        <p:nvSpPr>
          <p:cNvPr id="32" name="Text Placeholder 7">
            <a:extLst>
              <a:ext uri="{FF2B5EF4-FFF2-40B4-BE49-F238E27FC236}">
                <a16:creationId xmlns:a16="http://schemas.microsoft.com/office/drawing/2014/main" id="{AA291832-E750-8948-8CDC-440F8C115BAD}"/>
              </a:ext>
            </a:extLst>
          </p:cNvPr>
          <p:cNvSpPr>
            <a:spLocks noGrp="1" noChangeAspect="1"/>
          </p:cNvSpPr>
          <p:nvPr>
            <p:ph type="body" sz="quarter" idx="17" hasCustomPrompt="1"/>
          </p:nvPr>
        </p:nvSpPr>
        <p:spPr>
          <a:xfrm>
            <a:off x="6668149" y="1429753"/>
            <a:ext cx="1006270" cy="1005840"/>
          </a:xfrm>
          <a:prstGeom prst="ellipse">
            <a:avLst/>
          </a:prstGeom>
          <a:solidFill>
            <a:schemeClr val="bg2"/>
          </a:solidFill>
        </p:spPr>
        <p:txBody>
          <a:bodyPr tIns="0" anchor="ctr" anchorCtr="0"/>
          <a:lstStyle>
            <a:lvl1pPr marL="0" indent="0" algn="ctr">
              <a:lnSpc>
                <a:spcPct val="100000"/>
              </a:lnSpc>
              <a:buNone/>
              <a:defRPr sz="3000" b="1">
                <a:noFill/>
              </a:defRPr>
            </a:lvl1pPr>
          </a:lstStyle>
          <a:p>
            <a:pPr lvl="0"/>
            <a:r>
              <a:rPr lang="en-US" dirty="0"/>
              <a:t>#</a:t>
            </a:r>
          </a:p>
        </p:txBody>
      </p:sp>
      <p:sp>
        <p:nvSpPr>
          <p:cNvPr id="36" name="Text Placeholder 2">
            <a:extLst>
              <a:ext uri="{FF2B5EF4-FFF2-40B4-BE49-F238E27FC236}">
                <a16:creationId xmlns:a16="http://schemas.microsoft.com/office/drawing/2014/main" id="{93C8FB82-288F-A648-AD26-E9D13B151D69}"/>
              </a:ext>
            </a:extLst>
          </p:cNvPr>
          <p:cNvSpPr>
            <a:spLocks noGrp="1"/>
          </p:cNvSpPr>
          <p:nvPr>
            <p:ph type="body" sz="quarter" idx="20" hasCustomPrompt="1"/>
          </p:nvPr>
        </p:nvSpPr>
        <p:spPr>
          <a:xfrm>
            <a:off x="709476" y="3215808"/>
            <a:ext cx="2527014" cy="424300"/>
          </a:xfrm>
          <a:prstGeom prst="rect">
            <a:avLst/>
          </a:prstGeom>
        </p:spPr>
        <p:txBody>
          <a:bodyPr lIns="64008">
            <a:noAutofit/>
          </a:bodyPr>
          <a:lstStyle>
            <a:lvl1pPr marL="0" indent="0" algn="ctr">
              <a:lnSpc>
                <a:spcPct val="100000"/>
              </a:lnSpc>
              <a:buNone/>
              <a:defRPr lang="en-US" sz="15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37" name="Text Placeholder 2">
            <a:extLst>
              <a:ext uri="{FF2B5EF4-FFF2-40B4-BE49-F238E27FC236}">
                <a16:creationId xmlns:a16="http://schemas.microsoft.com/office/drawing/2014/main" id="{116ECAFD-50AC-B844-B6F8-EC2D8DAB7727}"/>
              </a:ext>
            </a:extLst>
          </p:cNvPr>
          <p:cNvSpPr>
            <a:spLocks noGrp="1"/>
          </p:cNvSpPr>
          <p:nvPr>
            <p:ph type="body" sz="quarter" idx="21" hasCustomPrompt="1"/>
          </p:nvPr>
        </p:nvSpPr>
        <p:spPr>
          <a:xfrm>
            <a:off x="3314889" y="2764150"/>
            <a:ext cx="2527014" cy="424300"/>
          </a:xfrm>
          <a:prstGeom prst="rect">
            <a:avLst/>
          </a:prstGeom>
        </p:spPr>
        <p:txBody>
          <a:bodyPr lIns="64008" anchor="b">
            <a:noAutofit/>
          </a:bodyPr>
          <a:lstStyle>
            <a:lvl1pPr marL="0" indent="0" algn="ctr">
              <a:lnSpc>
                <a:spcPct val="100000"/>
              </a:lnSpc>
              <a:buNone/>
              <a:defRPr lang="en-US" sz="18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38" name="Text Placeholder 2">
            <a:extLst>
              <a:ext uri="{FF2B5EF4-FFF2-40B4-BE49-F238E27FC236}">
                <a16:creationId xmlns:a16="http://schemas.microsoft.com/office/drawing/2014/main" id="{82C3BD4F-C4E6-1240-B19A-868C6FE93402}"/>
              </a:ext>
            </a:extLst>
          </p:cNvPr>
          <p:cNvSpPr>
            <a:spLocks noGrp="1"/>
          </p:cNvSpPr>
          <p:nvPr>
            <p:ph type="body" sz="quarter" idx="22" hasCustomPrompt="1"/>
          </p:nvPr>
        </p:nvSpPr>
        <p:spPr>
          <a:xfrm>
            <a:off x="3314889" y="3215808"/>
            <a:ext cx="2527014" cy="424300"/>
          </a:xfrm>
          <a:prstGeom prst="rect">
            <a:avLst/>
          </a:prstGeom>
        </p:spPr>
        <p:txBody>
          <a:bodyPr lIns="64008">
            <a:noAutofit/>
          </a:bodyPr>
          <a:lstStyle>
            <a:lvl1pPr marL="0" indent="0" algn="ctr">
              <a:lnSpc>
                <a:spcPct val="100000"/>
              </a:lnSpc>
              <a:buNone/>
              <a:defRPr lang="en-US" sz="15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39" name="Text Placeholder 2">
            <a:extLst>
              <a:ext uri="{FF2B5EF4-FFF2-40B4-BE49-F238E27FC236}">
                <a16:creationId xmlns:a16="http://schemas.microsoft.com/office/drawing/2014/main" id="{EF82FB51-92F0-A345-BB98-0436BCA14349}"/>
              </a:ext>
            </a:extLst>
          </p:cNvPr>
          <p:cNvSpPr>
            <a:spLocks noGrp="1"/>
          </p:cNvSpPr>
          <p:nvPr>
            <p:ph type="body" sz="quarter" idx="23" hasCustomPrompt="1"/>
          </p:nvPr>
        </p:nvSpPr>
        <p:spPr>
          <a:xfrm>
            <a:off x="5907777" y="2764150"/>
            <a:ext cx="2527014" cy="424300"/>
          </a:xfrm>
          <a:prstGeom prst="rect">
            <a:avLst/>
          </a:prstGeom>
        </p:spPr>
        <p:txBody>
          <a:bodyPr lIns="64008" anchor="b">
            <a:noAutofit/>
          </a:bodyPr>
          <a:lstStyle>
            <a:lvl1pPr marL="0" indent="0" algn="ctr">
              <a:lnSpc>
                <a:spcPct val="100000"/>
              </a:lnSpc>
              <a:buNone/>
              <a:defRPr lang="en-US" sz="18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40" name="Text Placeholder 2">
            <a:extLst>
              <a:ext uri="{FF2B5EF4-FFF2-40B4-BE49-F238E27FC236}">
                <a16:creationId xmlns:a16="http://schemas.microsoft.com/office/drawing/2014/main" id="{B1780C7F-B382-1444-94CB-9EDE0A450B01}"/>
              </a:ext>
            </a:extLst>
          </p:cNvPr>
          <p:cNvSpPr>
            <a:spLocks noGrp="1"/>
          </p:cNvSpPr>
          <p:nvPr>
            <p:ph type="body" sz="quarter" idx="24" hasCustomPrompt="1"/>
          </p:nvPr>
        </p:nvSpPr>
        <p:spPr>
          <a:xfrm>
            <a:off x="5907777" y="3215808"/>
            <a:ext cx="2527014" cy="424300"/>
          </a:xfrm>
          <a:prstGeom prst="rect">
            <a:avLst/>
          </a:prstGeom>
        </p:spPr>
        <p:txBody>
          <a:bodyPr lIns="64008">
            <a:noAutofit/>
          </a:bodyPr>
          <a:lstStyle>
            <a:lvl1pPr marL="0" indent="0" algn="ctr">
              <a:lnSpc>
                <a:spcPct val="100000"/>
              </a:lnSpc>
              <a:buNone/>
              <a:defRPr lang="en-US" sz="15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Tree>
    <p:extLst>
      <p:ext uri="{BB962C8B-B14F-4D97-AF65-F5344CB8AC3E}">
        <p14:creationId xmlns:p14="http://schemas.microsoft.com/office/powerpoint/2010/main" val="28052801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 One column">
    <p:spTree>
      <p:nvGrpSpPr>
        <p:cNvPr id="1" name=""/>
        <p:cNvGrpSpPr/>
        <p:nvPr/>
      </p:nvGrpSpPr>
      <p:grpSpPr>
        <a:xfrm>
          <a:off x="0" y="0"/>
          <a:ext cx="0" cy="0"/>
          <a:chOff x="0" y="0"/>
          <a:chExt cx="0" cy="0"/>
        </a:xfrm>
      </p:grpSpPr>
      <p:sp>
        <p:nvSpPr>
          <p:cNvPr id="2" name="Title 1"/>
          <p:cNvSpPr>
            <a:spLocks noGrp="1"/>
          </p:cNvSpPr>
          <p:nvPr>
            <p:ph type="title"/>
          </p:nvPr>
        </p:nvSpPr>
        <p:spPr>
          <a:xfrm>
            <a:off x="411480" y="228600"/>
            <a:ext cx="8351520" cy="233130"/>
          </a:xfrm>
        </p:spPr>
        <p:txBody>
          <a:bodyPr/>
          <a:lstStyle/>
          <a:p>
            <a:r>
              <a:rPr lang="en-US" dirty="0"/>
              <a:t>Click to edit Master title style</a:t>
            </a:r>
          </a:p>
        </p:txBody>
      </p:sp>
      <p:sp>
        <p:nvSpPr>
          <p:cNvPr id="6" name="Rectangle 8"/>
          <p:cNvSpPr>
            <a:spLocks noGrp="1" noChangeArrowheads="1"/>
          </p:cNvSpPr>
          <p:nvPr>
            <p:ph type="sldNum" sz="quarter" idx="4"/>
          </p:nvPr>
        </p:nvSpPr>
        <p:spPr bwMode="auto">
          <a:xfrm>
            <a:off x="8553769" y="4857750"/>
            <a:ext cx="201614" cy="13716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338">
                <a:solidFill>
                  <a:srgbClr val="003366"/>
                </a:solidFill>
                <a:latin typeface="Arial" pitchFamily="34" charset="0"/>
                <a:ea typeface="+mn-ea"/>
              </a:defRPr>
            </a:lvl1pPr>
          </a:lstStyle>
          <a:p>
            <a:pPr>
              <a:defRPr/>
            </a:pPr>
            <a:fld id="{28C7FD3F-1616-4589-B1BE-A3ED2AE02632}" type="slidenum">
              <a:rPr lang="en-US" smtClean="0"/>
              <a:pPr>
                <a:defRPr/>
              </a:pPr>
              <a:t>‹#›</a:t>
            </a:fld>
            <a:endParaRPr lang="en-US" dirty="0"/>
          </a:p>
        </p:txBody>
      </p:sp>
      <p:sp>
        <p:nvSpPr>
          <p:cNvPr id="8" name="Content Placeholder 2">
            <a:extLst>
              <a:ext uri="{FF2B5EF4-FFF2-40B4-BE49-F238E27FC236}">
                <a16:creationId xmlns:a16="http://schemas.microsoft.com/office/drawing/2014/main" id="{82DBF105-BC8D-AA40-84BC-F0B0E41BB314}"/>
              </a:ext>
            </a:extLst>
          </p:cNvPr>
          <p:cNvSpPr>
            <a:spLocks noGrp="1"/>
          </p:cNvSpPr>
          <p:nvPr>
            <p:ph idx="1" hasCustomPrompt="1"/>
          </p:nvPr>
        </p:nvSpPr>
        <p:spPr>
          <a:xfrm>
            <a:off x="411480" y="891540"/>
            <a:ext cx="8351520" cy="3771900"/>
          </a:xfrm>
          <a:prstGeom prst="rect">
            <a:avLst/>
          </a:prstGeom>
        </p:spPr>
        <p:txBody>
          <a:bodyPr/>
          <a:lstStyle>
            <a:lvl1pPr marL="130966" indent="-123822">
              <a:lnSpc>
                <a:spcPct val="100000"/>
              </a:lnSpc>
              <a:buClr>
                <a:schemeClr val="tx2">
                  <a:lumMod val="50000"/>
                </a:schemeClr>
              </a:buClr>
              <a:tabLst/>
              <a:defRPr sz="1500">
                <a:solidFill>
                  <a:schemeClr val="accent1">
                    <a:lumMod val="50000"/>
                  </a:schemeClr>
                </a:solidFill>
              </a:defRPr>
            </a:lvl1pPr>
            <a:lvl2pPr marL="216689" indent="-123822">
              <a:lnSpc>
                <a:spcPct val="100000"/>
              </a:lnSpc>
              <a:buClr>
                <a:schemeClr val="tx2">
                  <a:lumMod val="50000"/>
                </a:schemeClr>
              </a:buClr>
              <a:tabLst/>
              <a:defRPr sz="1350">
                <a:solidFill>
                  <a:schemeClr val="accent1">
                    <a:lumMod val="50000"/>
                  </a:schemeClr>
                </a:solidFill>
              </a:defRPr>
            </a:lvl2pPr>
            <a:lvl3pPr marL="347654" indent="-130966">
              <a:lnSpc>
                <a:spcPct val="100000"/>
              </a:lnSpc>
              <a:buClr>
                <a:schemeClr val="tx2">
                  <a:lumMod val="50000"/>
                </a:schemeClr>
              </a:buClr>
              <a:tabLst/>
              <a:defRPr sz="1350">
                <a:solidFill>
                  <a:schemeClr val="accent1">
                    <a:lumMod val="50000"/>
                  </a:schemeClr>
                </a:solidFill>
              </a:defRPr>
            </a:lvl3pPr>
            <a:lvl4pPr marL="471476" indent="-123822">
              <a:lnSpc>
                <a:spcPct val="100000"/>
              </a:lnSpc>
              <a:buClr>
                <a:schemeClr val="tx2">
                  <a:lumMod val="50000"/>
                </a:schemeClr>
              </a:buClr>
              <a:tabLst/>
              <a:defRPr sz="1350">
                <a:solidFill>
                  <a:schemeClr val="accent1">
                    <a:lumMod val="50000"/>
                  </a:schemeClr>
                </a:solidFill>
              </a:defRPr>
            </a:lvl4pPr>
            <a:lvl5pPr marL="603632" indent="-132157">
              <a:lnSpc>
                <a:spcPct val="100000"/>
              </a:lnSpc>
              <a:buClr>
                <a:schemeClr val="tx2">
                  <a:lumMod val="50000"/>
                </a:schemeClr>
              </a:buClr>
              <a:tabLst/>
              <a:defRPr sz="1350">
                <a:solidFill>
                  <a:schemeClr val="accent1">
                    <a:lumMod val="50000"/>
                  </a:schemeClr>
                </a:solidFill>
              </a:defRPr>
            </a:lvl5pPr>
          </a:lstStyle>
          <a:p>
            <a:pPr lvl="0"/>
            <a:r>
              <a:rPr lang="en-US" dirty="0"/>
              <a:t>First level (Arial 20 pt.)</a:t>
            </a:r>
          </a:p>
          <a:p>
            <a:pPr lvl="1"/>
            <a:r>
              <a:rPr lang="en-US" dirty="0"/>
              <a:t>Second level (Arial 18 pt.)</a:t>
            </a:r>
          </a:p>
          <a:p>
            <a:pPr lvl="2"/>
            <a:r>
              <a:rPr lang="en-US" dirty="0"/>
              <a:t>Third level (Arial 18 pt.)</a:t>
            </a:r>
          </a:p>
          <a:p>
            <a:pPr lvl="3"/>
            <a:r>
              <a:rPr lang="en-US" dirty="0"/>
              <a:t>Fourth level (Arial 18 pt.)</a:t>
            </a:r>
          </a:p>
          <a:p>
            <a:pPr lvl="4"/>
            <a:r>
              <a:rPr lang="en-US" dirty="0"/>
              <a:t>Fifth level (Arial 18 pt.)</a:t>
            </a:r>
          </a:p>
        </p:txBody>
      </p:sp>
      <p:sp>
        <p:nvSpPr>
          <p:cNvPr id="3" name="TextBox 2">
            <a:extLst>
              <a:ext uri="{FF2B5EF4-FFF2-40B4-BE49-F238E27FC236}">
                <a16:creationId xmlns:a16="http://schemas.microsoft.com/office/drawing/2014/main" id="{392B4016-B94B-824F-B48D-88E94EF4661D}"/>
              </a:ext>
            </a:extLst>
          </p:cNvPr>
          <p:cNvSpPr txBox="1"/>
          <p:nvPr userDrawn="1"/>
        </p:nvSpPr>
        <p:spPr>
          <a:xfrm>
            <a:off x="-278556" y="2320823"/>
            <a:ext cx="184731" cy="253916"/>
          </a:xfrm>
          <a:prstGeom prst="rect">
            <a:avLst/>
          </a:prstGeom>
          <a:noFill/>
        </p:spPr>
        <p:txBody>
          <a:bodyPr wrap="none" rtlCol="0">
            <a:spAutoFit/>
          </a:bodyPr>
          <a:lstStyle/>
          <a:p>
            <a:endParaRPr lang="en-US" sz="1050" b="1" dirty="0" err="1">
              <a:solidFill>
                <a:srgbClr val="000000"/>
              </a:solidFill>
              <a:latin typeface="Gill Sans MT" pitchFamily="34" charset="0"/>
            </a:endParaRPr>
          </a:p>
        </p:txBody>
      </p:sp>
    </p:spTree>
    <p:extLst>
      <p:ext uri="{BB962C8B-B14F-4D97-AF65-F5344CB8AC3E}">
        <p14:creationId xmlns:p14="http://schemas.microsoft.com/office/powerpoint/2010/main" val="102085830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Content / One column">
    <p:spTree>
      <p:nvGrpSpPr>
        <p:cNvPr id="1" name=""/>
        <p:cNvGrpSpPr/>
        <p:nvPr/>
      </p:nvGrpSpPr>
      <p:grpSpPr>
        <a:xfrm>
          <a:off x="0" y="0"/>
          <a:ext cx="0" cy="0"/>
          <a:chOff x="0" y="0"/>
          <a:chExt cx="0" cy="0"/>
        </a:xfrm>
      </p:grpSpPr>
      <p:sp>
        <p:nvSpPr>
          <p:cNvPr id="2" name="Title 1"/>
          <p:cNvSpPr>
            <a:spLocks noGrp="1"/>
          </p:cNvSpPr>
          <p:nvPr>
            <p:ph type="title"/>
          </p:nvPr>
        </p:nvSpPr>
        <p:spPr>
          <a:xfrm>
            <a:off x="411484" y="228600"/>
            <a:ext cx="8389621" cy="233130"/>
          </a:xfrm>
        </p:spPr>
        <p:txBody>
          <a:bodyPr/>
          <a:lstStyle/>
          <a:p>
            <a:r>
              <a:rPr lang="en-US" dirty="0"/>
              <a:t>Click to edit Master title style</a:t>
            </a:r>
          </a:p>
        </p:txBody>
      </p:sp>
      <p:sp>
        <p:nvSpPr>
          <p:cNvPr id="6" name="Rectangle 8"/>
          <p:cNvSpPr>
            <a:spLocks noGrp="1" noChangeArrowheads="1"/>
          </p:cNvSpPr>
          <p:nvPr>
            <p:ph type="sldNum" sz="quarter" idx="4"/>
          </p:nvPr>
        </p:nvSpPr>
        <p:spPr bwMode="auto">
          <a:xfrm>
            <a:off x="8553769" y="4857750"/>
            <a:ext cx="201614" cy="13716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338">
                <a:solidFill>
                  <a:srgbClr val="003366"/>
                </a:solidFill>
                <a:latin typeface="Arial" pitchFamily="34" charset="0"/>
                <a:ea typeface="+mn-ea"/>
              </a:defRPr>
            </a:lvl1pPr>
          </a:lstStyle>
          <a:p>
            <a:pPr>
              <a:defRPr/>
            </a:pPr>
            <a:fld id="{28C7FD3F-1616-4589-B1BE-A3ED2AE02632}" type="slidenum">
              <a:rPr lang="en-US" smtClean="0"/>
              <a:pPr>
                <a:defRPr/>
              </a:pPr>
              <a:t>‹#›</a:t>
            </a:fld>
            <a:endParaRPr lang="en-US" dirty="0"/>
          </a:p>
        </p:txBody>
      </p:sp>
      <p:sp>
        <p:nvSpPr>
          <p:cNvPr id="8" name="Content Placeholder 2">
            <a:extLst>
              <a:ext uri="{FF2B5EF4-FFF2-40B4-BE49-F238E27FC236}">
                <a16:creationId xmlns:a16="http://schemas.microsoft.com/office/drawing/2014/main" id="{82DBF105-BC8D-AA40-84BC-F0B0E41BB314}"/>
              </a:ext>
            </a:extLst>
          </p:cNvPr>
          <p:cNvSpPr>
            <a:spLocks noGrp="1"/>
          </p:cNvSpPr>
          <p:nvPr>
            <p:ph idx="1" hasCustomPrompt="1"/>
          </p:nvPr>
        </p:nvSpPr>
        <p:spPr>
          <a:xfrm>
            <a:off x="411484" y="891540"/>
            <a:ext cx="3967357" cy="3771900"/>
          </a:xfrm>
          <a:prstGeom prst="rect">
            <a:avLst/>
          </a:prstGeom>
        </p:spPr>
        <p:txBody>
          <a:bodyPr/>
          <a:lstStyle>
            <a:lvl1pPr marL="130966" indent="-123822">
              <a:lnSpc>
                <a:spcPct val="100000"/>
              </a:lnSpc>
              <a:buClr>
                <a:schemeClr val="tx2">
                  <a:lumMod val="50000"/>
                </a:schemeClr>
              </a:buClr>
              <a:tabLst/>
              <a:defRPr sz="1500">
                <a:solidFill>
                  <a:schemeClr val="accent1">
                    <a:lumMod val="50000"/>
                  </a:schemeClr>
                </a:solidFill>
              </a:defRPr>
            </a:lvl1pPr>
            <a:lvl2pPr marL="216689" indent="-123822">
              <a:lnSpc>
                <a:spcPct val="100000"/>
              </a:lnSpc>
              <a:buClr>
                <a:schemeClr val="tx2">
                  <a:lumMod val="50000"/>
                </a:schemeClr>
              </a:buClr>
              <a:tabLst/>
              <a:defRPr sz="1350">
                <a:solidFill>
                  <a:schemeClr val="accent1">
                    <a:lumMod val="50000"/>
                  </a:schemeClr>
                </a:solidFill>
              </a:defRPr>
            </a:lvl2pPr>
            <a:lvl3pPr marL="347654" indent="-130966">
              <a:lnSpc>
                <a:spcPct val="100000"/>
              </a:lnSpc>
              <a:buClr>
                <a:schemeClr val="tx2">
                  <a:lumMod val="50000"/>
                </a:schemeClr>
              </a:buClr>
              <a:tabLst/>
              <a:defRPr sz="1350">
                <a:solidFill>
                  <a:schemeClr val="accent1">
                    <a:lumMod val="50000"/>
                  </a:schemeClr>
                </a:solidFill>
              </a:defRPr>
            </a:lvl3pPr>
            <a:lvl4pPr marL="471476" indent="-123822">
              <a:lnSpc>
                <a:spcPct val="100000"/>
              </a:lnSpc>
              <a:buClr>
                <a:schemeClr val="tx2">
                  <a:lumMod val="50000"/>
                </a:schemeClr>
              </a:buClr>
              <a:tabLst/>
              <a:defRPr sz="1350">
                <a:solidFill>
                  <a:schemeClr val="accent1">
                    <a:lumMod val="50000"/>
                  </a:schemeClr>
                </a:solidFill>
              </a:defRPr>
            </a:lvl4pPr>
            <a:lvl5pPr marL="603632" indent="-132157">
              <a:lnSpc>
                <a:spcPct val="100000"/>
              </a:lnSpc>
              <a:buClr>
                <a:schemeClr val="tx2">
                  <a:lumMod val="50000"/>
                </a:schemeClr>
              </a:buClr>
              <a:tabLst/>
              <a:defRPr sz="1350">
                <a:solidFill>
                  <a:schemeClr val="accent1">
                    <a:lumMod val="50000"/>
                  </a:schemeClr>
                </a:solidFill>
              </a:defRPr>
            </a:lvl5pPr>
          </a:lstStyle>
          <a:p>
            <a:pPr lvl="0"/>
            <a:r>
              <a:rPr lang="en-US" dirty="0"/>
              <a:t>First level (Arial 20 pt.)</a:t>
            </a:r>
          </a:p>
          <a:p>
            <a:pPr lvl="1"/>
            <a:r>
              <a:rPr lang="en-US" dirty="0"/>
              <a:t>Second level (Arial 18 pt.)</a:t>
            </a:r>
          </a:p>
          <a:p>
            <a:pPr lvl="2"/>
            <a:r>
              <a:rPr lang="en-US" dirty="0"/>
              <a:t>Third level (Arial 18 pt.)</a:t>
            </a:r>
          </a:p>
          <a:p>
            <a:pPr lvl="3"/>
            <a:r>
              <a:rPr lang="en-US" dirty="0"/>
              <a:t>Fourth level (Arial 18 pt.)</a:t>
            </a:r>
          </a:p>
          <a:p>
            <a:pPr lvl="4"/>
            <a:r>
              <a:rPr lang="en-US" dirty="0"/>
              <a:t>Fifth level (Arial 18 pt.)</a:t>
            </a:r>
          </a:p>
        </p:txBody>
      </p:sp>
      <p:sp>
        <p:nvSpPr>
          <p:cNvPr id="5" name="Content Placeholder 2">
            <a:extLst>
              <a:ext uri="{FF2B5EF4-FFF2-40B4-BE49-F238E27FC236}">
                <a16:creationId xmlns:a16="http://schemas.microsoft.com/office/drawing/2014/main" id="{20E58AF4-F39B-7742-9BC6-0D449B2FB6C7}"/>
              </a:ext>
            </a:extLst>
          </p:cNvPr>
          <p:cNvSpPr>
            <a:spLocks noGrp="1"/>
          </p:cNvSpPr>
          <p:nvPr>
            <p:ph idx="10" hasCustomPrompt="1"/>
          </p:nvPr>
        </p:nvSpPr>
        <p:spPr>
          <a:xfrm>
            <a:off x="4790320" y="891540"/>
            <a:ext cx="3965065" cy="3771900"/>
          </a:xfrm>
          <a:prstGeom prst="rect">
            <a:avLst/>
          </a:prstGeom>
        </p:spPr>
        <p:txBody>
          <a:bodyPr/>
          <a:lstStyle>
            <a:lvl1pPr marL="130966" indent="-123822">
              <a:lnSpc>
                <a:spcPct val="100000"/>
              </a:lnSpc>
              <a:buClr>
                <a:schemeClr val="tx2">
                  <a:lumMod val="50000"/>
                </a:schemeClr>
              </a:buClr>
              <a:tabLst/>
              <a:defRPr sz="1500">
                <a:solidFill>
                  <a:schemeClr val="accent1">
                    <a:lumMod val="50000"/>
                  </a:schemeClr>
                </a:solidFill>
              </a:defRPr>
            </a:lvl1pPr>
            <a:lvl2pPr marL="216689" indent="-123822">
              <a:lnSpc>
                <a:spcPct val="100000"/>
              </a:lnSpc>
              <a:buClr>
                <a:schemeClr val="tx2">
                  <a:lumMod val="50000"/>
                </a:schemeClr>
              </a:buClr>
              <a:tabLst/>
              <a:defRPr sz="1350">
                <a:solidFill>
                  <a:schemeClr val="accent1">
                    <a:lumMod val="50000"/>
                  </a:schemeClr>
                </a:solidFill>
              </a:defRPr>
            </a:lvl2pPr>
            <a:lvl3pPr marL="347654" indent="-130966">
              <a:lnSpc>
                <a:spcPct val="100000"/>
              </a:lnSpc>
              <a:buClr>
                <a:schemeClr val="tx2">
                  <a:lumMod val="50000"/>
                </a:schemeClr>
              </a:buClr>
              <a:tabLst/>
              <a:defRPr sz="1350">
                <a:solidFill>
                  <a:schemeClr val="accent1">
                    <a:lumMod val="50000"/>
                  </a:schemeClr>
                </a:solidFill>
              </a:defRPr>
            </a:lvl3pPr>
            <a:lvl4pPr marL="471476" indent="-123822">
              <a:lnSpc>
                <a:spcPct val="100000"/>
              </a:lnSpc>
              <a:buClr>
                <a:schemeClr val="tx2">
                  <a:lumMod val="50000"/>
                </a:schemeClr>
              </a:buClr>
              <a:tabLst/>
              <a:defRPr sz="1350">
                <a:solidFill>
                  <a:schemeClr val="accent1">
                    <a:lumMod val="50000"/>
                  </a:schemeClr>
                </a:solidFill>
              </a:defRPr>
            </a:lvl4pPr>
            <a:lvl5pPr marL="603632" indent="-132157">
              <a:lnSpc>
                <a:spcPct val="100000"/>
              </a:lnSpc>
              <a:buClr>
                <a:schemeClr val="tx2">
                  <a:lumMod val="50000"/>
                </a:schemeClr>
              </a:buClr>
              <a:tabLst/>
              <a:defRPr sz="1350">
                <a:solidFill>
                  <a:schemeClr val="accent1">
                    <a:lumMod val="50000"/>
                  </a:schemeClr>
                </a:solidFill>
              </a:defRPr>
            </a:lvl5pPr>
          </a:lstStyle>
          <a:p>
            <a:pPr lvl="0"/>
            <a:r>
              <a:rPr lang="en-US" dirty="0"/>
              <a:t>First level (Arial 20 pt.)</a:t>
            </a:r>
          </a:p>
          <a:p>
            <a:pPr lvl="1"/>
            <a:r>
              <a:rPr lang="en-US" dirty="0"/>
              <a:t>Second level (Arial 18 pt.)</a:t>
            </a:r>
          </a:p>
          <a:p>
            <a:pPr lvl="2"/>
            <a:r>
              <a:rPr lang="en-US" dirty="0"/>
              <a:t>Third level (Arial 18 pt.)</a:t>
            </a:r>
          </a:p>
          <a:p>
            <a:pPr lvl="3"/>
            <a:r>
              <a:rPr lang="en-US" dirty="0"/>
              <a:t>Fourth level (Arial 18 pt.)</a:t>
            </a:r>
          </a:p>
          <a:p>
            <a:pPr lvl="4"/>
            <a:r>
              <a:rPr lang="en-US" dirty="0"/>
              <a:t>Fifth level (Arial 18 pt.)</a:t>
            </a:r>
          </a:p>
        </p:txBody>
      </p:sp>
    </p:spTree>
    <p:extLst>
      <p:ext uri="{BB962C8B-B14F-4D97-AF65-F5344CB8AC3E}">
        <p14:creationId xmlns:p14="http://schemas.microsoft.com/office/powerpoint/2010/main" val="270234214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and Content / One column">
    <p:spTree>
      <p:nvGrpSpPr>
        <p:cNvPr id="1" name=""/>
        <p:cNvGrpSpPr/>
        <p:nvPr/>
      </p:nvGrpSpPr>
      <p:grpSpPr>
        <a:xfrm>
          <a:off x="0" y="0"/>
          <a:ext cx="0" cy="0"/>
          <a:chOff x="0" y="0"/>
          <a:chExt cx="0" cy="0"/>
        </a:xfrm>
      </p:grpSpPr>
      <p:sp>
        <p:nvSpPr>
          <p:cNvPr id="2" name="Title 1"/>
          <p:cNvSpPr>
            <a:spLocks noGrp="1"/>
          </p:cNvSpPr>
          <p:nvPr>
            <p:ph type="title"/>
          </p:nvPr>
        </p:nvSpPr>
        <p:spPr>
          <a:xfrm>
            <a:off x="411483" y="228600"/>
            <a:ext cx="8343901" cy="233130"/>
          </a:xfrm>
        </p:spPr>
        <p:txBody>
          <a:bodyPr/>
          <a:lstStyle/>
          <a:p>
            <a:r>
              <a:rPr lang="en-US" dirty="0"/>
              <a:t>Click to edit Master title style</a:t>
            </a:r>
          </a:p>
        </p:txBody>
      </p:sp>
      <p:sp>
        <p:nvSpPr>
          <p:cNvPr id="6" name="Rectangle 8"/>
          <p:cNvSpPr>
            <a:spLocks noGrp="1" noChangeArrowheads="1"/>
          </p:cNvSpPr>
          <p:nvPr>
            <p:ph type="sldNum" sz="quarter" idx="4"/>
          </p:nvPr>
        </p:nvSpPr>
        <p:spPr bwMode="auto">
          <a:xfrm>
            <a:off x="8553769" y="4857750"/>
            <a:ext cx="201614" cy="13716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338">
                <a:solidFill>
                  <a:srgbClr val="003366"/>
                </a:solidFill>
                <a:latin typeface="Arial" pitchFamily="34" charset="0"/>
                <a:ea typeface="+mn-ea"/>
              </a:defRPr>
            </a:lvl1pPr>
          </a:lstStyle>
          <a:p>
            <a:pPr>
              <a:defRPr/>
            </a:pPr>
            <a:fld id="{28C7FD3F-1616-4589-B1BE-A3ED2AE02632}" type="slidenum">
              <a:rPr lang="en-US" smtClean="0"/>
              <a:pPr>
                <a:defRPr/>
              </a:pPr>
              <a:t>‹#›</a:t>
            </a:fld>
            <a:endParaRPr lang="en-US" dirty="0"/>
          </a:p>
        </p:txBody>
      </p:sp>
      <p:sp>
        <p:nvSpPr>
          <p:cNvPr id="8" name="Content Placeholder 2">
            <a:extLst>
              <a:ext uri="{FF2B5EF4-FFF2-40B4-BE49-F238E27FC236}">
                <a16:creationId xmlns:a16="http://schemas.microsoft.com/office/drawing/2014/main" id="{82DBF105-BC8D-AA40-84BC-F0B0E41BB314}"/>
              </a:ext>
            </a:extLst>
          </p:cNvPr>
          <p:cNvSpPr>
            <a:spLocks noGrp="1"/>
          </p:cNvSpPr>
          <p:nvPr>
            <p:ph idx="1" hasCustomPrompt="1"/>
          </p:nvPr>
        </p:nvSpPr>
        <p:spPr>
          <a:xfrm>
            <a:off x="411484" y="891540"/>
            <a:ext cx="3966211" cy="3771900"/>
          </a:xfrm>
          <a:prstGeom prst="rect">
            <a:avLst/>
          </a:prstGeom>
        </p:spPr>
        <p:txBody>
          <a:bodyPr/>
          <a:lstStyle>
            <a:lvl1pPr marL="130966" indent="-123822">
              <a:lnSpc>
                <a:spcPct val="100000"/>
              </a:lnSpc>
              <a:buClr>
                <a:schemeClr val="tx2">
                  <a:lumMod val="50000"/>
                </a:schemeClr>
              </a:buClr>
              <a:tabLst/>
              <a:defRPr sz="1500">
                <a:solidFill>
                  <a:schemeClr val="accent1">
                    <a:lumMod val="50000"/>
                  </a:schemeClr>
                </a:solidFill>
              </a:defRPr>
            </a:lvl1pPr>
            <a:lvl2pPr marL="216689" indent="-123822">
              <a:lnSpc>
                <a:spcPct val="100000"/>
              </a:lnSpc>
              <a:buClr>
                <a:schemeClr val="tx2">
                  <a:lumMod val="50000"/>
                </a:schemeClr>
              </a:buClr>
              <a:tabLst/>
              <a:defRPr sz="1350">
                <a:solidFill>
                  <a:schemeClr val="accent1">
                    <a:lumMod val="50000"/>
                  </a:schemeClr>
                </a:solidFill>
              </a:defRPr>
            </a:lvl2pPr>
            <a:lvl3pPr marL="347654" indent="-130966">
              <a:lnSpc>
                <a:spcPct val="100000"/>
              </a:lnSpc>
              <a:buClr>
                <a:schemeClr val="tx2">
                  <a:lumMod val="50000"/>
                </a:schemeClr>
              </a:buClr>
              <a:tabLst/>
              <a:defRPr sz="1350">
                <a:solidFill>
                  <a:schemeClr val="accent1">
                    <a:lumMod val="50000"/>
                  </a:schemeClr>
                </a:solidFill>
              </a:defRPr>
            </a:lvl3pPr>
            <a:lvl4pPr marL="471476" indent="-123822">
              <a:lnSpc>
                <a:spcPct val="100000"/>
              </a:lnSpc>
              <a:buClr>
                <a:schemeClr val="tx2">
                  <a:lumMod val="50000"/>
                </a:schemeClr>
              </a:buClr>
              <a:tabLst/>
              <a:defRPr sz="1350">
                <a:solidFill>
                  <a:schemeClr val="accent1">
                    <a:lumMod val="50000"/>
                  </a:schemeClr>
                </a:solidFill>
              </a:defRPr>
            </a:lvl4pPr>
            <a:lvl5pPr marL="603632" indent="-132157">
              <a:lnSpc>
                <a:spcPct val="100000"/>
              </a:lnSpc>
              <a:buClr>
                <a:schemeClr val="tx2">
                  <a:lumMod val="50000"/>
                </a:schemeClr>
              </a:buClr>
              <a:tabLst/>
              <a:defRPr sz="1350">
                <a:solidFill>
                  <a:schemeClr val="accent1">
                    <a:lumMod val="50000"/>
                  </a:schemeClr>
                </a:solidFill>
              </a:defRPr>
            </a:lvl5pPr>
          </a:lstStyle>
          <a:p>
            <a:pPr lvl="0"/>
            <a:r>
              <a:rPr lang="en-US" dirty="0"/>
              <a:t>First level (Arial 20 pt.)</a:t>
            </a:r>
          </a:p>
          <a:p>
            <a:pPr lvl="1"/>
            <a:r>
              <a:rPr lang="en-US" dirty="0"/>
              <a:t>Second level (Arial 18 pt.)</a:t>
            </a:r>
          </a:p>
          <a:p>
            <a:pPr lvl="2"/>
            <a:r>
              <a:rPr lang="en-US" dirty="0"/>
              <a:t>Third level (Arial 18 pt.)</a:t>
            </a:r>
          </a:p>
          <a:p>
            <a:pPr lvl="3"/>
            <a:r>
              <a:rPr lang="en-US" dirty="0"/>
              <a:t>Fourth level (Arial 18 pt.)</a:t>
            </a:r>
          </a:p>
          <a:p>
            <a:pPr lvl="4"/>
            <a:r>
              <a:rPr lang="en-US" dirty="0"/>
              <a:t>Fifth level (Arial 18 pt.)</a:t>
            </a:r>
          </a:p>
        </p:txBody>
      </p:sp>
      <p:sp>
        <p:nvSpPr>
          <p:cNvPr id="9" name="Content Placeholder 2">
            <a:extLst>
              <a:ext uri="{FF2B5EF4-FFF2-40B4-BE49-F238E27FC236}">
                <a16:creationId xmlns:a16="http://schemas.microsoft.com/office/drawing/2014/main" id="{FC36282F-82AE-834D-95A6-756175777CE3}"/>
              </a:ext>
            </a:extLst>
          </p:cNvPr>
          <p:cNvSpPr>
            <a:spLocks noGrp="1"/>
          </p:cNvSpPr>
          <p:nvPr>
            <p:ph idx="11" hasCustomPrompt="1"/>
          </p:nvPr>
        </p:nvSpPr>
        <p:spPr>
          <a:xfrm>
            <a:off x="4789171" y="891545"/>
            <a:ext cx="3966212" cy="1731644"/>
          </a:xfrm>
          <a:prstGeom prst="rect">
            <a:avLst/>
          </a:prstGeom>
        </p:spPr>
        <p:txBody>
          <a:bodyPr/>
          <a:lstStyle>
            <a:lvl1pPr marL="130966" indent="-123822">
              <a:lnSpc>
                <a:spcPct val="100000"/>
              </a:lnSpc>
              <a:buClr>
                <a:schemeClr val="tx2">
                  <a:lumMod val="50000"/>
                </a:schemeClr>
              </a:buClr>
              <a:tabLst/>
              <a:defRPr sz="1500">
                <a:solidFill>
                  <a:schemeClr val="accent1">
                    <a:lumMod val="50000"/>
                  </a:schemeClr>
                </a:solidFill>
              </a:defRPr>
            </a:lvl1pPr>
            <a:lvl2pPr marL="216689" indent="-123822">
              <a:lnSpc>
                <a:spcPct val="100000"/>
              </a:lnSpc>
              <a:buClr>
                <a:schemeClr val="tx2">
                  <a:lumMod val="50000"/>
                </a:schemeClr>
              </a:buClr>
              <a:tabLst/>
              <a:defRPr sz="1350">
                <a:solidFill>
                  <a:schemeClr val="accent1">
                    <a:lumMod val="50000"/>
                  </a:schemeClr>
                </a:solidFill>
              </a:defRPr>
            </a:lvl2pPr>
            <a:lvl3pPr marL="347654" indent="-130966">
              <a:lnSpc>
                <a:spcPct val="100000"/>
              </a:lnSpc>
              <a:buClr>
                <a:schemeClr val="tx2">
                  <a:lumMod val="50000"/>
                </a:schemeClr>
              </a:buClr>
              <a:tabLst/>
              <a:defRPr sz="1350">
                <a:solidFill>
                  <a:schemeClr val="accent1">
                    <a:lumMod val="50000"/>
                  </a:schemeClr>
                </a:solidFill>
              </a:defRPr>
            </a:lvl3pPr>
            <a:lvl4pPr marL="471476" indent="-123822">
              <a:lnSpc>
                <a:spcPct val="100000"/>
              </a:lnSpc>
              <a:buClr>
                <a:schemeClr val="tx2">
                  <a:lumMod val="50000"/>
                </a:schemeClr>
              </a:buClr>
              <a:tabLst/>
              <a:defRPr sz="1350">
                <a:solidFill>
                  <a:schemeClr val="accent1">
                    <a:lumMod val="50000"/>
                  </a:schemeClr>
                </a:solidFill>
              </a:defRPr>
            </a:lvl4pPr>
            <a:lvl5pPr marL="603632" indent="-132157">
              <a:lnSpc>
                <a:spcPct val="100000"/>
              </a:lnSpc>
              <a:buClr>
                <a:schemeClr val="tx2">
                  <a:lumMod val="50000"/>
                </a:schemeClr>
              </a:buClr>
              <a:tabLst/>
              <a:defRPr sz="1350">
                <a:solidFill>
                  <a:schemeClr val="accent1">
                    <a:lumMod val="50000"/>
                  </a:schemeClr>
                </a:solidFill>
              </a:defRPr>
            </a:lvl5pPr>
          </a:lstStyle>
          <a:p>
            <a:pPr lvl="0"/>
            <a:r>
              <a:rPr lang="en-US" dirty="0"/>
              <a:t>First level (Arial 20 pt.)</a:t>
            </a:r>
          </a:p>
          <a:p>
            <a:pPr lvl="1"/>
            <a:r>
              <a:rPr lang="en-US" dirty="0"/>
              <a:t>Second level (Arial 18 pt.)</a:t>
            </a:r>
          </a:p>
          <a:p>
            <a:pPr lvl="2"/>
            <a:r>
              <a:rPr lang="en-US" dirty="0"/>
              <a:t>Third level (Arial 18 pt.)</a:t>
            </a:r>
          </a:p>
          <a:p>
            <a:pPr lvl="3"/>
            <a:r>
              <a:rPr lang="en-US" dirty="0"/>
              <a:t>Fourth level (Arial 18 pt.)</a:t>
            </a:r>
          </a:p>
          <a:p>
            <a:pPr lvl="4"/>
            <a:r>
              <a:rPr lang="en-US" dirty="0"/>
              <a:t>Fifth level (Arial 18 pt.)</a:t>
            </a:r>
          </a:p>
        </p:txBody>
      </p:sp>
      <p:sp>
        <p:nvSpPr>
          <p:cNvPr id="10" name="Content Placeholder 2">
            <a:extLst>
              <a:ext uri="{FF2B5EF4-FFF2-40B4-BE49-F238E27FC236}">
                <a16:creationId xmlns:a16="http://schemas.microsoft.com/office/drawing/2014/main" id="{7D5C6298-6C2F-7142-ACA0-C882BD06E84D}"/>
              </a:ext>
            </a:extLst>
          </p:cNvPr>
          <p:cNvSpPr>
            <a:spLocks noGrp="1"/>
          </p:cNvSpPr>
          <p:nvPr>
            <p:ph idx="12" hasCustomPrompt="1"/>
          </p:nvPr>
        </p:nvSpPr>
        <p:spPr>
          <a:xfrm>
            <a:off x="4789174" y="2931795"/>
            <a:ext cx="3966211" cy="1731645"/>
          </a:xfrm>
          <a:prstGeom prst="rect">
            <a:avLst/>
          </a:prstGeom>
        </p:spPr>
        <p:txBody>
          <a:bodyPr/>
          <a:lstStyle>
            <a:lvl1pPr marL="130966" indent="-123822">
              <a:lnSpc>
                <a:spcPct val="100000"/>
              </a:lnSpc>
              <a:buClr>
                <a:schemeClr val="tx2">
                  <a:lumMod val="50000"/>
                </a:schemeClr>
              </a:buClr>
              <a:tabLst/>
              <a:defRPr sz="1500">
                <a:solidFill>
                  <a:schemeClr val="accent1">
                    <a:lumMod val="50000"/>
                  </a:schemeClr>
                </a:solidFill>
              </a:defRPr>
            </a:lvl1pPr>
            <a:lvl2pPr marL="216689" indent="-123822">
              <a:lnSpc>
                <a:spcPct val="100000"/>
              </a:lnSpc>
              <a:buClr>
                <a:schemeClr val="tx2">
                  <a:lumMod val="50000"/>
                </a:schemeClr>
              </a:buClr>
              <a:tabLst/>
              <a:defRPr sz="1350">
                <a:solidFill>
                  <a:schemeClr val="accent1">
                    <a:lumMod val="50000"/>
                  </a:schemeClr>
                </a:solidFill>
              </a:defRPr>
            </a:lvl2pPr>
            <a:lvl3pPr marL="347654" indent="-130966">
              <a:lnSpc>
                <a:spcPct val="100000"/>
              </a:lnSpc>
              <a:buClr>
                <a:schemeClr val="tx2">
                  <a:lumMod val="50000"/>
                </a:schemeClr>
              </a:buClr>
              <a:tabLst/>
              <a:defRPr sz="1350">
                <a:solidFill>
                  <a:schemeClr val="accent1">
                    <a:lumMod val="50000"/>
                  </a:schemeClr>
                </a:solidFill>
              </a:defRPr>
            </a:lvl3pPr>
            <a:lvl4pPr marL="471476" indent="-123822">
              <a:lnSpc>
                <a:spcPct val="100000"/>
              </a:lnSpc>
              <a:buClr>
                <a:schemeClr val="tx2">
                  <a:lumMod val="50000"/>
                </a:schemeClr>
              </a:buClr>
              <a:tabLst/>
              <a:defRPr sz="1350">
                <a:solidFill>
                  <a:schemeClr val="accent1">
                    <a:lumMod val="50000"/>
                  </a:schemeClr>
                </a:solidFill>
              </a:defRPr>
            </a:lvl4pPr>
            <a:lvl5pPr marL="603632" indent="-132157">
              <a:lnSpc>
                <a:spcPct val="100000"/>
              </a:lnSpc>
              <a:buClr>
                <a:schemeClr val="tx2">
                  <a:lumMod val="50000"/>
                </a:schemeClr>
              </a:buClr>
              <a:tabLst/>
              <a:defRPr sz="1350">
                <a:solidFill>
                  <a:schemeClr val="accent1">
                    <a:lumMod val="50000"/>
                  </a:schemeClr>
                </a:solidFill>
              </a:defRPr>
            </a:lvl5pPr>
          </a:lstStyle>
          <a:p>
            <a:pPr lvl="0"/>
            <a:r>
              <a:rPr lang="en-US" dirty="0"/>
              <a:t>First level (Arial 20 pt.)</a:t>
            </a:r>
          </a:p>
          <a:p>
            <a:pPr lvl="1"/>
            <a:r>
              <a:rPr lang="en-US" dirty="0"/>
              <a:t>Second level (Arial 18 pt.)</a:t>
            </a:r>
          </a:p>
          <a:p>
            <a:pPr lvl="2"/>
            <a:r>
              <a:rPr lang="en-US" dirty="0"/>
              <a:t>Third level (Arial 18 pt.)</a:t>
            </a:r>
          </a:p>
          <a:p>
            <a:pPr lvl="3"/>
            <a:r>
              <a:rPr lang="en-US" dirty="0"/>
              <a:t>Fourth level (Arial 18 pt.)</a:t>
            </a:r>
          </a:p>
          <a:p>
            <a:pPr lvl="4"/>
            <a:r>
              <a:rPr lang="en-US" dirty="0"/>
              <a:t>Fifth level (Arial 18 pt.)</a:t>
            </a:r>
          </a:p>
        </p:txBody>
      </p:sp>
    </p:spTree>
    <p:extLst>
      <p:ext uri="{BB962C8B-B14F-4D97-AF65-F5344CB8AC3E}">
        <p14:creationId xmlns:p14="http://schemas.microsoft.com/office/powerpoint/2010/main" val="258317238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01B8-6A72-EB41-8F46-63037EEC940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98012D-2E76-DB4C-B2B6-2ADEA62A2F62}"/>
              </a:ext>
            </a:extLst>
          </p:cNvPr>
          <p:cNvSpPr>
            <a:spLocks noGrp="1"/>
          </p:cNvSpPr>
          <p:nvPr>
            <p:ph type="sldNum" sz="quarter" idx="10"/>
          </p:nvPr>
        </p:nvSpPr>
        <p:spPr/>
        <p:txBody>
          <a:bodyPr/>
          <a:lstStyle/>
          <a:p>
            <a:pPr>
              <a:defRPr/>
            </a:pPr>
            <a:fld id="{28C7FD3F-1616-4589-B1BE-A3ED2AE02632}" type="slidenum">
              <a:rPr lang="en-US" smtClean="0"/>
              <a:pPr>
                <a:defRPr/>
              </a:pPr>
              <a:t>‹#›</a:t>
            </a:fld>
            <a:endParaRPr lang="en-US" dirty="0"/>
          </a:p>
        </p:txBody>
      </p:sp>
      <p:sp>
        <p:nvSpPr>
          <p:cNvPr id="12" name="Content Placeholder 11">
            <a:extLst>
              <a:ext uri="{FF2B5EF4-FFF2-40B4-BE49-F238E27FC236}">
                <a16:creationId xmlns:a16="http://schemas.microsoft.com/office/drawing/2014/main" id="{DC4D3EC9-F5D5-0A4F-822B-B3F68AD1E66A}"/>
              </a:ext>
            </a:extLst>
          </p:cNvPr>
          <p:cNvSpPr>
            <a:spLocks noGrp="1"/>
          </p:cNvSpPr>
          <p:nvPr>
            <p:ph sz="quarter" idx="11"/>
          </p:nvPr>
        </p:nvSpPr>
        <p:spPr>
          <a:xfrm>
            <a:off x="457200" y="1085850"/>
            <a:ext cx="8229600" cy="3486150"/>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289922420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Library ">
    <p:spTree>
      <p:nvGrpSpPr>
        <p:cNvPr id="1" name="Shape 16"/>
        <p:cNvGrpSpPr/>
        <p:nvPr/>
      </p:nvGrpSpPr>
      <p:grpSpPr>
        <a:xfrm>
          <a:off x="0" y="0"/>
          <a:ext cx="0" cy="0"/>
          <a:chOff x="0" y="0"/>
          <a:chExt cx="0" cy="0"/>
        </a:xfrm>
      </p:grpSpPr>
      <p:pic>
        <p:nvPicPr>
          <p:cNvPr id="157" name="Picture 156" descr="Icon&#10;&#10;Description automatically generated">
            <a:extLst>
              <a:ext uri="{FF2B5EF4-FFF2-40B4-BE49-F238E27FC236}">
                <a16:creationId xmlns:a16="http://schemas.microsoft.com/office/drawing/2014/main" id="{63F73430-0F71-384C-BFD5-BB5D27E7E7F1}"/>
              </a:ext>
            </a:extLst>
          </p:cNvPr>
          <p:cNvPicPr>
            <a:picLocks noChangeAspect="1"/>
          </p:cNvPicPr>
          <p:nvPr userDrawn="1"/>
        </p:nvPicPr>
        <p:blipFill>
          <a:blip r:embed="rId2"/>
          <a:stretch>
            <a:fillRect/>
          </a:stretch>
        </p:blipFill>
        <p:spPr>
          <a:xfrm>
            <a:off x="3479448" y="2866139"/>
            <a:ext cx="1016000" cy="1016000"/>
          </a:xfrm>
          <a:prstGeom prst="rect">
            <a:avLst/>
          </a:prstGeom>
        </p:spPr>
      </p:pic>
      <p:pic>
        <p:nvPicPr>
          <p:cNvPr id="159" name="Picture 158" descr="Icon&#10;&#10;Description automatically generated">
            <a:extLst>
              <a:ext uri="{FF2B5EF4-FFF2-40B4-BE49-F238E27FC236}">
                <a16:creationId xmlns:a16="http://schemas.microsoft.com/office/drawing/2014/main" id="{F6860FCB-41FC-B840-A571-474B7D9BC668}"/>
              </a:ext>
            </a:extLst>
          </p:cNvPr>
          <p:cNvPicPr>
            <a:picLocks noChangeAspect="1"/>
          </p:cNvPicPr>
          <p:nvPr userDrawn="1"/>
        </p:nvPicPr>
        <p:blipFill>
          <a:blip r:embed="rId3"/>
          <a:stretch>
            <a:fillRect/>
          </a:stretch>
        </p:blipFill>
        <p:spPr>
          <a:xfrm>
            <a:off x="4565836" y="2866139"/>
            <a:ext cx="1016000" cy="1016000"/>
          </a:xfrm>
          <a:prstGeom prst="rect">
            <a:avLst/>
          </a:prstGeom>
        </p:spPr>
      </p:pic>
      <p:pic>
        <p:nvPicPr>
          <p:cNvPr id="161" name="Picture 160" descr="Icon&#10;&#10;Description automatically generated">
            <a:extLst>
              <a:ext uri="{FF2B5EF4-FFF2-40B4-BE49-F238E27FC236}">
                <a16:creationId xmlns:a16="http://schemas.microsoft.com/office/drawing/2014/main" id="{92AD5E4F-E0C6-8A4E-95C9-675C6D74DFC5}"/>
              </a:ext>
            </a:extLst>
          </p:cNvPr>
          <p:cNvPicPr>
            <a:picLocks noChangeAspect="1"/>
          </p:cNvPicPr>
          <p:nvPr userDrawn="1"/>
        </p:nvPicPr>
        <p:blipFill>
          <a:blip r:embed="rId4"/>
          <a:stretch>
            <a:fillRect/>
          </a:stretch>
        </p:blipFill>
        <p:spPr>
          <a:xfrm>
            <a:off x="5652224" y="2866139"/>
            <a:ext cx="1016000" cy="1016000"/>
          </a:xfrm>
          <a:prstGeom prst="rect">
            <a:avLst/>
          </a:prstGeom>
        </p:spPr>
      </p:pic>
      <p:pic>
        <p:nvPicPr>
          <p:cNvPr id="163" name="Picture 162" descr="Icon&#10;&#10;Description automatically generated">
            <a:extLst>
              <a:ext uri="{FF2B5EF4-FFF2-40B4-BE49-F238E27FC236}">
                <a16:creationId xmlns:a16="http://schemas.microsoft.com/office/drawing/2014/main" id="{D8740459-0167-C343-B98B-D8EDC2D592B1}"/>
              </a:ext>
            </a:extLst>
          </p:cNvPr>
          <p:cNvPicPr>
            <a:picLocks noChangeAspect="1"/>
          </p:cNvPicPr>
          <p:nvPr userDrawn="1"/>
        </p:nvPicPr>
        <p:blipFill>
          <a:blip r:embed="rId5"/>
          <a:stretch>
            <a:fillRect/>
          </a:stretch>
        </p:blipFill>
        <p:spPr>
          <a:xfrm>
            <a:off x="6738612" y="2866139"/>
            <a:ext cx="1016000" cy="1016000"/>
          </a:xfrm>
          <a:prstGeom prst="rect">
            <a:avLst/>
          </a:prstGeom>
        </p:spPr>
      </p:pic>
      <p:pic>
        <p:nvPicPr>
          <p:cNvPr id="165" name="Picture 164" descr="Logo, icon&#10;&#10;Description automatically generated">
            <a:extLst>
              <a:ext uri="{FF2B5EF4-FFF2-40B4-BE49-F238E27FC236}">
                <a16:creationId xmlns:a16="http://schemas.microsoft.com/office/drawing/2014/main" id="{AA5A82B2-E9F3-164C-B9EE-F3D857BE5A44}"/>
              </a:ext>
            </a:extLst>
          </p:cNvPr>
          <p:cNvPicPr>
            <a:picLocks noChangeAspect="1"/>
          </p:cNvPicPr>
          <p:nvPr userDrawn="1"/>
        </p:nvPicPr>
        <p:blipFill>
          <a:blip r:embed="rId6"/>
          <a:stretch>
            <a:fillRect/>
          </a:stretch>
        </p:blipFill>
        <p:spPr>
          <a:xfrm>
            <a:off x="7824998" y="2866139"/>
            <a:ext cx="1016000" cy="1016000"/>
          </a:xfrm>
          <a:prstGeom prst="rect">
            <a:avLst/>
          </a:prstGeom>
        </p:spPr>
      </p:pic>
      <p:pic>
        <p:nvPicPr>
          <p:cNvPr id="167" name="Picture 166" descr="Icon&#10;&#10;Description automatically generated">
            <a:extLst>
              <a:ext uri="{FF2B5EF4-FFF2-40B4-BE49-F238E27FC236}">
                <a16:creationId xmlns:a16="http://schemas.microsoft.com/office/drawing/2014/main" id="{485E43B9-F3D6-9543-A6FA-0B2C47A90D13}"/>
              </a:ext>
            </a:extLst>
          </p:cNvPr>
          <p:cNvPicPr>
            <a:picLocks noChangeAspect="1"/>
          </p:cNvPicPr>
          <p:nvPr userDrawn="1"/>
        </p:nvPicPr>
        <p:blipFill>
          <a:blip r:embed="rId7"/>
          <a:stretch>
            <a:fillRect/>
          </a:stretch>
        </p:blipFill>
        <p:spPr>
          <a:xfrm>
            <a:off x="2393060" y="2866139"/>
            <a:ext cx="1016000" cy="1016000"/>
          </a:xfrm>
          <a:prstGeom prst="rect">
            <a:avLst/>
          </a:prstGeom>
        </p:spPr>
      </p:pic>
      <p:pic>
        <p:nvPicPr>
          <p:cNvPr id="169" name="Picture 168" descr="Icon&#10;&#10;Description automatically generated">
            <a:extLst>
              <a:ext uri="{FF2B5EF4-FFF2-40B4-BE49-F238E27FC236}">
                <a16:creationId xmlns:a16="http://schemas.microsoft.com/office/drawing/2014/main" id="{FB8FE051-6B17-3C40-94A7-EB8490F93EAB}"/>
              </a:ext>
            </a:extLst>
          </p:cNvPr>
          <p:cNvPicPr>
            <a:picLocks noChangeAspect="1"/>
          </p:cNvPicPr>
          <p:nvPr userDrawn="1"/>
        </p:nvPicPr>
        <p:blipFill>
          <a:blip r:embed="rId8"/>
          <a:stretch>
            <a:fillRect/>
          </a:stretch>
        </p:blipFill>
        <p:spPr>
          <a:xfrm>
            <a:off x="1306672" y="2866139"/>
            <a:ext cx="1016000" cy="1016000"/>
          </a:xfrm>
          <a:prstGeom prst="rect">
            <a:avLst/>
          </a:prstGeom>
        </p:spPr>
      </p:pic>
      <p:pic>
        <p:nvPicPr>
          <p:cNvPr id="171" name="Picture 170" descr="Icon&#10;&#10;Description automatically generated">
            <a:extLst>
              <a:ext uri="{FF2B5EF4-FFF2-40B4-BE49-F238E27FC236}">
                <a16:creationId xmlns:a16="http://schemas.microsoft.com/office/drawing/2014/main" id="{A21AB6C4-08C5-D742-A9C8-E1EAECC0B56E}"/>
              </a:ext>
            </a:extLst>
          </p:cNvPr>
          <p:cNvPicPr>
            <a:picLocks noChangeAspect="1"/>
          </p:cNvPicPr>
          <p:nvPr userDrawn="1"/>
        </p:nvPicPr>
        <p:blipFill>
          <a:blip r:embed="rId9"/>
          <a:stretch>
            <a:fillRect/>
          </a:stretch>
        </p:blipFill>
        <p:spPr>
          <a:xfrm>
            <a:off x="220284" y="2866139"/>
            <a:ext cx="1016000" cy="1016000"/>
          </a:xfrm>
          <a:prstGeom prst="rect">
            <a:avLst/>
          </a:prstGeom>
        </p:spPr>
      </p:pic>
      <p:pic>
        <p:nvPicPr>
          <p:cNvPr id="173" name="Picture 172" descr="Icon&#10;&#10;Description automatically generated">
            <a:extLst>
              <a:ext uri="{FF2B5EF4-FFF2-40B4-BE49-F238E27FC236}">
                <a16:creationId xmlns:a16="http://schemas.microsoft.com/office/drawing/2014/main" id="{5FB8A34E-8D57-CA4D-AC95-0823CEDA01B4}"/>
              </a:ext>
            </a:extLst>
          </p:cNvPr>
          <p:cNvPicPr>
            <a:picLocks noChangeAspect="1"/>
          </p:cNvPicPr>
          <p:nvPr userDrawn="1"/>
        </p:nvPicPr>
        <p:blipFill>
          <a:blip r:embed="rId10"/>
          <a:stretch>
            <a:fillRect/>
          </a:stretch>
        </p:blipFill>
        <p:spPr>
          <a:xfrm>
            <a:off x="7824998" y="1850139"/>
            <a:ext cx="1016000" cy="1016000"/>
          </a:xfrm>
          <a:prstGeom prst="rect">
            <a:avLst/>
          </a:prstGeom>
        </p:spPr>
      </p:pic>
      <p:pic>
        <p:nvPicPr>
          <p:cNvPr id="175" name="Picture 174" descr="Icon&#10;&#10;Description automatically generated">
            <a:extLst>
              <a:ext uri="{FF2B5EF4-FFF2-40B4-BE49-F238E27FC236}">
                <a16:creationId xmlns:a16="http://schemas.microsoft.com/office/drawing/2014/main" id="{D3D3D24F-1B7E-E946-8B84-FF042942291D}"/>
              </a:ext>
            </a:extLst>
          </p:cNvPr>
          <p:cNvPicPr>
            <a:picLocks noChangeAspect="1"/>
          </p:cNvPicPr>
          <p:nvPr userDrawn="1"/>
        </p:nvPicPr>
        <p:blipFill>
          <a:blip r:embed="rId11"/>
          <a:stretch>
            <a:fillRect/>
          </a:stretch>
        </p:blipFill>
        <p:spPr>
          <a:xfrm>
            <a:off x="6736300" y="1850139"/>
            <a:ext cx="1016000" cy="1016000"/>
          </a:xfrm>
          <a:prstGeom prst="rect">
            <a:avLst/>
          </a:prstGeom>
        </p:spPr>
      </p:pic>
      <p:pic>
        <p:nvPicPr>
          <p:cNvPr id="177" name="Picture 176" descr="Icon&#10;&#10;Description automatically generated">
            <a:extLst>
              <a:ext uri="{FF2B5EF4-FFF2-40B4-BE49-F238E27FC236}">
                <a16:creationId xmlns:a16="http://schemas.microsoft.com/office/drawing/2014/main" id="{D5DB7B46-7E8A-E34C-9DD8-6B7409B58122}"/>
              </a:ext>
            </a:extLst>
          </p:cNvPr>
          <p:cNvPicPr>
            <a:picLocks noChangeAspect="1"/>
          </p:cNvPicPr>
          <p:nvPr userDrawn="1"/>
        </p:nvPicPr>
        <p:blipFill>
          <a:blip r:embed="rId12"/>
          <a:stretch>
            <a:fillRect/>
          </a:stretch>
        </p:blipFill>
        <p:spPr>
          <a:xfrm>
            <a:off x="5647600" y="1850139"/>
            <a:ext cx="1016000" cy="1016000"/>
          </a:xfrm>
          <a:prstGeom prst="rect">
            <a:avLst/>
          </a:prstGeom>
        </p:spPr>
      </p:pic>
      <p:pic>
        <p:nvPicPr>
          <p:cNvPr id="179" name="Picture 178" descr="Icon&#10;&#10;Description automatically generated">
            <a:extLst>
              <a:ext uri="{FF2B5EF4-FFF2-40B4-BE49-F238E27FC236}">
                <a16:creationId xmlns:a16="http://schemas.microsoft.com/office/drawing/2014/main" id="{F250C607-D015-0649-AD27-DF97E665E746}"/>
              </a:ext>
            </a:extLst>
          </p:cNvPr>
          <p:cNvPicPr>
            <a:picLocks noChangeAspect="1"/>
          </p:cNvPicPr>
          <p:nvPr userDrawn="1"/>
        </p:nvPicPr>
        <p:blipFill>
          <a:blip r:embed="rId13"/>
          <a:stretch>
            <a:fillRect/>
          </a:stretch>
        </p:blipFill>
        <p:spPr>
          <a:xfrm>
            <a:off x="4558900" y="1850139"/>
            <a:ext cx="1016000" cy="1016000"/>
          </a:xfrm>
          <a:prstGeom prst="rect">
            <a:avLst/>
          </a:prstGeom>
        </p:spPr>
      </p:pic>
      <p:pic>
        <p:nvPicPr>
          <p:cNvPr id="181" name="Picture 180" descr="Icon&#10;&#10;Description automatically generated">
            <a:extLst>
              <a:ext uri="{FF2B5EF4-FFF2-40B4-BE49-F238E27FC236}">
                <a16:creationId xmlns:a16="http://schemas.microsoft.com/office/drawing/2014/main" id="{85119542-02E3-9D49-B211-B68802ED0180}"/>
              </a:ext>
            </a:extLst>
          </p:cNvPr>
          <p:cNvPicPr>
            <a:picLocks noChangeAspect="1"/>
          </p:cNvPicPr>
          <p:nvPr userDrawn="1"/>
        </p:nvPicPr>
        <p:blipFill>
          <a:blip r:embed="rId14"/>
          <a:stretch>
            <a:fillRect/>
          </a:stretch>
        </p:blipFill>
        <p:spPr>
          <a:xfrm>
            <a:off x="3470200" y="1850139"/>
            <a:ext cx="1016000" cy="1016000"/>
          </a:xfrm>
          <a:prstGeom prst="rect">
            <a:avLst/>
          </a:prstGeom>
        </p:spPr>
      </p:pic>
      <p:pic>
        <p:nvPicPr>
          <p:cNvPr id="183" name="Picture 182" descr="Icon&#10;&#10;Description automatically generated">
            <a:extLst>
              <a:ext uri="{FF2B5EF4-FFF2-40B4-BE49-F238E27FC236}">
                <a16:creationId xmlns:a16="http://schemas.microsoft.com/office/drawing/2014/main" id="{49B9C972-4491-4D4D-93E3-1CF3200443D3}"/>
              </a:ext>
            </a:extLst>
          </p:cNvPr>
          <p:cNvPicPr>
            <a:picLocks noChangeAspect="1"/>
          </p:cNvPicPr>
          <p:nvPr userDrawn="1"/>
        </p:nvPicPr>
        <p:blipFill>
          <a:blip r:embed="rId15"/>
          <a:stretch>
            <a:fillRect/>
          </a:stretch>
        </p:blipFill>
        <p:spPr>
          <a:xfrm>
            <a:off x="2381500" y="1850139"/>
            <a:ext cx="1016000" cy="1016000"/>
          </a:xfrm>
          <a:prstGeom prst="rect">
            <a:avLst/>
          </a:prstGeom>
        </p:spPr>
      </p:pic>
      <p:pic>
        <p:nvPicPr>
          <p:cNvPr id="185" name="Picture 184" descr="A picture containing text, indoor, dark&#10;&#10;Description automatically generated">
            <a:extLst>
              <a:ext uri="{FF2B5EF4-FFF2-40B4-BE49-F238E27FC236}">
                <a16:creationId xmlns:a16="http://schemas.microsoft.com/office/drawing/2014/main" id="{383B38ED-8AE7-E345-894C-10D5B98E82CC}"/>
              </a:ext>
            </a:extLst>
          </p:cNvPr>
          <p:cNvPicPr>
            <a:picLocks noChangeAspect="1"/>
          </p:cNvPicPr>
          <p:nvPr userDrawn="1"/>
        </p:nvPicPr>
        <p:blipFill>
          <a:blip r:embed="rId16"/>
          <a:stretch>
            <a:fillRect/>
          </a:stretch>
        </p:blipFill>
        <p:spPr>
          <a:xfrm>
            <a:off x="1292800" y="1850139"/>
            <a:ext cx="1016000" cy="1016000"/>
          </a:xfrm>
          <a:prstGeom prst="rect">
            <a:avLst/>
          </a:prstGeom>
        </p:spPr>
      </p:pic>
      <p:pic>
        <p:nvPicPr>
          <p:cNvPr id="187" name="Picture 186" descr="Icon&#10;&#10;Description automatically generated">
            <a:extLst>
              <a:ext uri="{FF2B5EF4-FFF2-40B4-BE49-F238E27FC236}">
                <a16:creationId xmlns:a16="http://schemas.microsoft.com/office/drawing/2014/main" id="{020C046D-669D-8545-B056-4293F7E9EB20}"/>
              </a:ext>
            </a:extLst>
          </p:cNvPr>
          <p:cNvPicPr>
            <a:picLocks noChangeAspect="1"/>
          </p:cNvPicPr>
          <p:nvPr userDrawn="1"/>
        </p:nvPicPr>
        <p:blipFill>
          <a:blip r:embed="rId17"/>
          <a:stretch>
            <a:fillRect/>
          </a:stretch>
        </p:blipFill>
        <p:spPr>
          <a:xfrm>
            <a:off x="204100" y="1850139"/>
            <a:ext cx="1016000" cy="1016000"/>
          </a:xfrm>
          <a:prstGeom prst="rect">
            <a:avLst/>
          </a:prstGeom>
        </p:spPr>
      </p:pic>
      <p:pic>
        <p:nvPicPr>
          <p:cNvPr id="189" name="Picture 188" descr="Icon&#10;&#10;Description automatically generated">
            <a:extLst>
              <a:ext uri="{FF2B5EF4-FFF2-40B4-BE49-F238E27FC236}">
                <a16:creationId xmlns:a16="http://schemas.microsoft.com/office/drawing/2014/main" id="{3881A8AE-261C-A348-A29A-780B9D71259E}"/>
              </a:ext>
            </a:extLst>
          </p:cNvPr>
          <p:cNvPicPr>
            <a:picLocks noChangeAspect="1"/>
          </p:cNvPicPr>
          <p:nvPr userDrawn="1"/>
        </p:nvPicPr>
        <p:blipFill>
          <a:blip r:embed="rId18"/>
          <a:stretch>
            <a:fillRect/>
          </a:stretch>
        </p:blipFill>
        <p:spPr>
          <a:xfrm>
            <a:off x="7887936" y="848146"/>
            <a:ext cx="1016000" cy="1016000"/>
          </a:xfrm>
          <a:prstGeom prst="rect">
            <a:avLst/>
          </a:prstGeom>
        </p:spPr>
      </p:pic>
      <p:pic>
        <p:nvPicPr>
          <p:cNvPr id="191" name="Picture 190" descr="A picture containing light&#10;&#10;Description automatically generated">
            <a:extLst>
              <a:ext uri="{FF2B5EF4-FFF2-40B4-BE49-F238E27FC236}">
                <a16:creationId xmlns:a16="http://schemas.microsoft.com/office/drawing/2014/main" id="{0B4B8BB2-F061-7E47-B948-57742B403C8D}"/>
              </a:ext>
            </a:extLst>
          </p:cNvPr>
          <p:cNvPicPr>
            <a:picLocks noChangeAspect="1"/>
          </p:cNvPicPr>
          <p:nvPr userDrawn="1"/>
        </p:nvPicPr>
        <p:blipFill>
          <a:blip r:embed="rId19"/>
          <a:stretch>
            <a:fillRect/>
          </a:stretch>
        </p:blipFill>
        <p:spPr>
          <a:xfrm>
            <a:off x="6783309" y="848146"/>
            <a:ext cx="1016000" cy="1016000"/>
          </a:xfrm>
          <a:prstGeom prst="rect">
            <a:avLst/>
          </a:prstGeom>
        </p:spPr>
      </p:pic>
      <p:pic>
        <p:nvPicPr>
          <p:cNvPr id="193" name="Picture 192" descr="Icon&#10;&#10;Description automatically generated">
            <a:extLst>
              <a:ext uri="{FF2B5EF4-FFF2-40B4-BE49-F238E27FC236}">
                <a16:creationId xmlns:a16="http://schemas.microsoft.com/office/drawing/2014/main" id="{C655A959-0422-8941-BC0E-D44747B4AE88}"/>
              </a:ext>
            </a:extLst>
          </p:cNvPr>
          <p:cNvPicPr>
            <a:picLocks noChangeAspect="1"/>
          </p:cNvPicPr>
          <p:nvPr userDrawn="1"/>
        </p:nvPicPr>
        <p:blipFill>
          <a:blip r:embed="rId20"/>
          <a:stretch>
            <a:fillRect/>
          </a:stretch>
        </p:blipFill>
        <p:spPr>
          <a:xfrm>
            <a:off x="5678682" y="848146"/>
            <a:ext cx="1016000" cy="1016000"/>
          </a:xfrm>
          <a:prstGeom prst="rect">
            <a:avLst/>
          </a:prstGeom>
        </p:spPr>
      </p:pic>
      <p:pic>
        <p:nvPicPr>
          <p:cNvPr id="195" name="Picture 194" descr="Icon&#10;&#10;Description automatically generated">
            <a:extLst>
              <a:ext uri="{FF2B5EF4-FFF2-40B4-BE49-F238E27FC236}">
                <a16:creationId xmlns:a16="http://schemas.microsoft.com/office/drawing/2014/main" id="{363C42BA-CA57-984C-A0A4-E06A2C1425A3}"/>
              </a:ext>
            </a:extLst>
          </p:cNvPr>
          <p:cNvPicPr>
            <a:picLocks noChangeAspect="1"/>
          </p:cNvPicPr>
          <p:nvPr userDrawn="1"/>
        </p:nvPicPr>
        <p:blipFill>
          <a:blip r:embed="rId21"/>
          <a:stretch>
            <a:fillRect/>
          </a:stretch>
        </p:blipFill>
        <p:spPr>
          <a:xfrm>
            <a:off x="4574055" y="848146"/>
            <a:ext cx="1016000" cy="1016000"/>
          </a:xfrm>
          <a:prstGeom prst="rect">
            <a:avLst/>
          </a:prstGeom>
        </p:spPr>
      </p:pic>
      <p:pic>
        <p:nvPicPr>
          <p:cNvPr id="197" name="Picture 196" descr="Icon&#10;&#10;Description automatically generated">
            <a:extLst>
              <a:ext uri="{FF2B5EF4-FFF2-40B4-BE49-F238E27FC236}">
                <a16:creationId xmlns:a16="http://schemas.microsoft.com/office/drawing/2014/main" id="{D19028D2-659E-5941-9EF1-A14D6D1A2BF0}"/>
              </a:ext>
            </a:extLst>
          </p:cNvPr>
          <p:cNvPicPr>
            <a:picLocks noChangeAspect="1"/>
          </p:cNvPicPr>
          <p:nvPr userDrawn="1"/>
        </p:nvPicPr>
        <p:blipFill>
          <a:blip r:embed="rId22"/>
          <a:stretch>
            <a:fillRect/>
          </a:stretch>
        </p:blipFill>
        <p:spPr>
          <a:xfrm>
            <a:off x="3469428" y="848146"/>
            <a:ext cx="1016000" cy="1016000"/>
          </a:xfrm>
          <a:prstGeom prst="rect">
            <a:avLst/>
          </a:prstGeom>
        </p:spPr>
      </p:pic>
      <p:pic>
        <p:nvPicPr>
          <p:cNvPr id="199" name="Picture 198">
            <a:extLst>
              <a:ext uri="{FF2B5EF4-FFF2-40B4-BE49-F238E27FC236}">
                <a16:creationId xmlns:a16="http://schemas.microsoft.com/office/drawing/2014/main" id="{F2AD4690-1393-9C41-B6A4-0707D8453C14}"/>
              </a:ext>
            </a:extLst>
          </p:cNvPr>
          <p:cNvPicPr>
            <a:picLocks noChangeAspect="1"/>
          </p:cNvPicPr>
          <p:nvPr userDrawn="1"/>
        </p:nvPicPr>
        <p:blipFill>
          <a:blip r:embed="rId23"/>
          <a:stretch>
            <a:fillRect/>
          </a:stretch>
        </p:blipFill>
        <p:spPr>
          <a:xfrm>
            <a:off x="2364801" y="848146"/>
            <a:ext cx="1016000" cy="1016000"/>
          </a:xfrm>
          <a:prstGeom prst="rect">
            <a:avLst/>
          </a:prstGeom>
        </p:spPr>
      </p:pic>
      <p:pic>
        <p:nvPicPr>
          <p:cNvPr id="201" name="Picture 200">
            <a:extLst>
              <a:ext uri="{FF2B5EF4-FFF2-40B4-BE49-F238E27FC236}">
                <a16:creationId xmlns:a16="http://schemas.microsoft.com/office/drawing/2014/main" id="{F62E7B05-8671-1640-8D3E-9A27299ADBFE}"/>
              </a:ext>
            </a:extLst>
          </p:cNvPr>
          <p:cNvPicPr>
            <a:picLocks noChangeAspect="1"/>
          </p:cNvPicPr>
          <p:nvPr userDrawn="1"/>
        </p:nvPicPr>
        <p:blipFill>
          <a:blip r:embed="rId24"/>
          <a:stretch>
            <a:fillRect/>
          </a:stretch>
        </p:blipFill>
        <p:spPr>
          <a:xfrm>
            <a:off x="1260174" y="848146"/>
            <a:ext cx="1016000" cy="1016000"/>
          </a:xfrm>
          <a:prstGeom prst="rect">
            <a:avLst/>
          </a:prstGeom>
        </p:spPr>
      </p:pic>
      <p:pic>
        <p:nvPicPr>
          <p:cNvPr id="203" name="Picture 202" descr="Icon&#10;&#10;Description automatically generated">
            <a:extLst>
              <a:ext uri="{FF2B5EF4-FFF2-40B4-BE49-F238E27FC236}">
                <a16:creationId xmlns:a16="http://schemas.microsoft.com/office/drawing/2014/main" id="{05437983-2CFB-4C4E-BF00-9FD125CE1C57}"/>
              </a:ext>
            </a:extLst>
          </p:cNvPr>
          <p:cNvPicPr>
            <a:picLocks noChangeAspect="1"/>
          </p:cNvPicPr>
          <p:nvPr userDrawn="1"/>
        </p:nvPicPr>
        <p:blipFill>
          <a:blip r:embed="rId25"/>
          <a:stretch>
            <a:fillRect/>
          </a:stretch>
        </p:blipFill>
        <p:spPr>
          <a:xfrm>
            <a:off x="155547" y="848146"/>
            <a:ext cx="1016000" cy="1016000"/>
          </a:xfrm>
          <a:prstGeom prst="rect">
            <a:avLst/>
          </a:prstGeom>
        </p:spPr>
      </p:pic>
    </p:spTree>
    <p:extLst>
      <p:ext uri="{BB962C8B-B14F-4D97-AF65-F5344CB8AC3E}">
        <p14:creationId xmlns:p14="http://schemas.microsoft.com/office/powerpoint/2010/main" val="7543142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 Library Circles">
    <p:spTree>
      <p:nvGrpSpPr>
        <p:cNvPr id="1" name="Shape 16"/>
        <p:cNvGrpSpPr/>
        <p:nvPr/>
      </p:nvGrpSpPr>
      <p:grpSpPr>
        <a:xfrm>
          <a:off x="0" y="0"/>
          <a:ext cx="0" cy="0"/>
          <a:chOff x="0" y="0"/>
          <a:chExt cx="0" cy="0"/>
        </a:xfrm>
      </p:grpSpPr>
      <p:pic>
        <p:nvPicPr>
          <p:cNvPr id="109" name="Picture 108" descr="Icon&#10;&#10;Description automatically generated">
            <a:extLst>
              <a:ext uri="{FF2B5EF4-FFF2-40B4-BE49-F238E27FC236}">
                <a16:creationId xmlns:a16="http://schemas.microsoft.com/office/drawing/2014/main" id="{00F8252D-6C58-B644-8419-739741FDF2A0}"/>
              </a:ext>
            </a:extLst>
          </p:cNvPr>
          <p:cNvPicPr>
            <a:picLocks noChangeAspect="1"/>
          </p:cNvPicPr>
          <p:nvPr userDrawn="1"/>
        </p:nvPicPr>
        <p:blipFill>
          <a:blip r:embed="rId2"/>
          <a:stretch>
            <a:fillRect/>
          </a:stretch>
        </p:blipFill>
        <p:spPr>
          <a:xfrm>
            <a:off x="3531787" y="3143755"/>
            <a:ext cx="1016000" cy="1016000"/>
          </a:xfrm>
          <a:prstGeom prst="rect">
            <a:avLst/>
          </a:prstGeom>
        </p:spPr>
      </p:pic>
      <p:pic>
        <p:nvPicPr>
          <p:cNvPr id="111" name="Picture 110" descr="Icon&#10;&#10;Description automatically generated">
            <a:extLst>
              <a:ext uri="{FF2B5EF4-FFF2-40B4-BE49-F238E27FC236}">
                <a16:creationId xmlns:a16="http://schemas.microsoft.com/office/drawing/2014/main" id="{CCAE60FC-637B-2D4A-933A-57DE3EAF26F2}"/>
              </a:ext>
            </a:extLst>
          </p:cNvPr>
          <p:cNvPicPr>
            <a:picLocks noChangeAspect="1"/>
          </p:cNvPicPr>
          <p:nvPr userDrawn="1"/>
        </p:nvPicPr>
        <p:blipFill>
          <a:blip r:embed="rId3"/>
          <a:stretch>
            <a:fillRect/>
          </a:stretch>
        </p:blipFill>
        <p:spPr>
          <a:xfrm>
            <a:off x="4645999" y="3143755"/>
            <a:ext cx="1016000" cy="1016000"/>
          </a:xfrm>
          <a:prstGeom prst="rect">
            <a:avLst/>
          </a:prstGeom>
        </p:spPr>
      </p:pic>
      <p:pic>
        <p:nvPicPr>
          <p:cNvPr id="113" name="Picture 112" descr="Icon&#10;&#10;Description automatically generated">
            <a:extLst>
              <a:ext uri="{FF2B5EF4-FFF2-40B4-BE49-F238E27FC236}">
                <a16:creationId xmlns:a16="http://schemas.microsoft.com/office/drawing/2014/main" id="{2454D402-911D-F54C-8225-03705CF53D00}"/>
              </a:ext>
            </a:extLst>
          </p:cNvPr>
          <p:cNvPicPr>
            <a:picLocks noChangeAspect="1"/>
          </p:cNvPicPr>
          <p:nvPr userDrawn="1"/>
        </p:nvPicPr>
        <p:blipFill>
          <a:blip r:embed="rId4"/>
          <a:stretch>
            <a:fillRect/>
          </a:stretch>
        </p:blipFill>
        <p:spPr>
          <a:xfrm>
            <a:off x="5760211" y="3143755"/>
            <a:ext cx="1016000" cy="1016000"/>
          </a:xfrm>
          <a:prstGeom prst="rect">
            <a:avLst/>
          </a:prstGeom>
        </p:spPr>
      </p:pic>
      <p:pic>
        <p:nvPicPr>
          <p:cNvPr id="115" name="Picture 114" descr="Icon&#10;&#10;Description automatically generated">
            <a:extLst>
              <a:ext uri="{FF2B5EF4-FFF2-40B4-BE49-F238E27FC236}">
                <a16:creationId xmlns:a16="http://schemas.microsoft.com/office/drawing/2014/main" id="{4998B081-CE81-A44D-A5AF-964FC1B1EA64}"/>
              </a:ext>
            </a:extLst>
          </p:cNvPr>
          <p:cNvPicPr>
            <a:picLocks noChangeAspect="1"/>
          </p:cNvPicPr>
          <p:nvPr userDrawn="1"/>
        </p:nvPicPr>
        <p:blipFill>
          <a:blip r:embed="rId5"/>
          <a:stretch>
            <a:fillRect/>
          </a:stretch>
        </p:blipFill>
        <p:spPr>
          <a:xfrm>
            <a:off x="6874423" y="3143755"/>
            <a:ext cx="1016000" cy="1016000"/>
          </a:xfrm>
          <a:prstGeom prst="rect">
            <a:avLst/>
          </a:prstGeom>
        </p:spPr>
      </p:pic>
      <p:pic>
        <p:nvPicPr>
          <p:cNvPr id="117" name="Picture 116" descr="Icon&#10;&#10;Description automatically generated">
            <a:extLst>
              <a:ext uri="{FF2B5EF4-FFF2-40B4-BE49-F238E27FC236}">
                <a16:creationId xmlns:a16="http://schemas.microsoft.com/office/drawing/2014/main" id="{3F106DC5-53D4-2C47-983D-7EC1B59CB8AE}"/>
              </a:ext>
            </a:extLst>
          </p:cNvPr>
          <p:cNvPicPr>
            <a:picLocks noChangeAspect="1"/>
          </p:cNvPicPr>
          <p:nvPr userDrawn="1"/>
        </p:nvPicPr>
        <p:blipFill>
          <a:blip r:embed="rId6"/>
          <a:stretch>
            <a:fillRect/>
          </a:stretch>
        </p:blipFill>
        <p:spPr>
          <a:xfrm>
            <a:off x="7988636" y="3143755"/>
            <a:ext cx="1016000" cy="1016000"/>
          </a:xfrm>
          <a:prstGeom prst="rect">
            <a:avLst/>
          </a:prstGeom>
        </p:spPr>
      </p:pic>
      <p:pic>
        <p:nvPicPr>
          <p:cNvPr id="119" name="Picture 118" descr="Icon&#10;&#10;Description automatically generated">
            <a:extLst>
              <a:ext uri="{FF2B5EF4-FFF2-40B4-BE49-F238E27FC236}">
                <a16:creationId xmlns:a16="http://schemas.microsoft.com/office/drawing/2014/main" id="{EDCA17A0-B6A3-1941-AB4B-298972C16487}"/>
              </a:ext>
            </a:extLst>
          </p:cNvPr>
          <p:cNvPicPr>
            <a:picLocks noChangeAspect="1"/>
          </p:cNvPicPr>
          <p:nvPr userDrawn="1"/>
        </p:nvPicPr>
        <p:blipFill>
          <a:blip r:embed="rId7"/>
          <a:stretch>
            <a:fillRect/>
          </a:stretch>
        </p:blipFill>
        <p:spPr>
          <a:xfrm>
            <a:off x="2417575" y="3143755"/>
            <a:ext cx="1016000" cy="1016000"/>
          </a:xfrm>
          <a:prstGeom prst="rect">
            <a:avLst/>
          </a:prstGeom>
        </p:spPr>
      </p:pic>
      <p:pic>
        <p:nvPicPr>
          <p:cNvPr id="121" name="Picture 120" descr="Icon&#10;&#10;Description automatically generated">
            <a:extLst>
              <a:ext uri="{FF2B5EF4-FFF2-40B4-BE49-F238E27FC236}">
                <a16:creationId xmlns:a16="http://schemas.microsoft.com/office/drawing/2014/main" id="{14CF2C30-9D86-1343-AEEA-669C0FDD0352}"/>
              </a:ext>
            </a:extLst>
          </p:cNvPr>
          <p:cNvPicPr>
            <a:picLocks noChangeAspect="1"/>
          </p:cNvPicPr>
          <p:nvPr userDrawn="1"/>
        </p:nvPicPr>
        <p:blipFill>
          <a:blip r:embed="rId8"/>
          <a:stretch>
            <a:fillRect/>
          </a:stretch>
        </p:blipFill>
        <p:spPr>
          <a:xfrm>
            <a:off x="1303363" y="3143755"/>
            <a:ext cx="1016000" cy="1016000"/>
          </a:xfrm>
          <a:prstGeom prst="rect">
            <a:avLst/>
          </a:prstGeom>
        </p:spPr>
      </p:pic>
      <p:pic>
        <p:nvPicPr>
          <p:cNvPr id="123" name="Picture 122" descr="Icon&#10;&#10;Description automatically generated">
            <a:extLst>
              <a:ext uri="{FF2B5EF4-FFF2-40B4-BE49-F238E27FC236}">
                <a16:creationId xmlns:a16="http://schemas.microsoft.com/office/drawing/2014/main" id="{365CB2C6-7EBD-664C-85BF-18F94EEF13B7}"/>
              </a:ext>
            </a:extLst>
          </p:cNvPr>
          <p:cNvPicPr>
            <a:picLocks noChangeAspect="1"/>
          </p:cNvPicPr>
          <p:nvPr userDrawn="1"/>
        </p:nvPicPr>
        <p:blipFill>
          <a:blip r:embed="rId9"/>
          <a:stretch>
            <a:fillRect/>
          </a:stretch>
        </p:blipFill>
        <p:spPr>
          <a:xfrm>
            <a:off x="189151" y="3143755"/>
            <a:ext cx="1016000" cy="1016000"/>
          </a:xfrm>
          <a:prstGeom prst="rect">
            <a:avLst/>
          </a:prstGeom>
        </p:spPr>
      </p:pic>
      <p:pic>
        <p:nvPicPr>
          <p:cNvPr id="125" name="Picture 124" descr="Icon&#10;&#10;Description automatically generated">
            <a:extLst>
              <a:ext uri="{FF2B5EF4-FFF2-40B4-BE49-F238E27FC236}">
                <a16:creationId xmlns:a16="http://schemas.microsoft.com/office/drawing/2014/main" id="{F3617435-99DA-7944-A2F2-4F3CF887ACEA}"/>
              </a:ext>
            </a:extLst>
          </p:cNvPr>
          <p:cNvPicPr>
            <a:picLocks noChangeAspect="1"/>
          </p:cNvPicPr>
          <p:nvPr userDrawn="1"/>
        </p:nvPicPr>
        <p:blipFill>
          <a:blip r:embed="rId10"/>
          <a:stretch>
            <a:fillRect/>
          </a:stretch>
        </p:blipFill>
        <p:spPr>
          <a:xfrm>
            <a:off x="7988636" y="2031660"/>
            <a:ext cx="1016000" cy="1016000"/>
          </a:xfrm>
          <a:prstGeom prst="rect">
            <a:avLst/>
          </a:prstGeom>
        </p:spPr>
      </p:pic>
      <p:pic>
        <p:nvPicPr>
          <p:cNvPr id="127" name="Picture 126" descr="Icon&#10;&#10;Description automatically generated">
            <a:extLst>
              <a:ext uri="{FF2B5EF4-FFF2-40B4-BE49-F238E27FC236}">
                <a16:creationId xmlns:a16="http://schemas.microsoft.com/office/drawing/2014/main" id="{61AD5045-E174-454E-AE31-D22C4F1E7E85}"/>
              </a:ext>
            </a:extLst>
          </p:cNvPr>
          <p:cNvPicPr>
            <a:picLocks noChangeAspect="1"/>
          </p:cNvPicPr>
          <p:nvPr userDrawn="1"/>
        </p:nvPicPr>
        <p:blipFill>
          <a:blip r:embed="rId11"/>
          <a:stretch>
            <a:fillRect/>
          </a:stretch>
        </p:blipFill>
        <p:spPr>
          <a:xfrm>
            <a:off x="6872049" y="2031660"/>
            <a:ext cx="1016000" cy="1016000"/>
          </a:xfrm>
          <a:prstGeom prst="rect">
            <a:avLst/>
          </a:prstGeom>
        </p:spPr>
      </p:pic>
      <p:pic>
        <p:nvPicPr>
          <p:cNvPr id="129" name="Picture 128" descr="Logo, icon&#10;&#10;Description automatically generated">
            <a:extLst>
              <a:ext uri="{FF2B5EF4-FFF2-40B4-BE49-F238E27FC236}">
                <a16:creationId xmlns:a16="http://schemas.microsoft.com/office/drawing/2014/main" id="{3B9E0B25-2AE6-4446-BCCC-CDC768275D6C}"/>
              </a:ext>
            </a:extLst>
          </p:cNvPr>
          <p:cNvPicPr>
            <a:picLocks noChangeAspect="1"/>
          </p:cNvPicPr>
          <p:nvPr userDrawn="1"/>
        </p:nvPicPr>
        <p:blipFill>
          <a:blip r:embed="rId12"/>
          <a:stretch>
            <a:fillRect/>
          </a:stretch>
        </p:blipFill>
        <p:spPr>
          <a:xfrm>
            <a:off x="5755465" y="2031660"/>
            <a:ext cx="1016000" cy="1016000"/>
          </a:xfrm>
          <a:prstGeom prst="rect">
            <a:avLst/>
          </a:prstGeom>
        </p:spPr>
      </p:pic>
      <p:pic>
        <p:nvPicPr>
          <p:cNvPr id="131" name="Picture 130" descr="Icon&#10;&#10;Description automatically generated">
            <a:extLst>
              <a:ext uri="{FF2B5EF4-FFF2-40B4-BE49-F238E27FC236}">
                <a16:creationId xmlns:a16="http://schemas.microsoft.com/office/drawing/2014/main" id="{967F9588-C987-E445-8FAC-12CF2BB22E2F}"/>
              </a:ext>
            </a:extLst>
          </p:cNvPr>
          <p:cNvPicPr>
            <a:picLocks noChangeAspect="1"/>
          </p:cNvPicPr>
          <p:nvPr userDrawn="1"/>
        </p:nvPicPr>
        <p:blipFill>
          <a:blip r:embed="rId13"/>
          <a:stretch>
            <a:fillRect/>
          </a:stretch>
        </p:blipFill>
        <p:spPr>
          <a:xfrm>
            <a:off x="4638881" y="2031660"/>
            <a:ext cx="1016000" cy="1016000"/>
          </a:xfrm>
          <a:prstGeom prst="rect">
            <a:avLst/>
          </a:prstGeom>
        </p:spPr>
      </p:pic>
      <p:pic>
        <p:nvPicPr>
          <p:cNvPr id="133" name="Picture 132" descr="Icon&#10;&#10;Description automatically generated">
            <a:extLst>
              <a:ext uri="{FF2B5EF4-FFF2-40B4-BE49-F238E27FC236}">
                <a16:creationId xmlns:a16="http://schemas.microsoft.com/office/drawing/2014/main" id="{64B89D28-4298-434C-83BA-BE7143E5301B}"/>
              </a:ext>
            </a:extLst>
          </p:cNvPr>
          <p:cNvPicPr>
            <a:picLocks noChangeAspect="1"/>
          </p:cNvPicPr>
          <p:nvPr userDrawn="1"/>
        </p:nvPicPr>
        <p:blipFill>
          <a:blip r:embed="rId14"/>
          <a:stretch>
            <a:fillRect/>
          </a:stretch>
        </p:blipFill>
        <p:spPr>
          <a:xfrm>
            <a:off x="3522297" y="2031660"/>
            <a:ext cx="1016000" cy="1016000"/>
          </a:xfrm>
          <a:prstGeom prst="rect">
            <a:avLst/>
          </a:prstGeom>
        </p:spPr>
      </p:pic>
      <p:pic>
        <p:nvPicPr>
          <p:cNvPr id="135" name="Picture 134" descr="Icon&#10;&#10;Description automatically generated">
            <a:extLst>
              <a:ext uri="{FF2B5EF4-FFF2-40B4-BE49-F238E27FC236}">
                <a16:creationId xmlns:a16="http://schemas.microsoft.com/office/drawing/2014/main" id="{152C6A9B-CC93-F345-AD9B-CAD35B894D8D}"/>
              </a:ext>
            </a:extLst>
          </p:cNvPr>
          <p:cNvPicPr>
            <a:picLocks noChangeAspect="1"/>
          </p:cNvPicPr>
          <p:nvPr userDrawn="1"/>
        </p:nvPicPr>
        <p:blipFill>
          <a:blip r:embed="rId15"/>
          <a:stretch>
            <a:fillRect/>
          </a:stretch>
        </p:blipFill>
        <p:spPr>
          <a:xfrm>
            <a:off x="2405713" y="2031660"/>
            <a:ext cx="1016000" cy="1016000"/>
          </a:xfrm>
          <a:prstGeom prst="rect">
            <a:avLst/>
          </a:prstGeom>
        </p:spPr>
      </p:pic>
      <p:pic>
        <p:nvPicPr>
          <p:cNvPr id="137" name="Picture 136" descr="A picture containing text, clipart&#10;&#10;Description automatically generated">
            <a:extLst>
              <a:ext uri="{FF2B5EF4-FFF2-40B4-BE49-F238E27FC236}">
                <a16:creationId xmlns:a16="http://schemas.microsoft.com/office/drawing/2014/main" id="{6FF85BDD-686F-3E4A-BE8B-4F6D494EC07F}"/>
              </a:ext>
            </a:extLst>
          </p:cNvPr>
          <p:cNvPicPr>
            <a:picLocks noChangeAspect="1"/>
          </p:cNvPicPr>
          <p:nvPr userDrawn="1"/>
        </p:nvPicPr>
        <p:blipFill>
          <a:blip r:embed="rId16"/>
          <a:stretch>
            <a:fillRect/>
          </a:stretch>
        </p:blipFill>
        <p:spPr>
          <a:xfrm>
            <a:off x="1289129" y="2031660"/>
            <a:ext cx="1016000" cy="1016000"/>
          </a:xfrm>
          <a:prstGeom prst="rect">
            <a:avLst/>
          </a:prstGeom>
        </p:spPr>
      </p:pic>
      <p:pic>
        <p:nvPicPr>
          <p:cNvPr id="139" name="Picture 138" descr="Icon&#10;&#10;Description automatically generated">
            <a:extLst>
              <a:ext uri="{FF2B5EF4-FFF2-40B4-BE49-F238E27FC236}">
                <a16:creationId xmlns:a16="http://schemas.microsoft.com/office/drawing/2014/main" id="{FB3F2090-1FC9-C446-827B-0ECFC855617E}"/>
              </a:ext>
            </a:extLst>
          </p:cNvPr>
          <p:cNvPicPr>
            <a:picLocks noChangeAspect="1"/>
          </p:cNvPicPr>
          <p:nvPr userDrawn="1"/>
        </p:nvPicPr>
        <p:blipFill>
          <a:blip r:embed="rId17"/>
          <a:stretch>
            <a:fillRect/>
          </a:stretch>
        </p:blipFill>
        <p:spPr>
          <a:xfrm>
            <a:off x="172545" y="2031660"/>
            <a:ext cx="1016000" cy="1016000"/>
          </a:xfrm>
          <a:prstGeom prst="rect">
            <a:avLst/>
          </a:prstGeom>
        </p:spPr>
      </p:pic>
      <p:pic>
        <p:nvPicPr>
          <p:cNvPr id="141" name="Picture 140" descr="Icon&#10;&#10;Description automatically generated">
            <a:extLst>
              <a:ext uri="{FF2B5EF4-FFF2-40B4-BE49-F238E27FC236}">
                <a16:creationId xmlns:a16="http://schemas.microsoft.com/office/drawing/2014/main" id="{FD7E74A3-B3FC-FB48-B472-42753079AE27}"/>
              </a:ext>
            </a:extLst>
          </p:cNvPr>
          <p:cNvPicPr>
            <a:picLocks noChangeAspect="1"/>
          </p:cNvPicPr>
          <p:nvPr userDrawn="1"/>
        </p:nvPicPr>
        <p:blipFill>
          <a:blip r:embed="rId18"/>
          <a:stretch>
            <a:fillRect/>
          </a:stretch>
        </p:blipFill>
        <p:spPr>
          <a:xfrm>
            <a:off x="7988636" y="825050"/>
            <a:ext cx="1016000" cy="1016000"/>
          </a:xfrm>
          <a:prstGeom prst="rect">
            <a:avLst/>
          </a:prstGeom>
        </p:spPr>
      </p:pic>
      <p:pic>
        <p:nvPicPr>
          <p:cNvPr id="143" name="Picture 142" descr="Icon&#10;&#10;Description automatically generated">
            <a:extLst>
              <a:ext uri="{FF2B5EF4-FFF2-40B4-BE49-F238E27FC236}">
                <a16:creationId xmlns:a16="http://schemas.microsoft.com/office/drawing/2014/main" id="{09C9E673-9C27-F84B-AA08-171F7D9488AB}"/>
              </a:ext>
            </a:extLst>
          </p:cNvPr>
          <p:cNvPicPr>
            <a:picLocks noChangeAspect="1"/>
          </p:cNvPicPr>
          <p:nvPr userDrawn="1"/>
        </p:nvPicPr>
        <p:blipFill>
          <a:blip r:embed="rId19"/>
          <a:stretch>
            <a:fillRect/>
          </a:stretch>
        </p:blipFill>
        <p:spPr>
          <a:xfrm>
            <a:off x="6867374" y="825050"/>
            <a:ext cx="1016000" cy="1016000"/>
          </a:xfrm>
          <a:prstGeom prst="rect">
            <a:avLst/>
          </a:prstGeom>
        </p:spPr>
      </p:pic>
      <p:pic>
        <p:nvPicPr>
          <p:cNvPr id="145" name="Picture 144" descr="Icon&#10;&#10;Description automatically generated">
            <a:extLst>
              <a:ext uri="{FF2B5EF4-FFF2-40B4-BE49-F238E27FC236}">
                <a16:creationId xmlns:a16="http://schemas.microsoft.com/office/drawing/2014/main" id="{AD74B2B8-ECC6-0246-9F84-4685DB692DCF}"/>
              </a:ext>
            </a:extLst>
          </p:cNvPr>
          <p:cNvPicPr>
            <a:picLocks noChangeAspect="1"/>
          </p:cNvPicPr>
          <p:nvPr userDrawn="1"/>
        </p:nvPicPr>
        <p:blipFill>
          <a:blip r:embed="rId20"/>
          <a:stretch>
            <a:fillRect/>
          </a:stretch>
        </p:blipFill>
        <p:spPr>
          <a:xfrm>
            <a:off x="5746114" y="825050"/>
            <a:ext cx="1016000" cy="1016000"/>
          </a:xfrm>
          <a:prstGeom prst="rect">
            <a:avLst/>
          </a:prstGeom>
        </p:spPr>
      </p:pic>
      <p:pic>
        <p:nvPicPr>
          <p:cNvPr id="147" name="Picture 146" descr="Icon&#10;&#10;Description automatically generated">
            <a:extLst>
              <a:ext uri="{FF2B5EF4-FFF2-40B4-BE49-F238E27FC236}">
                <a16:creationId xmlns:a16="http://schemas.microsoft.com/office/drawing/2014/main" id="{CE303718-BA10-8545-86DD-8A653D130A25}"/>
              </a:ext>
            </a:extLst>
          </p:cNvPr>
          <p:cNvPicPr>
            <a:picLocks noChangeAspect="1"/>
          </p:cNvPicPr>
          <p:nvPr userDrawn="1"/>
        </p:nvPicPr>
        <p:blipFill>
          <a:blip r:embed="rId21"/>
          <a:stretch>
            <a:fillRect/>
          </a:stretch>
        </p:blipFill>
        <p:spPr>
          <a:xfrm>
            <a:off x="4624854" y="825050"/>
            <a:ext cx="1016000" cy="1016000"/>
          </a:xfrm>
          <a:prstGeom prst="rect">
            <a:avLst/>
          </a:prstGeom>
        </p:spPr>
      </p:pic>
      <p:pic>
        <p:nvPicPr>
          <p:cNvPr id="149" name="Picture 148" descr="Icon&#10;&#10;Description automatically generated">
            <a:extLst>
              <a:ext uri="{FF2B5EF4-FFF2-40B4-BE49-F238E27FC236}">
                <a16:creationId xmlns:a16="http://schemas.microsoft.com/office/drawing/2014/main" id="{D10E32A2-FD8E-DD48-9154-35E780801AD1}"/>
              </a:ext>
            </a:extLst>
          </p:cNvPr>
          <p:cNvPicPr>
            <a:picLocks noChangeAspect="1"/>
          </p:cNvPicPr>
          <p:nvPr userDrawn="1"/>
        </p:nvPicPr>
        <p:blipFill>
          <a:blip r:embed="rId22"/>
          <a:stretch>
            <a:fillRect/>
          </a:stretch>
        </p:blipFill>
        <p:spPr>
          <a:xfrm>
            <a:off x="3503594" y="825050"/>
            <a:ext cx="1016000" cy="1016000"/>
          </a:xfrm>
          <a:prstGeom prst="rect">
            <a:avLst/>
          </a:prstGeom>
        </p:spPr>
      </p:pic>
      <p:pic>
        <p:nvPicPr>
          <p:cNvPr id="151" name="Picture 150" descr="Icon&#10;&#10;Description automatically generated">
            <a:extLst>
              <a:ext uri="{FF2B5EF4-FFF2-40B4-BE49-F238E27FC236}">
                <a16:creationId xmlns:a16="http://schemas.microsoft.com/office/drawing/2014/main" id="{EB6939D6-B840-5149-9041-7DD57DF7AA32}"/>
              </a:ext>
            </a:extLst>
          </p:cNvPr>
          <p:cNvPicPr>
            <a:picLocks noChangeAspect="1"/>
          </p:cNvPicPr>
          <p:nvPr userDrawn="1"/>
        </p:nvPicPr>
        <p:blipFill>
          <a:blip r:embed="rId23"/>
          <a:stretch>
            <a:fillRect/>
          </a:stretch>
        </p:blipFill>
        <p:spPr>
          <a:xfrm>
            <a:off x="2382334" y="825050"/>
            <a:ext cx="1016000" cy="1016000"/>
          </a:xfrm>
          <a:prstGeom prst="rect">
            <a:avLst/>
          </a:prstGeom>
        </p:spPr>
      </p:pic>
      <p:pic>
        <p:nvPicPr>
          <p:cNvPr id="153" name="Picture 152" descr="A blue and white flag&#10;&#10;Description automatically generated with low confidence">
            <a:extLst>
              <a:ext uri="{FF2B5EF4-FFF2-40B4-BE49-F238E27FC236}">
                <a16:creationId xmlns:a16="http://schemas.microsoft.com/office/drawing/2014/main" id="{94B359C2-743D-844C-829D-482351661CFB}"/>
              </a:ext>
            </a:extLst>
          </p:cNvPr>
          <p:cNvPicPr>
            <a:picLocks noChangeAspect="1"/>
          </p:cNvPicPr>
          <p:nvPr userDrawn="1"/>
        </p:nvPicPr>
        <p:blipFill>
          <a:blip r:embed="rId24"/>
          <a:stretch>
            <a:fillRect/>
          </a:stretch>
        </p:blipFill>
        <p:spPr>
          <a:xfrm>
            <a:off x="1261074" y="825050"/>
            <a:ext cx="1016000" cy="1016000"/>
          </a:xfrm>
          <a:prstGeom prst="rect">
            <a:avLst/>
          </a:prstGeom>
        </p:spPr>
      </p:pic>
      <p:pic>
        <p:nvPicPr>
          <p:cNvPr id="155" name="Picture 154" descr="Icon&#10;&#10;Description automatically generated">
            <a:extLst>
              <a:ext uri="{FF2B5EF4-FFF2-40B4-BE49-F238E27FC236}">
                <a16:creationId xmlns:a16="http://schemas.microsoft.com/office/drawing/2014/main" id="{CB9FF8C2-BEF9-2B4E-A737-F013688720C7}"/>
              </a:ext>
            </a:extLst>
          </p:cNvPr>
          <p:cNvPicPr>
            <a:picLocks noChangeAspect="1"/>
          </p:cNvPicPr>
          <p:nvPr userDrawn="1"/>
        </p:nvPicPr>
        <p:blipFill>
          <a:blip r:embed="rId25"/>
          <a:stretch>
            <a:fillRect/>
          </a:stretch>
        </p:blipFill>
        <p:spPr>
          <a:xfrm>
            <a:off x="139814" y="825050"/>
            <a:ext cx="1016000" cy="1016000"/>
          </a:xfrm>
          <a:prstGeom prst="rect">
            <a:avLst/>
          </a:prstGeom>
        </p:spPr>
      </p:pic>
    </p:spTree>
    <p:extLst>
      <p:ext uri="{BB962C8B-B14F-4D97-AF65-F5344CB8AC3E}">
        <p14:creationId xmlns:p14="http://schemas.microsoft.com/office/powerpoint/2010/main" val="41764374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numbers w/ text - horizontal">
    <p:spTree>
      <p:nvGrpSpPr>
        <p:cNvPr id="1" name="Shape 16"/>
        <p:cNvGrpSpPr/>
        <p:nvPr/>
      </p:nvGrpSpPr>
      <p:grpSpPr>
        <a:xfrm>
          <a:off x="0" y="0"/>
          <a:ext cx="0" cy="0"/>
          <a:chOff x="0" y="0"/>
          <a:chExt cx="0" cy="0"/>
        </a:xfrm>
      </p:grpSpPr>
      <p:sp>
        <p:nvSpPr>
          <p:cNvPr id="27" name="Text Placeholder 2">
            <a:extLst>
              <a:ext uri="{FF2B5EF4-FFF2-40B4-BE49-F238E27FC236}">
                <a16:creationId xmlns:a16="http://schemas.microsoft.com/office/drawing/2014/main" id="{37B5C1DC-0C10-294B-95BF-2F2C22BEB0BB}"/>
              </a:ext>
            </a:extLst>
          </p:cNvPr>
          <p:cNvSpPr>
            <a:spLocks noGrp="1"/>
          </p:cNvSpPr>
          <p:nvPr>
            <p:ph type="body" sz="quarter" idx="12" hasCustomPrompt="1"/>
          </p:nvPr>
        </p:nvSpPr>
        <p:spPr>
          <a:xfrm>
            <a:off x="709476" y="2573501"/>
            <a:ext cx="2527014" cy="424300"/>
          </a:xfrm>
          <a:prstGeom prst="rect">
            <a:avLst/>
          </a:prstGeom>
        </p:spPr>
        <p:txBody>
          <a:bodyPr lIns="64008">
            <a:noAutofit/>
          </a:bodyPr>
          <a:lstStyle>
            <a:lvl1pPr marL="0" indent="0" algn="ctr">
              <a:lnSpc>
                <a:spcPct val="100000"/>
              </a:lnSpc>
              <a:buNone/>
              <a:defRPr lang="en-US" sz="18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30" name="Title Placeholder 4">
            <a:extLst>
              <a:ext uri="{FF2B5EF4-FFF2-40B4-BE49-F238E27FC236}">
                <a16:creationId xmlns:a16="http://schemas.microsoft.com/office/drawing/2014/main" id="{B1BEE3FB-4899-844F-8455-B9295D81677C}"/>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
        <p:nvSpPr>
          <p:cNvPr id="8" name="Text Placeholder 7">
            <a:extLst>
              <a:ext uri="{FF2B5EF4-FFF2-40B4-BE49-F238E27FC236}">
                <a16:creationId xmlns:a16="http://schemas.microsoft.com/office/drawing/2014/main" id="{52BFF021-868A-0D40-A15A-A12658CC648D}"/>
              </a:ext>
            </a:extLst>
          </p:cNvPr>
          <p:cNvSpPr>
            <a:spLocks noGrp="1" noChangeAspect="1"/>
          </p:cNvSpPr>
          <p:nvPr>
            <p:ph type="body" sz="quarter" idx="15" hasCustomPrompt="1"/>
          </p:nvPr>
        </p:nvSpPr>
        <p:spPr>
          <a:xfrm>
            <a:off x="1561327" y="1499869"/>
            <a:ext cx="823312" cy="822960"/>
          </a:xfrm>
          <a:prstGeom prst="ellipse">
            <a:avLst/>
          </a:prstGeom>
          <a:solidFill>
            <a:schemeClr val="bg2"/>
          </a:solidFill>
        </p:spPr>
        <p:txBody>
          <a:bodyPr tIns="0" anchor="ctr" anchorCtr="0"/>
          <a:lstStyle>
            <a:lvl1pPr marL="0" indent="0" algn="ctr">
              <a:lnSpc>
                <a:spcPct val="100000"/>
              </a:lnSpc>
              <a:buNone/>
              <a:defRPr sz="3000" b="1">
                <a:solidFill>
                  <a:schemeClr val="bg1"/>
                </a:solidFill>
              </a:defRPr>
            </a:lvl1pPr>
          </a:lstStyle>
          <a:p>
            <a:pPr lvl="0"/>
            <a:r>
              <a:rPr lang="en-US" dirty="0"/>
              <a:t>#</a:t>
            </a:r>
          </a:p>
        </p:txBody>
      </p:sp>
      <p:sp>
        <p:nvSpPr>
          <p:cNvPr id="31" name="Text Placeholder 7">
            <a:extLst>
              <a:ext uri="{FF2B5EF4-FFF2-40B4-BE49-F238E27FC236}">
                <a16:creationId xmlns:a16="http://schemas.microsoft.com/office/drawing/2014/main" id="{AD3662F7-3E47-2442-89FA-69F979862FE6}"/>
              </a:ext>
            </a:extLst>
          </p:cNvPr>
          <p:cNvSpPr>
            <a:spLocks noGrp="1" noChangeAspect="1"/>
          </p:cNvSpPr>
          <p:nvPr>
            <p:ph type="body" sz="quarter" idx="16" hasCustomPrompt="1"/>
          </p:nvPr>
        </p:nvSpPr>
        <p:spPr>
          <a:xfrm>
            <a:off x="4160344" y="1499869"/>
            <a:ext cx="823312" cy="822960"/>
          </a:xfrm>
          <a:prstGeom prst="ellipse">
            <a:avLst/>
          </a:prstGeom>
          <a:solidFill>
            <a:schemeClr val="bg2"/>
          </a:solidFill>
        </p:spPr>
        <p:txBody>
          <a:bodyPr tIns="0" anchor="ctr" anchorCtr="0"/>
          <a:lstStyle>
            <a:lvl1pPr marL="0" indent="0" algn="ctr">
              <a:lnSpc>
                <a:spcPct val="100000"/>
              </a:lnSpc>
              <a:buNone/>
              <a:defRPr sz="3000" b="1">
                <a:solidFill>
                  <a:schemeClr val="bg1"/>
                </a:solidFill>
              </a:defRPr>
            </a:lvl1pPr>
          </a:lstStyle>
          <a:p>
            <a:pPr lvl="0"/>
            <a:r>
              <a:rPr lang="en-US" dirty="0"/>
              <a:t>#</a:t>
            </a:r>
          </a:p>
        </p:txBody>
      </p:sp>
      <p:sp>
        <p:nvSpPr>
          <p:cNvPr id="32" name="Text Placeholder 7">
            <a:extLst>
              <a:ext uri="{FF2B5EF4-FFF2-40B4-BE49-F238E27FC236}">
                <a16:creationId xmlns:a16="http://schemas.microsoft.com/office/drawing/2014/main" id="{AA291832-E750-8948-8CDC-440F8C115BAD}"/>
              </a:ext>
            </a:extLst>
          </p:cNvPr>
          <p:cNvSpPr>
            <a:spLocks noGrp="1" noChangeAspect="1"/>
          </p:cNvSpPr>
          <p:nvPr>
            <p:ph type="body" sz="quarter" idx="17" hasCustomPrompt="1"/>
          </p:nvPr>
        </p:nvSpPr>
        <p:spPr>
          <a:xfrm>
            <a:off x="6759361" y="1499869"/>
            <a:ext cx="823312" cy="822960"/>
          </a:xfrm>
          <a:prstGeom prst="ellipse">
            <a:avLst/>
          </a:prstGeom>
          <a:solidFill>
            <a:schemeClr val="bg2"/>
          </a:solidFill>
        </p:spPr>
        <p:txBody>
          <a:bodyPr tIns="0" anchor="ctr" anchorCtr="0"/>
          <a:lstStyle>
            <a:lvl1pPr marL="0" indent="0" algn="ctr">
              <a:lnSpc>
                <a:spcPct val="100000"/>
              </a:lnSpc>
              <a:buNone/>
              <a:defRPr sz="3000" b="1">
                <a:solidFill>
                  <a:schemeClr val="bg1"/>
                </a:solidFill>
              </a:defRPr>
            </a:lvl1pPr>
          </a:lstStyle>
          <a:p>
            <a:pPr lvl="0"/>
            <a:r>
              <a:rPr lang="en-US" dirty="0"/>
              <a:t>#</a:t>
            </a:r>
          </a:p>
        </p:txBody>
      </p:sp>
      <p:sp>
        <p:nvSpPr>
          <p:cNvPr id="36" name="Text Placeholder 2">
            <a:extLst>
              <a:ext uri="{FF2B5EF4-FFF2-40B4-BE49-F238E27FC236}">
                <a16:creationId xmlns:a16="http://schemas.microsoft.com/office/drawing/2014/main" id="{93C8FB82-288F-A648-AD26-E9D13B151D69}"/>
              </a:ext>
            </a:extLst>
          </p:cNvPr>
          <p:cNvSpPr>
            <a:spLocks noGrp="1"/>
          </p:cNvSpPr>
          <p:nvPr>
            <p:ph type="body" sz="quarter" idx="20" hasCustomPrompt="1"/>
          </p:nvPr>
        </p:nvSpPr>
        <p:spPr>
          <a:xfrm>
            <a:off x="709476" y="2961808"/>
            <a:ext cx="2527014" cy="424300"/>
          </a:xfrm>
          <a:prstGeom prst="rect">
            <a:avLst/>
          </a:prstGeom>
        </p:spPr>
        <p:txBody>
          <a:bodyPr lIns="64008">
            <a:noAutofit/>
          </a:bodyPr>
          <a:lstStyle>
            <a:lvl1pPr marL="0" indent="0" algn="ctr">
              <a:lnSpc>
                <a:spcPct val="100000"/>
              </a:lnSpc>
              <a:buNone/>
              <a:defRPr lang="en-US" sz="15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37" name="Text Placeholder 2">
            <a:extLst>
              <a:ext uri="{FF2B5EF4-FFF2-40B4-BE49-F238E27FC236}">
                <a16:creationId xmlns:a16="http://schemas.microsoft.com/office/drawing/2014/main" id="{116ECAFD-50AC-B844-B6F8-EC2D8DAB7727}"/>
              </a:ext>
            </a:extLst>
          </p:cNvPr>
          <p:cNvSpPr>
            <a:spLocks noGrp="1"/>
          </p:cNvSpPr>
          <p:nvPr>
            <p:ph type="body" sz="quarter" idx="21" hasCustomPrompt="1"/>
          </p:nvPr>
        </p:nvSpPr>
        <p:spPr>
          <a:xfrm>
            <a:off x="3314889" y="2573501"/>
            <a:ext cx="2527014" cy="424300"/>
          </a:xfrm>
          <a:prstGeom prst="rect">
            <a:avLst/>
          </a:prstGeom>
        </p:spPr>
        <p:txBody>
          <a:bodyPr lIns="64008">
            <a:noAutofit/>
          </a:bodyPr>
          <a:lstStyle>
            <a:lvl1pPr marL="0" indent="0" algn="ctr">
              <a:lnSpc>
                <a:spcPct val="100000"/>
              </a:lnSpc>
              <a:buNone/>
              <a:defRPr lang="en-US" sz="18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38" name="Text Placeholder 2">
            <a:extLst>
              <a:ext uri="{FF2B5EF4-FFF2-40B4-BE49-F238E27FC236}">
                <a16:creationId xmlns:a16="http://schemas.microsoft.com/office/drawing/2014/main" id="{82C3BD4F-C4E6-1240-B19A-868C6FE93402}"/>
              </a:ext>
            </a:extLst>
          </p:cNvPr>
          <p:cNvSpPr>
            <a:spLocks noGrp="1"/>
          </p:cNvSpPr>
          <p:nvPr>
            <p:ph type="body" sz="quarter" idx="22" hasCustomPrompt="1"/>
          </p:nvPr>
        </p:nvSpPr>
        <p:spPr>
          <a:xfrm>
            <a:off x="3314889" y="2961808"/>
            <a:ext cx="2527014" cy="424300"/>
          </a:xfrm>
          <a:prstGeom prst="rect">
            <a:avLst/>
          </a:prstGeom>
        </p:spPr>
        <p:txBody>
          <a:bodyPr lIns="64008">
            <a:noAutofit/>
          </a:bodyPr>
          <a:lstStyle>
            <a:lvl1pPr marL="0" indent="0" algn="ctr">
              <a:lnSpc>
                <a:spcPct val="100000"/>
              </a:lnSpc>
              <a:buNone/>
              <a:defRPr lang="en-US" sz="15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39" name="Text Placeholder 2">
            <a:extLst>
              <a:ext uri="{FF2B5EF4-FFF2-40B4-BE49-F238E27FC236}">
                <a16:creationId xmlns:a16="http://schemas.microsoft.com/office/drawing/2014/main" id="{EF82FB51-92F0-A345-BB98-0436BCA14349}"/>
              </a:ext>
            </a:extLst>
          </p:cNvPr>
          <p:cNvSpPr>
            <a:spLocks noGrp="1"/>
          </p:cNvSpPr>
          <p:nvPr>
            <p:ph type="body" sz="quarter" idx="23" hasCustomPrompt="1"/>
          </p:nvPr>
        </p:nvSpPr>
        <p:spPr>
          <a:xfrm>
            <a:off x="5907777" y="2573501"/>
            <a:ext cx="2527014" cy="424300"/>
          </a:xfrm>
          <a:prstGeom prst="rect">
            <a:avLst/>
          </a:prstGeom>
        </p:spPr>
        <p:txBody>
          <a:bodyPr lIns="64008">
            <a:noAutofit/>
          </a:bodyPr>
          <a:lstStyle>
            <a:lvl1pPr marL="0" indent="0" algn="ctr">
              <a:lnSpc>
                <a:spcPct val="100000"/>
              </a:lnSpc>
              <a:buNone/>
              <a:defRPr lang="en-US" sz="18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40" name="Text Placeholder 2">
            <a:extLst>
              <a:ext uri="{FF2B5EF4-FFF2-40B4-BE49-F238E27FC236}">
                <a16:creationId xmlns:a16="http://schemas.microsoft.com/office/drawing/2014/main" id="{B1780C7F-B382-1444-94CB-9EDE0A450B01}"/>
              </a:ext>
            </a:extLst>
          </p:cNvPr>
          <p:cNvSpPr>
            <a:spLocks noGrp="1"/>
          </p:cNvSpPr>
          <p:nvPr>
            <p:ph type="body" sz="quarter" idx="24" hasCustomPrompt="1"/>
          </p:nvPr>
        </p:nvSpPr>
        <p:spPr>
          <a:xfrm>
            <a:off x="5907777" y="2961808"/>
            <a:ext cx="2527014" cy="424300"/>
          </a:xfrm>
          <a:prstGeom prst="rect">
            <a:avLst/>
          </a:prstGeom>
        </p:spPr>
        <p:txBody>
          <a:bodyPr lIns="64008">
            <a:noAutofit/>
          </a:bodyPr>
          <a:lstStyle>
            <a:lvl1pPr marL="0" indent="0" algn="ctr">
              <a:lnSpc>
                <a:spcPct val="100000"/>
              </a:lnSpc>
              <a:buNone/>
              <a:defRPr lang="en-US" sz="15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Tree>
    <p:extLst>
      <p:ext uri="{BB962C8B-B14F-4D97-AF65-F5344CB8AC3E}">
        <p14:creationId xmlns:p14="http://schemas.microsoft.com/office/powerpoint/2010/main" val="24579544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numbers w/ text - horizontal">
    <p:spTree>
      <p:nvGrpSpPr>
        <p:cNvPr id="1" name="Shape 16"/>
        <p:cNvGrpSpPr/>
        <p:nvPr/>
      </p:nvGrpSpPr>
      <p:grpSpPr>
        <a:xfrm>
          <a:off x="0" y="0"/>
          <a:ext cx="0" cy="0"/>
          <a:chOff x="0" y="0"/>
          <a:chExt cx="0" cy="0"/>
        </a:xfrm>
      </p:grpSpPr>
      <p:sp>
        <p:nvSpPr>
          <p:cNvPr id="27" name="Text Placeholder 2">
            <a:extLst>
              <a:ext uri="{FF2B5EF4-FFF2-40B4-BE49-F238E27FC236}">
                <a16:creationId xmlns:a16="http://schemas.microsoft.com/office/drawing/2014/main" id="{37B5C1DC-0C10-294B-95BF-2F2C22BEB0BB}"/>
              </a:ext>
            </a:extLst>
          </p:cNvPr>
          <p:cNvSpPr>
            <a:spLocks noGrp="1"/>
          </p:cNvSpPr>
          <p:nvPr>
            <p:ph type="body" sz="quarter" idx="12" hasCustomPrompt="1"/>
          </p:nvPr>
        </p:nvSpPr>
        <p:spPr>
          <a:xfrm>
            <a:off x="607876" y="2573501"/>
            <a:ext cx="1945903" cy="424300"/>
          </a:xfrm>
          <a:prstGeom prst="rect">
            <a:avLst/>
          </a:prstGeom>
        </p:spPr>
        <p:txBody>
          <a:bodyPr lIns="64008">
            <a:noAutofit/>
          </a:bodyPr>
          <a:lstStyle>
            <a:lvl1pPr marL="0" indent="0" algn="ctr">
              <a:lnSpc>
                <a:spcPct val="100000"/>
              </a:lnSpc>
              <a:buNone/>
              <a:defRPr lang="en-US" sz="18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30" name="Title Placeholder 4">
            <a:extLst>
              <a:ext uri="{FF2B5EF4-FFF2-40B4-BE49-F238E27FC236}">
                <a16:creationId xmlns:a16="http://schemas.microsoft.com/office/drawing/2014/main" id="{B1BEE3FB-4899-844F-8455-B9295D81677C}"/>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
        <p:nvSpPr>
          <p:cNvPr id="8" name="Text Placeholder 7">
            <a:extLst>
              <a:ext uri="{FF2B5EF4-FFF2-40B4-BE49-F238E27FC236}">
                <a16:creationId xmlns:a16="http://schemas.microsoft.com/office/drawing/2014/main" id="{52BFF021-868A-0D40-A15A-A12658CC648D}"/>
              </a:ext>
            </a:extLst>
          </p:cNvPr>
          <p:cNvSpPr>
            <a:spLocks noGrp="1" noChangeAspect="1"/>
          </p:cNvSpPr>
          <p:nvPr>
            <p:ph type="body" sz="quarter" idx="15" hasCustomPrompt="1"/>
          </p:nvPr>
        </p:nvSpPr>
        <p:spPr>
          <a:xfrm>
            <a:off x="1169171" y="1499869"/>
            <a:ext cx="823312" cy="822960"/>
          </a:xfrm>
          <a:prstGeom prst="ellipse">
            <a:avLst/>
          </a:prstGeom>
          <a:solidFill>
            <a:schemeClr val="bg2"/>
          </a:solidFill>
        </p:spPr>
        <p:txBody>
          <a:bodyPr tIns="0" anchor="ctr" anchorCtr="0"/>
          <a:lstStyle>
            <a:lvl1pPr marL="0" indent="0" algn="ctr">
              <a:lnSpc>
                <a:spcPct val="100000"/>
              </a:lnSpc>
              <a:buNone/>
              <a:defRPr sz="3000" b="1">
                <a:solidFill>
                  <a:schemeClr val="bg1"/>
                </a:solidFill>
              </a:defRPr>
            </a:lvl1pPr>
          </a:lstStyle>
          <a:p>
            <a:pPr lvl="0"/>
            <a:r>
              <a:rPr lang="en-US" dirty="0"/>
              <a:t>#</a:t>
            </a:r>
          </a:p>
        </p:txBody>
      </p:sp>
      <p:sp>
        <p:nvSpPr>
          <p:cNvPr id="31" name="Text Placeholder 7">
            <a:extLst>
              <a:ext uri="{FF2B5EF4-FFF2-40B4-BE49-F238E27FC236}">
                <a16:creationId xmlns:a16="http://schemas.microsoft.com/office/drawing/2014/main" id="{AD3662F7-3E47-2442-89FA-69F979862FE6}"/>
              </a:ext>
            </a:extLst>
          </p:cNvPr>
          <p:cNvSpPr>
            <a:spLocks noGrp="1" noChangeAspect="1"/>
          </p:cNvSpPr>
          <p:nvPr>
            <p:ph type="body" sz="quarter" idx="16" hasCustomPrompt="1"/>
          </p:nvPr>
        </p:nvSpPr>
        <p:spPr>
          <a:xfrm>
            <a:off x="5091905" y="1499869"/>
            <a:ext cx="823312" cy="822960"/>
          </a:xfrm>
          <a:prstGeom prst="ellipse">
            <a:avLst/>
          </a:prstGeom>
          <a:solidFill>
            <a:schemeClr val="bg2"/>
          </a:solidFill>
        </p:spPr>
        <p:txBody>
          <a:bodyPr tIns="0" anchor="ctr" anchorCtr="0"/>
          <a:lstStyle>
            <a:lvl1pPr marL="0" indent="0" algn="ctr">
              <a:lnSpc>
                <a:spcPct val="100000"/>
              </a:lnSpc>
              <a:buNone/>
              <a:defRPr sz="3000" b="1">
                <a:solidFill>
                  <a:schemeClr val="bg1"/>
                </a:solidFill>
              </a:defRPr>
            </a:lvl1pPr>
          </a:lstStyle>
          <a:p>
            <a:pPr lvl="0"/>
            <a:r>
              <a:rPr lang="en-US" dirty="0"/>
              <a:t>#</a:t>
            </a:r>
          </a:p>
        </p:txBody>
      </p:sp>
      <p:sp>
        <p:nvSpPr>
          <p:cNvPr id="32" name="Text Placeholder 7">
            <a:extLst>
              <a:ext uri="{FF2B5EF4-FFF2-40B4-BE49-F238E27FC236}">
                <a16:creationId xmlns:a16="http://schemas.microsoft.com/office/drawing/2014/main" id="{AA291832-E750-8948-8CDC-440F8C115BAD}"/>
              </a:ext>
            </a:extLst>
          </p:cNvPr>
          <p:cNvSpPr>
            <a:spLocks noGrp="1" noChangeAspect="1"/>
          </p:cNvSpPr>
          <p:nvPr>
            <p:ph type="body" sz="quarter" idx="17" hasCustomPrompt="1"/>
          </p:nvPr>
        </p:nvSpPr>
        <p:spPr>
          <a:xfrm>
            <a:off x="7068512" y="1499869"/>
            <a:ext cx="823312" cy="822960"/>
          </a:xfrm>
          <a:prstGeom prst="ellipse">
            <a:avLst/>
          </a:prstGeom>
          <a:solidFill>
            <a:schemeClr val="bg2"/>
          </a:solidFill>
        </p:spPr>
        <p:txBody>
          <a:bodyPr tIns="0" anchor="ctr" anchorCtr="0"/>
          <a:lstStyle>
            <a:lvl1pPr marL="0" indent="0" algn="ctr">
              <a:lnSpc>
                <a:spcPct val="100000"/>
              </a:lnSpc>
              <a:buNone/>
              <a:defRPr sz="3000" b="1">
                <a:solidFill>
                  <a:schemeClr val="bg1"/>
                </a:solidFill>
              </a:defRPr>
            </a:lvl1pPr>
          </a:lstStyle>
          <a:p>
            <a:pPr lvl="0"/>
            <a:r>
              <a:rPr lang="en-US" dirty="0"/>
              <a:t>#</a:t>
            </a:r>
          </a:p>
        </p:txBody>
      </p:sp>
      <p:sp>
        <p:nvSpPr>
          <p:cNvPr id="36" name="Text Placeholder 2">
            <a:extLst>
              <a:ext uri="{FF2B5EF4-FFF2-40B4-BE49-F238E27FC236}">
                <a16:creationId xmlns:a16="http://schemas.microsoft.com/office/drawing/2014/main" id="{93C8FB82-288F-A648-AD26-E9D13B151D69}"/>
              </a:ext>
            </a:extLst>
          </p:cNvPr>
          <p:cNvSpPr>
            <a:spLocks noGrp="1"/>
          </p:cNvSpPr>
          <p:nvPr>
            <p:ph type="body" sz="quarter" idx="20" hasCustomPrompt="1"/>
          </p:nvPr>
        </p:nvSpPr>
        <p:spPr>
          <a:xfrm>
            <a:off x="607876" y="2961808"/>
            <a:ext cx="1945903" cy="424300"/>
          </a:xfrm>
          <a:prstGeom prst="rect">
            <a:avLst/>
          </a:prstGeom>
        </p:spPr>
        <p:txBody>
          <a:bodyPr lIns="64008">
            <a:noAutofit/>
          </a:bodyPr>
          <a:lstStyle>
            <a:lvl1pPr marL="0" indent="0" algn="ctr">
              <a:lnSpc>
                <a:spcPct val="100000"/>
              </a:lnSpc>
              <a:buNone/>
              <a:defRPr lang="en-US" sz="15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37" name="Text Placeholder 2">
            <a:extLst>
              <a:ext uri="{FF2B5EF4-FFF2-40B4-BE49-F238E27FC236}">
                <a16:creationId xmlns:a16="http://schemas.microsoft.com/office/drawing/2014/main" id="{116ECAFD-50AC-B844-B6F8-EC2D8DAB7727}"/>
              </a:ext>
            </a:extLst>
          </p:cNvPr>
          <p:cNvSpPr>
            <a:spLocks noGrp="1"/>
          </p:cNvSpPr>
          <p:nvPr>
            <p:ph type="body" sz="quarter" idx="21" hasCustomPrompt="1"/>
          </p:nvPr>
        </p:nvSpPr>
        <p:spPr>
          <a:xfrm>
            <a:off x="2564163" y="2573501"/>
            <a:ext cx="1945903" cy="424300"/>
          </a:xfrm>
          <a:prstGeom prst="rect">
            <a:avLst/>
          </a:prstGeom>
        </p:spPr>
        <p:txBody>
          <a:bodyPr lIns="64008">
            <a:noAutofit/>
          </a:bodyPr>
          <a:lstStyle>
            <a:lvl1pPr marL="0" indent="0" algn="ctr">
              <a:lnSpc>
                <a:spcPct val="100000"/>
              </a:lnSpc>
              <a:buNone/>
              <a:defRPr lang="en-US" sz="18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38" name="Text Placeholder 2">
            <a:extLst>
              <a:ext uri="{FF2B5EF4-FFF2-40B4-BE49-F238E27FC236}">
                <a16:creationId xmlns:a16="http://schemas.microsoft.com/office/drawing/2014/main" id="{82C3BD4F-C4E6-1240-B19A-868C6FE93402}"/>
              </a:ext>
            </a:extLst>
          </p:cNvPr>
          <p:cNvSpPr>
            <a:spLocks noGrp="1"/>
          </p:cNvSpPr>
          <p:nvPr>
            <p:ph type="body" sz="quarter" idx="22" hasCustomPrompt="1"/>
          </p:nvPr>
        </p:nvSpPr>
        <p:spPr>
          <a:xfrm>
            <a:off x="2564163" y="2961808"/>
            <a:ext cx="1945903" cy="424300"/>
          </a:xfrm>
          <a:prstGeom prst="rect">
            <a:avLst/>
          </a:prstGeom>
        </p:spPr>
        <p:txBody>
          <a:bodyPr lIns="64008">
            <a:noAutofit/>
          </a:bodyPr>
          <a:lstStyle>
            <a:lvl1pPr marL="0" indent="0" algn="ctr">
              <a:lnSpc>
                <a:spcPct val="100000"/>
              </a:lnSpc>
              <a:buNone/>
              <a:defRPr lang="en-US" sz="15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39" name="Text Placeholder 2">
            <a:extLst>
              <a:ext uri="{FF2B5EF4-FFF2-40B4-BE49-F238E27FC236}">
                <a16:creationId xmlns:a16="http://schemas.microsoft.com/office/drawing/2014/main" id="{EF82FB51-92F0-A345-BB98-0436BCA14349}"/>
              </a:ext>
            </a:extLst>
          </p:cNvPr>
          <p:cNvSpPr>
            <a:spLocks noGrp="1"/>
          </p:cNvSpPr>
          <p:nvPr>
            <p:ph type="body" sz="quarter" idx="23" hasCustomPrompt="1"/>
          </p:nvPr>
        </p:nvSpPr>
        <p:spPr>
          <a:xfrm>
            <a:off x="4530610" y="2573501"/>
            <a:ext cx="1945903" cy="424300"/>
          </a:xfrm>
          <a:prstGeom prst="rect">
            <a:avLst/>
          </a:prstGeom>
        </p:spPr>
        <p:txBody>
          <a:bodyPr lIns="64008">
            <a:noAutofit/>
          </a:bodyPr>
          <a:lstStyle>
            <a:lvl1pPr marL="0" indent="0" algn="ctr">
              <a:lnSpc>
                <a:spcPct val="100000"/>
              </a:lnSpc>
              <a:buNone/>
              <a:defRPr lang="en-US" sz="18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40" name="Text Placeholder 2">
            <a:extLst>
              <a:ext uri="{FF2B5EF4-FFF2-40B4-BE49-F238E27FC236}">
                <a16:creationId xmlns:a16="http://schemas.microsoft.com/office/drawing/2014/main" id="{B1780C7F-B382-1444-94CB-9EDE0A450B01}"/>
              </a:ext>
            </a:extLst>
          </p:cNvPr>
          <p:cNvSpPr>
            <a:spLocks noGrp="1"/>
          </p:cNvSpPr>
          <p:nvPr>
            <p:ph type="body" sz="quarter" idx="24" hasCustomPrompt="1"/>
          </p:nvPr>
        </p:nvSpPr>
        <p:spPr>
          <a:xfrm>
            <a:off x="4530610" y="2961808"/>
            <a:ext cx="1945903" cy="424300"/>
          </a:xfrm>
          <a:prstGeom prst="rect">
            <a:avLst/>
          </a:prstGeom>
        </p:spPr>
        <p:txBody>
          <a:bodyPr lIns="64008">
            <a:noAutofit/>
          </a:bodyPr>
          <a:lstStyle>
            <a:lvl1pPr marL="0" indent="0" algn="ctr">
              <a:lnSpc>
                <a:spcPct val="100000"/>
              </a:lnSpc>
              <a:buNone/>
              <a:defRPr lang="en-US" sz="15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12" name="Text Placeholder 2">
            <a:extLst>
              <a:ext uri="{FF2B5EF4-FFF2-40B4-BE49-F238E27FC236}">
                <a16:creationId xmlns:a16="http://schemas.microsoft.com/office/drawing/2014/main" id="{FA0E660F-1631-CC4C-BCAB-CA7289A98769}"/>
              </a:ext>
            </a:extLst>
          </p:cNvPr>
          <p:cNvSpPr>
            <a:spLocks noGrp="1"/>
          </p:cNvSpPr>
          <p:nvPr>
            <p:ph type="body" sz="quarter" idx="25" hasCustomPrompt="1"/>
          </p:nvPr>
        </p:nvSpPr>
        <p:spPr>
          <a:xfrm>
            <a:off x="6507217" y="2580159"/>
            <a:ext cx="1945903" cy="424300"/>
          </a:xfrm>
          <a:prstGeom prst="rect">
            <a:avLst/>
          </a:prstGeom>
        </p:spPr>
        <p:txBody>
          <a:bodyPr lIns="64008">
            <a:noAutofit/>
          </a:bodyPr>
          <a:lstStyle>
            <a:lvl1pPr marL="0" indent="0" algn="ctr">
              <a:lnSpc>
                <a:spcPct val="100000"/>
              </a:lnSpc>
              <a:buNone/>
              <a:defRPr lang="en-US" sz="18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13" name="Text Placeholder 2">
            <a:extLst>
              <a:ext uri="{FF2B5EF4-FFF2-40B4-BE49-F238E27FC236}">
                <a16:creationId xmlns:a16="http://schemas.microsoft.com/office/drawing/2014/main" id="{8C48FEF1-2F39-394E-BA9E-EBC1CAA07647}"/>
              </a:ext>
            </a:extLst>
          </p:cNvPr>
          <p:cNvSpPr>
            <a:spLocks noGrp="1"/>
          </p:cNvSpPr>
          <p:nvPr>
            <p:ph type="body" sz="quarter" idx="26" hasCustomPrompt="1"/>
          </p:nvPr>
        </p:nvSpPr>
        <p:spPr>
          <a:xfrm>
            <a:off x="6507217" y="2968466"/>
            <a:ext cx="1945903" cy="424300"/>
          </a:xfrm>
          <a:prstGeom prst="rect">
            <a:avLst/>
          </a:prstGeom>
        </p:spPr>
        <p:txBody>
          <a:bodyPr lIns="64008">
            <a:noAutofit/>
          </a:bodyPr>
          <a:lstStyle>
            <a:lvl1pPr marL="0" indent="0" algn="ctr">
              <a:lnSpc>
                <a:spcPct val="100000"/>
              </a:lnSpc>
              <a:buNone/>
              <a:defRPr lang="en-US" sz="15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14" name="Text Placeholder 7">
            <a:extLst>
              <a:ext uri="{FF2B5EF4-FFF2-40B4-BE49-F238E27FC236}">
                <a16:creationId xmlns:a16="http://schemas.microsoft.com/office/drawing/2014/main" id="{85066BB7-5C0E-6C42-B335-8B870CCE7E7D}"/>
              </a:ext>
            </a:extLst>
          </p:cNvPr>
          <p:cNvSpPr>
            <a:spLocks noGrp="1" noChangeAspect="1"/>
          </p:cNvSpPr>
          <p:nvPr>
            <p:ph type="body" sz="quarter" idx="27" hasCustomPrompt="1"/>
          </p:nvPr>
        </p:nvSpPr>
        <p:spPr>
          <a:xfrm>
            <a:off x="3125458" y="1499869"/>
            <a:ext cx="823312" cy="822960"/>
          </a:xfrm>
          <a:prstGeom prst="ellipse">
            <a:avLst/>
          </a:prstGeom>
          <a:solidFill>
            <a:schemeClr val="bg2"/>
          </a:solidFill>
        </p:spPr>
        <p:txBody>
          <a:bodyPr tIns="0" anchor="ctr" anchorCtr="0"/>
          <a:lstStyle>
            <a:lvl1pPr marL="0" indent="0" algn="ctr">
              <a:lnSpc>
                <a:spcPct val="100000"/>
              </a:lnSpc>
              <a:buNone/>
              <a:defRPr sz="3000" b="1">
                <a:solidFill>
                  <a:schemeClr val="bg1"/>
                </a:solidFill>
              </a:defRPr>
            </a:lvl1pPr>
          </a:lstStyle>
          <a:p>
            <a:pPr lvl="0"/>
            <a:r>
              <a:rPr lang="en-US" dirty="0"/>
              <a:t>#</a:t>
            </a:r>
          </a:p>
        </p:txBody>
      </p:sp>
    </p:spTree>
    <p:extLst>
      <p:ext uri="{BB962C8B-B14F-4D97-AF65-F5344CB8AC3E}">
        <p14:creationId xmlns:p14="http://schemas.microsoft.com/office/powerpoint/2010/main" val="7487369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numbers w/ text - vertical">
    <p:spTree>
      <p:nvGrpSpPr>
        <p:cNvPr id="1" name="Shape 16"/>
        <p:cNvGrpSpPr/>
        <p:nvPr/>
      </p:nvGrpSpPr>
      <p:grpSpPr>
        <a:xfrm>
          <a:off x="0" y="0"/>
          <a:ext cx="0" cy="0"/>
          <a:chOff x="0" y="0"/>
          <a:chExt cx="0" cy="0"/>
        </a:xfrm>
      </p:grpSpPr>
      <p:sp>
        <p:nvSpPr>
          <p:cNvPr id="30" name="Title Placeholder 4">
            <a:extLst>
              <a:ext uri="{FF2B5EF4-FFF2-40B4-BE49-F238E27FC236}">
                <a16:creationId xmlns:a16="http://schemas.microsoft.com/office/drawing/2014/main" id="{B1BEE3FB-4899-844F-8455-B9295D81677C}"/>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
        <p:nvSpPr>
          <p:cNvPr id="22" name="Text Placeholder 7">
            <a:extLst>
              <a:ext uri="{FF2B5EF4-FFF2-40B4-BE49-F238E27FC236}">
                <a16:creationId xmlns:a16="http://schemas.microsoft.com/office/drawing/2014/main" id="{982665CF-9B4F-9C4B-A5FB-0D11038E1B0E}"/>
              </a:ext>
            </a:extLst>
          </p:cNvPr>
          <p:cNvSpPr>
            <a:spLocks noGrp="1" noChangeAspect="1"/>
          </p:cNvSpPr>
          <p:nvPr>
            <p:ph type="body" sz="quarter" idx="15" hasCustomPrompt="1"/>
          </p:nvPr>
        </p:nvSpPr>
        <p:spPr>
          <a:xfrm>
            <a:off x="2250894" y="1486820"/>
            <a:ext cx="652602" cy="649224"/>
          </a:xfrm>
          <a:prstGeom prst="ellipse">
            <a:avLst/>
          </a:prstGeom>
          <a:solidFill>
            <a:schemeClr val="bg2"/>
          </a:solidFill>
        </p:spPr>
        <p:txBody>
          <a:bodyPr tIns="0" anchor="ctr" anchorCtr="0"/>
          <a:lstStyle>
            <a:lvl1pPr marL="0" indent="0" algn="ctr">
              <a:lnSpc>
                <a:spcPct val="100000"/>
              </a:lnSpc>
              <a:buNone/>
              <a:defRPr sz="3000" b="1">
                <a:solidFill>
                  <a:schemeClr val="bg1"/>
                </a:solidFill>
              </a:defRPr>
            </a:lvl1pPr>
          </a:lstStyle>
          <a:p>
            <a:pPr lvl="0"/>
            <a:r>
              <a:rPr lang="en-US" dirty="0"/>
              <a:t>#</a:t>
            </a:r>
          </a:p>
        </p:txBody>
      </p:sp>
      <p:sp>
        <p:nvSpPr>
          <p:cNvPr id="23" name="Text Placeholder 7">
            <a:extLst>
              <a:ext uri="{FF2B5EF4-FFF2-40B4-BE49-F238E27FC236}">
                <a16:creationId xmlns:a16="http://schemas.microsoft.com/office/drawing/2014/main" id="{FC533FD9-1192-E143-9F5A-633D64AA1D3B}"/>
              </a:ext>
            </a:extLst>
          </p:cNvPr>
          <p:cNvSpPr>
            <a:spLocks noGrp="1" noChangeAspect="1"/>
          </p:cNvSpPr>
          <p:nvPr>
            <p:ph type="body" sz="quarter" idx="16" hasCustomPrompt="1"/>
          </p:nvPr>
        </p:nvSpPr>
        <p:spPr>
          <a:xfrm>
            <a:off x="2250894" y="2465697"/>
            <a:ext cx="652602" cy="649224"/>
          </a:xfrm>
          <a:prstGeom prst="ellipse">
            <a:avLst/>
          </a:prstGeom>
          <a:solidFill>
            <a:schemeClr val="bg2"/>
          </a:solidFill>
        </p:spPr>
        <p:txBody>
          <a:bodyPr tIns="0" anchor="ctr" anchorCtr="0"/>
          <a:lstStyle>
            <a:lvl1pPr marL="0" indent="0" algn="ctr">
              <a:lnSpc>
                <a:spcPct val="100000"/>
              </a:lnSpc>
              <a:buNone/>
              <a:defRPr sz="3000" b="1">
                <a:solidFill>
                  <a:schemeClr val="bg1"/>
                </a:solidFill>
              </a:defRPr>
            </a:lvl1pPr>
          </a:lstStyle>
          <a:p>
            <a:pPr lvl="0"/>
            <a:r>
              <a:rPr lang="en-US" dirty="0"/>
              <a:t>#</a:t>
            </a:r>
          </a:p>
        </p:txBody>
      </p:sp>
      <p:sp>
        <p:nvSpPr>
          <p:cNvPr id="24" name="Text Placeholder 7">
            <a:extLst>
              <a:ext uri="{FF2B5EF4-FFF2-40B4-BE49-F238E27FC236}">
                <a16:creationId xmlns:a16="http://schemas.microsoft.com/office/drawing/2014/main" id="{0A338210-7BAF-BB48-AE04-208BD43F8A7C}"/>
              </a:ext>
            </a:extLst>
          </p:cNvPr>
          <p:cNvSpPr>
            <a:spLocks noGrp="1" noChangeAspect="1"/>
          </p:cNvSpPr>
          <p:nvPr>
            <p:ph type="body" sz="quarter" idx="17" hasCustomPrompt="1"/>
          </p:nvPr>
        </p:nvSpPr>
        <p:spPr>
          <a:xfrm>
            <a:off x="2250894" y="3444573"/>
            <a:ext cx="652602" cy="649224"/>
          </a:xfrm>
          <a:prstGeom prst="ellipse">
            <a:avLst/>
          </a:prstGeom>
          <a:solidFill>
            <a:schemeClr val="bg2"/>
          </a:solidFill>
        </p:spPr>
        <p:txBody>
          <a:bodyPr tIns="0" anchor="ctr" anchorCtr="0"/>
          <a:lstStyle>
            <a:lvl1pPr marL="0" indent="0" algn="ctr">
              <a:lnSpc>
                <a:spcPct val="100000"/>
              </a:lnSpc>
              <a:buNone/>
              <a:defRPr sz="3000" b="1">
                <a:solidFill>
                  <a:schemeClr val="bg1"/>
                </a:solidFill>
              </a:defRPr>
            </a:lvl1pPr>
          </a:lstStyle>
          <a:p>
            <a:pPr lvl="0"/>
            <a:r>
              <a:rPr lang="en-US" dirty="0"/>
              <a:t>#</a:t>
            </a:r>
          </a:p>
        </p:txBody>
      </p:sp>
      <p:sp>
        <p:nvSpPr>
          <p:cNvPr id="9" name="Text Placeholder 2">
            <a:extLst>
              <a:ext uri="{FF2B5EF4-FFF2-40B4-BE49-F238E27FC236}">
                <a16:creationId xmlns:a16="http://schemas.microsoft.com/office/drawing/2014/main" id="{5F8D0C76-B7A7-8645-90E0-D494DDA10073}"/>
              </a:ext>
            </a:extLst>
          </p:cNvPr>
          <p:cNvSpPr>
            <a:spLocks noGrp="1"/>
          </p:cNvSpPr>
          <p:nvPr>
            <p:ph type="body" sz="quarter" idx="20" hasCustomPrompt="1"/>
          </p:nvPr>
        </p:nvSpPr>
        <p:spPr>
          <a:xfrm>
            <a:off x="3114381" y="1438205"/>
            <a:ext cx="3599299" cy="746454"/>
          </a:xfrm>
          <a:prstGeom prst="rect">
            <a:avLst/>
          </a:prstGeom>
        </p:spPr>
        <p:txBody>
          <a:bodyPr lIns="64008" anchor="ctr">
            <a:noAutofit/>
          </a:bodyPr>
          <a:lstStyle>
            <a:lvl1pPr marL="0" indent="0" algn="l">
              <a:lnSpc>
                <a:spcPct val="100000"/>
              </a:lnSpc>
              <a:buNone/>
              <a:defRPr lang="en-US" sz="18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First list item, which can wrap to two lines</a:t>
            </a:r>
          </a:p>
        </p:txBody>
      </p:sp>
      <p:sp>
        <p:nvSpPr>
          <p:cNvPr id="10" name="Text Placeholder 2">
            <a:extLst>
              <a:ext uri="{FF2B5EF4-FFF2-40B4-BE49-F238E27FC236}">
                <a16:creationId xmlns:a16="http://schemas.microsoft.com/office/drawing/2014/main" id="{FCA59203-9181-BE47-808D-7F38BF353A1B}"/>
              </a:ext>
            </a:extLst>
          </p:cNvPr>
          <p:cNvSpPr>
            <a:spLocks noGrp="1"/>
          </p:cNvSpPr>
          <p:nvPr>
            <p:ph type="body" sz="quarter" idx="21" hasCustomPrompt="1"/>
          </p:nvPr>
        </p:nvSpPr>
        <p:spPr>
          <a:xfrm>
            <a:off x="3114381" y="2417082"/>
            <a:ext cx="3599299" cy="746454"/>
          </a:xfrm>
          <a:prstGeom prst="rect">
            <a:avLst/>
          </a:prstGeom>
        </p:spPr>
        <p:txBody>
          <a:bodyPr lIns="64008" anchor="ctr">
            <a:noAutofit/>
          </a:bodyPr>
          <a:lstStyle>
            <a:lvl1pPr marL="0" indent="0" algn="l">
              <a:lnSpc>
                <a:spcPct val="100000"/>
              </a:lnSpc>
              <a:buNone/>
              <a:defRPr lang="en-US" sz="18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Second list item, which can wrap to two lines</a:t>
            </a:r>
          </a:p>
        </p:txBody>
      </p:sp>
      <p:sp>
        <p:nvSpPr>
          <p:cNvPr id="11" name="Text Placeholder 2">
            <a:extLst>
              <a:ext uri="{FF2B5EF4-FFF2-40B4-BE49-F238E27FC236}">
                <a16:creationId xmlns:a16="http://schemas.microsoft.com/office/drawing/2014/main" id="{39AB5A51-E89E-5C44-B784-386A564718B0}"/>
              </a:ext>
            </a:extLst>
          </p:cNvPr>
          <p:cNvSpPr>
            <a:spLocks noGrp="1"/>
          </p:cNvSpPr>
          <p:nvPr>
            <p:ph type="body" sz="quarter" idx="22" hasCustomPrompt="1"/>
          </p:nvPr>
        </p:nvSpPr>
        <p:spPr>
          <a:xfrm>
            <a:off x="3114381" y="3395959"/>
            <a:ext cx="3599299" cy="746454"/>
          </a:xfrm>
          <a:prstGeom prst="rect">
            <a:avLst/>
          </a:prstGeom>
        </p:spPr>
        <p:txBody>
          <a:bodyPr lIns="64008" anchor="ctr">
            <a:noAutofit/>
          </a:bodyPr>
          <a:lstStyle>
            <a:lvl1pPr marL="0" indent="0" algn="l">
              <a:lnSpc>
                <a:spcPct val="100000"/>
              </a:lnSpc>
              <a:buNone/>
              <a:defRPr lang="en-US" sz="18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Third list item, which can wrap to two lines</a:t>
            </a:r>
          </a:p>
        </p:txBody>
      </p:sp>
    </p:spTree>
    <p:extLst>
      <p:ext uri="{BB962C8B-B14F-4D97-AF65-F5344CB8AC3E}">
        <p14:creationId xmlns:p14="http://schemas.microsoft.com/office/powerpoint/2010/main" val="2851404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numbers w/ text - vertical">
    <p:spTree>
      <p:nvGrpSpPr>
        <p:cNvPr id="1" name="Shape 16"/>
        <p:cNvGrpSpPr/>
        <p:nvPr/>
      </p:nvGrpSpPr>
      <p:grpSpPr>
        <a:xfrm>
          <a:off x="0" y="0"/>
          <a:ext cx="0" cy="0"/>
          <a:chOff x="0" y="0"/>
          <a:chExt cx="0" cy="0"/>
        </a:xfrm>
      </p:grpSpPr>
      <p:sp>
        <p:nvSpPr>
          <p:cNvPr id="30" name="Title Placeholder 4">
            <a:extLst>
              <a:ext uri="{FF2B5EF4-FFF2-40B4-BE49-F238E27FC236}">
                <a16:creationId xmlns:a16="http://schemas.microsoft.com/office/drawing/2014/main" id="{B1BEE3FB-4899-844F-8455-B9295D81677C}"/>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
        <p:nvSpPr>
          <p:cNvPr id="22" name="Text Placeholder 7">
            <a:extLst>
              <a:ext uri="{FF2B5EF4-FFF2-40B4-BE49-F238E27FC236}">
                <a16:creationId xmlns:a16="http://schemas.microsoft.com/office/drawing/2014/main" id="{982665CF-9B4F-9C4B-A5FB-0D11038E1B0E}"/>
              </a:ext>
            </a:extLst>
          </p:cNvPr>
          <p:cNvSpPr>
            <a:spLocks noGrp="1" noChangeAspect="1"/>
          </p:cNvSpPr>
          <p:nvPr>
            <p:ph type="body" sz="quarter" idx="15" hasCustomPrompt="1"/>
          </p:nvPr>
        </p:nvSpPr>
        <p:spPr>
          <a:xfrm>
            <a:off x="344869" y="1478353"/>
            <a:ext cx="652602" cy="649224"/>
          </a:xfrm>
          <a:prstGeom prst="ellipse">
            <a:avLst/>
          </a:prstGeom>
          <a:solidFill>
            <a:schemeClr val="bg2"/>
          </a:solidFill>
        </p:spPr>
        <p:txBody>
          <a:bodyPr tIns="0" anchor="ctr" anchorCtr="0"/>
          <a:lstStyle>
            <a:lvl1pPr marL="0" indent="0" algn="ctr">
              <a:lnSpc>
                <a:spcPct val="100000"/>
              </a:lnSpc>
              <a:buNone/>
              <a:defRPr sz="3000" b="1">
                <a:solidFill>
                  <a:schemeClr val="bg1"/>
                </a:solidFill>
              </a:defRPr>
            </a:lvl1pPr>
          </a:lstStyle>
          <a:p>
            <a:pPr lvl="0"/>
            <a:r>
              <a:rPr lang="en-US" dirty="0"/>
              <a:t>#</a:t>
            </a:r>
          </a:p>
        </p:txBody>
      </p:sp>
      <p:sp>
        <p:nvSpPr>
          <p:cNvPr id="23" name="Text Placeholder 7">
            <a:extLst>
              <a:ext uri="{FF2B5EF4-FFF2-40B4-BE49-F238E27FC236}">
                <a16:creationId xmlns:a16="http://schemas.microsoft.com/office/drawing/2014/main" id="{FC533FD9-1192-E143-9F5A-633D64AA1D3B}"/>
              </a:ext>
            </a:extLst>
          </p:cNvPr>
          <p:cNvSpPr>
            <a:spLocks noGrp="1" noChangeAspect="1"/>
          </p:cNvSpPr>
          <p:nvPr>
            <p:ph type="body" sz="quarter" idx="16" hasCustomPrompt="1"/>
          </p:nvPr>
        </p:nvSpPr>
        <p:spPr>
          <a:xfrm>
            <a:off x="344869" y="2457230"/>
            <a:ext cx="652602" cy="649224"/>
          </a:xfrm>
          <a:prstGeom prst="ellipse">
            <a:avLst/>
          </a:prstGeom>
          <a:solidFill>
            <a:schemeClr val="bg2"/>
          </a:solidFill>
        </p:spPr>
        <p:txBody>
          <a:bodyPr tIns="0" anchor="ctr" anchorCtr="0"/>
          <a:lstStyle>
            <a:lvl1pPr marL="0" indent="0" algn="ctr">
              <a:lnSpc>
                <a:spcPct val="100000"/>
              </a:lnSpc>
              <a:buNone/>
              <a:defRPr sz="3000" b="1">
                <a:solidFill>
                  <a:schemeClr val="bg1"/>
                </a:solidFill>
              </a:defRPr>
            </a:lvl1pPr>
          </a:lstStyle>
          <a:p>
            <a:pPr lvl="0"/>
            <a:r>
              <a:rPr lang="en-US" dirty="0"/>
              <a:t>#</a:t>
            </a:r>
          </a:p>
        </p:txBody>
      </p:sp>
      <p:sp>
        <p:nvSpPr>
          <p:cNvPr id="24" name="Text Placeholder 7">
            <a:extLst>
              <a:ext uri="{FF2B5EF4-FFF2-40B4-BE49-F238E27FC236}">
                <a16:creationId xmlns:a16="http://schemas.microsoft.com/office/drawing/2014/main" id="{0A338210-7BAF-BB48-AE04-208BD43F8A7C}"/>
              </a:ext>
            </a:extLst>
          </p:cNvPr>
          <p:cNvSpPr>
            <a:spLocks noGrp="1" noChangeAspect="1"/>
          </p:cNvSpPr>
          <p:nvPr>
            <p:ph type="body" sz="quarter" idx="17" hasCustomPrompt="1"/>
          </p:nvPr>
        </p:nvSpPr>
        <p:spPr>
          <a:xfrm>
            <a:off x="344869" y="3436106"/>
            <a:ext cx="652602" cy="649224"/>
          </a:xfrm>
          <a:prstGeom prst="ellipse">
            <a:avLst/>
          </a:prstGeom>
          <a:solidFill>
            <a:schemeClr val="bg2"/>
          </a:solidFill>
        </p:spPr>
        <p:txBody>
          <a:bodyPr tIns="0" anchor="ctr" anchorCtr="0"/>
          <a:lstStyle>
            <a:lvl1pPr marL="0" indent="0" algn="ctr">
              <a:lnSpc>
                <a:spcPct val="100000"/>
              </a:lnSpc>
              <a:buNone/>
              <a:defRPr sz="3000" b="1">
                <a:solidFill>
                  <a:schemeClr val="bg1"/>
                </a:solidFill>
              </a:defRPr>
            </a:lvl1pPr>
          </a:lstStyle>
          <a:p>
            <a:pPr lvl="0"/>
            <a:r>
              <a:rPr lang="en-US" dirty="0"/>
              <a:t>#</a:t>
            </a:r>
          </a:p>
        </p:txBody>
      </p:sp>
      <p:sp>
        <p:nvSpPr>
          <p:cNvPr id="21" name="Text Placeholder 7">
            <a:extLst>
              <a:ext uri="{FF2B5EF4-FFF2-40B4-BE49-F238E27FC236}">
                <a16:creationId xmlns:a16="http://schemas.microsoft.com/office/drawing/2014/main" id="{3FE07D77-3860-4D4F-A0EA-83ECAE4E6F3B}"/>
              </a:ext>
            </a:extLst>
          </p:cNvPr>
          <p:cNvSpPr>
            <a:spLocks noGrp="1" noChangeAspect="1"/>
          </p:cNvSpPr>
          <p:nvPr>
            <p:ph type="body" sz="quarter" idx="18" hasCustomPrompt="1"/>
          </p:nvPr>
        </p:nvSpPr>
        <p:spPr>
          <a:xfrm>
            <a:off x="4622229" y="1478353"/>
            <a:ext cx="652602" cy="649224"/>
          </a:xfrm>
          <a:prstGeom prst="ellipse">
            <a:avLst/>
          </a:prstGeom>
          <a:solidFill>
            <a:schemeClr val="bg2"/>
          </a:solidFill>
        </p:spPr>
        <p:txBody>
          <a:bodyPr tIns="0" anchor="ctr" anchorCtr="0"/>
          <a:lstStyle>
            <a:lvl1pPr marL="0" indent="0" algn="ctr">
              <a:lnSpc>
                <a:spcPct val="100000"/>
              </a:lnSpc>
              <a:buNone/>
              <a:defRPr sz="3000" b="1">
                <a:solidFill>
                  <a:schemeClr val="bg1"/>
                </a:solidFill>
              </a:defRPr>
            </a:lvl1pPr>
          </a:lstStyle>
          <a:p>
            <a:pPr lvl="0"/>
            <a:r>
              <a:rPr lang="en-US" dirty="0"/>
              <a:t>#</a:t>
            </a:r>
          </a:p>
        </p:txBody>
      </p:sp>
      <p:sp>
        <p:nvSpPr>
          <p:cNvPr id="25" name="Text Placeholder 7">
            <a:extLst>
              <a:ext uri="{FF2B5EF4-FFF2-40B4-BE49-F238E27FC236}">
                <a16:creationId xmlns:a16="http://schemas.microsoft.com/office/drawing/2014/main" id="{938535DD-E9C5-864C-8926-7E3D83BFFE95}"/>
              </a:ext>
            </a:extLst>
          </p:cNvPr>
          <p:cNvSpPr>
            <a:spLocks noGrp="1" noChangeAspect="1"/>
          </p:cNvSpPr>
          <p:nvPr>
            <p:ph type="body" sz="quarter" idx="19" hasCustomPrompt="1"/>
          </p:nvPr>
        </p:nvSpPr>
        <p:spPr>
          <a:xfrm>
            <a:off x="4622229" y="2457230"/>
            <a:ext cx="652602" cy="649224"/>
          </a:xfrm>
          <a:prstGeom prst="ellipse">
            <a:avLst/>
          </a:prstGeom>
          <a:solidFill>
            <a:schemeClr val="bg2"/>
          </a:solidFill>
        </p:spPr>
        <p:txBody>
          <a:bodyPr tIns="0" anchor="ctr" anchorCtr="0"/>
          <a:lstStyle>
            <a:lvl1pPr marL="0" indent="0" algn="ctr">
              <a:lnSpc>
                <a:spcPct val="100000"/>
              </a:lnSpc>
              <a:buNone/>
              <a:defRPr sz="3000" b="1">
                <a:solidFill>
                  <a:schemeClr val="bg1"/>
                </a:solidFill>
              </a:defRPr>
            </a:lvl1pPr>
          </a:lstStyle>
          <a:p>
            <a:pPr lvl="0"/>
            <a:r>
              <a:rPr lang="en-US" dirty="0"/>
              <a:t>#</a:t>
            </a:r>
          </a:p>
        </p:txBody>
      </p:sp>
      <p:sp>
        <p:nvSpPr>
          <p:cNvPr id="26" name="Text Placeholder 7">
            <a:extLst>
              <a:ext uri="{FF2B5EF4-FFF2-40B4-BE49-F238E27FC236}">
                <a16:creationId xmlns:a16="http://schemas.microsoft.com/office/drawing/2014/main" id="{D80D6D79-50A6-CC4F-9C70-E7DF46E75836}"/>
              </a:ext>
            </a:extLst>
          </p:cNvPr>
          <p:cNvSpPr>
            <a:spLocks noGrp="1" noChangeAspect="1"/>
          </p:cNvSpPr>
          <p:nvPr>
            <p:ph type="body" sz="quarter" idx="20" hasCustomPrompt="1"/>
          </p:nvPr>
        </p:nvSpPr>
        <p:spPr>
          <a:xfrm>
            <a:off x="4622229" y="3436106"/>
            <a:ext cx="652602" cy="649224"/>
          </a:xfrm>
          <a:prstGeom prst="ellipse">
            <a:avLst/>
          </a:prstGeom>
          <a:solidFill>
            <a:schemeClr val="bg2"/>
          </a:solidFill>
        </p:spPr>
        <p:txBody>
          <a:bodyPr tIns="0" anchor="ctr" anchorCtr="0"/>
          <a:lstStyle>
            <a:lvl1pPr marL="0" indent="0" algn="ctr">
              <a:lnSpc>
                <a:spcPct val="100000"/>
              </a:lnSpc>
              <a:buNone/>
              <a:defRPr sz="3000" b="1">
                <a:solidFill>
                  <a:schemeClr val="bg1"/>
                </a:solidFill>
              </a:defRPr>
            </a:lvl1pPr>
          </a:lstStyle>
          <a:p>
            <a:pPr lvl="0"/>
            <a:r>
              <a:rPr lang="en-US" dirty="0"/>
              <a:t>#</a:t>
            </a:r>
          </a:p>
        </p:txBody>
      </p:sp>
      <p:sp>
        <p:nvSpPr>
          <p:cNvPr id="15" name="Text Placeholder 2">
            <a:extLst>
              <a:ext uri="{FF2B5EF4-FFF2-40B4-BE49-F238E27FC236}">
                <a16:creationId xmlns:a16="http://schemas.microsoft.com/office/drawing/2014/main" id="{955B327E-9974-A747-9E2A-4D36D9075150}"/>
              </a:ext>
            </a:extLst>
          </p:cNvPr>
          <p:cNvSpPr>
            <a:spLocks noGrp="1"/>
          </p:cNvSpPr>
          <p:nvPr>
            <p:ph type="body" sz="quarter" idx="21" hasCustomPrompt="1"/>
          </p:nvPr>
        </p:nvSpPr>
        <p:spPr>
          <a:xfrm>
            <a:off x="1208358" y="1438205"/>
            <a:ext cx="3202986" cy="746454"/>
          </a:xfrm>
          <a:prstGeom prst="rect">
            <a:avLst/>
          </a:prstGeom>
        </p:spPr>
        <p:txBody>
          <a:bodyPr lIns="64008" anchor="ctr">
            <a:noAutofit/>
          </a:bodyPr>
          <a:lstStyle>
            <a:lvl1pPr marL="0" indent="0" algn="l">
              <a:lnSpc>
                <a:spcPct val="100000"/>
              </a:lnSpc>
              <a:buNone/>
              <a:defRPr lang="en-US" sz="18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First list item, which can wrap to two lines</a:t>
            </a:r>
          </a:p>
        </p:txBody>
      </p:sp>
      <p:sp>
        <p:nvSpPr>
          <p:cNvPr id="27" name="Text Placeholder 2">
            <a:extLst>
              <a:ext uri="{FF2B5EF4-FFF2-40B4-BE49-F238E27FC236}">
                <a16:creationId xmlns:a16="http://schemas.microsoft.com/office/drawing/2014/main" id="{00C32198-953C-DC44-94A7-1B0FEE489084}"/>
              </a:ext>
            </a:extLst>
          </p:cNvPr>
          <p:cNvSpPr>
            <a:spLocks noGrp="1"/>
          </p:cNvSpPr>
          <p:nvPr>
            <p:ph type="body" sz="quarter" idx="22" hasCustomPrompt="1"/>
          </p:nvPr>
        </p:nvSpPr>
        <p:spPr>
          <a:xfrm>
            <a:off x="1208358" y="2417082"/>
            <a:ext cx="3202986" cy="746454"/>
          </a:xfrm>
          <a:prstGeom prst="rect">
            <a:avLst/>
          </a:prstGeom>
        </p:spPr>
        <p:txBody>
          <a:bodyPr lIns="64008" anchor="ctr">
            <a:noAutofit/>
          </a:bodyPr>
          <a:lstStyle>
            <a:lvl1pPr marL="0" indent="0" algn="l">
              <a:lnSpc>
                <a:spcPct val="100000"/>
              </a:lnSpc>
              <a:buNone/>
              <a:defRPr lang="en-US" sz="18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Second list item, which can wrap to two lines</a:t>
            </a:r>
          </a:p>
        </p:txBody>
      </p:sp>
      <p:sp>
        <p:nvSpPr>
          <p:cNvPr id="28" name="Text Placeholder 2">
            <a:extLst>
              <a:ext uri="{FF2B5EF4-FFF2-40B4-BE49-F238E27FC236}">
                <a16:creationId xmlns:a16="http://schemas.microsoft.com/office/drawing/2014/main" id="{6B00E38A-BD1F-D44C-9620-AF9EFCE3C462}"/>
              </a:ext>
            </a:extLst>
          </p:cNvPr>
          <p:cNvSpPr>
            <a:spLocks noGrp="1"/>
          </p:cNvSpPr>
          <p:nvPr>
            <p:ph type="body" sz="quarter" idx="23" hasCustomPrompt="1"/>
          </p:nvPr>
        </p:nvSpPr>
        <p:spPr>
          <a:xfrm>
            <a:off x="1208358" y="3395959"/>
            <a:ext cx="3202986" cy="746454"/>
          </a:xfrm>
          <a:prstGeom prst="rect">
            <a:avLst/>
          </a:prstGeom>
        </p:spPr>
        <p:txBody>
          <a:bodyPr lIns="64008" anchor="ctr">
            <a:noAutofit/>
          </a:bodyPr>
          <a:lstStyle>
            <a:lvl1pPr marL="0" indent="0" algn="l">
              <a:lnSpc>
                <a:spcPct val="100000"/>
              </a:lnSpc>
              <a:buNone/>
              <a:defRPr lang="en-US" sz="18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Third list item, which can wrap to two lines</a:t>
            </a:r>
          </a:p>
        </p:txBody>
      </p:sp>
      <p:sp>
        <p:nvSpPr>
          <p:cNvPr id="29" name="Text Placeholder 2">
            <a:extLst>
              <a:ext uri="{FF2B5EF4-FFF2-40B4-BE49-F238E27FC236}">
                <a16:creationId xmlns:a16="http://schemas.microsoft.com/office/drawing/2014/main" id="{ED9ED32F-6928-9745-B977-56D8A4568F83}"/>
              </a:ext>
            </a:extLst>
          </p:cNvPr>
          <p:cNvSpPr>
            <a:spLocks noGrp="1"/>
          </p:cNvSpPr>
          <p:nvPr>
            <p:ph type="body" sz="quarter" idx="24" hasCustomPrompt="1"/>
          </p:nvPr>
        </p:nvSpPr>
        <p:spPr>
          <a:xfrm>
            <a:off x="5485716" y="1438205"/>
            <a:ext cx="3202986" cy="746454"/>
          </a:xfrm>
          <a:prstGeom prst="rect">
            <a:avLst/>
          </a:prstGeom>
        </p:spPr>
        <p:txBody>
          <a:bodyPr lIns="64008" anchor="ctr">
            <a:noAutofit/>
          </a:bodyPr>
          <a:lstStyle>
            <a:lvl1pPr marL="0" indent="0" algn="l">
              <a:lnSpc>
                <a:spcPct val="100000"/>
              </a:lnSpc>
              <a:buNone/>
              <a:defRPr lang="en-US" sz="18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Fourth list item, which can wrap to two lines</a:t>
            </a:r>
          </a:p>
        </p:txBody>
      </p:sp>
      <p:sp>
        <p:nvSpPr>
          <p:cNvPr id="31" name="Text Placeholder 2">
            <a:extLst>
              <a:ext uri="{FF2B5EF4-FFF2-40B4-BE49-F238E27FC236}">
                <a16:creationId xmlns:a16="http://schemas.microsoft.com/office/drawing/2014/main" id="{23C3B905-5EE4-4546-A614-7BB5B3CBBAC6}"/>
              </a:ext>
            </a:extLst>
          </p:cNvPr>
          <p:cNvSpPr>
            <a:spLocks noGrp="1"/>
          </p:cNvSpPr>
          <p:nvPr>
            <p:ph type="body" sz="quarter" idx="25" hasCustomPrompt="1"/>
          </p:nvPr>
        </p:nvSpPr>
        <p:spPr>
          <a:xfrm>
            <a:off x="5485716" y="2417082"/>
            <a:ext cx="3202986" cy="746454"/>
          </a:xfrm>
          <a:prstGeom prst="rect">
            <a:avLst/>
          </a:prstGeom>
        </p:spPr>
        <p:txBody>
          <a:bodyPr lIns="64008" anchor="ctr">
            <a:noAutofit/>
          </a:bodyPr>
          <a:lstStyle>
            <a:lvl1pPr marL="0" indent="0" algn="l">
              <a:lnSpc>
                <a:spcPct val="100000"/>
              </a:lnSpc>
              <a:buNone/>
              <a:defRPr lang="en-US" sz="18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Fifth list item, which can wrap to two lines</a:t>
            </a:r>
          </a:p>
        </p:txBody>
      </p:sp>
      <p:sp>
        <p:nvSpPr>
          <p:cNvPr id="32" name="Text Placeholder 2">
            <a:extLst>
              <a:ext uri="{FF2B5EF4-FFF2-40B4-BE49-F238E27FC236}">
                <a16:creationId xmlns:a16="http://schemas.microsoft.com/office/drawing/2014/main" id="{D2B47E08-3831-3A42-BEBF-654B73EF09BD}"/>
              </a:ext>
            </a:extLst>
          </p:cNvPr>
          <p:cNvSpPr>
            <a:spLocks noGrp="1"/>
          </p:cNvSpPr>
          <p:nvPr>
            <p:ph type="body" sz="quarter" idx="26" hasCustomPrompt="1"/>
          </p:nvPr>
        </p:nvSpPr>
        <p:spPr>
          <a:xfrm>
            <a:off x="5485716" y="3395959"/>
            <a:ext cx="3202986" cy="746454"/>
          </a:xfrm>
          <a:prstGeom prst="rect">
            <a:avLst/>
          </a:prstGeom>
        </p:spPr>
        <p:txBody>
          <a:bodyPr lIns="64008" anchor="ctr">
            <a:noAutofit/>
          </a:bodyPr>
          <a:lstStyle>
            <a:lvl1pPr marL="0" indent="0" algn="l">
              <a:lnSpc>
                <a:spcPct val="100000"/>
              </a:lnSpc>
              <a:buNone/>
              <a:defRPr lang="en-US" sz="18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Sixth list item, which can wrap to two lines</a:t>
            </a:r>
          </a:p>
        </p:txBody>
      </p:sp>
    </p:spTree>
    <p:extLst>
      <p:ext uri="{BB962C8B-B14F-4D97-AF65-F5344CB8AC3E}">
        <p14:creationId xmlns:p14="http://schemas.microsoft.com/office/powerpoint/2010/main" val="22716276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ts - 2 numbers">
    <p:spTree>
      <p:nvGrpSpPr>
        <p:cNvPr id="1" name="Shape 16"/>
        <p:cNvGrpSpPr/>
        <p:nvPr/>
      </p:nvGrpSpPr>
      <p:grpSpPr>
        <a:xfrm>
          <a:off x="0" y="0"/>
          <a:ext cx="0" cy="0"/>
          <a:chOff x="0" y="0"/>
          <a:chExt cx="0" cy="0"/>
        </a:xfrm>
      </p:grpSpPr>
      <p:sp>
        <p:nvSpPr>
          <p:cNvPr id="27" name="Text Placeholder 2">
            <a:extLst>
              <a:ext uri="{FF2B5EF4-FFF2-40B4-BE49-F238E27FC236}">
                <a16:creationId xmlns:a16="http://schemas.microsoft.com/office/drawing/2014/main" id="{37B5C1DC-0C10-294B-95BF-2F2C22BEB0BB}"/>
              </a:ext>
            </a:extLst>
          </p:cNvPr>
          <p:cNvSpPr>
            <a:spLocks noGrp="1"/>
          </p:cNvSpPr>
          <p:nvPr>
            <p:ph type="body" sz="quarter" idx="12" hasCustomPrompt="1"/>
          </p:nvPr>
        </p:nvSpPr>
        <p:spPr>
          <a:xfrm>
            <a:off x="1218670" y="1389666"/>
            <a:ext cx="2527014" cy="424300"/>
          </a:xfrm>
          <a:prstGeom prst="rect">
            <a:avLst/>
          </a:prstGeom>
        </p:spPr>
        <p:txBody>
          <a:bodyPr lIns="64008">
            <a:noAutofit/>
          </a:bodyPr>
          <a:lstStyle>
            <a:lvl1pPr marL="0" indent="0" algn="ctr">
              <a:lnSpc>
                <a:spcPct val="100000"/>
              </a:lnSpc>
              <a:buNone/>
              <a:defRPr lang="en-US" sz="1300" b="1" i="0" cap="all" baseline="0">
                <a:solidFill>
                  <a:schemeClr val="bg1">
                    <a:lumMod val="65000"/>
                  </a:schemeClr>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30" name="Title Placeholder 4">
            <a:extLst>
              <a:ext uri="{FF2B5EF4-FFF2-40B4-BE49-F238E27FC236}">
                <a16:creationId xmlns:a16="http://schemas.microsoft.com/office/drawing/2014/main" id="{B1BEE3FB-4899-844F-8455-B9295D81677C}"/>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
        <p:nvSpPr>
          <p:cNvPr id="36" name="Text Placeholder 2">
            <a:extLst>
              <a:ext uri="{FF2B5EF4-FFF2-40B4-BE49-F238E27FC236}">
                <a16:creationId xmlns:a16="http://schemas.microsoft.com/office/drawing/2014/main" id="{93C8FB82-288F-A648-AD26-E9D13B151D69}"/>
              </a:ext>
            </a:extLst>
          </p:cNvPr>
          <p:cNvSpPr>
            <a:spLocks noGrp="1"/>
          </p:cNvSpPr>
          <p:nvPr>
            <p:ph type="body" sz="quarter" idx="20" hasCustomPrompt="1"/>
          </p:nvPr>
        </p:nvSpPr>
        <p:spPr>
          <a:xfrm>
            <a:off x="1218670" y="3580932"/>
            <a:ext cx="2527014" cy="424300"/>
          </a:xfrm>
          <a:prstGeom prst="rect">
            <a:avLst/>
          </a:prstGeom>
        </p:spPr>
        <p:txBody>
          <a:bodyPr lIns="64008">
            <a:noAutofit/>
          </a:bodyPr>
          <a:lstStyle>
            <a:lvl1pPr marL="0" indent="0" algn="ctr">
              <a:lnSpc>
                <a:spcPct val="100000"/>
              </a:lnSpc>
              <a:buNone/>
              <a:defRPr lang="en-US" sz="1400" b="1" i="0" baseline="0">
                <a:solidFill>
                  <a:schemeClr val="bg1">
                    <a:lumMod val="65000"/>
                  </a:schemeClr>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cxnSp>
        <p:nvCxnSpPr>
          <p:cNvPr id="12" name="Straight Connector 11">
            <a:extLst>
              <a:ext uri="{FF2B5EF4-FFF2-40B4-BE49-F238E27FC236}">
                <a16:creationId xmlns:a16="http://schemas.microsoft.com/office/drawing/2014/main" id="{03D5DF17-D6A2-F84F-B37C-4ABADE73E5F4}"/>
              </a:ext>
            </a:extLst>
          </p:cNvPr>
          <p:cNvCxnSpPr>
            <a:cxnSpLocks/>
          </p:cNvCxnSpPr>
          <p:nvPr userDrawn="1"/>
        </p:nvCxnSpPr>
        <p:spPr>
          <a:xfrm>
            <a:off x="4572000" y="1699925"/>
            <a:ext cx="0" cy="223383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9">
            <a:extLst>
              <a:ext uri="{FF2B5EF4-FFF2-40B4-BE49-F238E27FC236}">
                <a16:creationId xmlns:a16="http://schemas.microsoft.com/office/drawing/2014/main" id="{5E2ACB70-A1AC-4346-BD4D-334AFB2CAD0A}"/>
              </a:ext>
            </a:extLst>
          </p:cNvPr>
          <p:cNvSpPr>
            <a:spLocks noGrp="1"/>
          </p:cNvSpPr>
          <p:nvPr>
            <p:ph type="body" sz="quarter" idx="14" hasCustomPrompt="1"/>
          </p:nvPr>
        </p:nvSpPr>
        <p:spPr>
          <a:xfrm>
            <a:off x="891877" y="1941329"/>
            <a:ext cx="501580" cy="687718"/>
          </a:xfrm>
          <a:prstGeom prst="rect">
            <a:avLst/>
          </a:prstGeom>
        </p:spPr>
        <p:txBody>
          <a:bodyPr lIns="0" tIns="0" rIns="0" bIns="0" anchor="t" anchorCtr="0">
            <a:noAutofit/>
          </a:bodyPr>
          <a:lstStyle>
            <a:lvl1pPr marL="4763" indent="0" algn="l">
              <a:lnSpc>
                <a:spcPct val="80000"/>
              </a:lnSpc>
              <a:buNone/>
              <a:tabLst/>
              <a:defRPr sz="85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a:t>
            </a:r>
          </a:p>
        </p:txBody>
      </p:sp>
      <p:sp>
        <p:nvSpPr>
          <p:cNvPr id="19" name="Text Placeholder 9">
            <a:extLst>
              <a:ext uri="{FF2B5EF4-FFF2-40B4-BE49-F238E27FC236}">
                <a16:creationId xmlns:a16="http://schemas.microsoft.com/office/drawing/2014/main" id="{42EDC512-AD27-5844-A327-102036EE37E7}"/>
              </a:ext>
            </a:extLst>
          </p:cNvPr>
          <p:cNvSpPr>
            <a:spLocks noGrp="1"/>
          </p:cNvSpPr>
          <p:nvPr>
            <p:ph type="body" sz="quarter" idx="25" hasCustomPrompt="1"/>
          </p:nvPr>
        </p:nvSpPr>
        <p:spPr>
          <a:xfrm>
            <a:off x="1506911" y="1909240"/>
            <a:ext cx="1960379" cy="1416966"/>
          </a:xfrm>
          <a:prstGeom prst="rect">
            <a:avLst/>
          </a:prstGeom>
        </p:spPr>
        <p:txBody>
          <a:bodyPr lIns="0" tIns="0" rIns="0" bIns="0" anchor="t" anchorCtr="0">
            <a:noAutofit/>
          </a:bodyPr>
          <a:lstStyle>
            <a:lvl1pPr marL="4763" marR="0" indent="0" algn="l" defTabSz="914400" rtl="0" eaLnBrk="1" fontAlgn="auto" latinLnBrk="0" hangingPunct="1">
              <a:lnSpc>
                <a:spcPct val="80000"/>
              </a:lnSpc>
              <a:spcBef>
                <a:spcPts val="1000"/>
              </a:spcBef>
              <a:spcAft>
                <a:spcPts val="0"/>
              </a:spcAft>
              <a:buClr>
                <a:schemeClr val="tx1"/>
              </a:buClr>
              <a:buSzTx/>
              <a:buFont typeface="Arial" panose="020B0604020202020204" pitchFamily="34" charset="0"/>
              <a:buNone/>
              <a:tabLst/>
              <a:defRPr sz="14000" b="1" i="0" spc="-300" baseline="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00</a:t>
            </a:r>
          </a:p>
        </p:txBody>
      </p:sp>
      <p:sp>
        <p:nvSpPr>
          <p:cNvPr id="20" name="Text Placeholder 9">
            <a:extLst>
              <a:ext uri="{FF2B5EF4-FFF2-40B4-BE49-F238E27FC236}">
                <a16:creationId xmlns:a16="http://schemas.microsoft.com/office/drawing/2014/main" id="{47B0F113-6B5E-1C4A-9F6A-D3B17E00265A}"/>
              </a:ext>
            </a:extLst>
          </p:cNvPr>
          <p:cNvSpPr>
            <a:spLocks noGrp="1"/>
          </p:cNvSpPr>
          <p:nvPr>
            <p:ph type="body" sz="quarter" idx="26" hasCustomPrompt="1"/>
          </p:nvPr>
        </p:nvSpPr>
        <p:spPr>
          <a:xfrm>
            <a:off x="3408883" y="2421992"/>
            <a:ext cx="702031" cy="687718"/>
          </a:xfrm>
          <a:prstGeom prst="rect">
            <a:avLst/>
          </a:prstGeom>
        </p:spPr>
        <p:txBody>
          <a:bodyPr lIns="0" tIns="0" rIns="0" bIns="0" anchor="t" anchorCtr="0">
            <a:noAutofit/>
          </a:bodyPr>
          <a:lstStyle>
            <a:lvl1pPr marL="4763" indent="0" algn="l">
              <a:lnSpc>
                <a:spcPct val="80000"/>
              </a:lnSpc>
              <a:buNone/>
              <a:tabLst/>
              <a:defRPr sz="85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K</a:t>
            </a:r>
          </a:p>
        </p:txBody>
      </p:sp>
      <p:sp>
        <p:nvSpPr>
          <p:cNvPr id="21" name="Text Placeholder 2">
            <a:extLst>
              <a:ext uri="{FF2B5EF4-FFF2-40B4-BE49-F238E27FC236}">
                <a16:creationId xmlns:a16="http://schemas.microsoft.com/office/drawing/2014/main" id="{16AD0AA7-F34F-4246-B805-2B6BB88D0922}"/>
              </a:ext>
            </a:extLst>
          </p:cNvPr>
          <p:cNvSpPr>
            <a:spLocks noGrp="1"/>
          </p:cNvSpPr>
          <p:nvPr>
            <p:ph type="body" sz="quarter" idx="27" hasCustomPrompt="1"/>
          </p:nvPr>
        </p:nvSpPr>
        <p:spPr>
          <a:xfrm>
            <a:off x="5330401" y="1389666"/>
            <a:ext cx="2527014" cy="424300"/>
          </a:xfrm>
          <a:prstGeom prst="rect">
            <a:avLst/>
          </a:prstGeom>
        </p:spPr>
        <p:txBody>
          <a:bodyPr lIns="64008">
            <a:noAutofit/>
          </a:bodyPr>
          <a:lstStyle>
            <a:lvl1pPr marL="0" indent="0" algn="ctr">
              <a:lnSpc>
                <a:spcPct val="100000"/>
              </a:lnSpc>
              <a:buNone/>
              <a:defRPr lang="en-US" sz="1300" b="1" i="0" cap="all" baseline="0">
                <a:solidFill>
                  <a:schemeClr val="bg1">
                    <a:lumMod val="65000"/>
                  </a:schemeClr>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22" name="Text Placeholder 2">
            <a:extLst>
              <a:ext uri="{FF2B5EF4-FFF2-40B4-BE49-F238E27FC236}">
                <a16:creationId xmlns:a16="http://schemas.microsoft.com/office/drawing/2014/main" id="{21CC184C-01A4-D04B-AE0B-95550D5446F1}"/>
              </a:ext>
            </a:extLst>
          </p:cNvPr>
          <p:cNvSpPr>
            <a:spLocks noGrp="1"/>
          </p:cNvSpPr>
          <p:nvPr>
            <p:ph type="body" sz="quarter" idx="28" hasCustomPrompt="1"/>
          </p:nvPr>
        </p:nvSpPr>
        <p:spPr>
          <a:xfrm>
            <a:off x="5330401" y="3580932"/>
            <a:ext cx="2527014" cy="424300"/>
          </a:xfrm>
          <a:prstGeom prst="rect">
            <a:avLst/>
          </a:prstGeom>
        </p:spPr>
        <p:txBody>
          <a:bodyPr lIns="64008">
            <a:noAutofit/>
          </a:bodyPr>
          <a:lstStyle>
            <a:lvl1pPr marL="0" indent="0" algn="ctr">
              <a:lnSpc>
                <a:spcPct val="100000"/>
              </a:lnSpc>
              <a:buNone/>
              <a:defRPr lang="en-US" sz="1400" b="1" i="0" baseline="0">
                <a:solidFill>
                  <a:schemeClr val="bg1">
                    <a:lumMod val="65000"/>
                  </a:schemeClr>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23" name="Text Placeholder 9">
            <a:extLst>
              <a:ext uri="{FF2B5EF4-FFF2-40B4-BE49-F238E27FC236}">
                <a16:creationId xmlns:a16="http://schemas.microsoft.com/office/drawing/2014/main" id="{612D7DE7-5255-C94F-A466-875F57AFF27E}"/>
              </a:ext>
            </a:extLst>
          </p:cNvPr>
          <p:cNvSpPr>
            <a:spLocks noGrp="1"/>
          </p:cNvSpPr>
          <p:nvPr>
            <p:ph type="body" sz="quarter" idx="29" hasCustomPrompt="1"/>
          </p:nvPr>
        </p:nvSpPr>
        <p:spPr>
          <a:xfrm>
            <a:off x="5003608" y="1941329"/>
            <a:ext cx="501580" cy="687718"/>
          </a:xfrm>
          <a:prstGeom prst="rect">
            <a:avLst/>
          </a:prstGeom>
        </p:spPr>
        <p:txBody>
          <a:bodyPr lIns="0" tIns="0" rIns="0" bIns="0" anchor="t" anchorCtr="0">
            <a:noAutofit/>
          </a:bodyPr>
          <a:lstStyle>
            <a:lvl1pPr marL="4763" indent="0" algn="l">
              <a:lnSpc>
                <a:spcPct val="80000"/>
              </a:lnSpc>
              <a:buNone/>
              <a:tabLst/>
              <a:defRPr sz="85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a:t>
            </a:r>
          </a:p>
        </p:txBody>
      </p:sp>
      <p:sp>
        <p:nvSpPr>
          <p:cNvPr id="24" name="Text Placeholder 9">
            <a:extLst>
              <a:ext uri="{FF2B5EF4-FFF2-40B4-BE49-F238E27FC236}">
                <a16:creationId xmlns:a16="http://schemas.microsoft.com/office/drawing/2014/main" id="{5642AEB8-8A86-5F49-B34B-260B15A4462C}"/>
              </a:ext>
            </a:extLst>
          </p:cNvPr>
          <p:cNvSpPr>
            <a:spLocks noGrp="1"/>
          </p:cNvSpPr>
          <p:nvPr>
            <p:ph type="body" sz="quarter" idx="30" hasCustomPrompt="1"/>
          </p:nvPr>
        </p:nvSpPr>
        <p:spPr>
          <a:xfrm>
            <a:off x="5618642" y="1909240"/>
            <a:ext cx="1960379" cy="1416966"/>
          </a:xfrm>
          <a:prstGeom prst="rect">
            <a:avLst/>
          </a:prstGeom>
        </p:spPr>
        <p:txBody>
          <a:bodyPr lIns="0" tIns="0" rIns="0" bIns="0" anchor="t" anchorCtr="0">
            <a:noAutofit/>
          </a:bodyPr>
          <a:lstStyle>
            <a:lvl1pPr marL="4763" indent="0" algn="l">
              <a:lnSpc>
                <a:spcPct val="80000"/>
              </a:lnSpc>
              <a:buNone/>
              <a:tabLst/>
              <a:defRPr sz="14000" b="1" i="0" spc="-300" baseline="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00</a:t>
            </a:r>
          </a:p>
        </p:txBody>
      </p:sp>
      <p:sp>
        <p:nvSpPr>
          <p:cNvPr id="25" name="Text Placeholder 9">
            <a:extLst>
              <a:ext uri="{FF2B5EF4-FFF2-40B4-BE49-F238E27FC236}">
                <a16:creationId xmlns:a16="http://schemas.microsoft.com/office/drawing/2014/main" id="{D608BA89-C4A8-704E-AC0A-F3BEDE683409}"/>
              </a:ext>
            </a:extLst>
          </p:cNvPr>
          <p:cNvSpPr>
            <a:spLocks noGrp="1"/>
          </p:cNvSpPr>
          <p:nvPr>
            <p:ph type="body" sz="quarter" idx="31" hasCustomPrompt="1"/>
          </p:nvPr>
        </p:nvSpPr>
        <p:spPr>
          <a:xfrm>
            <a:off x="7520614" y="2421992"/>
            <a:ext cx="702031" cy="687718"/>
          </a:xfrm>
          <a:prstGeom prst="rect">
            <a:avLst/>
          </a:prstGeom>
        </p:spPr>
        <p:txBody>
          <a:bodyPr lIns="0" tIns="0" rIns="0" bIns="0" anchor="t" anchorCtr="0">
            <a:noAutofit/>
          </a:bodyPr>
          <a:lstStyle>
            <a:lvl1pPr marL="4763" indent="0" algn="l">
              <a:lnSpc>
                <a:spcPct val="80000"/>
              </a:lnSpc>
              <a:buNone/>
              <a:tabLst/>
              <a:defRPr sz="85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M</a:t>
            </a:r>
          </a:p>
        </p:txBody>
      </p:sp>
    </p:spTree>
    <p:extLst>
      <p:ext uri="{BB962C8B-B14F-4D97-AF65-F5344CB8AC3E}">
        <p14:creationId xmlns:p14="http://schemas.microsoft.com/office/powerpoint/2010/main" val="16239754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s - 3 numbers">
    <p:spTree>
      <p:nvGrpSpPr>
        <p:cNvPr id="1" name="Shape 16"/>
        <p:cNvGrpSpPr/>
        <p:nvPr/>
      </p:nvGrpSpPr>
      <p:grpSpPr>
        <a:xfrm>
          <a:off x="0" y="0"/>
          <a:ext cx="0" cy="0"/>
          <a:chOff x="0" y="0"/>
          <a:chExt cx="0" cy="0"/>
        </a:xfrm>
      </p:grpSpPr>
      <p:sp>
        <p:nvSpPr>
          <p:cNvPr id="30" name="Title Placeholder 4">
            <a:extLst>
              <a:ext uri="{FF2B5EF4-FFF2-40B4-BE49-F238E27FC236}">
                <a16:creationId xmlns:a16="http://schemas.microsoft.com/office/drawing/2014/main" id="{B1BEE3FB-4899-844F-8455-B9295D81677C}"/>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
        <p:nvSpPr>
          <p:cNvPr id="36" name="Text Placeholder 2">
            <a:extLst>
              <a:ext uri="{FF2B5EF4-FFF2-40B4-BE49-F238E27FC236}">
                <a16:creationId xmlns:a16="http://schemas.microsoft.com/office/drawing/2014/main" id="{93C8FB82-288F-A648-AD26-E9D13B151D69}"/>
              </a:ext>
            </a:extLst>
          </p:cNvPr>
          <p:cNvSpPr>
            <a:spLocks noGrp="1"/>
          </p:cNvSpPr>
          <p:nvPr>
            <p:ph type="body" sz="quarter" idx="20" hasCustomPrompt="1"/>
          </p:nvPr>
        </p:nvSpPr>
        <p:spPr>
          <a:xfrm>
            <a:off x="256840" y="3125620"/>
            <a:ext cx="2527014" cy="424300"/>
          </a:xfrm>
          <a:prstGeom prst="rect">
            <a:avLst/>
          </a:prstGeom>
        </p:spPr>
        <p:txBody>
          <a:bodyPr lIns="64008">
            <a:noAutofit/>
          </a:bodyPr>
          <a:lstStyle>
            <a:lvl1pPr marL="0" indent="0" algn="ctr">
              <a:lnSpc>
                <a:spcPct val="100000"/>
              </a:lnSpc>
              <a:buNone/>
              <a:defRPr lang="en-US" sz="1400" b="1" i="0" baseline="0">
                <a:solidFill>
                  <a:schemeClr val="bg1">
                    <a:lumMod val="65000"/>
                  </a:schemeClr>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cxnSp>
        <p:nvCxnSpPr>
          <p:cNvPr id="12" name="Straight Connector 11">
            <a:extLst>
              <a:ext uri="{FF2B5EF4-FFF2-40B4-BE49-F238E27FC236}">
                <a16:creationId xmlns:a16="http://schemas.microsoft.com/office/drawing/2014/main" id="{03D5DF17-D6A2-F84F-B37C-4ABADE73E5F4}"/>
              </a:ext>
            </a:extLst>
          </p:cNvPr>
          <p:cNvCxnSpPr>
            <a:cxnSpLocks/>
          </p:cNvCxnSpPr>
          <p:nvPr userDrawn="1"/>
        </p:nvCxnSpPr>
        <p:spPr>
          <a:xfrm>
            <a:off x="2689284" y="1561500"/>
            <a:ext cx="0" cy="200451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9">
            <a:extLst>
              <a:ext uri="{FF2B5EF4-FFF2-40B4-BE49-F238E27FC236}">
                <a16:creationId xmlns:a16="http://schemas.microsoft.com/office/drawing/2014/main" id="{5E2ACB70-A1AC-4346-BD4D-334AFB2CAD0A}"/>
              </a:ext>
            </a:extLst>
          </p:cNvPr>
          <p:cNvSpPr>
            <a:spLocks noGrp="1"/>
          </p:cNvSpPr>
          <p:nvPr>
            <p:ph type="body" sz="quarter" idx="14" hasCustomPrompt="1"/>
          </p:nvPr>
        </p:nvSpPr>
        <p:spPr>
          <a:xfrm>
            <a:off x="206997" y="1889982"/>
            <a:ext cx="501580" cy="687718"/>
          </a:xfrm>
          <a:prstGeom prst="rect">
            <a:avLst/>
          </a:prstGeom>
        </p:spPr>
        <p:txBody>
          <a:bodyPr lIns="0" tIns="0" rIns="0" bIns="0" anchor="t" anchorCtr="0">
            <a:noAutofit/>
          </a:bodyPr>
          <a:lstStyle>
            <a:lvl1pPr marL="4763" indent="0" algn="l">
              <a:lnSpc>
                <a:spcPct val="80000"/>
              </a:lnSpc>
              <a:buNone/>
              <a:tabLst/>
              <a:defRPr sz="70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a:t>
            </a:r>
          </a:p>
        </p:txBody>
      </p:sp>
      <p:sp>
        <p:nvSpPr>
          <p:cNvPr id="19" name="Text Placeholder 9">
            <a:extLst>
              <a:ext uri="{FF2B5EF4-FFF2-40B4-BE49-F238E27FC236}">
                <a16:creationId xmlns:a16="http://schemas.microsoft.com/office/drawing/2014/main" id="{42EDC512-AD27-5844-A327-102036EE37E7}"/>
              </a:ext>
            </a:extLst>
          </p:cNvPr>
          <p:cNvSpPr>
            <a:spLocks noGrp="1"/>
          </p:cNvSpPr>
          <p:nvPr>
            <p:ph type="body" sz="quarter" idx="25" hasCustomPrompt="1"/>
          </p:nvPr>
        </p:nvSpPr>
        <p:spPr>
          <a:xfrm>
            <a:off x="709114" y="1816252"/>
            <a:ext cx="1619086" cy="1170149"/>
          </a:xfrm>
          <a:prstGeom prst="rect">
            <a:avLst/>
          </a:prstGeom>
        </p:spPr>
        <p:txBody>
          <a:bodyPr lIns="0" tIns="0" rIns="0" bIns="0" anchor="t" anchorCtr="0">
            <a:noAutofit/>
          </a:bodyPr>
          <a:lstStyle>
            <a:lvl1pPr marL="4763" indent="0" algn="l">
              <a:lnSpc>
                <a:spcPct val="80000"/>
              </a:lnSpc>
              <a:buNone/>
              <a:tabLst/>
              <a:defRPr sz="12000" b="1" i="0" spc="-300" baseline="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00</a:t>
            </a:r>
          </a:p>
        </p:txBody>
      </p:sp>
      <p:sp>
        <p:nvSpPr>
          <p:cNvPr id="20" name="Text Placeholder 9">
            <a:extLst>
              <a:ext uri="{FF2B5EF4-FFF2-40B4-BE49-F238E27FC236}">
                <a16:creationId xmlns:a16="http://schemas.microsoft.com/office/drawing/2014/main" id="{47B0F113-6B5E-1C4A-9F6A-D3B17E00265A}"/>
              </a:ext>
            </a:extLst>
          </p:cNvPr>
          <p:cNvSpPr>
            <a:spLocks noGrp="1"/>
          </p:cNvSpPr>
          <p:nvPr>
            <p:ph type="body" sz="quarter" idx="26" hasCustomPrompt="1"/>
          </p:nvPr>
        </p:nvSpPr>
        <p:spPr>
          <a:xfrm>
            <a:off x="2339222" y="2233841"/>
            <a:ext cx="702031" cy="687718"/>
          </a:xfrm>
          <a:prstGeom prst="rect">
            <a:avLst/>
          </a:prstGeom>
        </p:spPr>
        <p:txBody>
          <a:bodyPr lIns="0" tIns="0" rIns="0" bIns="0" anchor="t" anchorCtr="0">
            <a:noAutofit/>
          </a:bodyPr>
          <a:lstStyle>
            <a:lvl1pPr marL="4763" indent="0" algn="l">
              <a:lnSpc>
                <a:spcPct val="80000"/>
              </a:lnSpc>
              <a:buNone/>
              <a:tabLst/>
              <a:defRPr sz="70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K</a:t>
            </a:r>
          </a:p>
        </p:txBody>
      </p:sp>
      <p:sp>
        <p:nvSpPr>
          <p:cNvPr id="34" name="Text Placeholder 2">
            <a:extLst>
              <a:ext uri="{FF2B5EF4-FFF2-40B4-BE49-F238E27FC236}">
                <a16:creationId xmlns:a16="http://schemas.microsoft.com/office/drawing/2014/main" id="{08C00A95-89FE-8C4A-90B8-C3BDFD87EA7E}"/>
              </a:ext>
            </a:extLst>
          </p:cNvPr>
          <p:cNvSpPr>
            <a:spLocks noGrp="1"/>
          </p:cNvSpPr>
          <p:nvPr>
            <p:ph type="body" sz="quarter" idx="28" hasCustomPrompt="1"/>
          </p:nvPr>
        </p:nvSpPr>
        <p:spPr>
          <a:xfrm>
            <a:off x="3308493" y="3125620"/>
            <a:ext cx="2527014" cy="424300"/>
          </a:xfrm>
          <a:prstGeom prst="rect">
            <a:avLst/>
          </a:prstGeom>
        </p:spPr>
        <p:txBody>
          <a:bodyPr lIns="64008">
            <a:noAutofit/>
          </a:bodyPr>
          <a:lstStyle>
            <a:lvl1pPr marL="0" indent="0" algn="ctr">
              <a:lnSpc>
                <a:spcPct val="100000"/>
              </a:lnSpc>
              <a:buNone/>
              <a:defRPr lang="en-US" sz="1400" b="1" i="0" baseline="0">
                <a:solidFill>
                  <a:schemeClr val="bg1">
                    <a:lumMod val="65000"/>
                  </a:schemeClr>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cxnSp>
        <p:nvCxnSpPr>
          <p:cNvPr id="35" name="Straight Connector 34">
            <a:extLst>
              <a:ext uri="{FF2B5EF4-FFF2-40B4-BE49-F238E27FC236}">
                <a16:creationId xmlns:a16="http://schemas.microsoft.com/office/drawing/2014/main" id="{DAD1EBF1-9480-F341-BF2F-3F4E7AEE132B}"/>
              </a:ext>
            </a:extLst>
          </p:cNvPr>
          <p:cNvCxnSpPr>
            <a:cxnSpLocks/>
          </p:cNvCxnSpPr>
          <p:nvPr userDrawn="1"/>
        </p:nvCxnSpPr>
        <p:spPr>
          <a:xfrm>
            <a:off x="5698301" y="1561500"/>
            <a:ext cx="0" cy="200451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Text Placeholder 9">
            <a:extLst>
              <a:ext uri="{FF2B5EF4-FFF2-40B4-BE49-F238E27FC236}">
                <a16:creationId xmlns:a16="http://schemas.microsoft.com/office/drawing/2014/main" id="{7C0B2B62-A9DC-0B43-9993-1214F588BFF8}"/>
              </a:ext>
            </a:extLst>
          </p:cNvPr>
          <p:cNvSpPr>
            <a:spLocks noGrp="1"/>
          </p:cNvSpPr>
          <p:nvPr>
            <p:ph type="body" sz="quarter" idx="29" hasCustomPrompt="1"/>
          </p:nvPr>
        </p:nvSpPr>
        <p:spPr>
          <a:xfrm>
            <a:off x="3258650" y="1889982"/>
            <a:ext cx="501580" cy="687718"/>
          </a:xfrm>
          <a:prstGeom prst="rect">
            <a:avLst/>
          </a:prstGeom>
        </p:spPr>
        <p:txBody>
          <a:bodyPr lIns="0" tIns="0" rIns="0" bIns="0" anchor="t" anchorCtr="0">
            <a:noAutofit/>
          </a:bodyPr>
          <a:lstStyle>
            <a:lvl1pPr marL="4763" indent="0" algn="l">
              <a:lnSpc>
                <a:spcPct val="80000"/>
              </a:lnSpc>
              <a:buNone/>
              <a:tabLst/>
              <a:defRPr sz="70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a:t>
            </a:r>
          </a:p>
        </p:txBody>
      </p:sp>
      <p:sp>
        <p:nvSpPr>
          <p:cNvPr id="42" name="Text Placeholder 9">
            <a:extLst>
              <a:ext uri="{FF2B5EF4-FFF2-40B4-BE49-F238E27FC236}">
                <a16:creationId xmlns:a16="http://schemas.microsoft.com/office/drawing/2014/main" id="{D4BBFE2B-BE2E-ED48-9D91-C818ED8BFEBC}"/>
              </a:ext>
            </a:extLst>
          </p:cNvPr>
          <p:cNvSpPr>
            <a:spLocks noGrp="1"/>
          </p:cNvSpPr>
          <p:nvPr>
            <p:ph type="body" sz="quarter" idx="30" hasCustomPrompt="1"/>
          </p:nvPr>
        </p:nvSpPr>
        <p:spPr>
          <a:xfrm>
            <a:off x="3760767" y="1816252"/>
            <a:ext cx="1619086" cy="1170149"/>
          </a:xfrm>
          <a:prstGeom prst="rect">
            <a:avLst/>
          </a:prstGeom>
        </p:spPr>
        <p:txBody>
          <a:bodyPr lIns="0" tIns="0" rIns="0" bIns="0" anchor="t" anchorCtr="0">
            <a:noAutofit/>
          </a:bodyPr>
          <a:lstStyle>
            <a:lvl1pPr marL="4763" indent="0" algn="l">
              <a:lnSpc>
                <a:spcPct val="80000"/>
              </a:lnSpc>
              <a:buNone/>
              <a:tabLst/>
              <a:defRPr sz="12000" b="1" i="0" spc="-300" baseline="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00</a:t>
            </a:r>
          </a:p>
        </p:txBody>
      </p:sp>
      <p:sp>
        <p:nvSpPr>
          <p:cNvPr id="43" name="Text Placeholder 9">
            <a:extLst>
              <a:ext uri="{FF2B5EF4-FFF2-40B4-BE49-F238E27FC236}">
                <a16:creationId xmlns:a16="http://schemas.microsoft.com/office/drawing/2014/main" id="{B2C1F089-2891-8C4A-9CA8-65B518949E54}"/>
              </a:ext>
            </a:extLst>
          </p:cNvPr>
          <p:cNvSpPr>
            <a:spLocks noGrp="1"/>
          </p:cNvSpPr>
          <p:nvPr>
            <p:ph type="body" sz="quarter" idx="31" hasCustomPrompt="1"/>
          </p:nvPr>
        </p:nvSpPr>
        <p:spPr>
          <a:xfrm>
            <a:off x="5390875" y="2233841"/>
            <a:ext cx="702031" cy="687718"/>
          </a:xfrm>
          <a:prstGeom prst="rect">
            <a:avLst/>
          </a:prstGeom>
        </p:spPr>
        <p:txBody>
          <a:bodyPr lIns="0" tIns="0" rIns="0" bIns="0" anchor="t" anchorCtr="0">
            <a:noAutofit/>
          </a:bodyPr>
          <a:lstStyle>
            <a:lvl1pPr marL="4763" indent="0" algn="l">
              <a:lnSpc>
                <a:spcPct val="80000"/>
              </a:lnSpc>
              <a:buNone/>
              <a:tabLst/>
              <a:defRPr sz="70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K</a:t>
            </a:r>
          </a:p>
        </p:txBody>
      </p:sp>
      <p:sp>
        <p:nvSpPr>
          <p:cNvPr id="45" name="Text Placeholder 2">
            <a:extLst>
              <a:ext uri="{FF2B5EF4-FFF2-40B4-BE49-F238E27FC236}">
                <a16:creationId xmlns:a16="http://schemas.microsoft.com/office/drawing/2014/main" id="{2F7E586F-4D63-A445-99F4-2AC2768B63C2}"/>
              </a:ext>
            </a:extLst>
          </p:cNvPr>
          <p:cNvSpPr>
            <a:spLocks noGrp="1"/>
          </p:cNvSpPr>
          <p:nvPr>
            <p:ph type="body" sz="quarter" idx="33" hasCustomPrompt="1"/>
          </p:nvPr>
        </p:nvSpPr>
        <p:spPr>
          <a:xfrm>
            <a:off x="6328177" y="3125620"/>
            <a:ext cx="2527014" cy="424300"/>
          </a:xfrm>
          <a:prstGeom prst="rect">
            <a:avLst/>
          </a:prstGeom>
        </p:spPr>
        <p:txBody>
          <a:bodyPr lIns="64008">
            <a:noAutofit/>
          </a:bodyPr>
          <a:lstStyle>
            <a:lvl1pPr marL="0" indent="0" algn="ctr">
              <a:lnSpc>
                <a:spcPct val="100000"/>
              </a:lnSpc>
              <a:buNone/>
              <a:defRPr lang="en-US" sz="1400" b="1" i="0" baseline="0">
                <a:solidFill>
                  <a:schemeClr val="bg1">
                    <a:lumMod val="65000"/>
                  </a:schemeClr>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46" name="Text Placeholder 9">
            <a:extLst>
              <a:ext uri="{FF2B5EF4-FFF2-40B4-BE49-F238E27FC236}">
                <a16:creationId xmlns:a16="http://schemas.microsoft.com/office/drawing/2014/main" id="{6A3CEDFC-ADEC-FF47-880C-5EDFC9A34C24}"/>
              </a:ext>
            </a:extLst>
          </p:cNvPr>
          <p:cNvSpPr>
            <a:spLocks noGrp="1"/>
          </p:cNvSpPr>
          <p:nvPr>
            <p:ph type="body" sz="quarter" idx="34" hasCustomPrompt="1"/>
          </p:nvPr>
        </p:nvSpPr>
        <p:spPr>
          <a:xfrm>
            <a:off x="6278334" y="1889982"/>
            <a:ext cx="501580" cy="687718"/>
          </a:xfrm>
          <a:prstGeom prst="rect">
            <a:avLst/>
          </a:prstGeom>
        </p:spPr>
        <p:txBody>
          <a:bodyPr lIns="0" tIns="0" rIns="0" bIns="0" anchor="t" anchorCtr="0">
            <a:noAutofit/>
          </a:bodyPr>
          <a:lstStyle>
            <a:lvl1pPr marL="4763" indent="0" algn="l">
              <a:lnSpc>
                <a:spcPct val="80000"/>
              </a:lnSpc>
              <a:buNone/>
              <a:tabLst/>
              <a:defRPr sz="70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a:t>
            </a:r>
          </a:p>
        </p:txBody>
      </p:sp>
      <p:sp>
        <p:nvSpPr>
          <p:cNvPr id="47" name="Text Placeholder 9">
            <a:extLst>
              <a:ext uri="{FF2B5EF4-FFF2-40B4-BE49-F238E27FC236}">
                <a16:creationId xmlns:a16="http://schemas.microsoft.com/office/drawing/2014/main" id="{60B5477F-EEF7-4141-A48E-57AE446BB8CF}"/>
              </a:ext>
            </a:extLst>
          </p:cNvPr>
          <p:cNvSpPr>
            <a:spLocks noGrp="1"/>
          </p:cNvSpPr>
          <p:nvPr>
            <p:ph type="body" sz="quarter" idx="35" hasCustomPrompt="1"/>
          </p:nvPr>
        </p:nvSpPr>
        <p:spPr>
          <a:xfrm>
            <a:off x="6780451" y="1816252"/>
            <a:ext cx="1619086" cy="1170149"/>
          </a:xfrm>
          <a:prstGeom prst="rect">
            <a:avLst/>
          </a:prstGeom>
        </p:spPr>
        <p:txBody>
          <a:bodyPr lIns="0" tIns="0" rIns="0" bIns="0" anchor="t" anchorCtr="0">
            <a:noAutofit/>
          </a:bodyPr>
          <a:lstStyle>
            <a:lvl1pPr marL="4763" indent="0" algn="l">
              <a:lnSpc>
                <a:spcPct val="80000"/>
              </a:lnSpc>
              <a:buNone/>
              <a:tabLst/>
              <a:defRPr sz="12000" b="1" i="0" spc="-300" baseline="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00</a:t>
            </a:r>
          </a:p>
        </p:txBody>
      </p:sp>
      <p:sp>
        <p:nvSpPr>
          <p:cNvPr id="48" name="Text Placeholder 9">
            <a:extLst>
              <a:ext uri="{FF2B5EF4-FFF2-40B4-BE49-F238E27FC236}">
                <a16:creationId xmlns:a16="http://schemas.microsoft.com/office/drawing/2014/main" id="{C1E333DD-F985-614E-9F73-5C22F5DC6197}"/>
              </a:ext>
            </a:extLst>
          </p:cNvPr>
          <p:cNvSpPr>
            <a:spLocks noGrp="1"/>
          </p:cNvSpPr>
          <p:nvPr>
            <p:ph type="body" sz="quarter" idx="36" hasCustomPrompt="1"/>
          </p:nvPr>
        </p:nvSpPr>
        <p:spPr>
          <a:xfrm>
            <a:off x="8410559" y="2233841"/>
            <a:ext cx="702031" cy="687718"/>
          </a:xfrm>
          <a:prstGeom prst="rect">
            <a:avLst/>
          </a:prstGeom>
        </p:spPr>
        <p:txBody>
          <a:bodyPr lIns="0" tIns="0" rIns="0" bIns="0" anchor="t" anchorCtr="0">
            <a:noAutofit/>
          </a:bodyPr>
          <a:lstStyle>
            <a:lvl1pPr marL="4763" indent="0" algn="l">
              <a:lnSpc>
                <a:spcPct val="80000"/>
              </a:lnSpc>
              <a:buNone/>
              <a:tabLst/>
              <a:defRPr sz="70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K</a:t>
            </a:r>
          </a:p>
        </p:txBody>
      </p:sp>
    </p:spTree>
    <p:extLst>
      <p:ext uri="{BB962C8B-B14F-4D97-AF65-F5344CB8AC3E}">
        <p14:creationId xmlns:p14="http://schemas.microsoft.com/office/powerpoint/2010/main" val="32757601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tats - 3 numbers">
    <p:spTree>
      <p:nvGrpSpPr>
        <p:cNvPr id="1" name="Shape 16"/>
        <p:cNvGrpSpPr/>
        <p:nvPr/>
      </p:nvGrpSpPr>
      <p:grpSpPr>
        <a:xfrm>
          <a:off x="0" y="0"/>
          <a:ext cx="0" cy="0"/>
          <a:chOff x="0" y="0"/>
          <a:chExt cx="0" cy="0"/>
        </a:xfrm>
      </p:grpSpPr>
      <p:sp>
        <p:nvSpPr>
          <p:cNvPr id="30" name="Title Placeholder 4">
            <a:extLst>
              <a:ext uri="{FF2B5EF4-FFF2-40B4-BE49-F238E27FC236}">
                <a16:creationId xmlns:a16="http://schemas.microsoft.com/office/drawing/2014/main" id="{B1BEE3FB-4899-844F-8455-B9295D81677C}"/>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
        <p:nvSpPr>
          <p:cNvPr id="36" name="Text Placeholder 2">
            <a:extLst>
              <a:ext uri="{FF2B5EF4-FFF2-40B4-BE49-F238E27FC236}">
                <a16:creationId xmlns:a16="http://schemas.microsoft.com/office/drawing/2014/main" id="{93C8FB82-288F-A648-AD26-E9D13B151D69}"/>
              </a:ext>
            </a:extLst>
          </p:cNvPr>
          <p:cNvSpPr>
            <a:spLocks noGrp="1"/>
          </p:cNvSpPr>
          <p:nvPr>
            <p:ph type="body" sz="quarter" idx="20" hasCustomPrompt="1"/>
          </p:nvPr>
        </p:nvSpPr>
        <p:spPr>
          <a:xfrm>
            <a:off x="3105808" y="1773616"/>
            <a:ext cx="2270234" cy="356044"/>
          </a:xfrm>
          <a:prstGeom prst="rect">
            <a:avLst/>
          </a:prstGeom>
        </p:spPr>
        <p:txBody>
          <a:bodyPr lIns="64008">
            <a:noAutofit/>
          </a:bodyPr>
          <a:lstStyle>
            <a:lvl1pPr marL="0" indent="0" algn="ctr">
              <a:lnSpc>
                <a:spcPct val="100000"/>
              </a:lnSpc>
              <a:buNone/>
              <a:defRPr lang="en-US" sz="1200" b="1" i="0" baseline="0">
                <a:solidFill>
                  <a:schemeClr val="bg1">
                    <a:lumMod val="65000"/>
                  </a:schemeClr>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18" name="Text Placeholder 9">
            <a:extLst>
              <a:ext uri="{FF2B5EF4-FFF2-40B4-BE49-F238E27FC236}">
                <a16:creationId xmlns:a16="http://schemas.microsoft.com/office/drawing/2014/main" id="{5E2ACB70-A1AC-4346-BD4D-334AFB2CAD0A}"/>
              </a:ext>
            </a:extLst>
          </p:cNvPr>
          <p:cNvSpPr>
            <a:spLocks noGrp="1"/>
          </p:cNvSpPr>
          <p:nvPr>
            <p:ph type="body" sz="quarter" idx="14" hasCustomPrompt="1"/>
          </p:nvPr>
        </p:nvSpPr>
        <p:spPr>
          <a:xfrm>
            <a:off x="3277799" y="1025128"/>
            <a:ext cx="344796" cy="490611"/>
          </a:xfrm>
          <a:prstGeom prst="rect">
            <a:avLst/>
          </a:prstGeom>
        </p:spPr>
        <p:txBody>
          <a:bodyPr lIns="0" tIns="0" rIns="0" bIns="0" anchor="t" anchorCtr="0">
            <a:noAutofit/>
          </a:bodyPr>
          <a:lstStyle>
            <a:lvl1pPr marL="4763" indent="0" algn="l">
              <a:lnSpc>
                <a:spcPct val="80000"/>
              </a:lnSpc>
              <a:buNone/>
              <a:tabLst/>
              <a:defRPr sz="48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a:t>
            </a:r>
          </a:p>
        </p:txBody>
      </p:sp>
      <p:sp>
        <p:nvSpPr>
          <p:cNvPr id="19" name="Text Placeholder 9">
            <a:extLst>
              <a:ext uri="{FF2B5EF4-FFF2-40B4-BE49-F238E27FC236}">
                <a16:creationId xmlns:a16="http://schemas.microsoft.com/office/drawing/2014/main" id="{42EDC512-AD27-5844-A327-102036EE37E7}"/>
              </a:ext>
            </a:extLst>
          </p:cNvPr>
          <p:cNvSpPr>
            <a:spLocks noGrp="1"/>
          </p:cNvSpPr>
          <p:nvPr>
            <p:ph type="body" sz="quarter" idx="25" hasCustomPrompt="1"/>
          </p:nvPr>
        </p:nvSpPr>
        <p:spPr>
          <a:xfrm>
            <a:off x="3633617" y="996447"/>
            <a:ext cx="1088155" cy="755498"/>
          </a:xfrm>
          <a:prstGeom prst="rect">
            <a:avLst/>
          </a:prstGeom>
        </p:spPr>
        <p:txBody>
          <a:bodyPr lIns="0" tIns="0" rIns="0" bIns="0" anchor="t" anchorCtr="0">
            <a:noAutofit/>
          </a:bodyPr>
          <a:lstStyle>
            <a:lvl1pPr marL="4763" indent="0" algn="l">
              <a:lnSpc>
                <a:spcPct val="80000"/>
              </a:lnSpc>
              <a:buNone/>
              <a:tabLst/>
              <a:defRPr sz="8000" b="1" i="0" spc="-300" baseline="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00</a:t>
            </a:r>
          </a:p>
        </p:txBody>
      </p:sp>
      <p:sp>
        <p:nvSpPr>
          <p:cNvPr id="20" name="Text Placeholder 9">
            <a:extLst>
              <a:ext uri="{FF2B5EF4-FFF2-40B4-BE49-F238E27FC236}">
                <a16:creationId xmlns:a16="http://schemas.microsoft.com/office/drawing/2014/main" id="{47B0F113-6B5E-1C4A-9F6A-D3B17E00265A}"/>
              </a:ext>
            </a:extLst>
          </p:cNvPr>
          <p:cNvSpPr>
            <a:spLocks noGrp="1"/>
          </p:cNvSpPr>
          <p:nvPr>
            <p:ph type="body" sz="quarter" idx="26" hasCustomPrompt="1"/>
          </p:nvPr>
        </p:nvSpPr>
        <p:spPr>
          <a:xfrm>
            <a:off x="4732794" y="1258676"/>
            <a:ext cx="380330" cy="424299"/>
          </a:xfrm>
          <a:prstGeom prst="rect">
            <a:avLst/>
          </a:prstGeom>
        </p:spPr>
        <p:txBody>
          <a:bodyPr lIns="0" tIns="0" rIns="0" bIns="0" anchor="t" anchorCtr="0">
            <a:noAutofit/>
          </a:bodyPr>
          <a:lstStyle>
            <a:lvl1pPr marL="4763" indent="0" algn="r">
              <a:lnSpc>
                <a:spcPct val="80000"/>
              </a:lnSpc>
              <a:buNone/>
              <a:tabLst/>
              <a:defRPr sz="48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K</a:t>
            </a:r>
          </a:p>
        </p:txBody>
      </p:sp>
      <p:cxnSp>
        <p:nvCxnSpPr>
          <p:cNvPr id="35" name="Straight Connector 34">
            <a:extLst>
              <a:ext uri="{FF2B5EF4-FFF2-40B4-BE49-F238E27FC236}">
                <a16:creationId xmlns:a16="http://schemas.microsoft.com/office/drawing/2014/main" id="{DAD1EBF1-9480-F341-BF2F-3F4E7AEE132B}"/>
              </a:ext>
            </a:extLst>
          </p:cNvPr>
          <p:cNvCxnSpPr>
            <a:cxnSpLocks/>
          </p:cNvCxnSpPr>
          <p:nvPr userDrawn="1"/>
        </p:nvCxnSpPr>
        <p:spPr>
          <a:xfrm flipH="1">
            <a:off x="3350175" y="2161418"/>
            <a:ext cx="176294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C2FEAE9F-AC96-B84D-BDA9-590C37BB15B5}"/>
              </a:ext>
            </a:extLst>
          </p:cNvPr>
          <p:cNvSpPr>
            <a:spLocks noGrp="1"/>
          </p:cNvSpPr>
          <p:nvPr>
            <p:ph type="body" sz="quarter" idx="27" hasCustomPrompt="1"/>
          </p:nvPr>
        </p:nvSpPr>
        <p:spPr>
          <a:xfrm>
            <a:off x="3105808" y="3082154"/>
            <a:ext cx="2270234" cy="356044"/>
          </a:xfrm>
          <a:prstGeom prst="rect">
            <a:avLst/>
          </a:prstGeom>
        </p:spPr>
        <p:txBody>
          <a:bodyPr lIns="64008">
            <a:noAutofit/>
          </a:bodyPr>
          <a:lstStyle>
            <a:lvl1pPr marL="0" indent="0" algn="ctr">
              <a:lnSpc>
                <a:spcPct val="100000"/>
              </a:lnSpc>
              <a:buNone/>
              <a:defRPr lang="en-US" sz="1200" b="1" i="0" baseline="0">
                <a:solidFill>
                  <a:schemeClr val="bg1">
                    <a:lumMod val="65000"/>
                  </a:schemeClr>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24" name="Text Placeholder 9">
            <a:extLst>
              <a:ext uri="{FF2B5EF4-FFF2-40B4-BE49-F238E27FC236}">
                <a16:creationId xmlns:a16="http://schemas.microsoft.com/office/drawing/2014/main" id="{6C0C1053-501A-B542-8800-8F1E322E07B5}"/>
              </a:ext>
            </a:extLst>
          </p:cNvPr>
          <p:cNvSpPr>
            <a:spLocks noGrp="1"/>
          </p:cNvSpPr>
          <p:nvPr>
            <p:ph type="body" sz="quarter" idx="28" hasCustomPrompt="1"/>
          </p:nvPr>
        </p:nvSpPr>
        <p:spPr>
          <a:xfrm>
            <a:off x="3277799" y="2333666"/>
            <a:ext cx="344796" cy="490611"/>
          </a:xfrm>
          <a:prstGeom prst="rect">
            <a:avLst/>
          </a:prstGeom>
        </p:spPr>
        <p:txBody>
          <a:bodyPr lIns="0" tIns="0" rIns="0" bIns="0" anchor="t" anchorCtr="0">
            <a:noAutofit/>
          </a:bodyPr>
          <a:lstStyle>
            <a:lvl1pPr marL="4763" indent="0" algn="l">
              <a:lnSpc>
                <a:spcPct val="80000"/>
              </a:lnSpc>
              <a:buNone/>
              <a:tabLst/>
              <a:defRPr sz="48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a:t>
            </a:r>
          </a:p>
        </p:txBody>
      </p:sp>
      <p:sp>
        <p:nvSpPr>
          <p:cNvPr id="25" name="Text Placeholder 9">
            <a:extLst>
              <a:ext uri="{FF2B5EF4-FFF2-40B4-BE49-F238E27FC236}">
                <a16:creationId xmlns:a16="http://schemas.microsoft.com/office/drawing/2014/main" id="{4DB9EDF5-7DF2-1C4A-BC80-2EBB04A6182F}"/>
              </a:ext>
            </a:extLst>
          </p:cNvPr>
          <p:cNvSpPr>
            <a:spLocks noGrp="1"/>
          </p:cNvSpPr>
          <p:nvPr>
            <p:ph type="body" sz="quarter" idx="29" hasCustomPrompt="1"/>
          </p:nvPr>
        </p:nvSpPr>
        <p:spPr>
          <a:xfrm>
            <a:off x="3633617" y="2304985"/>
            <a:ext cx="1088155" cy="755498"/>
          </a:xfrm>
          <a:prstGeom prst="rect">
            <a:avLst/>
          </a:prstGeom>
        </p:spPr>
        <p:txBody>
          <a:bodyPr lIns="0" tIns="0" rIns="0" bIns="0" anchor="t" anchorCtr="0">
            <a:noAutofit/>
          </a:bodyPr>
          <a:lstStyle>
            <a:lvl1pPr marL="4763" indent="0" algn="l">
              <a:lnSpc>
                <a:spcPct val="80000"/>
              </a:lnSpc>
              <a:buNone/>
              <a:tabLst/>
              <a:defRPr sz="8000" b="1" i="0" spc="-300" baseline="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00</a:t>
            </a:r>
          </a:p>
        </p:txBody>
      </p:sp>
      <p:sp>
        <p:nvSpPr>
          <p:cNvPr id="26" name="Text Placeholder 9">
            <a:extLst>
              <a:ext uri="{FF2B5EF4-FFF2-40B4-BE49-F238E27FC236}">
                <a16:creationId xmlns:a16="http://schemas.microsoft.com/office/drawing/2014/main" id="{0253A68B-6C69-BF47-809F-5E11650B5A93}"/>
              </a:ext>
            </a:extLst>
          </p:cNvPr>
          <p:cNvSpPr>
            <a:spLocks noGrp="1"/>
          </p:cNvSpPr>
          <p:nvPr>
            <p:ph type="body" sz="quarter" idx="30" hasCustomPrompt="1"/>
          </p:nvPr>
        </p:nvSpPr>
        <p:spPr>
          <a:xfrm>
            <a:off x="4798525" y="2608243"/>
            <a:ext cx="380330" cy="424299"/>
          </a:xfrm>
          <a:prstGeom prst="rect">
            <a:avLst/>
          </a:prstGeom>
        </p:spPr>
        <p:txBody>
          <a:bodyPr lIns="0" tIns="0" rIns="0" bIns="0" anchor="t" anchorCtr="0">
            <a:noAutofit/>
          </a:bodyPr>
          <a:lstStyle>
            <a:lvl1pPr marL="4763" indent="0" algn="r">
              <a:lnSpc>
                <a:spcPct val="80000"/>
              </a:lnSpc>
              <a:buNone/>
              <a:tabLst/>
              <a:defRPr sz="48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K</a:t>
            </a:r>
          </a:p>
        </p:txBody>
      </p:sp>
      <p:cxnSp>
        <p:nvCxnSpPr>
          <p:cNvPr id="27" name="Straight Connector 26">
            <a:extLst>
              <a:ext uri="{FF2B5EF4-FFF2-40B4-BE49-F238E27FC236}">
                <a16:creationId xmlns:a16="http://schemas.microsoft.com/office/drawing/2014/main" id="{5C517ED5-4EDA-644C-B082-FBD667D19E7D}"/>
              </a:ext>
            </a:extLst>
          </p:cNvPr>
          <p:cNvCxnSpPr>
            <a:cxnSpLocks/>
          </p:cNvCxnSpPr>
          <p:nvPr userDrawn="1"/>
        </p:nvCxnSpPr>
        <p:spPr>
          <a:xfrm flipH="1">
            <a:off x="3350175" y="3464640"/>
            <a:ext cx="1762949"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71AF877C-DF9F-4B47-AADC-591B91634F32}"/>
              </a:ext>
            </a:extLst>
          </p:cNvPr>
          <p:cNvSpPr>
            <a:spLocks noGrp="1"/>
          </p:cNvSpPr>
          <p:nvPr>
            <p:ph type="body" sz="quarter" idx="31" hasCustomPrompt="1"/>
          </p:nvPr>
        </p:nvSpPr>
        <p:spPr>
          <a:xfrm>
            <a:off x="3105808" y="4389409"/>
            <a:ext cx="2270234" cy="356044"/>
          </a:xfrm>
          <a:prstGeom prst="rect">
            <a:avLst/>
          </a:prstGeom>
        </p:spPr>
        <p:txBody>
          <a:bodyPr lIns="64008">
            <a:noAutofit/>
          </a:bodyPr>
          <a:lstStyle>
            <a:lvl1pPr marL="0" indent="0" algn="ctr">
              <a:lnSpc>
                <a:spcPct val="100000"/>
              </a:lnSpc>
              <a:buNone/>
              <a:defRPr lang="en-US" sz="1200" b="1" i="0" baseline="0">
                <a:solidFill>
                  <a:schemeClr val="bg1">
                    <a:lumMod val="65000"/>
                  </a:schemeClr>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29" name="Text Placeholder 9">
            <a:extLst>
              <a:ext uri="{FF2B5EF4-FFF2-40B4-BE49-F238E27FC236}">
                <a16:creationId xmlns:a16="http://schemas.microsoft.com/office/drawing/2014/main" id="{CB5A8276-8707-3449-B6E0-8B1A9C5481CB}"/>
              </a:ext>
            </a:extLst>
          </p:cNvPr>
          <p:cNvSpPr>
            <a:spLocks noGrp="1"/>
          </p:cNvSpPr>
          <p:nvPr>
            <p:ph type="body" sz="quarter" idx="32" hasCustomPrompt="1"/>
          </p:nvPr>
        </p:nvSpPr>
        <p:spPr>
          <a:xfrm>
            <a:off x="3277799" y="3640921"/>
            <a:ext cx="344796" cy="490611"/>
          </a:xfrm>
          <a:prstGeom prst="rect">
            <a:avLst/>
          </a:prstGeom>
        </p:spPr>
        <p:txBody>
          <a:bodyPr lIns="0" tIns="0" rIns="0" bIns="0" anchor="t" anchorCtr="0">
            <a:noAutofit/>
          </a:bodyPr>
          <a:lstStyle>
            <a:lvl1pPr marL="4763" indent="0" algn="l">
              <a:lnSpc>
                <a:spcPct val="80000"/>
              </a:lnSpc>
              <a:buNone/>
              <a:tabLst/>
              <a:defRPr sz="48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a:t>
            </a:r>
          </a:p>
        </p:txBody>
      </p:sp>
      <p:sp>
        <p:nvSpPr>
          <p:cNvPr id="31" name="Text Placeholder 9">
            <a:extLst>
              <a:ext uri="{FF2B5EF4-FFF2-40B4-BE49-F238E27FC236}">
                <a16:creationId xmlns:a16="http://schemas.microsoft.com/office/drawing/2014/main" id="{5303C193-4E92-4E41-9B79-90BCEB953EA7}"/>
              </a:ext>
            </a:extLst>
          </p:cNvPr>
          <p:cNvSpPr>
            <a:spLocks noGrp="1"/>
          </p:cNvSpPr>
          <p:nvPr>
            <p:ph type="body" sz="quarter" idx="33" hasCustomPrompt="1"/>
          </p:nvPr>
        </p:nvSpPr>
        <p:spPr>
          <a:xfrm>
            <a:off x="3633617" y="3612240"/>
            <a:ext cx="1088155" cy="755498"/>
          </a:xfrm>
          <a:prstGeom prst="rect">
            <a:avLst/>
          </a:prstGeom>
        </p:spPr>
        <p:txBody>
          <a:bodyPr lIns="0" tIns="0" rIns="0" bIns="0" anchor="t" anchorCtr="0">
            <a:noAutofit/>
          </a:bodyPr>
          <a:lstStyle>
            <a:lvl1pPr marL="4763" indent="0" algn="l">
              <a:lnSpc>
                <a:spcPct val="80000"/>
              </a:lnSpc>
              <a:buNone/>
              <a:tabLst/>
              <a:defRPr sz="8000" b="1" i="0" spc="-300" baseline="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00</a:t>
            </a:r>
          </a:p>
        </p:txBody>
      </p:sp>
      <p:sp>
        <p:nvSpPr>
          <p:cNvPr id="32" name="Text Placeholder 9">
            <a:extLst>
              <a:ext uri="{FF2B5EF4-FFF2-40B4-BE49-F238E27FC236}">
                <a16:creationId xmlns:a16="http://schemas.microsoft.com/office/drawing/2014/main" id="{8C628CF6-A891-A945-8E61-D4EC66A551FA}"/>
              </a:ext>
            </a:extLst>
          </p:cNvPr>
          <p:cNvSpPr>
            <a:spLocks noGrp="1"/>
          </p:cNvSpPr>
          <p:nvPr>
            <p:ph type="body" sz="quarter" idx="34" hasCustomPrompt="1"/>
          </p:nvPr>
        </p:nvSpPr>
        <p:spPr>
          <a:xfrm>
            <a:off x="4732794" y="3874469"/>
            <a:ext cx="380330" cy="424299"/>
          </a:xfrm>
          <a:prstGeom prst="rect">
            <a:avLst/>
          </a:prstGeom>
        </p:spPr>
        <p:txBody>
          <a:bodyPr lIns="0" tIns="0" rIns="0" bIns="0" anchor="t" anchorCtr="0">
            <a:noAutofit/>
          </a:bodyPr>
          <a:lstStyle>
            <a:lvl1pPr marL="4763" indent="0" algn="r">
              <a:lnSpc>
                <a:spcPct val="80000"/>
              </a:lnSpc>
              <a:buNone/>
              <a:tabLst/>
              <a:defRPr sz="48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K</a:t>
            </a:r>
          </a:p>
        </p:txBody>
      </p:sp>
    </p:spTree>
    <p:extLst>
      <p:ext uri="{BB962C8B-B14F-4D97-AF65-F5344CB8AC3E}">
        <p14:creationId xmlns:p14="http://schemas.microsoft.com/office/powerpoint/2010/main" val="4874587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7" name="Title Placeholder 4">
            <a:extLst>
              <a:ext uri="{FF2B5EF4-FFF2-40B4-BE49-F238E27FC236}">
                <a16:creationId xmlns:a16="http://schemas.microsoft.com/office/drawing/2014/main" id="{D1E6DB9C-9875-2946-A828-C8D7CCC905FD}"/>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dirty="0"/>
              <a:t>Click to edit Master title style</a:t>
            </a:r>
          </a:p>
        </p:txBody>
      </p:sp>
    </p:spTree>
    <p:extLst>
      <p:ext uri="{BB962C8B-B14F-4D97-AF65-F5344CB8AC3E}">
        <p14:creationId xmlns:p14="http://schemas.microsoft.com/office/powerpoint/2010/main" val="7292890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s - 4 numbers">
    <p:spTree>
      <p:nvGrpSpPr>
        <p:cNvPr id="1" name="Shape 16"/>
        <p:cNvGrpSpPr/>
        <p:nvPr/>
      </p:nvGrpSpPr>
      <p:grpSpPr>
        <a:xfrm>
          <a:off x="0" y="0"/>
          <a:ext cx="0" cy="0"/>
          <a:chOff x="0" y="0"/>
          <a:chExt cx="0" cy="0"/>
        </a:xfrm>
      </p:grpSpPr>
      <p:sp>
        <p:nvSpPr>
          <p:cNvPr id="30" name="Title Placeholder 4">
            <a:extLst>
              <a:ext uri="{FF2B5EF4-FFF2-40B4-BE49-F238E27FC236}">
                <a16:creationId xmlns:a16="http://schemas.microsoft.com/office/drawing/2014/main" id="{B1BEE3FB-4899-844F-8455-B9295D81677C}"/>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cxnSp>
        <p:nvCxnSpPr>
          <p:cNvPr id="12" name="Straight Connector 11">
            <a:extLst>
              <a:ext uri="{FF2B5EF4-FFF2-40B4-BE49-F238E27FC236}">
                <a16:creationId xmlns:a16="http://schemas.microsoft.com/office/drawing/2014/main" id="{03D5DF17-D6A2-F84F-B37C-4ABADE73E5F4}"/>
              </a:ext>
            </a:extLst>
          </p:cNvPr>
          <p:cNvCxnSpPr>
            <a:cxnSpLocks/>
          </p:cNvCxnSpPr>
          <p:nvPr userDrawn="1"/>
        </p:nvCxnSpPr>
        <p:spPr>
          <a:xfrm>
            <a:off x="4271291" y="1063687"/>
            <a:ext cx="0" cy="159890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08C00A95-89FE-8C4A-90B8-C3BDFD87EA7E}"/>
              </a:ext>
            </a:extLst>
          </p:cNvPr>
          <p:cNvSpPr>
            <a:spLocks noGrp="1"/>
          </p:cNvSpPr>
          <p:nvPr>
            <p:ph type="body" sz="quarter" idx="28" hasCustomPrompt="1"/>
          </p:nvPr>
        </p:nvSpPr>
        <p:spPr>
          <a:xfrm>
            <a:off x="1541112" y="2226012"/>
            <a:ext cx="2071360" cy="424300"/>
          </a:xfrm>
          <a:prstGeom prst="rect">
            <a:avLst/>
          </a:prstGeom>
        </p:spPr>
        <p:txBody>
          <a:bodyPr lIns="64008">
            <a:noAutofit/>
          </a:bodyPr>
          <a:lstStyle>
            <a:lvl1pPr marL="0" indent="0" algn="ctr">
              <a:lnSpc>
                <a:spcPct val="100000"/>
              </a:lnSpc>
              <a:buNone/>
              <a:defRPr lang="en-US" sz="1200" b="1" i="0" baseline="0">
                <a:solidFill>
                  <a:schemeClr val="bg1">
                    <a:lumMod val="65000"/>
                  </a:schemeClr>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42" name="Text Placeholder 9">
            <a:extLst>
              <a:ext uri="{FF2B5EF4-FFF2-40B4-BE49-F238E27FC236}">
                <a16:creationId xmlns:a16="http://schemas.microsoft.com/office/drawing/2014/main" id="{D4BBFE2B-BE2E-ED48-9D91-C818ED8BFEBC}"/>
              </a:ext>
            </a:extLst>
          </p:cNvPr>
          <p:cNvSpPr>
            <a:spLocks noGrp="1"/>
          </p:cNvSpPr>
          <p:nvPr>
            <p:ph type="body" sz="quarter" idx="30" hasCustomPrompt="1"/>
          </p:nvPr>
        </p:nvSpPr>
        <p:spPr>
          <a:xfrm>
            <a:off x="1031452" y="1177746"/>
            <a:ext cx="3090680" cy="1048265"/>
          </a:xfrm>
          <a:prstGeom prst="rect">
            <a:avLst/>
          </a:prstGeom>
        </p:spPr>
        <p:txBody>
          <a:bodyPr lIns="0" tIns="0" rIns="0" bIns="0" anchor="t" anchorCtr="0">
            <a:noAutofit/>
          </a:bodyPr>
          <a:lstStyle>
            <a:lvl1pPr marL="4763" indent="0" algn="ctr">
              <a:lnSpc>
                <a:spcPct val="80000"/>
              </a:lnSpc>
              <a:buNone/>
              <a:tabLst/>
              <a:defRPr sz="9000" b="1" i="0" spc="-300" baseline="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00</a:t>
            </a:r>
          </a:p>
        </p:txBody>
      </p:sp>
      <p:cxnSp>
        <p:nvCxnSpPr>
          <p:cNvPr id="17" name="Straight Connector 16">
            <a:extLst>
              <a:ext uri="{FF2B5EF4-FFF2-40B4-BE49-F238E27FC236}">
                <a16:creationId xmlns:a16="http://schemas.microsoft.com/office/drawing/2014/main" id="{32DB2E35-C3F7-9044-BA9D-9FC4C8B2EB70}"/>
              </a:ext>
            </a:extLst>
          </p:cNvPr>
          <p:cNvCxnSpPr>
            <a:cxnSpLocks/>
          </p:cNvCxnSpPr>
          <p:nvPr userDrawn="1"/>
        </p:nvCxnSpPr>
        <p:spPr>
          <a:xfrm flipH="1">
            <a:off x="1239919" y="2865181"/>
            <a:ext cx="2673746" cy="0"/>
          </a:xfrm>
          <a:prstGeom prst="line">
            <a:avLst/>
          </a:prstGeom>
          <a:ln w="127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B9557E04-A219-BA4D-9B32-218ABEAB9B48}"/>
              </a:ext>
            </a:extLst>
          </p:cNvPr>
          <p:cNvSpPr>
            <a:spLocks noGrp="1"/>
          </p:cNvSpPr>
          <p:nvPr>
            <p:ph type="body" sz="quarter" idx="31" hasCustomPrompt="1"/>
          </p:nvPr>
        </p:nvSpPr>
        <p:spPr>
          <a:xfrm>
            <a:off x="4930111" y="2226012"/>
            <a:ext cx="2071360" cy="424300"/>
          </a:xfrm>
          <a:prstGeom prst="rect">
            <a:avLst/>
          </a:prstGeom>
        </p:spPr>
        <p:txBody>
          <a:bodyPr lIns="64008">
            <a:noAutofit/>
          </a:bodyPr>
          <a:lstStyle>
            <a:lvl1pPr marL="0" indent="0" algn="ctr">
              <a:lnSpc>
                <a:spcPct val="100000"/>
              </a:lnSpc>
              <a:buNone/>
              <a:defRPr lang="en-US" sz="1200" b="1" i="0" baseline="0">
                <a:solidFill>
                  <a:schemeClr val="bg1">
                    <a:lumMod val="65000"/>
                  </a:schemeClr>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cxnSp>
        <p:nvCxnSpPr>
          <p:cNvPr id="23" name="Straight Connector 22">
            <a:extLst>
              <a:ext uri="{FF2B5EF4-FFF2-40B4-BE49-F238E27FC236}">
                <a16:creationId xmlns:a16="http://schemas.microsoft.com/office/drawing/2014/main" id="{C72A7021-16B1-CE46-AEAF-480257DB9E6D}"/>
              </a:ext>
            </a:extLst>
          </p:cNvPr>
          <p:cNvCxnSpPr>
            <a:cxnSpLocks/>
          </p:cNvCxnSpPr>
          <p:nvPr userDrawn="1"/>
        </p:nvCxnSpPr>
        <p:spPr>
          <a:xfrm flipH="1">
            <a:off x="4632947" y="2865181"/>
            <a:ext cx="2665688" cy="0"/>
          </a:xfrm>
          <a:prstGeom prst="line">
            <a:avLst/>
          </a:prstGeom>
          <a:ln w="127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D33FF0-9117-354D-ACAC-BF23A4019F8B}"/>
              </a:ext>
            </a:extLst>
          </p:cNvPr>
          <p:cNvCxnSpPr>
            <a:cxnSpLocks/>
          </p:cNvCxnSpPr>
          <p:nvPr userDrawn="1"/>
        </p:nvCxnSpPr>
        <p:spPr>
          <a:xfrm>
            <a:off x="4271291" y="3045909"/>
            <a:ext cx="0" cy="159890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15B6FEF1-62EB-2447-9A20-6556DC0C0538}"/>
              </a:ext>
            </a:extLst>
          </p:cNvPr>
          <p:cNvSpPr>
            <a:spLocks noGrp="1"/>
          </p:cNvSpPr>
          <p:nvPr>
            <p:ph type="body" sz="quarter" idx="33" hasCustomPrompt="1"/>
          </p:nvPr>
        </p:nvSpPr>
        <p:spPr>
          <a:xfrm>
            <a:off x="1541112" y="4224000"/>
            <a:ext cx="2071360" cy="424300"/>
          </a:xfrm>
          <a:prstGeom prst="rect">
            <a:avLst/>
          </a:prstGeom>
        </p:spPr>
        <p:txBody>
          <a:bodyPr lIns="64008">
            <a:noAutofit/>
          </a:bodyPr>
          <a:lstStyle>
            <a:lvl1pPr marL="0" indent="0" algn="ctr">
              <a:lnSpc>
                <a:spcPct val="100000"/>
              </a:lnSpc>
              <a:buNone/>
              <a:defRPr lang="en-US" sz="1200" b="1" i="0" baseline="0">
                <a:solidFill>
                  <a:schemeClr val="bg1">
                    <a:lumMod val="65000"/>
                  </a:schemeClr>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27" name="Text Placeholder 2">
            <a:extLst>
              <a:ext uri="{FF2B5EF4-FFF2-40B4-BE49-F238E27FC236}">
                <a16:creationId xmlns:a16="http://schemas.microsoft.com/office/drawing/2014/main" id="{E3A72080-AD8B-9144-A66D-309BBA5D7725}"/>
              </a:ext>
            </a:extLst>
          </p:cNvPr>
          <p:cNvSpPr>
            <a:spLocks noGrp="1"/>
          </p:cNvSpPr>
          <p:nvPr>
            <p:ph type="body" sz="quarter" idx="35" hasCustomPrompt="1"/>
          </p:nvPr>
        </p:nvSpPr>
        <p:spPr>
          <a:xfrm>
            <a:off x="4930111" y="4224000"/>
            <a:ext cx="2071360" cy="424300"/>
          </a:xfrm>
          <a:prstGeom prst="rect">
            <a:avLst/>
          </a:prstGeom>
        </p:spPr>
        <p:txBody>
          <a:bodyPr lIns="64008">
            <a:noAutofit/>
          </a:bodyPr>
          <a:lstStyle>
            <a:lvl1pPr marL="0" indent="0" algn="ctr">
              <a:lnSpc>
                <a:spcPct val="100000"/>
              </a:lnSpc>
              <a:buNone/>
              <a:defRPr lang="en-US" sz="1200" b="1" i="0" baseline="0">
                <a:solidFill>
                  <a:schemeClr val="bg1">
                    <a:lumMod val="65000"/>
                  </a:schemeClr>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33" name="Text Placeholder 9">
            <a:extLst>
              <a:ext uri="{FF2B5EF4-FFF2-40B4-BE49-F238E27FC236}">
                <a16:creationId xmlns:a16="http://schemas.microsoft.com/office/drawing/2014/main" id="{DC86F9DB-9BDC-724F-9F14-0879D80A0315}"/>
              </a:ext>
            </a:extLst>
          </p:cNvPr>
          <p:cNvSpPr>
            <a:spLocks noGrp="1"/>
          </p:cNvSpPr>
          <p:nvPr>
            <p:ph type="body" sz="quarter" idx="36" hasCustomPrompt="1"/>
          </p:nvPr>
        </p:nvSpPr>
        <p:spPr>
          <a:xfrm>
            <a:off x="1031452" y="3167481"/>
            <a:ext cx="3090680" cy="1048265"/>
          </a:xfrm>
          <a:prstGeom prst="rect">
            <a:avLst/>
          </a:prstGeom>
        </p:spPr>
        <p:txBody>
          <a:bodyPr lIns="0" tIns="0" rIns="0" bIns="0" anchor="t" anchorCtr="0">
            <a:noAutofit/>
          </a:bodyPr>
          <a:lstStyle>
            <a:lvl1pPr marL="4763" indent="0" algn="ctr">
              <a:lnSpc>
                <a:spcPct val="80000"/>
              </a:lnSpc>
              <a:buNone/>
              <a:tabLst/>
              <a:defRPr sz="9000" b="1" i="0" spc="-300" baseline="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00</a:t>
            </a:r>
          </a:p>
        </p:txBody>
      </p:sp>
      <p:sp>
        <p:nvSpPr>
          <p:cNvPr id="37" name="Text Placeholder 9">
            <a:extLst>
              <a:ext uri="{FF2B5EF4-FFF2-40B4-BE49-F238E27FC236}">
                <a16:creationId xmlns:a16="http://schemas.microsoft.com/office/drawing/2014/main" id="{EB648499-AF8A-4D4A-9B0D-174F2CE604CE}"/>
              </a:ext>
            </a:extLst>
          </p:cNvPr>
          <p:cNvSpPr>
            <a:spLocks noGrp="1"/>
          </p:cNvSpPr>
          <p:nvPr>
            <p:ph type="body" sz="quarter" idx="37" hasCustomPrompt="1"/>
          </p:nvPr>
        </p:nvSpPr>
        <p:spPr>
          <a:xfrm>
            <a:off x="4420451" y="1177746"/>
            <a:ext cx="3090680" cy="1048265"/>
          </a:xfrm>
          <a:prstGeom prst="rect">
            <a:avLst/>
          </a:prstGeom>
        </p:spPr>
        <p:txBody>
          <a:bodyPr lIns="0" tIns="0" rIns="0" bIns="0" anchor="t" anchorCtr="0">
            <a:noAutofit/>
          </a:bodyPr>
          <a:lstStyle>
            <a:lvl1pPr marL="4763" indent="0" algn="ctr">
              <a:lnSpc>
                <a:spcPct val="80000"/>
              </a:lnSpc>
              <a:buNone/>
              <a:tabLst/>
              <a:defRPr sz="9000" b="1" i="0" spc="-300" baseline="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00</a:t>
            </a:r>
          </a:p>
        </p:txBody>
      </p:sp>
      <p:sp>
        <p:nvSpPr>
          <p:cNvPr id="38" name="Text Placeholder 9">
            <a:extLst>
              <a:ext uri="{FF2B5EF4-FFF2-40B4-BE49-F238E27FC236}">
                <a16:creationId xmlns:a16="http://schemas.microsoft.com/office/drawing/2014/main" id="{9D0D7A0B-6030-8C40-A69F-7D4A92E5CD03}"/>
              </a:ext>
            </a:extLst>
          </p:cNvPr>
          <p:cNvSpPr>
            <a:spLocks noGrp="1"/>
          </p:cNvSpPr>
          <p:nvPr>
            <p:ph type="body" sz="quarter" idx="38" hasCustomPrompt="1"/>
          </p:nvPr>
        </p:nvSpPr>
        <p:spPr>
          <a:xfrm>
            <a:off x="4420451" y="3167481"/>
            <a:ext cx="3090680" cy="1048265"/>
          </a:xfrm>
          <a:prstGeom prst="rect">
            <a:avLst/>
          </a:prstGeom>
        </p:spPr>
        <p:txBody>
          <a:bodyPr lIns="0" tIns="0" rIns="0" bIns="0" anchor="t" anchorCtr="0">
            <a:noAutofit/>
          </a:bodyPr>
          <a:lstStyle>
            <a:lvl1pPr marL="4763" indent="0" algn="ctr">
              <a:lnSpc>
                <a:spcPct val="80000"/>
              </a:lnSpc>
              <a:buNone/>
              <a:tabLst/>
              <a:defRPr sz="9000" b="1" i="0" spc="-300" baseline="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00</a:t>
            </a:r>
          </a:p>
        </p:txBody>
      </p:sp>
    </p:spTree>
    <p:extLst>
      <p:ext uri="{BB962C8B-B14F-4D97-AF65-F5344CB8AC3E}">
        <p14:creationId xmlns:p14="http://schemas.microsoft.com/office/powerpoint/2010/main" val="37249571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g Header &amp; 1 Column Bullet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85A9666-5B97-D448-81A6-4496C3B0177B}"/>
              </a:ext>
            </a:extLst>
          </p:cNvPr>
          <p:cNvSpPr>
            <a:spLocks noGrp="1"/>
          </p:cNvSpPr>
          <p:nvPr>
            <p:ph type="body" sz="quarter" idx="13" hasCustomPrompt="1"/>
          </p:nvPr>
        </p:nvSpPr>
        <p:spPr>
          <a:xfrm>
            <a:off x="499569" y="1881352"/>
            <a:ext cx="6035039" cy="2709862"/>
          </a:xfrm>
          <a:prstGeom prst="rect">
            <a:avLst/>
          </a:prstGeom>
        </p:spPr>
        <p:txBody>
          <a:bodyPr/>
          <a:lstStyle>
            <a:lvl1pPr marL="228600" marR="0" indent="-228600" algn="l" defTabSz="914400" rtl="0" eaLnBrk="1" fontAlgn="auto" latinLnBrk="0" hangingPunct="1">
              <a:lnSpc>
                <a:spcPct val="112000"/>
              </a:lnSpc>
              <a:spcBef>
                <a:spcPts val="1000"/>
              </a:spcBef>
              <a:spcAft>
                <a:spcPts val="0"/>
              </a:spcAft>
              <a:buClr>
                <a:schemeClr val="tx1"/>
              </a:buClr>
              <a:buSzTx/>
              <a:buFont typeface="Arial" panose="020B0604020202020204" pitchFamily="34" charset="0"/>
              <a:buChar char="•"/>
              <a:tabLst/>
              <a:defRPr sz="1600"/>
            </a:lvl1pPr>
            <a:lvl2pPr marL="685800" marR="0" indent="-228600" algn="l" defTabSz="914400" rtl="0" eaLnBrk="1" fontAlgn="auto" latinLnBrk="0" hangingPunct="1">
              <a:lnSpc>
                <a:spcPct val="112000"/>
              </a:lnSpc>
              <a:spcBef>
                <a:spcPts val="1000"/>
              </a:spcBef>
              <a:spcAft>
                <a:spcPts val="0"/>
              </a:spcAft>
              <a:buClr>
                <a:schemeClr val="tx1"/>
              </a:buClr>
              <a:buSzTx/>
              <a:buFont typeface="System Font Regular"/>
              <a:buChar char="◦"/>
              <a:tabLst/>
              <a:defRPr sz="1400"/>
            </a:lvl2pPr>
            <a:lvl3pPr>
              <a:lnSpc>
                <a:spcPct val="112000"/>
              </a:lnSpc>
              <a:spcBef>
                <a:spcPts val="1000"/>
              </a:spcBef>
              <a:defRPr sz="1300"/>
            </a:lvl3pPr>
          </a:lstStyle>
          <a:p>
            <a:pPr lvl="0"/>
            <a:r>
              <a:rPr lang="en-US" dirty="0"/>
              <a:t>Main bullet goes here</a:t>
            </a:r>
          </a:p>
          <a:p>
            <a:pPr lvl="1"/>
            <a:r>
              <a:rPr lang="en-US" dirty="0"/>
              <a:t>Sub bullet 1 here</a:t>
            </a:r>
          </a:p>
          <a:p>
            <a:pPr lvl="2"/>
            <a:r>
              <a:rPr lang="en-US" dirty="0"/>
              <a:t>Support 1</a:t>
            </a:r>
          </a:p>
          <a:p>
            <a:pPr lvl="2"/>
            <a:r>
              <a:rPr lang="en-US" dirty="0"/>
              <a:t>Support 2</a:t>
            </a:r>
          </a:p>
          <a:p>
            <a:pPr marL="685800" marR="0" lvl="1" indent="-228600" algn="l" defTabSz="914400" rtl="0" eaLnBrk="1" fontAlgn="auto" latinLnBrk="0" hangingPunct="1">
              <a:lnSpc>
                <a:spcPct val="112000"/>
              </a:lnSpc>
              <a:spcBef>
                <a:spcPts val="1000"/>
              </a:spcBef>
              <a:spcAft>
                <a:spcPts val="0"/>
              </a:spcAft>
              <a:buClr>
                <a:schemeClr val="tx1"/>
              </a:buClr>
              <a:buSzTx/>
              <a:buFont typeface="System Font Regular"/>
              <a:buChar char="◦"/>
              <a:tabLst/>
              <a:defRPr/>
            </a:pPr>
            <a:r>
              <a:rPr lang="en-US" dirty="0"/>
              <a:t>Sub bullet 2 here</a:t>
            </a:r>
          </a:p>
        </p:txBody>
      </p:sp>
      <p:sp>
        <p:nvSpPr>
          <p:cNvPr id="4" name="Text Placeholder 2">
            <a:extLst>
              <a:ext uri="{FF2B5EF4-FFF2-40B4-BE49-F238E27FC236}">
                <a16:creationId xmlns:a16="http://schemas.microsoft.com/office/drawing/2014/main" id="{745D81D1-2FE0-2341-80DF-CFF320BA8421}"/>
              </a:ext>
            </a:extLst>
          </p:cNvPr>
          <p:cNvSpPr>
            <a:spLocks noGrp="1"/>
          </p:cNvSpPr>
          <p:nvPr>
            <p:ph type="body" sz="quarter" idx="10" hasCustomPrompt="1"/>
          </p:nvPr>
        </p:nvSpPr>
        <p:spPr>
          <a:xfrm>
            <a:off x="499570" y="1255713"/>
            <a:ext cx="8301530" cy="536301"/>
          </a:xfrm>
          <a:prstGeom prst="rect">
            <a:avLst/>
          </a:prstGeom>
        </p:spPr>
        <p:txBody>
          <a:bodyPr lIns="64008" anchor="b" anchorCtr="0">
            <a:normAutofit/>
          </a:bodyPr>
          <a:lstStyle>
            <a:lvl1pPr marL="0" indent="0">
              <a:buNone/>
              <a:defRPr sz="3000" b="1" i="0">
                <a:solidFill>
                  <a:schemeClr val="tx1"/>
                </a:solidFill>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Click to edit large header text</a:t>
            </a:r>
          </a:p>
        </p:txBody>
      </p:sp>
      <p:sp>
        <p:nvSpPr>
          <p:cNvPr id="5" name="Title Placeholder 4">
            <a:extLst>
              <a:ext uri="{FF2B5EF4-FFF2-40B4-BE49-F238E27FC236}">
                <a16:creationId xmlns:a16="http://schemas.microsoft.com/office/drawing/2014/main" id="{1F2617F7-0353-C142-9B1C-F7EE0C427CCE}"/>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spTree>
    <p:extLst>
      <p:ext uri="{BB962C8B-B14F-4D97-AF65-F5344CB8AC3E}">
        <p14:creationId xmlns:p14="http://schemas.microsoft.com/office/powerpoint/2010/main" val="31267707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g Header &amp; 2 Column Bullets">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3BD6F80A-C4E1-404B-9EA7-3AFD6A7641F8}"/>
              </a:ext>
            </a:extLst>
          </p:cNvPr>
          <p:cNvSpPr>
            <a:spLocks noGrp="1"/>
          </p:cNvSpPr>
          <p:nvPr>
            <p:ph type="body" sz="quarter" idx="15" hasCustomPrompt="1"/>
          </p:nvPr>
        </p:nvSpPr>
        <p:spPr>
          <a:xfrm>
            <a:off x="499569" y="1881352"/>
            <a:ext cx="4072431" cy="2709862"/>
          </a:xfrm>
          <a:prstGeom prst="rect">
            <a:avLst/>
          </a:prstGeom>
        </p:spPr>
        <p:txBody>
          <a:bodyPr/>
          <a:lstStyle>
            <a:lvl1pPr marL="228600" marR="0" indent="-228600" algn="l" defTabSz="914400" rtl="0" eaLnBrk="1" fontAlgn="auto" latinLnBrk="0" hangingPunct="1">
              <a:lnSpc>
                <a:spcPct val="112000"/>
              </a:lnSpc>
              <a:spcBef>
                <a:spcPts val="1000"/>
              </a:spcBef>
              <a:spcAft>
                <a:spcPts val="0"/>
              </a:spcAft>
              <a:buClr>
                <a:schemeClr val="tx1"/>
              </a:buClr>
              <a:buSzTx/>
              <a:buFont typeface="Arial" panose="020B0604020202020204" pitchFamily="34" charset="0"/>
              <a:buChar char="•"/>
              <a:tabLst/>
              <a:defRPr sz="1600"/>
            </a:lvl1pPr>
            <a:lvl2pPr marL="685800" marR="0" indent="-228600" algn="l" defTabSz="914400" rtl="0" eaLnBrk="1" fontAlgn="auto" latinLnBrk="0" hangingPunct="1">
              <a:lnSpc>
                <a:spcPct val="112000"/>
              </a:lnSpc>
              <a:spcBef>
                <a:spcPts val="1000"/>
              </a:spcBef>
              <a:spcAft>
                <a:spcPts val="0"/>
              </a:spcAft>
              <a:buClr>
                <a:schemeClr val="tx1"/>
              </a:buClr>
              <a:buSzTx/>
              <a:buFont typeface="System Font Regular"/>
              <a:buChar char="◦"/>
              <a:tabLst/>
              <a:defRPr sz="1400"/>
            </a:lvl2pPr>
            <a:lvl3pPr>
              <a:lnSpc>
                <a:spcPct val="112000"/>
              </a:lnSpc>
              <a:spcBef>
                <a:spcPts val="1000"/>
              </a:spcBef>
              <a:defRPr sz="1300"/>
            </a:lvl3pPr>
          </a:lstStyle>
          <a:p>
            <a:pPr lvl="0"/>
            <a:r>
              <a:rPr lang="en-US" dirty="0"/>
              <a:t>Bullet 1</a:t>
            </a:r>
          </a:p>
          <a:p>
            <a:pPr lvl="1"/>
            <a:r>
              <a:rPr lang="en-US" dirty="0"/>
              <a:t>Sub bullet 1</a:t>
            </a:r>
          </a:p>
          <a:p>
            <a:pPr lvl="2"/>
            <a:r>
              <a:rPr lang="en-US" dirty="0"/>
              <a:t>Support A</a:t>
            </a:r>
          </a:p>
          <a:p>
            <a:pPr lvl="2"/>
            <a:r>
              <a:rPr lang="en-US" dirty="0"/>
              <a:t>Support B</a:t>
            </a:r>
          </a:p>
          <a:p>
            <a:pPr marL="685800" marR="0" lvl="1" indent="-228600" algn="l" defTabSz="914400" rtl="0" eaLnBrk="1" fontAlgn="auto" latinLnBrk="0" hangingPunct="1">
              <a:lnSpc>
                <a:spcPct val="112000"/>
              </a:lnSpc>
              <a:spcBef>
                <a:spcPts val="1000"/>
              </a:spcBef>
              <a:spcAft>
                <a:spcPts val="0"/>
              </a:spcAft>
              <a:buClr>
                <a:schemeClr val="tx1"/>
              </a:buClr>
              <a:buSzTx/>
              <a:buFont typeface="System Font Regular"/>
              <a:buChar char="◦"/>
              <a:tabLst/>
              <a:defRPr/>
            </a:pPr>
            <a:r>
              <a:rPr lang="en-US" dirty="0"/>
              <a:t>Sub bullet 2</a:t>
            </a:r>
          </a:p>
        </p:txBody>
      </p:sp>
      <p:sp>
        <p:nvSpPr>
          <p:cNvPr id="6" name="Text Placeholder 2">
            <a:extLst>
              <a:ext uri="{FF2B5EF4-FFF2-40B4-BE49-F238E27FC236}">
                <a16:creationId xmlns:a16="http://schemas.microsoft.com/office/drawing/2014/main" id="{CB1D3B18-1680-A949-AB3F-5DD8F4823464}"/>
              </a:ext>
            </a:extLst>
          </p:cNvPr>
          <p:cNvSpPr>
            <a:spLocks noGrp="1"/>
          </p:cNvSpPr>
          <p:nvPr>
            <p:ph type="body" sz="quarter" idx="10" hasCustomPrompt="1"/>
          </p:nvPr>
        </p:nvSpPr>
        <p:spPr>
          <a:xfrm>
            <a:off x="499570" y="1255713"/>
            <a:ext cx="8149130" cy="536301"/>
          </a:xfrm>
          <a:prstGeom prst="rect">
            <a:avLst/>
          </a:prstGeom>
        </p:spPr>
        <p:txBody>
          <a:bodyPr lIns="64008" anchor="b" anchorCtr="0">
            <a:normAutofit/>
          </a:bodyPr>
          <a:lstStyle>
            <a:lvl1pPr marL="0" indent="0">
              <a:buNone/>
              <a:defRPr sz="3000" b="1" i="0">
                <a:solidFill>
                  <a:schemeClr val="tx1"/>
                </a:solidFill>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Click to edit large header text</a:t>
            </a:r>
          </a:p>
        </p:txBody>
      </p:sp>
      <p:sp>
        <p:nvSpPr>
          <p:cNvPr id="7" name="Title Placeholder 4">
            <a:extLst>
              <a:ext uri="{FF2B5EF4-FFF2-40B4-BE49-F238E27FC236}">
                <a16:creationId xmlns:a16="http://schemas.microsoft.com/office/drawing/2014/main" id="{F4496127-805F-1D43-8C02-EECE68B8016B}"/>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sp>
        <p:nvSpPr>
          <p:cNvPr id="10" name="Text Placeholder 5">
            <a:extLst>
              <a:ext uri="{FF2B5EF4-FFF2-40B4-BE49-F238E27FC236}">
                <a16:creationId xmlns:a16="http://schemas.microsoft.com/office/drawing/2014/main" id="{F15AA42B-B726-E148-9877-831FFF68082C}"/>
              </a:ext>
            </a:extLst>
          </p:cNvPr>
          <p:cNvSpPr>
            <a:spLocks noGrp="1"/>
          </p:cNvSpPr>
          <p:nvPr>
            <p:ph type="body" sz="quarter" idx="16" hasCustomPrompt="1"/>
          </p:nvPr>
        </p:nvSpPr>
        <p:spPr>
          <a:xfrm>
            <a:off x="4577155" y="1881352"/>
            <a:ext cx="4072431" cy="2709862"/>
          </a:xfrm>
          <a:prstGeom prst="rect">
            <a:avLst/>
          </a:prstGeom>
        </p:spPr>
        <p:txBody>
          <a:bodyPr/>
          <a:lstStyle>
            <a:lvl1pPr marL="228600" marR="0" indent="-228600" algn="l" defTabSz="914400" rtl="0" eaLnBrk="1" fontAlgn="auto" latinLnBrk="0" hangingPunct="1">
              <a:lnSpc>
                <a:spcPct val="112000"/>
              </a:lnSpc>
              <a:spcBef>
                <a:spcPts val="1000"/>
              </a:spcBef>
              <a:spcAft>
                <a:spcPts val="0"/>
              </a:spcAft>
              <a:buClr>
                <a:schemeClr val="tx1"/>
              </a:buClr>
              <a:buSzTx/>
              <a:buFont typeface="Arial" panose="020B0604020202020204" pitchFamily="34" charset="0"/>
              <a:buChar char="•"/>
              <a:tabLst/>
              <a:defRPr sz="1600"/>
            </a:lvl1pPr>
            <a:lvl2pPr marL="685800" marR="0" indent="-228600" algn="l" defTabSz="914400" rtl="0" eaLnBrk="1" fontAlgn="auto" latinLnBrk="0" hangingPunct="1">
              <a:lnSpc>
                <a:spcPct val="112000"/>
              </a:lnSpc>
              <a:spcBef>
                <a:spcPts val="1000"/>
              </a:spcBef>
              <a:spcAft>
                <a:spcPts val="0"/>
              </a:spcAft>
              <a:buClr>
                <a:schemeClr val="tx1"/>
              </a:buClr>
              <a:buSzTx/>
              <a:buFont typeface="System Font Regular"/>
              <a:buChar char="◦"/>
              <a:tabLst/>
              <a:defRPr sz="1400"/>
            </a:lvl2pPr>
            <a:lvl3pPr>
              <a:lnSpc>
                <a:spcPct val="112000"/>
              </a:lnSpc>
              <a:spcBef>
                <a:spcPts val="1000"/>
              </a:spcBef>
              <a:defRPr sz="1300"/>
            </a:lvl3pPr>
          </a:lstStyle>
          <a:p>
            <a:pPr lvl="0"/>
            <a:r>
              <a:rPr lang="en-US" dirty="0"/>
              <a:t>Bullet 1</a:t>
            </a:r>
          </a:p>
          <a:p>
            <a:pPr lvl="1"/>
            <a:r>
              <a:rPr lang="en-US" dirty="0"/>
              <a:t>Sub bullet 1</a:t>
            </a:r>
          </a:p>
          <a:p>
            <a:pPr lvl="2"/>
            <a:r>
              <a:rPr lang="en-US" dirty="0"/>
              <a:t>Support A</a:t>
            </a:r>
          </a:p>
          <a:p>
            <a:pPr lvl="2"/>
            <a:r>
              <a:rPr lang="en-US" dirty="0"/>
              <a:t>Support B</a:t>
            </a:r>
          </a:p>
          <a:p>
            <a:pPr marL="685800" marR="0" lvl="1" indent="-228600" algn="l" defTabSz="914400" rtl="0" eaLnBrk="1" fontAlgn="auto" latinLnBrk="0" hangingPunct="1">
              <a:lnSpc>
                <a:spcPct val="112000"/>
              </a:lnSpc>
              <a:spcBef>
                <a:spcPts val="1000"/>
              </a:spcBef>
              <a:spcAft>
                <a:spcPts val="0"/>
              </a:spcAft>
              <a:buClr>
                <a:schemeClr val="tx1"/>
              </a:buClr>
              <a:buSzTx/>
              <a:buFont typeface="System Font Regular"/>
              <a:buChar char="◦"/>
              <a:tabLst/>
              <a:defRPr/>
            </a:pPr>
            <a:r>
              <a:rPr lang="en-US" dirty="0"/>
              <a:t>Sub bullet 2</a:t>
            </a:r>
          </a:p>
        </p:txBody>
      </p:sp>
    </p:spTree>
    <p:extLst>
      <p:ext uri="{BB962C8B-B14F-4D97-AF65-F5344CB8AC3E}">
        <p14:creationId xmlns:p14="http://schemas.microsoft.com/office/powerpoint/2010/main" val="16524545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g Header &amp; 1 Column Numbere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85A9666-5B97-D448-81A6-4496C3B0177B}"/>
              </a:ext>
            </a:extLst>
          </p:cNvPr>
          <p:cNvSpPr>
            <a:spLocks noGrp="1"/>
          </p:cNvSpPr>
          <p:nvPr>
            <p:ph type="body" sz="quarter" idx="13" hasCustomPrompt="1"/>
          </p:nvPr>
        </p:nvSpPr>
        <p:spPr>
          <a:xfrm>
            <a:off x="499569" y="1881352"/>
            <a:ext cx="6035039" cy="2709862"/>
          </a:xfrm>
          <a:prstGeom prst="rect">
            <a:avLst/>
          </a:prstGeom>
        </p:spPr>
        <p:txBody>
          <a:bodyPr/>
          <a:lstStyle>
            <a:lvl1pPr marL="342900" marR="0" indent="-342900" algn="l" defTabSz="914400" rtl="0" eaLnBrk="1" fontAlgn="auto" latinLnBrk="0" hangingPunct="1">
              <a:lnSpc>
                <a:spcPct val="112000"/>
              </a:lnSpc>
              <a:spcBef>
                <a:spcPts val="1000"/>
              </a:spcBef>
              <a:spcAft>
                <a:spcPts val="0"/>
              </a:spcAft>
              <a:buClr>
                <a:schemeClr val="tx1"/>
              </a:buClr>
              <a:buSzTx/>
              <a:buFont typeface="+mj-lt"/>
              <a:buAutoNum type="arabicPeriod"/>
              <a:tabLst/>
              <a:defRPr sz="1600"/>
            </a:lvl1pPr>
            <a:lvl2pPr marL="800100" marR="0" indent="-342900" algn="l" defTabSz="914400" rtl="0" eaLnBrk="1" fontAlgn="auto" latinLnBrk="0" hangingPunct="1">
              <a:lnSpc>
                <a:spcPct val="112000"/>
              </a:lnSpc>
              <a:spcBef>
                <a:spcPts val="1000"/>
              </a:spcBef>
              <a:spcAft>
                <a:spcPts val="0"/>
              </a:spcAft>
              <a:buClr>
                <a:schemeClr val="tx1"/>
              </a:buClr>
              <a:buSzTx/>
              <a:buFont typeface="+mj-lt"/>
              <a:buAutoNum type="arabicPeriod"/>
              <a:tabLst/>
              <a:defRPr sz="1400"/>
            </a:lvl2pPr>
            <a:lvl3pPr marL="1257300" indent="-342900">
              <a:lnSpc>
                <a:spcPct val="112000"/>
              </a:lnSpc>
              <a:spcBef>
                <a:spcPts val="1000"/>
              </a:spcBef>
              <a:buFont typeface="+mj-lt"/>
              <a:buAutoNum type="arabicPeriod"/>
              <a:defRPr sz="1300"/>
            </a:lvl3pPr>
          </a:lstStyle>
          <a:p>
            <a:pPr lvl="0"/>
            <a:r>
              <a:rPr lang="en-US" dirty="0"/>
              <a:t>First list item</a:t>
            </a:r>
          </a:p>
          <a:p>
            <a:pPr lvl="1"/>
            <a:r>
              <a:rPr lang="en-US" dirty="0"/>
              <a:t>Sub item 1</a:t>
            </a:r>
          </a:p>
          <a:p>
            <a:pPr lvl="2"/>
            <a:r>
              <a:rPr lang="en-US" dirty="0"/>
              <a:t>Supporting item</a:t>
            </a:r>
          </a:p>
          <a:p>
            <a:pPr lvl="2"/>
            <a:r>
              <a:rPr lang="en-US" dirty="0"/>
              <a:t>Supporting item</a:t>
            </a:r>
          </a:p>
          <a:p>
            <a:pPr marL="800100" marR="0" lvl="1" indent="-342900" algn="l" defTabSz="914400" rtl="0" eaLnBrk="1" fontAlgn="auto" latinLnBrk="0" hangingPunct="1">
              <a:lnSpc>
                <a:spcPct val="112000"/>
              </a:lnSpc>
              <a:spcBef>
                <a:spcPts val="1000"/>
              </a:spcBef>
              <a:spcAft>
                <a:spcPts val="0"/>
              </a:spcAft>
              <a:buClr>
                <a:schemeClr val="tx1"/>
              </a:buClr>
              <a:buSzTx/>
              <a:tabLst/>
              <a:defRPr/>
            </a:pPr>
            <a:r>
              <a:rPr lang="en-US" dirty="0"/>
              <a:t>Sub item 2</a:t>
            </a:r>
          </a:p>
        </p:txBody>
      </p:sp>
      <p:sp>
        <p:nvSpPr>
          <p:cNvPr id="4" name="Text Placeholder 2">
            <a:extLst>
              <a:ext uri="{FF2B5EF4-FFF2-40B4-BE49-F238E27FC236}">
                <a16:creationId xmlns:a16="http://schemas.microsoft.com/office/drawing/2014/main" id="{745D81D1-2FE0-2341-80DF-CFF320BA8421}"/>
              </a:ext>
            </a:extLst>
          </p:cNvPr>
          <p:cNvSpPr>
            <a:spLocks noGrp="1"/>
          </p:cNvSpPr>
          <p:nvPr>
            <p:ph type="body" sz="quarter" idx="10" hasCustomPrompt="1"/>
          </p:nvPr>
        </p:nvSpPr>
        <p:spPr>
          <a:xfrm>
            <a:off x="499570" y="1255713"/>
            <a:ext cx="8301530" cy="536301"/>
          </a:xfrm>
          <a:prstGeom prst="rect">
            <a:avLst/>
          </a:prstGeom>
        </p:spPr>
        <p:txBody>
          <a:bodyPr lIns="64008" anchor="b" anchorCtr="0">
            <a:normAutofit/>
          </a:bodyPr>
          <a:lstStyle>
            <a:lvl1pPr marL="0" indent="0">
              <a:buNone/>
              <a:defRPr sz="3000" b="1" i="0">
                <a:solidFill>
                  <a:schemeClr val="tx1"/>
                </a:solidFill>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Click to edit large header text</a:t>
            </a:r>
          </a:p>
        </p:txBody>
      </p:sp>
      <p:sp>
        <p:nvSpPr>
          <p:cNvPr id="5" name="Title Placeholder 4">
            <a:extLst>
              <a:ext uri="{FF2B5EF4-FFF2-40B4-BE49-F238E27FC236}">
                <a16:creationId xmlns:a16="http://schemas.microsoft.com/office/drawing/2014/main" id="{1F2617F7-0353-C142-9B1C-F7EE0C427CCE}"/>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spTree>
    <p:extLst>
      <p:ext uri="{BB962C8B-B14F-4D97-AF65-F5344CB8AC3E}">
        <p14:creationId xmlns:p14="http://schemas.microsoft.com/office/powerpoint/2010/main" val="8677515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g Header &amp; 2 Column Numbere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3BD6F80A-C4E1-404B-9EA7-3AFD6A7641F8}"/>
              </a:ext>
            </a:extLst>
          </p:cNvPr>
          <p:cNvSpPr>
            <a:spLocks noGrp="1"/>
          </p:cNvSpPr>
          <p:nvPr>
            <p:ph type="body" sz="quarter" idx="15" hasCustomPrompt="1"/>
          </p:nvPr>
        </p:nvSpPr>
        <p:spPr>
          <a:xfrm>
            <a:off x="499569" y="1881352"/>
            <a:ext cx="4072431" cy="2709862"/>
          </a:xfrm>
          <a:prstGeom prst="rect">
            <a:avLst/>
          </a:prstGeom>
        </p:spPr>
        <p:txBody>
          <a:bodyPr/>
          <a:lstStyle>
            <a:lvl1pPr marL="342900" marR="0" indent="-342900" algn="l" defTabSz="914400" rtl="0" eaLnBrk="1" fontAlgn="auto" latinLnBrk="0" hangingPunct="1">
              <a:lnSpc>
                <a:spcPct val="112000"/>
              </a:lnSpc>
              <a:spcBef>
                <a:spcPts val="1000"/>
              </a:spcBef>
              <a:spcAft>
                <a:spcPts val="0"/>
              </a:spcAft>
              <a:buClr>
                <a:schemeClr val="tx1"/>
              </a:buClr>
              <a:buSzTx/>
              <a:buFont typeface="+mj-lt"/>
              <a:buAutoNum type="arabicPeriod"/>
              <a:tabLst/>
              <a:defRPr sz="1600"/>
            </a:lvl1pPr>
            <a:lvl2pPr marL="800100" marR="0" indent="-342900" algn="l" defTabSz="914400" rtl="0" eaLnBrk="1" fontAlgn="auto" latinLnBrk="0" hangingPunct="1">
              <a:lnSpc>
                <a:spcPct val="112000"/>
              </a:lnSpc>
              <a:spcBef>
                <a:spcPts val="1000"/>
              </a:spcBef>
              <a:spcAft>
                <a:spcPts val="0"/>
              </a:spcAft>
              <a:buClr>
                <a:schemeClr val="tx1"/>
              </a:buClr>
              <a:buSzTx/>
              <a:buFont typeface="+mj-lt"/>
              <a:buAutoNum type="arabicPeriod"/>
              <a:tabLst/>
              <a:defRPr sz="1400"/>
            </a:lvl2pPr>
            <a:lvl3pPr marL="1257300" indent="-342900">
              <a:lnSpc>
                <a:spcPct val="112000"/>
              </a:lnSpc>
              <a:spcBef>
                <a:spcPts val="1000"/>
              </a:spcBef>
              <a:buFont typeface="+mj-lt"/>
              <a:buAutoNum type="arabicPeriod"/>
              <a:defRPr sz="1300"/>
            </a:lvl3pPr>
          </a:lstStyle>
          <a:p>
            <a:pPr lvl="0"/>
            <a:r>
              <a:rPr lang="en-US" dirty="0"/>
              <a:t>First list item </a:t>
            </a:r>
          </a:p>
          <a:p>
            <a:pPr lvl="1"/>
            <a:r>
              <a:rPr lang="en-US" dirty="0"/>
              <a:t>Sub item 1</a:t>
            </a:r>
          </a:p>
          <a:p>
            <a:pPr lvl="2"/>
            <a:r>
              <a:rPr lang="en-US" dirty="0"/>
              <a:t>Supporting item</a:t>
            </a:r>
          </a:p>
          <a:p>
            <a:pPr lvl="2"/>
            <a:r>
              <a:rPr lang="en-US" dirty="0"/>
              <a:t>Supporting item</a:t>
            </a:r>
          </a:p>
          <a:p>
            <a:pPr marL="800100" marR="0" lvl="1" indent="-342900" algn="l" defTabSz="914400" rtl="0" eaLnBrk="1" fontAlgn="auto" latinLnBrk="0" hangingPunct="1">
              <a:lnSpc>
                <a:spcPct val="112000"/>
              </a:lnSpc>
              <a:spcBef>
                <a:spcPts val="1000"/>
              </a:spcBef>
              <a:spcAft>
                <a:spcPts val="0"/>
              </a:spcAft>
              <a:buClr>
                <a:schemeClr val="tx1"/>
              </a:buClr>
              <a:buSzTx/>
              <a:tabLst/>
              <a:defRPr/>
            </a:pPr>
            <a:r>
              <a:rPr lang="en-US" dirty="0"/>
              <a:t>Sub item 2</a:t>
            </a:r>
          </a:p>
        </p:txBody>
      </p:sp>
      <p:sp>
        <p:nvSpPr>
          <p:cNvPr id="6" name="Text Placeholder 2">
            <a:extLst>
              <a:ext uri="{FF2B5EF4-FFF2-40B4-BE49-F238E27FC236}">
                <a16:creationId xmlns:a16="http://schemas.microsoft.com/office/drawing/2014/main" id="{CB1D3B18-1680-A949-AB3F-5DD8F4823464}"/>
              </a:ext>
            </a:extLst>
          </p:cNvPr>
          <p:cNvSpPr>
            <a:spLocks noGrp="1"/>
          </p:cNvSpPr>
          <p:nvPr>
            <p:ph type="body" sz="quarter" idx="10" hasCustomPrompt="1"/>
          </p:nvPr>
        </p:nvSpPr>
        <p:spPr>
          <a:xfrm>
            <a:off x="499570" y="1255713"/>
            <a:ext cx="8149130" cy="536301"/>
          </a:xfrm>
          <a:prstGeom prst="rect">
            <a:avLst/>
          </a:prstGeom>
        </p:spPr>
        <p:txBody>
          <a:bodyPr lIns="64008" anchor="b" anchorCtr="0">
            <a:normAutofit/>
          </a:bodyPr>
          <a:lstStyle>
            <a:lvl1pPr marL="0" indent="0">
              <a:buNone/>
              <a:defRPr sz="3000" b="1" i="0">
                <a:solidFill>
                  <a:schemeClr val="tx1"/>
                </a:solidFill>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Click to edit large header text</a:t>
            </a:r>
          </a:p>
        </p:txBody>
      </p:sp>
      <p:sp>
        <p:nvSpPr>
          <p:cNvPr id="7" name="Title Placeholder 4">
            <a:extLst>
              <a:ext uri="{FF2B5EF4-FFF2-40B4-BE49-F238E27FC236}">
                <a16:creationId xmlns:a16="http://schemas.microsoft.com/office/drawing/2014/main" id="{F4496127-805F-1D43-8C02-EECE68B8016B}"/>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dirty="0"/>
              <a:t>Click to edit Master title style</a:t>
            </a:r>
          </a:p>
        </p:txBody>
      </p:sp>
      <p:sp>
        <p:nvSpPr>
          <p:cNvPr id="10" name="Text Placeholder 5">
            <a:extLst>
              <a:ext uri="{FF2B5EF4-FFF2-40B4-BE49-F238E27FC236}">
                <a16:creationId xmlns:a16="http://schemas.microsoft.com/office/drawing/2014/main" id="{4A2583B9-15AC-E643-AB06-AC800EEE51CE}"/>
              </a:ext>
            </a:extLst>
          </p:cNvPr>
          <p:cNvSpPr>
            <a:spLocks noGrp="1"/>
          </p:cNvSpPr>
          <p:nvPr>
            <p:ph type="body" sz="quarter" idx="16" hasCustomPrompt="1"/>
          </p:nvPr>
        </p:nvSpPr>
        <p:spPr>
          <a:xfrm>
            <a:off x="4587787" y="1881352"/>
            <a:ext cx="4072431" cy="2709862"/>
          </a:xfrm>
          <a:prstGeom prst="rect">
            <a:avLst/>
          </a:prstGeom>
        </p:spPr>
        <p:txBody>
          <a:bodyPr/>
          <a:lstStyle>
            <a:lvl1pPr marL="342900" marR="0" indent="-342900" algn="l" defTabSz="914400" rtl="0" eaLnBrk="1" fontAlgn="auto" latinLnBrk="0" hangingPunct="1">
              <a:lnSpc>
                <a:spcPct val="112000"/>
              </a:lnSpc>
              <a:spcBef>
                <a:spcPts val="1000"/>
              </a:spcBef>
              <a:spcAft>
                <a:spcPts val="0"/>
              </a:spcAft>
              <a:buClr>
                <a:schemeClr val="tx1"/>
              </a:buClr>
              <a:buSzTx/>
              <a:buFont typeface="+mj-lt"/>
              <a:buAutoNum type="arabicPeriod" startAt="2"/>
              <a:tabLst/>
              <a:defRPr sz="1600"/>
            </a:lvl1pPr>
            <a:lvl2pPr marL="800100" marR="0" indent="-342900" algn="l" defTabSz="914400" rtl="0" eaLnBrk="1" fontAlgn="auto" latinLnBrk="0" hangingPunct="1">
              <a:lnSpc>
                <a:spcPct val="112000"/>
              </a:lnSpc>
              <a:spcBef>
                <a:spcPts val="1000"/>
              </a:spcBef>
              <a:spcAft>
                <a:spcPts val="0"/>
              </a:spcAft>
              <a:buClr>
                <a:schemeClr val="tx1"/>
              </a:buClr>
              <a:buSzTx/>
              <a:buFont typeface="+mj-lt"/>
              <a:buAutoNum type="arabicPeriod"/>
              <a:tabLst/>
              <a:defRPr sz="1400"/>
            </a:lvl2pPr>
            <a:lvl3pPr marL="1257300" indent="-342900">
              <a:lnSpc>
                <a:spcPct val="112000"/>
              </a:lnSpc>
              <a:spcBef>
                <a:spcPts val="1000"/>
              </a:spcBef>
              <a:buFont typeface="+mj-lt"/>
              <a:buAutoNum type="arabicPeriod"/>
              <a:defRPr sz="1300"/>
            </a:lvl3pPr>
          </a:lstStyle>
          <a:p>
            <a:pPr lvl="0"/>
            <a:r>
              <a:rPr lang="en-US" dirty="0"/>
              <a:t>Second list item </a:t>
            </a:r>
          </a:p>
          <a:p>
            <a:pPr lvl="1"/>
            <a:r>
              <a:rPr lang="en-US" dirty="0"/>
              <a:t>Sub item 1</a:t>
            </a:r>
          </a:p>
          <a:p>
            <a:pPr lvl="2"/>
            <a:r>
              <a:rPr lang="en-US" dirty="0"/>
              <a:t>Supporting item</a:t>
            </a:r>
          </a:p>
          <a:p>
            <a:pPr lvl="2"/>
            <a:r>
              <a:rPr lang="en-US" dirty="0"/>
              <a:t>Supporting item</a:t>
            </a:r>
          </a:p>
          <a:p>
            <a:pPr marL="800100" marR="0" lvl="1" indent="-342900" algn="l" defTabSz="914400" rtl="0" eaLnBrk="1" fontAlgn="auto" latinLnBrk="0" hangingPunct="1">
              <a:lnSpc>
                <a:spcPct val="112000"/>
              </a:lnSpc>
              <a:spcBef>
                <a:spcPts val="1000"/>
              </a:spcBef>
              <a:spcAft>
                <a:spcPts val="0"/>
              </a:spcAft>
              <a:buClr>
                <a:schemeClr val="tx1"/>
              </a:buClr>
              <a:buSzTx/>
              <a:tabLst/>
              <a:defRPr/>
            </a:pPr>
            <a:r>
              <a:rPr lang="en-US" dirty="0"/>
              <a:t>Sub item 2</a:t>
            </a:r>
          </a:p>
        </p:txBody>
      </p:sp>
    </p:spTree>
    <p:extLst>
      <p:ext uri="{BB962C8B-B14F-4D97-AF65-F5344CB8AC3E}">
        <p14:creationId xmlns:p14="http://schemas.microsoft.com/office/powerpoint/2010/main" val="35488470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g Header and 1 Column Paragraph">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4E4BC6BB-2C8B-6441-A641-343796D172C7}"/>
              </a:ext>
            </a:extLst>
          </p:cNvPr>
          <p:cNvSpPr>
            <a:spLocks noGrp="1"/>
          </p:cNvSpPr>
          <p:nvPr>
            <p:ph type="body" sz="quarter" idx="12" hasCustomPrompt="1"/>
          </p:nvPr>
        </p:nvSpPr>
        <p:spPr>
          <a:xfrm>
            <a:off x="499570" y="1896460"/>
            <a:ext cx="6035040" cy="2559926"/>
          </a:xfrm>
          <a:prstGeom prst="rect">
            <a:avLst/>
          </a:prstGeom>
        </p:spPr>
        <p:txBody>
          <a:bodyPr lIns="64008">
            <a:normAutofit/>
          </a:bodyPr>
          <a:lstStyle>
            <a:lvl1pPr marL="0" indent="0">
              <a:lnSpc>
                <a:spcPct val="120000"/>
              </a:lnSpc>
              <a:buNone/>
              <a:defRPr lang="en-US" sz="1800" b="0" i="0">
                <a:solidFill>
                  <a:schemeClr val="tx1"/>
                </a:solidFill>
                <a:effectLst/>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p:txBody>
      </p:sp>
      <p:sp>
        <p:nvSpPr>
          <p:cNvPr id="11" name="Text Placeholder 2">
            <a:extLst>
              <a:ext uri="{FF2B5EF4-FFF2-40B4-BE49-F238E27FC236}">
                <a16:creationId xmlns:a16="http://schemas.microsoft.com/office/drawing/2014/main" id="{2785D688-E963-6E4C-84A4-E9F0BDBD9D0B}"/>
              </a:ext>
            </a:extLst>
          </p:cNvPr>
          <p:cNvSpPr>
            <a:spLocks noGrp="1"/>
          </p:cNvSpPr>
          <p:nvPr>
            <p:ph type="body" sz="quarter" idx="10" hasCustomPrompt="1"/>
          </p:nvPr>
        </p:nvSpPr>
        <p:spPr>
          <a:xfrm>
            <a:off x="499570" y="1255713"/>
            <a:ext cx="8149130" cy="536301"/>
          </a:xfrm>
          <a:prstGeom prst="rect">
            <a:avLst/>
          </a:prstGeom>
        </p:spPr>
        <p:txBody>
          <a:bodyPr lIns="64008" anchor="b" anchorCtr="0">
            <a:normAutofit/>
          </a:bodyPr>
          <a:lstStyle>
            <a:lvl1pPr marL="0" indent="0">
              <a:buNone/>
              <a:defRPr sz="3000" b="1" i="0">
                <a:solidFill>
                  <a:schemeClr val="tx1"/>
                </a:solidFill>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a:t>Click to edit large header text</a:t>
            </a:r>
          </a:p>
        </p:txBody>
      </p:sp>
      <p:sp>
        <p:nvSpPr>
          <p:cNvPr id="5" name="Title Placeholder 4">
            <a:extLst>
              <a:ext uri="{FF2B5EF4-FFF2-40B4-BE49-F238E27FC236}">
                <a16:creationId xmlns:a16="http://schemas.microsoft.com/office/drawing/2014/main" id="{8B0374A1-DEAB-1A46-9502-CFB8A811BD9F}"/>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spTree>
    <p:extLst>
      <p:ext uri="{BB962C8B-B14F-4D97-AF65-F5344CB8AC3E}">
        <p14:creationId xmlns:p14="http://schemas.microsoft.com/office/powerpoint/2010/main" val="29304553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g Header and 2 Column Paragraph">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4E4BC6BB-2C8B-6441-A641-343796D172C7}"/>
              </a:ext>
            </a:extLst>
          </p:cNvPr>
          <p:cNvSpPr>
            <a:spLocks noGrp="1"/>
          </p:cNvSpPr>
          <p:nvPr>
            <p:ph type="body" sz="quarter" idx="12" hasCustomPrompt="1"/>
          </p:nvPr>
        </p:nvSpPr>
        <p:spPr>
          <a:xfrm>
            <a:off x="504827" y="1896460"/>
            <a:ext cx="4067174" cy="2612478"/>
          </a:xfrm>
          <a:prstGeom prst="rect">
            <a:avLst/>
          </a:prstGeom>
        </p:spPr>
        <p:txBody>
          <a:bodyPr lIns="64008" rIns="228600">
            <a:normAutofit/>
          </a:bodyPr>
          <a:lstStyle>
            <a:lvl1pPr marL="0" indent="0">
              <a:lnSpc>
                <a:spcPct val="120000"/>
              </a:lnSpc>
              <a:buNone/>
              <a:defRPr lang="en-US" sz="1600" b="0" i="0">
                <a:solidFill>
                  <a:schemeClr val="tx1"/>
                </a:solidFill>
                <a:effectLst/>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
        <p:nvSpPr>
          <p:cNvPr id="5" name="Text Placeholder 2">
            <a:extLst>
              <a:ext uri="{FF2B5EF4-FFF2-40B4-BE49-F238E27FC236}">
                <a16:creationId xmlns:a16="http://schemas.microsoft.com/office/drawing/2014/main" id="{3DB3BC13-D241-2749-88CC-F393E57DE8CC}"/>
              </a:ext>
            </a:extLst>
          </p:cNvPr>
          <p:cNvSpPr>
            <a:spLocks noGrp="1"/>
          </p:cNvSpPr>
          <p:nvPr>
            <p:ph type="body" sz="quarter" idx="13" hasCustomPrompt="1"/>
          </p:nvPr>
        </p:nvSpPr>
        <p:spPr>
          <a:xfrm>
            <a:off x="4572000" y="1896460"/>
            <a:ext cx="4076700" cy="2612478"/>
          </a:xfrm>
          <a:prstGeom prst="rect">
            <a:avLst/>
          </a:prstGeom>
        </p:spPr>
        <p:txBody>
          <a:bodyPr lIns="228600">
            <a:normAutofit/>
          </a:bodyPr>
          <a:lstStyle>
            <a:lvl1pPr marL="0" indent="0">
              <a:lnSpc>
                <a:spcPct val="120000"/>
              </a:lnSpc>
              <a:buNone/>
              <a:defRPr lang="en-US" sz="1600" b="0" i="0">
                <a:solidFill>
                  <a:schemeClr val="tx1"/>
                </a:solidFill>
                <a:effectLst/>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
        <p:nvSpPr>
          <p:cNvPr id="7" name="Text Placeholder 2">
            <a:extLst>
              <a:ext uri="{FF2B5EF4-FFF2-40B4-BE49-F238E27FC236}">
                <a16:creationId xmlns:a16="http://schemas.microsoft.com/office/drawing/2014/main" id="{5BF1F728-AC73-9B49-BEE2-F8C20A05102A}"/>
              </a:ext>
            </a:extLst>
          </p:cNvPr>
          <p:cNvSpPr>
            <a:spLocks noGrp="1"/>
          </p:cNvSpPr>
          <p:nvPr>
            <p:ph type="body" sz="quarter" idx="10" hasCustomPrompt="1"/>
          </p:nvPr>
        </p:nvSpPr>
        <p:spPr>
          <a:xfrm>
            <a:off x="499570" y="1255713"/>
            <a:ext cx="8149130" cy="536301"/>
          </a:xfrm>
          <a:prstGeom prst="rect">
            <a:avLst/>
          </a:prstGeom>
        </p:spPr>
        <p:txBody>
          <a:bodyPr lIns="64008" anchor="b" anchorCtr="0">
            <a:normAutofit/>
          </a:bodyPr>
          <a:lstStyle>
            <a:lvl1pPr marL="0" indent="0">
              <a:buNone/>
              <a:defRPr sz="3000" b="1" i="0">
                <a:solidFill>
                  <a:schemeClr val="tx1"/>
                </a:solidFill>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a:t>Click to edit large header text</a:t>
            </a:r>
          </a:p>
        </p:txBody>
      </p:sp>
      <p:sp>
        <p:nvSpPr>
          <p:cNvPr id="6" name="Title Placeholder 4">
            <a:extLst>
              <a:ext uri="{FF2B5EF4-FFF2-40B4-BE49-F238E27FC236}">
                <a16:creationId xmlns:a16="http://schemas.microsoft.com/office/drawing/2014/main" id="{74626925-A26A-2946-866E-F60DEAF090B5}"/>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spTree>
    <p:extLst>
      <p:ext uri="{BB962C8B-B14F-4D97-AF65-F5344CB8AC3E}">
        <p14:creationId xmlns:p14="http://schemas.microsoft.com/office/powerpoint/2010/main" val="18871422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Bullets">
    <p:spTree>
      <p:nvGrpSpPr>
        <p:cNvPr id="1" name=""/>
        <p:cNvGrpSpPr/>
        <p:nvPr/>
      </p:nvGrpSpPr>
      <p:grpSpPr>
        <a:xfrm>
          <a:off x="0" y="0"/>
          <a:ext cx="0" cy="0"/>
          <a:chOff x="0" y="0"/>
          <a:chExt cx="0" cy="0"/>
        </a:xfrm>
      </p:grpSpPr>
      <p:sp>
        <p:nvSpPr>
          <p:cNvPr id="4" name="Title Placeholder 4">
            <a:extLst>
              <a:ext uri="{FF2B5EF4-FFF2-40B4-BE49-F238E27FC236}">
                <a16:creationId xmlns:a16="http://schemas.microsoft.com/office/drawing/2014/main" id="{F16BFF81-7BCA-8F45-B05B-F1553CCA2F72}"/>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sp>
        <p:nvSpPr>
          <p:cNvPr id="6" name="Text Placeholder 5">
            <a:extLst>
              <a:ext uri="{FF2B5EF4-FFF2-40B4-BE49-F238E27FC236}">
                <a16:creationId xmlns:a16="http://schemas.microsoft.com/office/drawing/2014/main" id="{D77431DB-09F7-EB4C-93BC-54A4B7469A11}"/>
              </a:ext>
            </a:extLst>
          </p:cNvPr>
          <p:cNvSpPr>
            <a:spLocks noGrp="1"/>
          </p:cNvSpPr>
          <p:nvPr>
            <p:ph type="body" sz="quarter" idx="13" hasCustomPrompt="1"/>
          </p:nvPr>
        </p:nvSpPr>
        <p:spPr>
          <a:xfrm>
            <a:off x="499569" y="1132489"/>
            <a:ext cx="6035039" cy="3581315"/>
          </a:xfrm>
          <a:prstGeom prst="rect">
            <a:avLst/>
          </a:prstGeom>
        </p:spPr>
        <p:txBody>
          <a:bodyPr/>
          <a:lstStyle>
            <a:lvl1pPr marL="228600" marR="0" indent="-228600" algn="l" defTabSz="914400" rtl="0" eaLnBrk="1" fontAlgn="auto" latinLnBrk="0" hangingPunct="1">
              <a:lnSpc>
                <a:spcPct val="112000"/>
              </a:lnSpc>
              <a:spcBef>
                <a:spcPts val="1000"/>
              </a:spcBef>
              <a:spcAft>
                <a:spcPts val="0"/>
              </a:spcAft>
              <a:buClr>
                <a:schemeClr val="tx1"/>
              </a:buClr>
              <a:buSzTx/>
              <a:buFont typeface="Arial" panose="020B0604020202020204" pitchFamily="34" charset="0"/>
              <a:buChar char="•"/>
              <a:tabLst/>
              <a:defRPr sz="1800"/>
            </a:lvl1pPr>
            <a:lvl2pPr marL="685800" marR="0" indent="-228600" algn="l" defTabSz="914400" rtl="0" eaLnBrk="1" fontAlgn="auto" latinLnBrk="0" hangingPunct="1">
              <a:lnSpc>
                <a:spcPct val="112000"/>
              </a:lnSpc>
              <a:spcBef>
                <a:spcPts val="1000"/>
              </a:spcBef>
              <a:spcAft>
                <a:spcPts val="0"/>
              </a:spcAft>
              <a:buClr>
                <a:schemeClr val="tx1"/>
              </a:buClr>
              <a:buSzTx/>
              <a:buFont typeface="System Font Regular"/>
              <a:buChar char="◦"/>
              <a:tabLst/>
              <a:defRPr sz="1500"/>
            </a:lvl2pPr>
            <a:lvl3pPr>
              <a:lnSpc>
                <a:spcPct val="112000"/>
              </a:lnSpc>
              <a:spcBef>
                <a:spcPts val="1000"/>
              </a:spcBef>
              <a:defRPr sz="1300"/>
            </a:lvl3pPr>
          </a:lstStyle>
          <a:p>
            <a:pPr lvl="0"/>
            <a:r>
              <a:rPr lang="en-US" dirty="0"/>
              <a:t>Bullet 1</a:t>
            </a:r>
          </a:p>
          <a:p>
            <a:pPr lvl="1"/>
            <a:r>
              <a:rPr lang="en-US" dirty="0"/>
              <a:t>Sub bullet 1</a:t>
            </a:r>
          </a:p>
          <a:p>
            <a:pPr lvl="2"/>
            <a:r>
              <a:rPr lang="en-US" dirty="0"/>
              <a:t>Supporting item</a:t>
            </a:r>
          </a:p>
          <a:p>
            <a:pPr lvl="2"/>
            <a:r>
              <a:rPr lang="en-US" dirty="0"/>
              <a:t>Supporting item</a:t>
            </a:r>
          </a:p>
          <a:p>
            <a:pPr marL="685800" marR="0" lvl="1" indent="-228600" algn="l" defTabSz="914400" rtl="0" eaLnBrk="1" fontAlgn="auto" latinLnBrk="0" hangingPunct="1">
              <a:lnSpc>
                <a:spcPct val="112000"/>
              </a:lnSpc>
              <a:spcBef>
                <a:spcPts val="1000"/>
              </a:spcBef>
              <a:spcAft>
                <a:spcPts val="0"/>
              </a:spcAft>
              <a:buClr>
                <a:schemeClr val="tx1"/>
              </a:buClr>
              <a:buSzTx/>
              <a:buFont typeface="System Font Regular"/>
              <a:buChar char="◦"/>
              <a:tabLst/>
              <a:defRPr/>
            </a:pPr>
            <a:r>
              <a:rPr lang="en-US" dirty="0"/>
              <a:t>Sub bullet 2</a:t>
            </a:r>
          </a:p>
        </p:txBody>
      </p:sp>
    </p:spTree>
    <p:extLst>
      <p:ext uri="{BB962C8B-B14F-4D97-AF65-F5344CB8AC3E}">
        <p14:creationId xmlns:p14="http://schemas.microsoft.com/office/powerpoint/2010/main" val="29394336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708">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Bullets">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96E3C299-013F-234E-A392-DA25EE1D7994}"/>
              </a:ext>
            </a:extLst>
          </p:cNvPr>
          <p:cNvSpPr>
            <a:spLocks noGrp="1"/>
          </p:cNvSpPr>
          <p:nvPr>
            <p:ph type="body" sz="quarter" idx="15" hasCustomPrompt="1"/>
          </p:nvPr>
        </p:nvSpPr>
        <p:spPr>
          <a:xfrm>
            <a:off x="497033" y="1123950"/>
            <a:ext cx="4076699" cy="3467100"/>
          </a:xfrm>
          <a:prstGeom prst="rect">
            <a:avLst/>
          </a:prstGeom>
        </p:spPr>
        <p:txBody>
          <a:bodyPr/>
          <a:lstStyle>
            <a:lvl1pPr marL="228600" marR="0" indent="-228600" algn="l" defTabSz="914400" rtl="0" eaLnBrk="1" fontAlgn="auto" latinLnBrk="0" hangingPunct="1">
              <a:lnSpc>
                <a:spcPct val="112000"/>
              </a:lnSpc>
              <a:spcBef>
                <a:spcPts val="1000"/>
              </a:spcBef>
              <a:spcAft>
                <a:spcPts val="0"/>
              </a:spcAft>
              <a:buClr>
                <a:schemeClr val="tx1"/>
              </a:buClr>
              <a:buSzTx/>
              <a:buFont typeface="Arial" panose="020B0604020202020204" pitchFamily="34" charset="0"/>
              <a:buChar char="•"/>
              <a:tabLst/>
              <a:defRPr sz="1600"/>
            </a:lvl1pPr>
            <a:lvl2pPr marL="685800" marR="0" indent="-228600" algn="l" defTabSz="914400" rtl="0" eaLnBrk="1" fontAlgn="auto" latinLnBrk="0" hangingPunct="1">
              <a:lnSpc>
                <a:spcPct val="112000"/>
              </a:lnSpc>
              <a:spcBef>
                <a:spcPts val="1000"/>
              </a:spcBef>
              <a:spcAft>
                <a:spcPts val="0"/>
              </a:spcAft>
              <a:buClr>
                <a:schemeClr val="tx1"/>
              </a:buClr>
              <a:buSzTx/>
              <a:buFont typeface="System Font Regular"/>
              <a:buChar char="◦"/>
              <a:tabLst/>
              <a:defRPr sz="1400"/>
            </a:lvl2pPr>
            <a:lvl3pPr>
              <a:lnSpc>
                <a:spcPct val="112000"/>
              </a:lnSpc>
              <a:spcBef>
                <a:spcPts val="1000"/>
              </a:spcBef>
              <a:defRPr sz="1300"/>
            </a:lvl3pPr>
          </a:lstStyle>
          <a:p>
            <a:pPr lvl="0"/>
            <a:r>
              <a:rPr lang="en-US" dirty="0"/>
              <a:t>Bullet 1</a:t>
            </a:r>
          </a:p>
          <a:p>
            <a:pPr lvl="1"/>
            <a:r>
              <a:rPr lang="en-US" dirty="0"/>
              <a:t>Sub bullet 1</a:t>
            </a:r>
          </a:p>
          <a:p>
            <a:pPr lvl="2"/>
            <a:r>
              <a:rPr lang="en-US" dirty="0"/>
              <a:t>Supporting item</a:t>
            </a:r>
          </a:p>
          <a:p>
            <a:pPr lvl="2"/>
            <a:r>
              <a:rPr lang="en-US" dirty="0"/>
              <a:t>Supporting item</a:t>
            </a:r>
          </a:p>
          <a:p>
            <a:pPr marL="685800" marR="0" lvl="1" indent="-228600" algn="l" defTabSz="914400" rtl="0" eaLnBrk="1" fontAlgn="auto" latinLnBrk="0" hangingPunct="1">
              <a:lnSpc>
                <a:spcPct val="112000"/>
              </a:lnSpc>
              <a:spcBef>
                <a:spcPts val="1000"/>
              </a:spcBef>
              <a:spcAft>
                <a:spcPts val="0"/>
              </a:spcAft>
              <a:buClr>
                <a:schemeClr val="tx1"/>
              </a:buClr>
              <a:buSzTx/>
              <a:buFont typeface="System Font Regular"/>
              <a:buChar char="◦"/>
              <a:tabLst/>
              <a:defRPr/>
            </a:pPr>
            <a:r>
              <a:rPr lang="en-US" dirty="0"/>
              <a:t>Sub bullet 2</a:t>
            </a:r>
          </a:p>
        </p:txBody>
      </p:sp>
      <p:sp>
        <p:nvSpPr>
          <p:cNvPr id="10" name="Text Placeholder 5">
            <a:extLst>
              <a:ext uri="{FF2B5EF4-FFF2-40B4-BE49-F238E27FC236}">
                <a16:creationId xmlns:a16="http://schemas.microsoft.com/office/drawing/2014/main" id="{02A3980F-2B97-D74E-A68C-2D83486B9A77}"/>
              </a:ext>
            </a:extLst>
          </p:cNvPr>
          <p:cNvSpPr>
            <a:spLocks noGrp="1"/>
          </p:cNvSpPr>
          <p:nvPr>
            <p:ph type="body" sz="quarter" idx="16" hasCustomPrompt="1"/>
          </p:nvPr>
        </p:nvSpPr>
        <p:spPr>
          <a:xfrm>
            <a:off x="4570269" y="1123950"/>
            <a:ext cx="4076699" cy="3467100"/>
          </a:xfrm>
          <a:prstGeom prst="rect">
            <a:avLst/>
          </a:prstGeom>
        </p:spPr>
        <p:txBody>
          <a:bodyPr/>
          <a:lstStyle>
            <a:lvl1pPr marL="228600" marR="0" indent="-228600" algn="l" defTabSz="914400" rtl="0" eaLnBrk="1" fontAlgn="auto" latinLnBrk="0" hangingPunct="1">
              <a:lnSpc>
                <a:spcPct val="112000"/>
              </a:lnSpc>
              <a:spcBef>
                <a:spcPts val="1000"/>
              </a:spcBef>
              <a:spcAft>
                <a:spcPts val="0"/>
              </a:spcAft>
              <a:buClr>
                <a:schemeClr val="tx1"/>
              </a:buClr>
              <a:buSzTx/>
              <a:buFont typeface="Arial" panose="020B0604020202020204" pitchFamily="34" charset="0"/>
              <a:buChar char="•"/>
              <a:tabLst/>
              <a:defRPr sz="1600"/>
            </a:lvl1pPr>
            <a:lvl2pPr marL="685800" marR="0" indent="-228600" algn="l" defTabSz="914400" rtl="0" eaLnBrk="1" fontAlgn="auto" latinLnBrk="0" hangingPunct="1">
              <a:lnSpc>
                <a:spcPct val="112000"/>
              </a:lnSpc>
              <a:spcBef>
                <a:spcPts val="1000"/>
              </a:spcBef>
              <a:spcAft>
                <a:spcPts val="0"/>
              </a:spcAft>
              <a:buClr>
                <a:schemeClr val="tx1"/>
              </a:buClr>
              <a:buSzTx/>
              <a:buFont typeface="System Font Regular"/>
              <a:buChar char="◦"/>
              <a:tabLst/>
              <a:defRPr sz="1400"/>
            </a:lvl2pPr>
            <a:lvl3pPr>
              <a:lnSpc>
                <a:spcPct val="112000"/>
              </a:lnSpc>
              <a:spcBef>
                <a:spcPts val="1000"/>
              </a:spcBef>
              <a:defRPr sz="1300"/>
            </a:lvl3pPr>
          </a:lstStyle>
          <a:p>
            <a:pPr lvl="0"/>
            <a:r>
              <a:rPr lang="en-US" dirty="0"/>
              <a:t>Bullet 2</a:t>
            </a:r>
          </a:p>
          <a:p>
            <a:pPr lvl="1"/>
            <a:r>
              <a:rPr lang="en-US" dirty="0"/>
              <a:t>Sub bullet 1</a:t>
            </a:r>
          </a:p>
          <a:p>
            <a:pPr lvl="2"/>
            <a:r>
              <a:rPr lang="en-US" dirty="0"/>
              <a:t>Supporting item</a:t>
            </a:r>
          </a:p>
          <a:p>
            <a:pPr lvl="2"/>
            <a:r>
              <a:rPr lang="en-US" dirty="0"/>
              <a:t>Supporting item</a:t>
            </a:r>
          </a:p>
          <a:p>
            <a:pPr marL="685800" marR="0" lvl="1" indent="-228600" algn="l" defTabSz="914400" rtl="0" eaLnBrk="1" fontAlgn="auto" latinLnBrk="0" hangingPunct="1">
              <a:lnSpc>
                <a:spcPct val="112000"/>
              </a:lnSpc>
              <a:spcBef>
                <a:spcPts val="1000"/>
              </a:spcBef>
              <a:spcAft>
                <a:spcPts val="0"/>
              </a:spcAft>
              <a:buClr>
                <a:schemeClr val="tx1"/>
              </a:buClr>
              <a:buSzTx/>
              <a:buFont typeface="System Font Regular"/>
              <a:buChar char="◦"/>
              <a:tabLst/>
              <a:defRPr/>
            </a:pPr>
            <a:r>
              <a:rPr lang="en-US" dirty="0"/>
              <a:t>Sub bullet 2</a:t>
            </a:r>
          </a:p>
        </p:txBody>
      </p:sp>
      <p:sp>
        <p:nvSpPr>
          <p:cNvPr id="6" name="Title Placeholder 4">
            <a:extLst>
              <a:ext uri="{FF2B5EF4-FFF2-40B4-BE49-F238E27FC236}">
                <a16:creationId xmlns:a16="http://schemas.microsoft.com/office/drawing/2014/main" id="{95E3F954-7363-8442-AC75-A51B5518D2BC}"/>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spTree>
    <p:extLst>
      <p:ext uri="{BB962C8B-B14F-4D97-AF65-F5344CB8AC3E}">
        <p14:creationId xmlns:p14="http://schemas.microsoft.com/office/powerpoint/2010/main" val="16639272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708">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lumn Numbered">
    <p:spTree>
      <p:nvGrpSpPr>
        <p:cNvPr id="1" name=""/>
        <p:cNvGrpSpPr/>
        <p:nvPr/>
      </p:nvGrpSpPr>
      <p:grpSpPr>
        <a:xfrm>
          <a:off x="0" y="0"/>
          <a:ext cx="0" cy="0"/>
          <a:chOff x="0" y="0"/>
          <a:chExt cx="0" cy="0"/>
        </a:xfrm>
      </p:grpSpPr>
      <p:sp>
        <p:nvSpPr>
          <p:cNvPr id="4" name="Title Placeholder 4">
            <a:extLst>
              <a:ext uri="{FF2B5EF4-FFF2-40B4-BE49-F238E27FC236}">
                <a16:creationId xmlns:a16="http://schemas.microsoft.com/office/drawing/2014/main" id="{F16BFF81-7BCA-8F45-B05B-F1553CCA2F72}"/>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sp>
        <p:nvSpPr>
          <p:cNvPr id="6" name="Text Placeholder 5">
            <a:extLst>
              <a:ext uri="{FF2B5EF4-FFF2-40B4-BE49-F238E27FC236}">
                <a16:creationId xmlns:a16="http://schemas.microsoft.com/office/drawing/2014/main" id="{D77431DB-09F7-EB4C-93BC-54A4B7469A11}"/>
              </a:ext>
            </a:extLst>
          </p:cNvPr>
          <p:cNvSpPr>
            <a:spLocks noGrp="1"/>
          </p:cNvSpPr>
          <p:nvPr>
            <p:ph type="body" sz="quarter" idx="13" hasCustomPrompt="1"/>
          </p:nvPr>
        </p:nvSpPr>
        <p:spPr>
          <a:xfrm>
            <a:off x="499569" y="1132489"/>
            <a:ext cx="6035039" cy="3581315"/>
          </a:xfrm>
          <a:prstGeom prst="rect">
            <a:avLst/>
          </a:prstGeom>
        </p:spPr>
        <p:txBody>
          <a:bodyPr/>
          <a:lstStyle>
            <a:lvl1pPr marL="342900" marR="0" indent="-342900" algn="l" defTabSz="914400" rtl="0" eaLnBrk="1" fontAlgn="auto" latinLnBrk="0" hangingPunct="1">
              <a:lnSpc>
                <a:spcPct val="112000"/>
              </a:lnSpc>
              <a:spcBef>
                <a:spcPts val="1000"/>
              </a:spcBef>
              <a:spcAft>
                <a:spcPts val="0"/>
              </a:spcAft>
              <a:buClr>
                <a:schemeClr val="tx1"/>
              </a:buClr>
              <a:buSzTx/>
              <a:buFont typeface="+mj-lt"/>
              <a:buAutoNum type="arabicPeriod"/>
              <a:tabLst/>
              <a:defRPr sz="1800"/>
            </a:lvl1pPr>
            <a:lvl2pPr marL="800100" marR="0" indent="-342900" algn="l" defTabSz="914400" rtl="0" eaLnBrk="1" fontAlgn="auto" latinLnBrk="0" hangingPunct="1">
              <a:lnSpc>
                <a:spcPct val="112000"/>
              </a:lnSpc>
              <a:spcBef>
                <a:spcPts val="1000"/>
              </a:spcBef>
              <a:spcAft>
                <a:spcPts val="0"/>
              </a:spcAft>
              <a:buClr>
                <a:schemeClr val="tx1"/>
              </a:buClr>
              <a:buSzTx/>
              <a:buFont typeface="+mj-lt"/>
              <a:buAutoNum type="arabicPeriod"/>
              <a:tabLst/>
              <a:defRPr sz="1500"/>
            </a:lvl2pPr>
            <a:lvl3pPr marL="1257300" indent="-342900">
              <a:lnSpc>
                <a:spcPct val="112000"/>
              </a:lnSpc>
              <a:spcBef>
                <a:spcPts val="1000"/>
              </a:spcBef>
              <a:buFont typeface="+mj-lt"/>
              <a:buAutoNum type="arabicPeriod"/>
              <a:defRPr sz="1300"/>
            </a:lvl3pPr>
          </a:lstStyle>
          <a:p>
            <a:pPr lvl="0"/>
            <a:r>
              <a:rPr lang="en-US" dirty="0"/>
              <a:t>First list item</a:t>
            </a:r>
          </a:p>
          <a:p>
            <a:pPr lvl="1"/>
            <a:r>
              <a:rPr lang="en-US" dirty="0"/>
              <a:t>Sub list item</a:t>
            </a:r>
          </a:p>
          <a:p>
            <a:pPr lvl="2"/>
            <a:r>
              <a:rPr lang="en-US" dirty="0"/>
              <a:t>Supporting item</a:t>
            </a:r>
          </a:p>
          <a:p>
            <a:pPr lvl="2"/>
            <a:r>
              <a:rPr lang="en-US" dirty="0"/>
              <a:t>Supporting item</a:t>
            </a:r>
          </a:p>
          <a:p>
            <a:pPr marL="800100" marR="0" lvl="1" indent="-342900" algn="l" defTabSz="914400" rtl="0" eaLnBrk="1" fontAlgn="auto" latinLnBrk="0" hangingPunct="1">
              <a:lnSpc>
                <a:spcPct val="112000"/>
              </a:lnSpc>
              <a:spcBef>
                <a:spcPts val="1000"/>
              </a:spcBef>
              <a:spcAft>
                <a:spcPts val="0"/>
              </a:spcAft>
              <a:buClr>
                <a:schemeClr val="tx1"/>
              </a:buClr>
              <a:buSzTx/>
              <a:tabLst/>
              <a:defRPr/>
            </a:pPr>
            <a:r>
              <a:rPr lang="en-US" dirty="0"/>
              <a:t>Sub list item</a:t>
            </a:r>
          </a:p>
        </p:txBody>
      </p:sp>
    </p:spTree>
    <p:extLst>
      <p:ext uri="{BB962C8B-B14F-4D97-AF65-F5344CB8AC3E}">
        <p14:creationId xmlns:p14="http://schemas.microsoft.com/office/powerpoint/2010/main" val="2967720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708">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Photo with titl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E7DA425-DD04-6348-A676-3280BC632800}"/>
              </a:ext>
            </a:extLst>
          </p:cNvPr>
          <p:cNvSpPr>
            <a:spLocks noGrp="1"/>
          </p:cNvSpPr>
          <p:nvPr>
            <p:ph type="pic" sz="quarter" idx="10"/>
          </p:nvPr>
        </p:nvSpPr>
        <p:spPr>
          <a:xfrm>
            <a:off x="342900" y="940676"/>
            <a:ext cx="8458200" cy="3650374"/>
          </a:xfrm>
          <a:prstGeom prst="rect">
            <a:avLst/>
          </a:prstGeom>
          <a:ln w="6350">
            <a:solidFill>
              <a:schemeClr val="bg1">
                <a:lumMod val="75000"/>
              </a:schemeClr>
            </a:solidFill>
          </a:ln>
        </p:spPr>
        <p:txBody>
          <a:bodyPr/>
          <a:lstStyle>
            <a:lvl1pPr marL="0" indent="0" algn="ctr">
              <a:buNone/>
              <a:defRPr>
                <a:solidFill>
                  <a:schemeClr val="bg1">
                    <a:lumMod val="50000"/>
                  </a:schemeClr>
                </a:solidFill>
              </a:defRPr>
            </a:lvl1pPr>
          </a:lstStyle>
          <a:p>
            <a:r>
              <a:rPr lang="en-US" dirty="0"/>
              <a:t>Click icon to add picture</a:t>
            </a:r>
          </a:p>
        </p:txBody>
      </p:sp>
      <p:sp>
        <p:nvSpPr>
          <p:cNvPr id="5" name="Title Placeholder 4">
            <a:extLst>
              <a:ext uri="{FF2B5EF4-FFF2-40B4-BE49-F238E27FC236}">
                <a16:creationId xmlns:a16="http://schemas.microsoft.com/office/drawing/2014/main" id="{545EA2CD-C4AF-6749-A701-C8B1014F89A8}"/>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spTree>
    <p:extLst>
      <p:ext uri="{BB962C8B-B14F-4D97-AF65-F5344CB8AC3E}">
        <p14:creationId xmlns:p14="http://schemas.microsoft.com/office/powerpoint/2010/main" val="29077262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Numbered">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96E3C299-013F-234E-A392-DA25EE1D7994}"/>
              </a:ext>
            </a:extLst>
          </p:cNvPr>
          <p:cNvSpPr>
            <a:spLocks noGrp="1"/>
          </p:cNvSpPr>
          <p:nvPr>
            <p:ph type="body" sz="quarter" idx="15" hasCustomPrompt="1"/>
          </p:nvPr>
        </p:nvSpPr>
        <p:spPr>
          <a:xfrm>
            <a:off x="497033" y="1123950"/>
            <a:ext cx="4076699" cy="3467100"/>
          </a:xfrm>
          <a:prstGeom prst="rect">
            <a:avLst/>
          </a:prstGeom>
        </p:spPr>
        <p:txBody>
          <a:bodyPr/>
          <a:lstStyle>
            <a:lvl1pPr marL="342900" marR="0" indent="-342900" algn="l" defTabSz="914400" rtl="0" eaLnBrk="1" fontAlgn="auto" latinLnBrk="0" hangingPunct="1">
              <a:lnSpc>
                <a:spcPct val="112000"/>
              </a:lnSpc>
              <a:spcBef>
                <a:spcPts val="1000"/>
              </a:spcBef>
              <a:spcAft>
                <a:spcPts val="0"/>
              </a:spcAft>
              <a:buClr>
                <a:schemeClr val="tx1"/>
              </a:buClr>
              <a:buSzTx/>
              <a:buFont typeface="+mj-lt"/>
              <a:buAutoNum type="arabicPeriod"/>
              <a:tabLst/>
              <a:defRPr sz="1600"/>
            </a:lvl1pPr>
            <a:lvl2pPr marL="800100" marR="0" indent="-342900" algn="l" defTabSz="914400" rtl="0" eaLnBrk="1" fontAlgn="auto" latinLnBrk="0" hangingPunct="1">
              <a:lnSpc>
                <a:spcPct val="112000"/>
              </a:lnSpc>
              <a:spcBef>
                <a:spcPts val="1000"/>
              </a:spcBef>
              <a:spcAft>
                <a:spcPts val="0"/>
              </a:spcAft>
              <a:buClr>
                <a:schemeClr val="tx1"/>
              </a:buClr>
              <a:buSzTx/>
              <a:buFont typeface="+mj-lt"/>
              <a:buAutoNum type="arabicPeriod"/>
              <a:tabLst/>
              <a:defRPr sz="1400"/>
            </a:lvl2pPr>
            <a:lvl3pPr marL="1257300" indent="-342900">
              <a:lnSpc>
                <a:spcPct val="112000"/>
              </a:lnSpc>
              <a:spcBef>
                <a:spcPts val="1000"/>
              </a:spcBef>
              <a:buFont typeface="+mj-lt"/>
              <a:buAutoNum type="arabicPeriod"/>
              <a:defRPr sz="1300"/>
            </a:lvl3pPr>
          </a:lstStyle>
          <a:p>
            <a:pPr lvl="0"/>
            <a:r>
              <a:rPr lang="en-US" dirty="0"/>
              <a:t>First list item</a:t>
            </a:r>
          </a:p>
          <a:p>
            <a:pPr lvl="1"/>
            <a:r>
              <a:rPr lang="en-US" dirty="0"/>
              <a:t>Sub item </a:t>
            </a:r>
          </a:p>
          <a:p>
            <a:pPr lvl="2"/>
            <a:r>
              <a:rPr lang="en-US" dirty="0"/>
              <a:t>Support</a:t>
            </a:r>
          </a:p>
          <a:p>
            <a:pPr lvl="2"/>
            <a:r>
              <a:rPr lang="en-US" dirty="0"/>
              <a:t>Support </a:t>
            </a:r>
          </a:p>
          <a:p>
            <a:pPr marL="800100" marR="0" lvl="1" indent="-342900" algn="l" defTabSz="914400" rtl="0" eaLnBrk="1" fontAlgn="auto" latinLnBrk="0" hangingPunct="1">
              <a:lnSpc>
                <a:spcPct val="112000"/>
              </a:lnSpc>
              <a:spcBef>
                <a:spcPts val="1000"/>
              </a:spcBef>
              <a:spcAft>
                <a:spcPts val="0"/>
              </a:spcAft>
              <a:buClr>
                <a:schemeClr val="tx1"/>
              </a:buClr>
              <a:buSzTx/>
              <a:tabLst/>
              <a:defRPr/>
            </a:pPr>
            <a:r>
              <a:rPr lang="en-US" dirty="0"/>
              <a:t>Sub item</a:t>
            </a:r>
          </a:p>
        </p:txBody>
      </p:sp>
      <p:sp>
        <p:nvSpPr>
          <p:cNvPr id="10" name="Text Placeholder 5">
            <a:extLst>
              <a:ext uri="{FF2B5EF4-FFF2-40B4-BE49-F238E27FC236}">
                <a16:creationId xmlns:a16="http://schemas.microsoft.com/office/drawing/2014/main" id="{02A3980F-2B97-D74E-A68C-2D83486B9A77}"/>
              </a:ext>
            </a:extLst>
          </p:cNvPr>
          <p:cNvSpPr>
            <a:spLocks noGrp="1"/>
          </p:cNvSpPr>
          <p:nvPr>
            <p:ph type="body" sz="quarter" idx="16" hasCustomPrompt="1"/>
          </p:nvPr>
        </p:nvSpPr>
        <p:spPr>
          <a:xfrm>
            <a:off x="4570269" y="1123950"/>
            <a:ext cx="4076699" cy="3467100"/>
          </a:xfrm>
          <a:prstGeom prst="rect">
            <a:avLst/>
          </a:prstGeom>
        </p:spPr>
        <p:txBody>
          <a:bodyPr/>
          <a:lstStyle>
            <a:lvl1pPr marL="342900" marR="0" indent="-342900" algn="l" defTabSz="914400" rtl="0" eaLnBrk="1" fontAlgn="auto" latinLnBrk="0" hangingPunct="1">
              <a:lnSpc>
                <a:spcPct val="112000"/>
              </a:lnSpc>
              <a:spcBef>
                <a:spcPts val="1000"/>
              </a:spcBef>
              <a:spcAft>
                <a:spcPts val="0"/>
              </a:spcAft>
              <a:buClr>
                <a:schemeClr val="tx1"/>
              </a:buClr>
              <a:buSzTx/>
              <a:buFont typeface="+mj-lt"/>
              <a:buAutoNum type="arabicPeriod" startAt="2"/>
              <a:tabLst/>
              <a:defRPr sz="1600"/>
            </a:lvl1pPr>
            <a:lvl2pPr marL="800100" marR="0" indent="-342900" algn="l" defTabSz="914400" rtl="0" eaLnBrk="1" fontAlgn="auto" latinLnBrk="0" hangingPunct="1">
              <a:lnSpc>
                <a:spcPct val="112000"/>
              </a:lnSpc>
              <a:spcBef>
                <a:spcPts val="1000"/>
              </a:spcBef>
              <a:spcAft>
                <a:spcPts val="0"/>
              </a:spcAft>
              <a:buClr>
                <a:schemeClr val="tx1"/>
              </a:buClr>
              <a:buSzTx/>
              <a:buFont typeface="+mj-lt"/>
              <a:buAutoNum type="arabicPeriod"/>
              <a:tabLst/>
              <a:defRPr sz="1400"/>
            </a:lvl2pPr>
            <a:lvl3pPr marL="1257300" indent="-342900">
              <a:lnSpc>
                <a:spcPct val="112000"/>
              </a:lnSpc>
              <a:spcBef>
                <a:spcPts val="1000"/>
              </a:spcBef>
              <a:buFont typeface="+mj-lt"/>
              <a:buAutoNum type="arabicPeriod"/>
              <a:defRPr sz="1300"/>
            </a:lvl3pPr>
          </a:lstStyle>
          <a:p>
            <a:pPr lvl="0"/>
            <a:r>
              <a:rPr lang="en-US" dirty="0"/>
              <a:t>Second list item</a:t>
            </a:r>
          </a:p>
          <a:p>
            <a:pPr lvl="1"/>
            <a:r>
              <a:rPr lang="en-US" dirty="0"/>
              <a:t>Sub item</a:t>
            </a:r>
          </a:p>
          <a:p>
            <a:pPr lvl="2"/>
            <a:r>
              <a:rPr lang="en-US" dirty="0"/>
              <a:t>Support</a:t>
            </a:r>
          </a:p>
          <a:p>
            <a:pPr lvl="2"/>
            <a:r>
              <a:rPr lang="en-US" dirty="0"/>
              <a:t>Support</a:t>
            </a:r>
          </a:p>
          <a:p>
            <a:pPr marL="800100" marR="0" lvl="1" indent="-342900" algn="l" defTabSz="914400" rtl="0" eaLnBrk="1" fontAlgn="auto" latinLnBrk="0" hangingPunct="1">
              <a:lnSpc>
                <a:spcPct val="112000"/>
              </a:lnSpc>
              <a:spcBef>
                <a:spcPts val="1000"/>
              </a:spcBef>
              <a:spcAft>
                <a:spcPts val="0"/>
              </a:spcAft>
              <a:buClr>
                <a:schemeClr val="tx1"/>
              </a:buClr>
              <a:buSzTx/>
              <a:tabLst/>
              <a:defRPr/>
            </a:pPr>
            <a:r>
              <a:rPr lang="en-US" dirty="0"/>
              <a:t>Sub item</a:t>
            </a:r>
          </a:p>
        </p:txBody>
      </p:sp>
      <p:sp>
        <p:nvSpPr>
          <p:cNvPr id="6" name="Title Placeholder 4">
            <a:extLst>
              <a:ext uri="{FF2B5EF4-FFF2-40B4-BE49-F238E27FC236}">
                <a16:creationId xmlns:a16="http://schemas.microsoft.com/office/drawing/2014/main" id="{95E3F954-7363-8442-AC75-A51B5518D2BC}"/>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spTree>
    <p:extLst>
      <p:ext uri="{BB962C8B-B14F-4D97-AF65-F5344CB8AC3E}">
        <p14:creationId xmlns:p14="http://schemas.microsoft.com/office/powerpoint/2010/main" val="40308518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708">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392ABFE-241A-054E-801A-E09BA477F48F}"/>
              </a:ext>
            </a:extLst>
          </p:cNvPr>
          <p:cNvSpPr>
            <a:spLocks noGrp="1"/>
          </p:cNvSpPr>
          <p:nvPr>
            <p:ph type="body" sz="quarter" idx="14" hasCustomPrompt="1"/>
          </p:nvPr>
        </p:nvSpPr>
        <p:spPr>
          <a:xfrm>
            <a:off x="1606083" y="1497880"/>
            <a:ext cx="766812" cy="687718"/>
          </a:xfrm>
          <a:prstGeom prst="rect">
            <a:avLst/>
          </a:prstGeom>
        </p:spPr>
        <p:txBody>
          <a:bodyPr lIns="0" tIns="0" rIns="0" bIns="0" anchor="t" anchorCtr="0">
            <a:noAutofit/>
          </a:bodyPr>
          <a:lstStyle>
            <a:lvl1pPr marL="4763" indent="0" algn="ctr">
              <a:lnSpc>
                <a:spcPct val="80000"/>
              </a:lnSpc>
              <a:buNone/>
              <a:tabLst/>
              <a:defRPr sz="115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a:t>
            </a:r>
          </a:p>
        </p:txBody>
      </p:sp>
      <p:sp>
        <p:nvSpPr>
          <p:cNvPr id="6" name="Text Placeholder 9">
            <a:extLst>
              <a:ext uri="{FF2B5EF4-FFF2-40B4-BE49-F238E27FC236}">
                <a16:creationId xmlns:a16="http://schemas.microsoft.com/office/drawing/2014/main" id="{CE333363-DC7E-2647-96CC-74C6C939D541}"/>
              </a:ext>
            </a:extLst>
          </p:cNvPr>
          <p:cNvSpPr>
            <a:spLocks noGrp="1"/>
          </p:cNvSpPr>
          <p:nvPr>
            <p:ph type="body" sz="quarter" idx="12" hasCustomPrompt="1"/>
          </p:nvPr>
        </p:nvSpPr>
        <p:spPr>
          <a:xfrm>
            <a:off x="2428913" y="1677302"/>
            <a:ext cx="5451475" cy="2147775"/>
          </a:xfrm>
          <a:prstGeom prst="rect">
            <a:avLst/>
          </a:prstGeom>
        </p:spPr>
        <p:txBody>
          <a:bodyPr anchor="t" anchorCtr="0">
            <a:normAutofit/>
          </a:bodyPr>
          <a:lstStyle>
            <a:lvl1pPr marL="4763" indent="0">
              <a:lnSpc>
                <a:spcPct val="114000"/>
              </a:lnSpc>
              <a:buNone/>
              <a:tabLst/>
              <a:defRPr sz="2400">
                <a:solidFill>
                  <a:schemeClr val="bg2"/>
                </a:solidFill>
                <a:latin typeface="Merriweather" pitchFamily="2" charset="77"/>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8" name="Text Placeholder 7">
            <a:extLst>
              <a:ext uri="{FF2B5EF4-FFF2-40B4-BE49-F238E27FC236}">
                <a16:creationId xmlns:a16="http://schemas.microsoft.com/office/drawing/2014/main" id="{46C0CE0D-ABAF-FE40-BD24-A2C2DA12DC09}"/>
              </a:ext>
            </a:extLst>
          </p:cNvPr>
          <p:cNvSpPr>
            <a:spLocks noGrp="1"/>
          </p:cNvSpPr>
          <p:nvPr>
            <p:ph type="body" sz="quarter" idx="13" hasCustomPrompt="1"/>
          </p:nvPr>
        </p:nvSpPr>
        <p:spPr>
          <a:xfrm>
            <a:off x="2424113" y="3771900"/>
            <a:ext cx="5448300" cy="411163"/>
          </a:xfrm>
          <a:prstGeom prst="rect">
            <a:avLst/>
          </a:prstGeom>
        </p:spPr>
        <p:txBody>
          <a:bodyPr/>
          <a:lstStyle>
            <a:lvl1pPr marL="0" indent="0" algn="r">
              <a:buNone/>
              <a:defRPr sz="1400" b="1" i="1" baseline="0">
                <a:solidFill>
                  <a:schemeClr val="bg2"/>
                </a:solidFill>
                <a:latin typeface="Merriweather" pitchFamily="2" charset="77"/>
              </a:defRPr>
            </a:lvl1pPr>
            <a:lvl2pPr algn="r">
              <a:defRPr sz="1400" b="0" i="1" baseline="0">
                <a:solidFill>
                  <a:schemeClr val="accent6"/>
                </a:solidFill>
                <a:latin typeface="Merriweather" pitchFamily="2" charset="77"/>
              </a:defRPr>
            </a:lvl2pPr>
            <a:lvl3pPr algn="r">
              <a:defRPr sz="1400" b="0" i="1" baseline="0">
                <a:solidFill>
                  <a:schemeClr val="accent6"/>
                </a:solidFill>
                <a:latin typeface="Merriweather" pitchFamily="2" charset="77"/>
              </a:defRPr>
            </a:lvl3pPr>
            <a:lvl4pPr algn="r">
              <a:defRPr sz="1400" b="0" i="1" baseline="0">
                <a:solidFill>
                  <a:schemeClr val="accent6"/>
                </a:solidFill>
                <a:latin typeface="Merriweather" pitchFamily="2" charset="77"/>
              </a:defRPr>
            </a:lvl4pPr>
            <a:lvl5pPr algn="r">
              <a:defRPr sz="1400" b="0" i="1" baseline="0">
                <a:solidFill>
                  <a:schemeClr val="accent6"/>
                </a:solidFill>
                <a:latin typeface="Merriweather" pitchFamily="2" charset="77"/>
              </a:defRPr>
            </a:lvl5pPr>
          </a:lstStyle>
          <a:p>
            <a:pPr lvl="0"/>
            <a:r>
              <a:rPr lang="en-US" dirty="0"/>
              <a:t>–Attribution</a:t>
            </a:r>
          </a:p>
        </p:txBody>
      </p:sp>
      <p:sp>
        <p:nvSpPr>
          <p:cNvPr id="9" name="Title Placeholder 4">
            <a:extLst>
              <a:ext uri="{FF2B5EF4-FFF2-40B4-BE49-F238E27FC236}">
                <a16:creationId xmlns:a16="http://schemas.microsoft.com/office/drawing/2014/main" id="{E641924A-30C7-2249-B1AC-29D2FA3C7173}"/>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Tree>
    <p:extLst>
      <p:ext uri="{BB962C8B-B14F-4D97-AF65-F5344CB8AC3E}">
        <p14:creationId xmlns:p14="http://schemas.microsoft.com/office/powerpoint/2010/main" val="8606573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on White (no title)">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51FD088F-088B-CA45-8525-B5F5947F445E}"/>
              </a:ext>
            </a:extLst>
          </p:cNvPr>
          <p:cNvSpPr>
            <a:spLocks noGrp="1"/>
          </p:cNvSpPr>
          <p:nvPr>
            <p:ph type="body" sz="quarter" idx="12" hasCustomPrompt="1"/>
          </p:nvPr>
        </p:nvSpPr>
        <p:spPr>
          <a:xfrm>
            <a:off x="2148029" y="1152469"/>
            <a:ext cx="5697416" cy="2515952"/>
          </a:xfrm>
          <a:prstGeom prst="rect">
            <a:avLst/>
          </a:prstGeom>
        </p:spPr>
        <p:txBody>
          <a:bodyPr anchor="t" anchorCtr="0">
            <a:normAutofit/>
          </a:bodyPr>
          <a:lstStyle>
            <a:lvl1pPr marL="4763" indent="0">
              <a:lnSpc>
                <a:spcPct val="114000"/>
              </a:lnSpc>
              <a:buFont typeface="Arial" panose="020B0604020202020204" pitchFamily="34" charset="0"/>
              <a:buNone/>
              <a:tabLst/>
              <a:defRPr sz="2400">
                <a:solidFill>
                  <a:schemeClr val="bg2"/>
                </a:solidFill>
                <a:latin typeface="Merriweather" pitchFamily="2" charset="77"/>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0" name="Text Placeholder 7">
            <a:extLst>
              <a:ext uri="{FF2B5EF4-FFF2-40B4-BE49-F238E27FC236}">
                <a16:creationId xmlns:a16="http://schemas.microsoft.com/office/drawing/2014/main" id="{5E0491E4-2D9D-174D-8C5C-D67C34802427}"/>
              </a:ext>
            </a:extLst>
          </p:cNvPr>
          <p:cNvSpPr>
            <a:spLocks noGrp="1"/>
          </p:cNvSpPr>
          <p:nvPr>
            <p:ph type="body" sz="quarter" idx="13" hasCustomPrompt="1"/>
          </p:nvPr>
        </p:nvSpPr>
        <p:spPr>
          <a:xfrm>
            <a:off x="2424113" y="3771900"/>
            <a:ext cx="5448300" cy="411163"/>
          </a:xfrm>
          <a:prstGeom prst="rect">
            <a:avLst/>
          </a:prstGeom>
        </p:spPr>
        <p:txBody>
          <a:bodyPr/>
          <a:lstStyle>
            <a:lvl1pPr marL="0" indent="0" algn="r">
              <a:buFont typeface="Arial" panose="020B0604020202020204" pitchFamily="34" charset="0"/>
              <a:buNone/>
              <a:defRPr sz="1400" b="1" i="1" baseline="0">
                <a:solidFill>
                  <a:schemeClr val="bg2"/>
                </a:solidFill>
                <a:latin typeface="Merriweather" pitchFamily="2" charset="77"/>
              </a:defRPr>
            </a:lvl1pPr>
            <a:lvl2pPr algn="r">
              <a:defRPr sz="1400" b="0" i="1" baseline="0">
                <a:solidFill>
                  <a:schemeClr val="accent6"/>
                </a:solidFill>
                <a:latin typeface="Merriweather" pitchFamily="2" charset="77"/>
              </a:defRPr>
            </a:lvl2pPr>
            <a:lvl3pPr algn="r">
              <a:defRPr sz="1400" b="0" i="1" baseline="0">
                <a:solidFill>
                  <a:schemeClr val="accent6"/>
                </a:solidFill>
                <a:latin typeface="Merriweather" pitchFamily="2" charset="77"/>
              </a:defRPr>
            </a:lvl3pPr>
            <a:lvl4pPr algn="r">
              <a:defRPr sz="1400" b="0" i="1" baseline="0">
                <a:solidFill>
                  <a:schemeClr val="accent6"/>
                </a:solidFill>
                <a:latin typeface="Merriweather" pitchFamily="2" charset="77"/>
              </a:defRPr>
            </a:lvl4pPr>
            <a:lvl5pPr algn="r">
              <a:defRPr sz="1400" b="0" i="1" baseline="0">
                <a:solidFill>
                  <a:schemeClr val="accent6"/>
                </a:solidFill>
                <a:latin typeface="Merriweather" pitchFamily="2" charset="77"/>
              </a:defRPr>
            </a:lvl5pPr>
          </a:lstStyle>
          <a:p>
            <a:pPr lvl="0"/>
            <a:r>
              <a:rPr lang="en-US" dirty="0"/>
              <a:t>–Attribution</a:t>
            </a:r>
          </a:p>
        </p:txBody>
      </p:sp>
      <p:sp>
        <p:nvSpPr>
          <p:cNvPr id="7" name="Text Placeholder 9">
            <a:extLst>
              <a:ext uri="{FF2B5EF4-FFF2-40B4-BE49-F238E27FC236}">
                <a16:creationId xmlns:a16="http://schemas.microsoft.com/office/drawing/2014/main" id="{798A7A49-DBE8-304D-A5F5-541B190D1BA2}"/>
              </a:ext>
            </a:extLst>
          </p:cNvPr>
          <p:cNvSpPr>
            <a:spLocks noGrp="1"/>
          </p:cNvSpPr>
          <p:nvPr>
            <p:ph type="body" sz="quarter" idx="14" hasCustomPrompt="1"/>
          </p:nvPr>
        </p:nvSpPr>
        <p:spPr>
          <a:xfrm>
            <a:off x="1381217" y="956013"/>
            <a:ext cx="766812" cy="687718"/>
          </a:xfrm>
          <a:prstGeom prst="rect">
            <a:avLst/>
          </a:prstGeom>
        </p:spPr>
        <p:txBody>
          <a:bodyPr lIns="0" tIns="0" rIns="0" bIns="0" anchor="t" anchorCtr="0">
            <a:noAutofit/>
          </a:bodyPr>
          <a:lstStyle>
            <a:lvl1pPr marL="4763" indent="0" algn="ctr">
              <a:lnSpc>
                <a:spcPct val="80000"/>
              </a:lnSpc>
              <a:buFont typeface="Arial" panose="020B0604020202020204" pitchFamily="34" charset="0"/>
              <a:buNone/>
              <a:tabLst/>
              <a:defRPr sz="11500" b="1" i="0">
                <a:solidFill>
                  <a:schemeClr val="bg2"/>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a:t>
            </a:r>
          </a:p>
        </p:txBody>
      </p:sp>
    </p:spTree>
    <p:extLst>
      <p:ext uri="{BB962C8B-B14F-4D97-AF65-F5344CB8AC3E}">
        <p14:creationId xmlns:p14="http://schemas.microsoft.com/office/powerpoint/2010/main" val="38182310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B0791AB-8A2C-E74D-B70B-48330DF7A4D7}"/>
              </a:ext>
            </a:extLst>
          </p:cNvPr>
          <p:cNvSpPr>
            <a:spLocks noGrp="1"/>
          </p:cNvSpPr>
          <p:nvPr>
            <p:ph type="pic" sz="quarter" idx="13" hasCustomPrompt="1"/>
          </p:nvPr>
        </p:nvSpPr>
        <p:spPr>
          <a:xfrm>
            <a:off x="844841" y="1509712"/>
            <a:ext cx="1892300" cy="1893887"/>
          </a:xfrm>
          <a:prstGeom prst="ellipse">
            <a:avLst/>
          </a:prstGeom>
          <a:solidFill>
            <a:schemeClr val="bg1">
              <a:lumMod val="95000"/>
            </a:schemeClr>
          </a:solidFill>
        </p:spPr>
        <p:txBody>
          <a:bodyPr anchor="t"/>
          <a:lstStyle>
            <a:lvl1pPr marL="0" indent="0" algn="ctr">
              <a:buNone/>
              <a:defRPr>
                <a:solidFill>
                  <a:schemeClr val="bg1">
                    <a:lumMod val="50000"/>
                  </a:schemeClr>
                </a:solidFill>
              </a:defRPr>
            </a:lvl1pPr>
          </a:lstStyle>
          <a:p>
            <a:r>
              <a:rPr lang="en-US" dirty="0"/>
              <a:t>Insert square photo here</a:t>
            </a:r>
          </a:p>
        </p:txBody>
      </p:sp>
      <p:sp>
        <p:nvSpPr>
          <p:cNvPr id="10" name="Text Placeholder 9">
            <a:extLst>
              <a:ext uri="{FF2B5EF4-FFF2-40B4-BE49-F238E27FC236}">
                <a16:creationId xmlns:a16="http://schemas.microsoft.com/office/drawing/2014/main" id="{8AEA3128-AD33-424C-8789-096987AC1976}"/>
              </a:ext>
            </a:extLst>
          </p:cNvPr>
          <p:cNvSpPr>
            <a:spLocks noGrp="1"/>
          </p:cNvSpPr>
          <p:nvPr>
            <p:ph type="body" sz="quarter" idx="12" hasCustomPrompt="1"/>
          </p:nvPr>
        </p:nvSpPr>
        <p:spPr>
          <a:xfrm>
            <a:off x="2921282" y="1406771"/>
            <a:ext cx="5451475" cy="2147775"/>
          </a:xfrm>
          <a:prstGeom prst="rect">
            <a:avLst/>
          </a:prstGeom>
        </p:spPr>
        <p:txBody>
          <a:bodyPr anchor="ctr" anchorCtr="0">
            <a:normAutofit/>
          </a:bodyPr>
          <a:lstStyle>
            <a:lvl1pPr marL="4762" marR="0" indent="0" algn="l" defTabSz="914400" rtl="0" eaLnBrk="1" fontAlgn="auto" latinLnBrk="0" hangingPunct="1">
              <a:lnSpc>
                <a:spcPct val="114000"/>
              </a:lnSpc>
              <a:spcBef>
                <a:spcPts val="1000"/>
              </a:spcBef>
              <a:spcAft>
                <a:spcPts val="0"/>
              </a:spcAft>
              <a:buClr>
                <a:schemeClr val="tx1"/>
              </a:buClr>
              <a:buSzTx/>
              <a:buFont typeface="Arial" panose="020B0604020202020204" pitchFamily="34" charset="0"/>
              <a:buNone/>
              <a:tabLst/>
              <a:defRPr sz="2400">
                <a:solidFill>
                  <a:schemeClr val="bg2"/>
                </a:solidFill>
                <a:latin typeface="Merriweather" pitchFamily="2" charset="77"/>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marL="4762" marR="0" lvl="0" indent="0" algn="l" defTabSz="914400" rtl="0" eaLnBrk="1" fontAlgn="auto" latinLnBrk="0" hangingPunct="1">
              <a:lnSpc>
                <a:spcPct val="114000"/>
              </a:lnSpc>
              <a:spcBef>
                <a:spcPts val="1000"/>
              </a:spcBef>
              <a:spcAft>
                <a:spcPts val="0"/>
              </a:spcAft>
              <a:buClr>
                <a:schemeClr val="tx1"/>
              </a:buClr>
              <a:buSzTx/>
              <a:buFont typeface="Arial" panose="020B0604020202020204" pitchFamily="34" charset="0"/>
              <a:buNone/>
              <a:tabLst/>
              <a:defRPr/>
            </a:pPr>
            <a:r>
              <a:rPr lang="en-US" dirty="0"/>
              <a:t>“</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7">
            <a:extLst>
              <a:ext uri="{FF2B5EF4-FFF2-40B4-BE49-F238E27FC236}">
                <a16:creationId xmlns:a16="http://schemas.microsoft.com/office/drawing/2014/main" id="{8B6289BF-85FF-CE42-ABA7-C8D46F56F092}"/>
              </a:ext>
            </a:extLst>
          </p:cNvPr>
          <p:cNvSpPr>
            <a:spLocks noGrp="1"/>
          </p:cNvSpPr>
          <p:nvPr>
            <p:ph type="body" sz="quarter" idx="14" hasCustomPrompt="1"/>
          </p:nvPr>
        </p:nvSpPr>
        <p:spPr>
          <a:xfrm>
            <a:off x="2867787" y="3771900"/>
            <a:ext cx="5448300" cy="411163"/>
          </a:xfrm>
          <a:prstGeom prst="rect">
            <a:avLst/>
          </a:prstGeom>
        </p:spPr>
        <p:txBody>
          <a:bodyPr/>
          <a:lstStyle>
            <a:lvl1pPr marL="0" indent="0" algn="r">
              <a:buNone/>
              <a:defRPr sz="1400" b="1" i="1" baseline="0">
                <a:solidFill>
                  <a:schemeClr val="bg2"/>
                </a:solidFill>
                <a:latin typeface="Merriweather" pitchFamily="2" charset="77"/>
              </a:defRPr>
            </a:lvl1pPr>
            <a:lvl2pPr algn="r">
              <a:defRPr sz="1400" b="0" i="1" baseline="0">
                <a:solidFill>
                  <a:schemeClr val="accent6"/>
                </a:solidFill>
                <a:latin typeface="Merriweather" pitchFamily="2" charset="77"/>
              </a:defRPr>
            </a:lvl2pPr>
            <a:lvl3pPr algn="r">
              <a:defRPr sz="1400" b="0" i="1" baseline="0">
                <a:solidFill>
                  <a:schemeClr val="accent6"/>
                </a:solidFill>
                <a:latin typeface="Merriweather" pitchFamily="2" charset="77"/>
              </a:defRPr>
            </a:lvl3pPr>
            <a:lvl4pPr algn="r">
              <a:defRPr sz="1400" b="0" i="1" baseline="0">
                <a:solidFill>
                  <a:schemeClr val="accent6"/>
                </a:solidFill>
                <a:latin typeface="Merriweather" pitchFamily="2" charset="77"/>
              </a:defRPr>
            </a:lvl4pPr>
            <a:lvl5pPr algn="r">
              <a:defRPr sz="1400" b="0" i="1" baseline="0">
                <a:solidFill>
                  <a:schemeClr val="accent6"/>
                </a:solidFill>
                <a:latin typeface="Merriweather" pitchFamily="2" charset="77"/>
              </a:defRPr>
            </a:lvl5pPr>
          </a:lstStyle>
          <a:p>
            <a:pPr lvl="0"/>
            <a:r>
              <a:rPr lang="en-US" dirty="0"/>
              <a:t>—Name of person in photo</a:t>
            </a:r>
          </a:p>
        </p:txBody>
      </p:sp>
      <p:sp>
        <p:nvSpPr>
          <p:cNvPr id="6" name="Title Placeholder 4">
            <a:extLst>
              <a:ext uri="{FF2B5EF4-FFF2-40B4-BE49-F238E27FC236}">
                <a16:creationId xmlns:a16="http://schemas.microsoft.com/office/drawing/2014/main" id="{B8D505D2-CA9C-3848-B0E5-196DD55AD9A2}"/>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Tree>
    <p:extLst>
      <p:ext uri="{BB962C8B-B14F-4D97-AF65-F5344CB8AC3E}">
        <p14:creationId xmlns:p14="http://schemas.microsoft.com/office/powerpoint/2010/main" val="17172395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Photo - no titl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B0791AB-8A2C-E74D-B70B-48330DF7A4D7}"/>
              </a:ext>
            </a:extLst>
          </p:cNvPr>
          <p:cNvSpPr>
            <a:spLocks noGrp="1"/>
          </p:cNvSpPr>
          <p:nvPr>
            <p:ph type="pic" sz="quarter" idx="13" hasCustomPrompt="1"/>
          </p:nvPr>
        </p:nvSpPr>
        <p:spPr>
          <a:xfrm>
            <a:off x="844841" y="1097667"/>
            <a:ext cx="1892300" cy="1893887"/>
          </a:xfrm>
          <a:prstGeom prst="ellipse">
            <a:avLst/>
          </a:prstGeom>
          <a:solidFill>
            <a:schemeClr val="bg1">
              <a:lumMod val="95000"/>
            </a:schemeClr>
          </a:solidFill>
        </p:spPr>
        <p:txBody>
          <a:bodyPr anchor="t"/>
          <a:lstStyle>
            <a:lvl1pPr marL="0" indent="0" algn="ctr">
              <a:buNone/>
              <a:defRPr>
                <a:solidFill>
                  <a:schemeClr val="bg1">
                    <a:lumMod val="50000"/>
                  </a:schemeClr>
                </a:solidFill>
              </a:defRPr>
            </a:lvl1pPr>
          </a:lstStyle>
          <a:p>
            <a:r>
              <a:rPr lang="en-US" dirty="0"/>
              <a:t>Insert square photo here</a:t>
            </a:r>
          </a:p>
        </p:txBody>
      </p:sp>
      <p:sp>
        <p:nvSpPr>
          <p:cNvPr id="10" name="Text Placeholder 9">
            <a:extLst>
              <a:ext uri="{FF2B5EF4-FFF2-40B4-BE49-F238E27FC236}">
                <a16:creationId xmlns:a16="http://schemas.microsoft.com/office/drawing/2014/main" id="{8AEA3128-AD33-424C-8789-096987AC1976}"/>
              </a:ext>
            </a:extLst>
          </p:cNvPr>
          <p:cNvSpPr>
            <a:spLocks noGrp="1"/>
          </p:cNvSpPr>
          <p:nvPr>
            <p:ph type="body" sz="quarter" idx="12" hasCustomPrompt="1"/>
          </p:nvPr>
        </p:nvSpPr>
        <p:spPr>
          <a:xfrm>
            <a:off x="2921282" y="994726"/>
            <a:ext cx="5451475" cy="2147775"/>
          </a:xfrm>
          <a:prstGeom prst="rect">
            <a:avLst/>
          </a:prstGeom>
        </p:spPr>
        <p:txBody>
          <a:bodyPr anchor="ctr" anchorCtr="0">
            <a:normAutofit/>
          </a:bodyPr>
          <a:lstStyle>
            <a:lvl1pPr marL="4762" marR="0" indent="0" algn="l" defTabSz="914400" rtl="0" eaLnBrk="1" fontAlgn="auto" latinLnBrk="0" hangingPunct="1">
              <a:lnSpc>
                <a:spcPct val="114000"/>
              </a:lnSpc>
              <a:spcBef>
                <a:spcPts val="1000"/>
              </a:spcBef>
              <a:spcAft>
                <a:spcPts val="0"/>
              </a:spcAft>
              <a:buClr>
                <a:schemeClr val="tx1"/>
              </a:buClr>
              <a:buSzTx/>
              <a:buFont typeface="Arial" panose="020B0604020202020204" pitchFamily="34" charset="0"/>
              <a:buNone/>
              <a:tabLst/>
              <a:defRPr sz="2400">
                <a:solidFill>
                  <a:schemeClr val="bg2"/>
                </a:solidFill>
                <a:latin typeface="Merriweather" pitchFamily="2" charset="77"/>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marL="4762" marR="0" lvl="0" indent="0" algn="l" defTabSz="914400" rtl="0" eaLnBrk="1" fontAlgn="auto" latinLnBrk="0" hangingPunct="1">
              <a:lnSpc>
                <a:spcPct val="114000"/>
              </a:lnSpc>
              <a:spcBef>
                <a:spcPts val="1000"/>
              </a:spcBef>
              <a:spcAft>
                <a:spcPts val="0"/>
              </a:spcAft>
              <a:buClr>
                <a:schemeClr val="tx1"/>
              </a:buClr>
              <a:buSzTx/>
              <a:buFont typeface="Arial" panose="020B0604020202020204" pitchFamily="34" charset="0"/>
              <a:buNone/>
              <a:tabLst/>
              <a:defRPr/>
            </a:pPr>
            <a:r>
              <a:rPr lang="en-US" dirty="0"/>
              <a:t>“</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7">
            <a:extLst>
              <a:ext uri="{FF2B5EF4-FFF2-40B4-BE49-F238E27FC236}">
                <a16:creationId xmlns:a16="http://schemas.microsoft.com/office/drawing/2014/main" id="{8B6289BF-85FF-CE42-ABA7-C8D46F56F092}"/>
              </a:ext>
            </a:extLst>
          </p:cNvPr>
          <p:cNvSpPr>
            <a:spLocks noGrp="1"/>
          </p:cNvSpPr>
          <p:nvPr>
            <p:ph type="body" sz="quarter" idx="14" hasCustomPrompt="1"/>
          </p:nvPr>
        </p:nvSpPr>
        <p:spPr>
          <a:xfrm>
            <a:off x="2867787" y="3359855"/>
            <a:ext cx="5448300" cy="411163"/>
          </a:xfrm>
          <a:prstGeom prst="rect">
            <a:avLst/>
          </a:prstGeom>
        </p:spPr>
        <p:txBody>
          <a:bodyPr/>
          <a:lstStyle>
            <a:lvl1pPr marL="0" indent="0" algn="r">
              <a:buNone/>
              <a:defRPr sz="1400" b="1" i="1" baseline="0">
                <a:solidFill>
                  <a:schemeClr val="bg2"/>
                </a:solidFill>
                <a:latin typeface="Merriweather" pitchFamily="2" charset="77"/>
              </a:defRPr>
            </a:lvl1pPr>
            <a:lvl2pPr algn="r">
              <a:defRPr sz="1400" b="0" i="1" baseline="0">
                <a:solidFill>
                  <a:schemeClr val="accent6"/>
                </a:solidFill>
                <a:latin typeface="Merriweather" pitchFamily="2" charset="77"/>
              </a:defRPr>
            </a:lvl2pPr>
            <a:lvl3pPr algn="r">
              <a:defRPr sz="1400" b="0" i="1" baseline="0">
                <a:solidFill>
                  <a:schemeClr val="accent6"/>
                </a:solidFill>
                <a:latin typeface="Merriweather" pitchFamily="2" charset="77"/>
              </a:defRPr>
            </a:lvl3pPr>
            <a:lvl4pPr algn="r">
              <a:defRPr sz="1400" b="0" i="1" baseline="0">
                <a:solidFill>
                  <a:schemeClr val="accent6"/>
                </a:solidFill>
                <a:latin typeface="Merriweather" pitchFamily="2" charset="77"/>
              </a:defRPr>
            </a:lvl4pPr>
            <a:lvl5pPr algn="r">
              <a:defRPr sz="1400" b="0" i="1" baseline="0">
                <a:solidFill>
                  <a:schemeClr val="accent6"/>
                </a:solidFill>
                <a:latin typeface="Merriweather" pitchFamily="2" charset="77"/>
              </a:defRPr>
            </a:lvl5pPr>
          </a:lstStyle>
          <a:p>
            <a:pPr lvl="0"/>
            <a:r>
              <a:rPr lang="en-US" dirty="0"/>
              <a:t>—Name of person in photo</a:t>
            </a:r>
          </a:p>
        </p:txBody>
      </p:sp>
    </p:spTree>
    <p:extLst>
      <p:ext uri="{BB962C8B-B14F-4D97-AF65-F5344CB8AC3E}">
        <p14:creationId xmlns:p14="http://schemas.microsoft.com/office/powerpoint/2010/main" val="23950152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on Blue">
    <p:bg>
      <p:bgPr>
        <a:solidFill>
          <a:schemeClr val="bg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3443755-1C8C-A04B-8C41-3BE61AC97545}"/>
              </a:ext>
            </a:extLst>
          </p:cNvPr>
          <p:cNvSpPr>
            <a:spLocks noGrp="1"/>
          </p:cNvSpPr>
          <p:nvPr>
            <p:ph type="body" sz="quarter" idx="12" hasCustomPrompt="1"/>
          </p:nvPr>
        </p:nvSpPr>
        <p:spPr>
          <a:xfrm>
            <a:off x="342900" y="345800"/>
            <a:ext cx="8458200" cy="635000"/>
          </a:xfrm>
          <a:prstGeom prst="rect">
            <a:avLst/>
          </a:prstGeom>
        </p:spPr>
        <p:txBody>
          <a:bodyPr lIns="0" rIns="0"/>
          <a:lstStyle>
            <a:lvl1pPr marL="0" indent="0">
              <a:buNone/>
              <a:defRPr sz="1800" b="1" i="0" cap="all" baseline="0">
                <a:solidFill>
                  <a:schemeClr val="bg1"/>
                </a:solidFill>
                <a:latin typeface="Source Sans Pro" panose="020B0503030403020204" pitchFamily="34" charset="0"/>
              </a:defRPr>
            </a:lvl1pPr>
            <a:lvl2pPr>
              <a:defRPr sz="1800" b="1" i="0" cap="all" baseline="0">
                <a:solidFill>
                  <a:schemeClr val="bg1"/>
                </a:solidFill>
                <a:latin typeface="Source Sans Pro" panose="020B0503030403020204" pitchFamily="34" charset="0"/>
              </a:defRPr>
            </a:lvl2pPr>
            <a:lvl3pPr>
              <a:defRPr sz="1800" b="1" i="0" cap="all" baseline="0">
                <a:solidFill>
                  <a:schemeClr val="bg1"/>
                </a:solidFill>
                <a:latin typeface="Source Sans Pro" panose="020B0503030403020204" pitchFamily="34" charset="0"/>
              </a:defRPr>
            </a:lvl3pPr>
            <a:lvl4pPr>
              <a:defRPr sz="1800" b="1" i="0" cap="all" baseline="0">
                <a:solidFill>
                  <a:schemeClr val="bg1"/>
                </a:solidFill>
                <a:latin typeface="Source Sans Pro" panose="020B0503030403020204" pitchFamily="34" charset="0"/>
              </a:defRPr>
            </a:lvl4pPr>
            <a:lvl5pPr>
              <a:defRPr sz="1800" b="1" i="0" cap="all" baseline="0">
                <a:solidFill>
                  <a:schemeClr val="bg1"/>
                </a:solidFill>
                <a:latin typeface="Source Sans Pro" panose="020B0503030403020204" pitchFamily="34" charset="0"/>
              </a:defRPr>
            </a:lvl5pPr>
          </a:lstStyle>
          <a:p>
            <a:pPr lvl="0"/>
            <a:r>
              <a:rPr lang="en-US"/>
              <a:t>Interior page title  //  Keep it short!</a:t>
            </a:r>
          </a:p>
        </p:txBody>
      </p:sp>
      <p:sp>
        <p:nvSpPr>
          <p:cNvPr id="14" name="Text Placeholder 13">
            <a:extLst>
              <a:ext uri="{FF2B5EF4-FFF2-40B4-BE49-F238E27FC236}">
                <a16:creationId xmlns:a16="http://schemas.microsoft.com/office/drawing/2014/main" id="{3A54313B-B585-4843-A18B-40754774C0C9}"/>
              </a:ext>
            </a:extLst>
          </p:cNvPr>
          <p:cNvSpPr>
            <a:spLocks noGrp="1"/>
          </p:cNvSpPr>
          <p:nvPr>
            <p:ph type="body" sz="quarter" idx="13" hasCustomPrompt="1"/>
          </p:nvPr>
        </p:nvSpPr>
        <p:spPr>
          <a:xfrm>
            <a:off x="2390774" y="1687532"/>
            <a:ext cx="5460453" cy="1865587"/>
          </a:xfrm>
          <a:prstGeom prst="rect">
            <a:avLst/>
          </a:prstGeom>
        </p:spPr>
        <p:txBody>
          <a:bodyPr anchor="t" anchorCtr="0">
            <a:normAutofit/>
          </a:bodyPr>
          <a:lstStyle>
            <a:lvl1pPr marL="0" indent="0">
              <a:lnSpc>
                <a:spcPct val="114000"/>
              </a:lnSpc>
              <a:buNone/>
              <a:defRPr sz="2400" b="1" i="0">
                <a:solidFill>
                  <a:schemeClr val="bg1"/>
                </a:solidFill>
                <a:latin typeface="Merriweather" pitchFamily="2" charset="77"/>
              </a:defRPr>
            </a:lvl1pPr>
          </a:lstStyle>
          <a:p>
            <a:pPr lvl="0"/>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p:txBody>
      </p:sp>
      <p:sp>
        <p:nvSpPr>
          <p:cNvPr id="16" name="Text Placeholder 15">
            <a:extLst>
              <a:ext uri="{FF2B5EF4-FFF2-40B4-BE49-F238E27FC236}">
                <a16:creationId xmlns:a16="http://schemas.microsoft.com/office/drawing/2014/main" id="{EECB99A6-15BE-5741-AEF2-CDE00EDEADBB}"/>
              </a:ext>
            </a:extLst>
          </p:cNvPr>
          <p:cNvSpPr>
            <a:spLocks noGrp="1"/>
          </p:cNvSpPr>
          <p:nvPr>
            <p:ph type="body" sz="quarter" idx="14" hasCustomPrompt="1"/>
          </p:nvPr>
        </p:nvSpPr>
        <p:spPr>
          <a:xfrm>
            <a:off x="2396919" y="3694113"/>
            <a:ext cx="5388990" cy="461962"/>
          </a:xfrm>
          <a:prstGeom prst="rect">
            <a:avLst/>
          </a:prstGeom>
        </p:spPr>
        <p:txBody>
          <a:bodyPr lIns="100584" rIns="0"/>
          <a:lstStyle>
            <a:lvl1pPr marL="0" indent="0" algn="r">
              <a:buNone/>
              <a:defRPr sz="1500" b="1" i="1">
                <a:solidFill>
                  <a:schemeClr val="bg1"/>
                </a:solidFill>
                <a:latin typeface="Merriweather" pitchFamily="2" charset="77"/>
              </a:defRPr>
            </a:lvl1pPr>
            <a:lvl2pPr algn="r">
              <a:defRPr sz="1600" b="1" i="1">
                <a:latin typeface="Merriweather" pitchFamily="2" charset="77"/>
              </a:defRPr>
            </a:lvl2pPr>
            <a:lvl3pPr algn="r">
              <a:defRPr sz="1600" b="1" i="1">
                <a:latin typeface="Merriweather" pitchFamily="2" charset="77"/>
              </a:defRPr>
            </a:lvl3pPr>
            <a:lvl4pPr algn="r">
              <a:defRPr sz="1600" b="1" i="1">
                <a:latin typeface="Merriweather" pitchFamily="2" charset="77"/>
              </a:defRPr>
            </a:lvl4pPr>
            <a:lvl5pPr algn="r">
              <a:defRPr sz="1600" b="1" i="1">
                <a:latin typeface="Merriweather" pitchFamily="2" charset="77"/>
              </a:defRPr>
            </a:lvl5pPr>
          </a:lstStyle>
          <a:p>
            <a:pPr lvl="0"/>
            <a:r>
              <a:rPr lang="en-US" dirty="0"/>
              <a:t>–Attribution</a:t>
            </a:r>
          </a:p>
        </p:txBody>
      </p:sp>
      <p:sp>
        <p:nvSpPr>
          <p:cNvPr id="9" name="Text Placeholder 9">
            <a:extLst>
              <a:ext uri="{FF2B5EF4-FFF2-40B4-BE49-F238E27FC236}">
                <a16:creationId xmlns:a16="http://schemas.microsoft.com/office/drawing/2014/main" id="{F17C360E-28AA-7345-93F2-29291E8E97F3}"/>
              </a:ext>
            </a:extLst>
          </p:cNvPr>
          <p:cNvSpPr>
            <a:spLocks noGrp="1"/>
          </p:cNvSpPr>
          <p:nvPr>
            <p:ph type="body" sz="quarter" idx="15" hasCustomPrompt="1"/>
          </p:nvPr>
        </p:nvSpPr>
        <p:spPr>
          <a:xfrm>
            <a:off x="1606083" y="1497880"/>
            <a:ext cx="766812" cy="687718"/>
          </a:xfrm>
          <a:prstGeom prst="rect">
            <a:avLst/>
          </a:prstGeom>
        </p:spPr>
        <p:txBody>
          <a:bodyPr lIns="0" tIns="0" rIns="0" bIns="0" anchor="t" anchorCtr="0">
            <a:noAutofit/>
          </a:bodyPr>
          <a:lstStyle>
            <a:lvl1pPr marL="4763" indent="0" algn="ctr">
              <a:lnSpc>
                <a:spcPct val="80000"/>
              </a:lnSpc>
              <a:buNone/>
              <a:tabLst/>
              <a:defRPr sz="11500" b="1" i="0">
                <a:solidFill>
                  <a:schemeClr val="bg1"/>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a:t>
            </a:r>
          </a:p>
        </p:txBody>
      </p:sp>
    </p:spTree>
    <p:extLst>
      <p:ext uri="{BB962C8B-B14F-4D97-AF65-F5344CB8AC3E}">
        <p14:creationId xmlns:p14="http://schemas.microsoft.com/office/powerpoint/2010/main" val="3338795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on Blue (no title)">
    <p:bg>
      <p:bgPr>
        <a:solidFill>
          <a:schemeClr val="bg2"/>
        </a:solidFill>
        <a:effectLst/>
      </p:bgPr>
    </p:bg>
    <p:spTree>
      <p:nvGrpSpPr>
        <p:cNvPr id="1" name=""/>
        <p:cNvGrpSpPr/>
        <p:nvPr/>
      </p:nvGrpSpPr>
      <p:grpSpPr>
        <a:xfrm>
          <a:off x="0" y="0"/>
          <a:ext cx="0" cy="0"/>
          <a:chOff x="0" y="0"/>
          <a:chExt cx="0" cy="0"/>
        </a:xfrm>
      </p:grpSpPr>
      <p:sp>
        <p:nvSpPr>
          <p:cNvPr id="13" name="Text Placeholder 13">
            <a:extLst>
              <a:ext uri="{FF2B5EF4-FFF2-40B4-BE49-F238E27FC236}">
                <a16:creationId xmlns:a16="http://schemas.microsoft.com/office/drawing/2014/main" id="{3ED5DFD8-F335-9A42-9729-930D3ABCFE0B}"/>
              </a:ext>
            </a:extLst>
          </p:cNvPr>
          <p:cNvSpPr>
            <a:spLocks noGrp="1"/>
          </p:cNvSpPr>
          <p:nvPr>
            <p:ph type="body" sz="quarter" idx="13" hasCustomPrompt="1"/>
          </p:nvPr>
        </p:nvSpPr>
        <p:spPr>
          <a:xfrm>
            <a:off x="2147295" y="1157288"/>
            <a:ext cx="5687327" cy="2673453"/>
          </a:xfrm>
          <a:prstGeom prst="rect">
            <a:avLst/>
          </a:prstGeom>
        </p:spPr>
        <p:txBody>
          <a:bodyPr>
            <a:normAutofit/>
          </a:bodyPr>
          <a:lstStyle>
            <a:lvl1pPr marL="0" indent="0">
              <a:lnSpc>
                <a:spcPct val="114000"/>
              </a:lnSpc>
              <a:buNone/>
              <a:defRPr sz="2400" b="1" i="0">
                <a:solidFill>
                  <a:schemeClr val="bg1"/>
                </a:solidFill>
                <a:latin typeface="Merriweather" pitchFamily="2" charset="77"/>
              </a:defRPr>
            </a:lvl1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a:t>
            </a:r>
          </a:p>
        </p:txBody>
      </p:sp>
      <p:sp>
        <p:nvSpPr>
          <p:cNvPr id="14" name="Text Placeholder 15">
            <a:extLst>
              <a:ext uri="{FF2B5EF4-FFF2-40B4-BE49-F238E27FC236}">
                <a16:creationId xmlns:a16="http://schemas.microsoft.com/office/drawing/2014/main" id="{B239CCFF-A0A7-BD4F-AD75-B4FF1370C085}"/>
              </a:ext>
            </a:extLst>
          </p:cNvPr>
          <p:cNvSpPr>
            <a:spLocks noGrp="1"/>
          </p:cNvSpPr>
          <p:nvPr>
            <p:ph type="body" sz="quarter" idx="14" hasCustomPrompt="1"/>
          </p:nvPr>
        </p:nvSpPr>
        <p:spPr>
          <a:xfrm>
            <a:off x="2131797" y="3878074"/>
            <a:ext cx="5664932" cy="461962"/>
          </a:xfrm>
          <a:prstGeom prst="rect">
            <a:avLst/>
          </a:prstGeom>
        </p:spPr>
        <p:txBody>
          <a:bodyPr rIns="0"/>
          <a:lstStyle>
            <a:lvl1pPr marL="0" indent="0" algn="r">
              <a:buNone/>
              <a:defRPr sz="1500" b="1" i="1">
                <a:solidFill>
                  <a:schemeClr val="bg1"/>
                </a:solidFill>
                <a:latin typeface="Merriweather" pitchFamily="2" charset="77"/>
              </a:defRPr>
            </a:lvl1pPr>
            <a:lvl2pPr algn="r">
              <a:defRPr sz="1600" b="1" i="1">
                <a:latin typeface="Merriweather" pitchFamily="2" charset="77"/>
              </a:defRPr>
            </a:lvl2pPr>
            <a:lvl3pPr algn="r">
              <a:defRPr sz="1600" b="1" i="1">
                <a:latin typeface="Merriweather" pitchFamily="2" charset="77"/>
              </a:defRPr>
            </a:lvl3pPr>
            <a:lvl4pPr algn="r">
              <a:defRPr sz="1600" b="1" i="1">
                <a:latin typeface="Merriweather" pitchFamily="2" charset="77"/>
              </a:defRPr>
            </a:lvl4pPr>
            <a:lvl5pPr algn="r">
              <a:defRPr sz="1600" b="1" i="1">
                <a:latin typeface="Merriweather" pitchFamily="2" charset="77"/>
              </a:defRPr>
            </a:lvl5pPr>
          </a:lstStyle>
          <a:p>
            <a:pPr lvl="0"/>
            <a:r>
              <a:rPr lang="en-US" dirty="0"/>
              <a:t>–Attribution</a:t>
            </a:r>
          </a:p>
        </p:txBody>
      </p:sp>
      <p:sp>
        <p:nvSpPr>
          <p:cNvPr id="9" name="Text Placeholder 9">
            <a:extLst>
              <a:ext uri="{FF2B5EF4-FFF2-40B4-BE49-F238E27FC236}">
                <a16:creationId xmlns:a16="http://schemas.microsoft.com/office/drawing/2014/main" id="{A08F80FB-DCB5-C14B-9870-3E25558B5546}"/>
              </a:ext>
            </a:extLst>
          </p:cNvPr>
          <p:cNvSpPr>
            <a:spLocks noGrp="1"/>
          </p:cNvSpPr>
          <p:nvPr>
            <p:ph type="body" sz="quarter" idx="15" hasCustomPrompt="1"/>
          </p:nvPr>
        </p:nvSpPr>
        <p:spPr>
          <a:xfrm>
            <a:off x="1381217" y="956013"/>
            <a:ext cx="766812" cy="687718"/>
          </a:xfrm>
          <a:prstGeom prst="rect">
            <a:avLst/>
          </a:prstGeom>
        </p:spPr>
        <p:txBody>
          <a:bodyPr lIns="0" tIns="0" rIns="0" bIns="0" anchor="t" anchorCtr="0">
            <a:noAutofit/>
          </a:bodyPr>
          <a:lstStyle>
            <a:lvl1pPr marL="4763" indent="0" algn="ctr">
              <a:lnSpc>
                <a:spcPct val="80000"/>
              </a:lnSpc>
              <a:buNone/>
              <a:tabLst/>
              <a:defRPr sz="11500" b="1" i="0">
                <a:solidFill>
                  <a:schemeClr val="bg1"/>
                </a:solidFill>
                <a:latin typeface="Source Sans Pro" panose="020B0503030403020204" pitchFamily="34" charset="0"/>
                <a:ea typeface="Source Sans Pro" panose="020B0503030403020204" pitchFamily="34" charset="0"/>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a:t>
            </a:r>
          </a:p>
        </p:txBody>
      </p:sp>
    </p:spTree>
    <p:extLst>
      <p:ext uri="{BB962C8B-B14F-4D97-AF65-F5344CB8AC3E}">
        <p14:creationId xmlns:p14="http://schemas.microsoft.com/office/powerpoint/2010/main" val="1344152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statement - with title">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CE333363-DC7E-2647-96CC-74C6C939D541}"/>
              </a:ext>
            </a:extLst>
          </p:cNvPr>
          <p:cNvSpPr>
            <a:spLocks noGrp="1"/>
          </p:cNvSpPr>
          <p:nvPr>
            <p:ph type="body" sz="quarter" idx="12" hasCustomPrompt="1"/>
          </p:nvPr>
        </p:nvSpPr>
        <p:spPr>
          <a:xfrm>
            <a:off x="781287" y="1795065"/>
            <a:ext cx="7031291" cy="1966443"/>
          </a:xfrm>
          <a:prstGeom prst="rect">
            <a:avLst/>
          </a:prstGeom>
        </p:spPr>
        <p:txBody>
          <a:bodyPr anchor="ctr" anchorCtr="0">
            <a:noAutofit/>
          </a:bodyPr>
          <a:lstStyle>
            <a:lvl1pPr marL="4763" indent="0">
              <a:lnSpc>
                <a:spcPct val="120000"/>
              </a:lnSpc>
              <a:buNone/>
              <a:tabLst/>
              <a:defRPr sz="3000">
                <a:solidFill>
                  <a:schemeClr val="bg2"/>
                </a:solidFill>
                <a:latin typeface="Merriweather" pitchFamily="2" charset="77"/>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pariatur</a:t>
            </a:r>
            <a:r>
              <a:rPr lang="en-US" dirty="0"/>
              <a:t>. </a:t>
            </a:r>
          </a:p>
        </p:txBody>
      </p:sp>
      <p:sp>
        <p:nvSpPr>
          <p:cNvPr id="9" name="Title Placeholder 4">
            <a:extLst>
              <a:ext uri="{FF2B5EF4-FFF2-40B4-BE49-F238E27FC236}">
                <a16:creationId xmlns:a16="http://schemas.microsoft.com/office/drawing/2014/main" id="{E641924A-30C7-2249-B1AC-29D2FA3C7173}"/>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Tree>
    <p:extLst>
      <p:ext uri="{BB962C8B-B14F-4D97-AF65-F5344CB8AC3E}">
        <p14:creationId xmlns:p14="http://schemas.microsoft.com/office/powerpoint/2010/main" val="2009576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CE333363-DC7E-2647-96CC-74C6C939D541}"/>
              </a:ext>
            </a:extLst>
          </p:cNvPr>
          <p:cNvSpPr>
            <a:spLocks noGrp="1"/>
          </p:cNvSpPr>
          <p:nvPr>
            <p:ph type="body" sz="quarter" idx="12" hasCustomPrompt="1"/>
          </p:nvPr>
        </p:nvSpPr>
        <p:spPr>
          <a:xfrm>
            <a:off x="781287" y="1538756"/>
            <a:ext cx="6940313" cy="1966443"/>
          </a:xfrm>
          <a:prstGeom prst="rect">
            <a:avLst/>
          </a:prstGeom>
        </p:spPr>
        <p:txBody>
          <a:bodyPr anchor="ctr" anchorCtr="0">
            <a:noAutofit/>
          </a:bodyPr>
          <a:lstStyle>
            <a:lvl1pPr marL="0" indent="0">
              <a:lnSpc>
                <a:spcPct val="120000"/>
              </a:lnSpc>
              <a:buNone/>
              <a:tabLst/>
              <a:defRPr sz="3000">
                <a:solidFill>
                  <a:schemeClr val="bg2"/>
                </a:solidFill>
                <a:latin typeface="Merriweather" pitchFamily="2" charset="77"/>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pariatur</a:t>
            </a:r>
            <a:r>
              <a:rPr lang="en-US" dirty="0"/>
              <a:t>. </a:t>
            </a:r>
          </a:p>
        </p:txBody>
      </p:sp>
    </p:spTree>
    <p:extLst>
      <p:ext uri="{BB962C8B-B14F-4D97-AF65-F5344CB8AC3E}">
        <p14:creationId xmlns:p14="http://schemas.microsoft.com/office/powerpoint/2010/main" val="8481039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statement - ligh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60E85D-D6C3-9F47-B6B3-505B52356B11}"/>
              </a:ext>
            </a:extLst>
          </p:cNvPr>
          <p:cNvSpPr/>
          <p:nvPr userDrawn="1"/>
        </p:nvSpPr>
        <p:spPr>
          <a:xfrm>
            <a:off x="0" y="0"/>
            <a:ext cx="9144000" cy="51435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9">
            <a:extLst>
              <a:ext uri="{FF2B5EF4-FFF2-40B4-BE49-F238E27FC236}">
                <a16:creationId xmlns:a16="http://schemas.microsoft.com/office/drawing/2014/main" id="{CE333363-DC7E-2647-96CC-74C6C939D541}"/>
              </a:ext>
            </a:extLst>
          </p:cNvPr>
          <p:cNvSpPr>
            <a:spLocks noGrp="1"/>
          </p:cNvSpPr>
          <p:nvPr>
            <p:ph type="body" sz="quarter" idx="12" hasCustomPrompt="1"/>
          </p:nvPr>
        </p:nvSpPr>
        <p:spPr>
          <a:xfrm>
            <a:off x="781287" y="1538756"/>
            <a:ext cx="6869193" cy="1966443"/>
          </a:xfrm>
          <a:prstGeom prst="rect">
            <a:avLst/>
          </a:prstGeom>
        </p:spPr>
        <p:txBody>
          <a:bodyPr anchor="ctr" anchorCtr="0">
            <a:noAutofit/>
          </a:bodyPr>
          <a:lstStyle>
            <a:lvl1pPr marL="0" indent="0">
              <a:lnSpc>
                <a:spcPct val="120000"/>
              </a:lnSpc>
              <a:buNone/>
              <a:tabLst/>
              <a:defRPr sz="3000">
                <a:solidFill>
                  <a:schemeClr val="accent6"/>
                </a:solidFill>
                <a:latin typeface="Merriweather" pitchFamily="2" charset="77"/>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pariatur</a:t>
            </a:r>
            <a:r>
              <a:rPr lang="en-US" dirty="0"/>
              <a:t>. </a:t>
            </a:r>
          </a:p>
        </p:txBody>
      </p:sp>
    </p:spTree>
    <p:extLst>
      <p:ext uri="{BB962C8B-B14F-4D97-AF65-F5344CB8AC3E}">
        <p14:creationId xmlns:p14="http://schemas.microsoft.com/office/powerpoint/2010/main" val="25809268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left, photo right">
    <p:spTree>
      <p:nvGrpSpPr>
        <p:cNvPr id="1" name="Shape 48"/>
        <p:cNvGrpSpPr/>
        <p:nvPr/>
      </p:nvGrpSpPr>
      <p:grpSpPr>
        <a:xfrm>
          <a:off x="0" y="0"/>
          <a:ext cx="0" cy="0"/>
          <a:chOff x="0" y="0"/>
          <a:chExt cx="0" cy="0"/>
        </a:xfrm>
      </p:grpSpPr>
      <p:sp>
        <p:nvSpPr>
          <p:cNvPr id="5" name="Text Placeholder 4">
            <a:extLst>
              <a:ext uri="{FF2B5EF4-FFF2-40B4-BE49-F238E27FC236}">
                <a16:creationId xmlns:a16="http://schemas.microsoft.com/office/drawing/2014/main" id="{D3A454F7-AE76-C648-A1CD-C4AF03693EB7}"/>
              </a:ext>
            </a:extLst>
          </p:cNvPr>
          <p:cNvSpPr>
            <a:spLocks noGrp="1"/>
          </p:cNvSpPr>
          <p:nvPr>
            <p:ph type="body" sz="quarter" idx="10" hasCustomPrompt="1"/>
          </p:nvPr>
        </p:nvSpPr>
        <p:spPr>
          <a:xfrm>
            <a:off x="495300" y="1040416"/>
            <a:ext cx="2873266" cy="3105916"/>
          </a:xfrm>
          <a:prstGeom prst="rect">
            <a:avLst/>
          </a:prstGeom>
        </p:spPr>
        <p:txBody>
          <a:bodyPr anchor="ctr" anchorCtr="0">
            <a:normAutofit/>
          </a:bodyPr>
          <a:lstStyle>
            <a:lvl1pPr marL="0" indent="0">
              <a:lnSpc>
                <a:spcPct val="110000"/>
              </a:lnSpc>
              <a:buNone/>
              <a:defRPr sz="2100" baseline="0">
                <a:solidFill>
                  <a:schemeClr val="bg2"/>
                </a:solidFill>
                <a:latin typeface="Merriweather" pitchFamily="2" charset="77"/>
              </a:defRPr>
            </a:lvl1pPr>
            <a:lvl2pPr>
              <a:lnSpc>
                <a:spcPct val="110000"/>
              </a:lnSpc>
              <a:defRPr sz="2300" baseline="0">
                <a:solidFill>
                  <a:schemeClr val="accent6"/>
                </a:solidFill>
                <a:latin typeface="Merriweather" pitchFamily="2" charset="77"/>
              </a:defRPr>
            </a:lvl2pPr>
            <a:lvl3pPr>
              <a:lnSpc>
                <a:spcPct val="110000"/>
              </a:lnSpc>
              <a:defRPr sz="2300" baseline="0">
                <a:solidFill>
                  <a:schemeClr val="accent6"/>
                </a:solidFill>
                <a:latin typeface="Merriweather" pitchFamily="2" charset="77"/>
              </a:defRPr>
            </a:lvl3pPr>
            <a:lvl4pPr>
              <a:lnSpc>
                <a:spcPct val="110000"/>
              </a:lnSpc>
              <a:defRPr sz="2300" baseline="0">
                <a:solidFill>
                  <a:schemeClr val="accent6"/>
                </a:solidFill>
                <a:latin typeface="Merriweather" pitchFamily="2" charset="77"/>
              </a:defRPr>
            </a:lvl4pPr>
            <a:lvl5pPr>
              <a:lnSpc>
                <a:spcPct val="110000"/>
              </a:lnSpc>
              <a:defRPr sz="2300" baseline="0">
                <a:solidFill>
                  <a:schemeClr val="accent6"/>
                </a:solidFill>
                <a:latin typeface="Merriweather"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8" name="Picture Placeholder 7">
            <a:extLst>
              <a:ext uri="{FF2B5EF4-FFF2-40B4-BE49-F238E27FC236}">
                <a16:creationId xmlns:a16="http://schemas.microsoft.com/office/drawing/2014/main" id="{DC99442C-5EC8-C14D-83BD-CF59DD061222}"/>
              </a:ext>
            </a:extLst>
          </p:cNvPr>
          <p:cNvSpPr>
            <a:spLocks noGrp="1"/>
          </p:cNvSpPr>
          <p:nvPr>
            <p:ph type="pic" sz="quarter" idx="11"/>
          </p:nvPr>
        </p:nvSpPr>
        <p:spPr>
          <a:xfrm>
            <a:off x="3931198" y="1040416"/>
            <a:ext cx="4869902" cy="3105916"/>
          </a:xfrm>
          <a:prstGeom prst="rect">
            <a:avLst/>
          </a:prstGeom>
          <a:ln w="6350">
            <a:noFill/>
          </a:ln>
        </p:spPr>
        <p:txBody>
          <a:bodyPr/>
          <a:lstStyle>
            <a:lvl1pPr marL="0" indent="0" algn="ctr">
              <a:buNone/>
              <a:defRPr>
                <a:solidFill>
                  <a:schemeClr val="bg1">
                    <a:lumMod val="50000"/>
                  </a:schemeClr>
                </a:solidFill>
              </a:defRPr>
            </a:lvl1pPr>
          </a:lstStyle>
          <a:p>
            <a:r>
              <a:rPr lang="en-US" dirty="0"/>
              <a:t>Click icon to add picture</a:t>
            </a:r>
          </a:p>
        </p:txBody>
      </p:sp>
      <p:sp>
        <p:nvSpPr>
          <p:cNvPr id="9" name="Title Placeholder 4">
            <a:extLst>
              <a:ext uri="{FF2B5EF4-FFF2-40B4-BE49-F238E27FC236}">
                <a16:creationId xmlns:a16="http://schemas.microsoft.com/office/drawing/2014/main" id="{3D3EECFD-5FDA-A24D-BD3E-9739B13728D6}"/>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spTree>
    <p:extLst>
      <p:ext uri="{BB962C8B-B14F-4D97-AF65-F5344CB8AC3E}">
        <p14:creationId xmlns:p14="http://schemas.microsoft.com/office/powerpoint/2010/main" val="20593689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statement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60E85D-D6C3-9F47-B6B3-505B52356B11}"/>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9">
            <a:extLst>
              <a:ext uri="{FF2B5EF4-FFF2-40B4-BE49-F238E27FC236}">
                <a16:creationId xmlns:a16="http://schemas.microsoft.com/office/drawing/2014/main" id="{CE333363-DC7E-2647-96CC-74C6C939D541}"/>
              </a:ext>
            </a:extLst>
          </p:cNvPr>
          <p:cNvSpPr>
            <a:spLocks noGrp="1"/>
          </p:cNvSpPr>
          <p:nvPr>
            <p:ph type="body" sz="quarter" idx="12" hasCustomPrompt="1"/>
          </p:nvPr>
        </p:nvSpPr>
        <p:spPr>
          <a:xfrm>
            <a:off x="781287" y="1538756"/>
            <a:ext cx="6828553" cy="1966443"/>
          </a:xfrm>
          <a:prstGeom prst="rect">
            <a:avLst/>
          </a:prstGeom>
        </p:spPr>
        <p:txBody>
          <a:bodyPr anchor="ctr" anchorCtr="0">
            <a:noAutofit/>
          </a:bodyPr>
          <a:lstStyle>
            <a:lvl1pPr marL="0" indent="0">
              <a:lnSpc>
                <a:spcPct val="120000"/>
              </a:lnSpc>
              <a:buNone/>
              <a:tabLst/>
              <a:defRPr sz="3000">
                <a:solidFill>
                  <a:schemeClr val="bg1"/>
                </a:solidFill>
                <a:latin typeface="Merriweather" pitchFamily="2" charset="77"/>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pariatur</a:t>
            </a:r>
            <a:r>
              <a:rPr lang="en-US" dirty="0"/>
              <a:t>. </a:t>
            </a:r>
          </a:p>
        </p:txBody>
      </p:sp>
    </p:spTree>
    <p:extLst>
      <p:ext uri="{BB962C8B-B14F-4D97-AF65-F5344CB8AC3E}">
        <p14:creationId xmlns:p14="http://schemas.microsoft.com/office/powerpoint/2010/main" val="32153806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Lg Caption + Laptop UI">
    <p:spTree>
      <p:nvGrpSpPr>
        <p:cNvPr id="1" name="Shape 48"/>
        <p:cNvGrpSpPr/>
        <p:nvPr/>
      </p:nvGrpSpPr>
      <p:grpSpPr>
        <a:xfrm>
          <a:off x="0" y="0"/>
          <a:ext cx="0" cy="0"/>
          <a:chOff x="0" y="0"/>
          <a:chExt cx="0" cy="0"/>
        </a:xfrm>
      </p:grpSpPr>
      <p:pic>
        <p:nvPicPr>
          <p:cNvPr id="7" name="Picture 6">
            <a:extLst>
              <a:ext uri="{FF2B5EF4-FFF2-40B4-BE49-F238E27FC236}">
                <a16:creationId xmlns:a16="http://schemas.microsoft.com/office/drawing/2014/main" id="{212A0E0E-2E5C-444D-83CD-F85982BFA0D5}"/>
              </a:ext>
            </a:extLst>
          </p:cNvPr>
          <p:cNvPicPr>
            <a:picLocks noChangeAspect="1"/>
          </p:cNvPicPr>
          <p:nvPr/>
        </p:nvPicPr>
        <p:blipFill>
          <a:blip r:embed="rId2"/>
          <a:stretch>
            <a:fillRect/>
          </a:stretch>
        </p:blipFill>
        <p:spPr>
          <a:xfrm>
            <a:off x="3262275" y="1174898"/>
            <a:ext cx="5742447" cy="3184448"/>
          </a:xfrm>
          <a:prstGeom prst="rect">
            <a:avLst/>
          </a:prstGeom>
        </p:spPr>
      </p:pic>
      <p:sp>
        <p:nvSpPr>
          <p:cNvPr id="5" name="Text Placeholder 4">
            <a:extLst>
              <a:ext uri="{FF2B5EF4-FFF2-40B4-BE49-F238E27FC236}">
                <a16:creationId xmlns:a16="http://schemas.microsoft.com/office/drawing/2014/main" id="{D3A454F7-AE76-C648-A1CD-C4AF03693EB7}"/>
              </a:ext>
            </a:extLst>
          </p:cNvPr>
          <p:cNvSpPr>
            <a:spLocks noGrp="1"/>
          </p:cNvSpPr>
          <p:nvPr>
            <p:ph type="body" sz="quarter" idx="10" hasCustomPrompt="1"/>
          </p:nvPr>
        </p:nvSpPr>
        <p:spPr>
          <a:xfrm>
            <a:off x="344869" y="1040416"/>
            <a:ext cx="2873266" cy="3105916"/>
          </a:xfrm>
          <a:prstGeom prst="rect">
            <a:avLst/>
          </a:prstGeom>
        </p:spPr>
        <p:txBody>
          <a:bodyPr anchor="ctr" anchorCtr="0">
            <a:normAutofit/>
          </a:bodyPr>
          <a:lstStyle>
            <a:lvl1pPr marL="0" indent="0">
              <a:lnSpc>
                <a:spcPct val="110000"/>
              </a:lnSpc>
              <a:buNone/>
              <a:defRPr sz="2100" baseline="0">
                <a:solidFill>
                  <a:schemeClr val="bg2"/>
                </a:solidFill>
                <a:latin typeface="Merriweather" pitchFamily="2" charset="77"/>
              </a:defRPr>
            </a:lvl1pPr>
            <a:lvl2pPr>
              <a:lnSpc>
                <a:spcPct val="110000"/>
              </a:lnSpc>
              <a:defRPr sz="2300" baseline="0">
                <a:solidFill>
                  <a:schemeClr val="accent6"/>
                </a:solidFill>
                <a:latin typeface="Merriweather" pitchFamily="2" charset="77"/>
              </a:defRPr>
            </a:lvl2pPr>
            <a:lvl3pPr>
              <a:lnSpc>
                <a:spcPct val="110000"/>
              </a:lnSpc>
              <a:defRPr sz="2300" baseline="0">
                <a:solidFill>
                  <a:schemeClr val="accent6"/>
                </a:solidFill>
                <a:latin typeface="Merriweather" pitchFamily="2" charset="77"/>
              </a:defRPr>
            </a:lvl3pPr>
            <a:lvl4pPr>
              <a:lnSpc>
                <a:spcPct val="110000"/>
              </a:lnSpc>
              <a:defRPr sz="2300" baseline="0">
                <a:solidFill>
                  <a:schemeClr val="accent6"/>
                </a:solidFill>
                <a:latin typeface="Merriweather" pitchFamily="2" charset="77"/>
              </a:defRPr>
            </a:lvl4pPr>
            <a:lvl5pPr>
              <a:lnSpc>
                <a:spcPct val="110000"/>
              </a:lnSpc>
              <a:defRPr sz="2300" baseline="0">
                <a:solidFill>
                  <a:schemeClr val="accent6"/>
                </a:solidFill>
                <a:latin typeface="Merriweather" pitchFamily="2" charset="77"/>
              </a:defRPr>
            </a:lvl5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pariatur</a:t>
            </a:r>
            <a:r>
              <a:rPr lang="en-US" dirty="0"/>
              <a:t>. </a:t>
            </a:r>
          </a:p>
        </p:txBody>
      </p:sp>
      <p:sp>
        <p:nvSpPr>
          <p:cNvPr id="8" name="Picture Placeholder 7">
            <a:extLst>
              <a:ext uri="{FF2B5EF4-FFF2-40B4-BE49-F238E27FC236}">
                <a16:creationId xmlns:a16="http://schemas.microsoft.com/office/drawing/2014/main" id="{DC99442C-5EC8-C14D-83BD-CF59DD061222}"/>
              </a:ext>
            </a:extLst>
          </p:cNvPr>
          <p:cNvSpPr>
            <a:spLocks noGrp="1"/>
          </p:cNvSpPr>
          <p:nvPr>
            <p:ph type="pic" sz="quarter" idx="11"/>
          </p:nvPr>
        </p:nvSpPr>
        <p:spPr>
          <a:xfrm>
            <a:off x="3931198" y="1361090"/>
            <a:ext cx="4398251" cy="2669627"/>
          </a:xfrm>
          <a:prstGeom prst="rect">
            <a:avLst/>
          </a:prstGeom>
          <a:ln w="6350">
            <a:noFill/>
          </a:ln>
        </p:spPr>
        <p:txBody>
          <a:bodyPr/>
          <a:lstStyle>
            <a:lvl1pPr marL="0" indent="0" algn="ctr">
              <a:buNone/>
              <a:defRPr>
                <a:solidFill>
                  <a:schemeClr val="bg1">
                    <a:lumMod val="50000"/>
                  </a:schemeClr>
                </a:solidFill>
              </a:defRPr>
            </a:lvl1pPr>
          </a:lstStyle>
          <a:p>
            <a:r>
              <a:rPr lang="en-US" dirty="0"/>
              <a:t>Click icon to add picture</a:t>
            </a:r>
          </a:p>
        </p:txBody>
      </p:sp>
      <p:sp>
        <p:nvSpPr>
          <p:cNvPr id="9" name="Title Placeholder 4">
            <a:extLst>
              <a:ext uri="{FF2B5EF4-FFF2-40B4-BE49-F238E27FC236}">
                <a16:creationId xmlns:a16="http://schemas.microsoft.com/office/drawing/2014/main" id="{3D3EECFD-5FDA-A24D-BD3E-9739B13728D6}"/>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Tree>
    <p:extLst>
      <p:ext uri="{BB962C8B-B14F-4D97-AF65-F5344CB8AC3E}">
        <p14:creationId xmlns:p14="http://schemas.microsoft.com/office/powerpoint/2010/main" val="15443937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Lg Caption + Mobile UI">
    <p:spTree>
      <p:nvGrpSpPr>
        <p:cNvPr id="1" name="Shape 48"/>
        <p:cNvGrpSpPr/>
        <p:nvPr/>
      </p:nvGrpSpPr>
      <p:grpSpPr>
        <a:xfrm>
          <a:off x="0" y="0"/>
          <a:ext cx="0" cy="0"/>
          <a:chOff x="0" y="0"/>
          <a:chExt cx="0" cy="0"/>
        </a:xfrm>
      </p:grpSpPr>
      <p:pic>
        <p:nvPicPr>
          <p:cNvPr id="3" name="Picture 2">
            <a:extLst>
              <a:ext uri="{FF2B5EF4-FFF2-40B4-BE49-F238E27FC236}">
                <a16:creationId xmlns:a16="http://schemas.microsoft.com/office/drawing/2014/main" id="{71F7AD3B-882B-1346-809E-3E2FB9031CFD}"/>
              </a:ext>
            </a:extLst>
          </p:cNvPr>
          <p:cNvPicPr>
            <a:picLocks noChangeAspect="1"/>
          </p:cNvPicPr>
          <p:nvPr/>
        </p:nvPicPr>
        <p:blipFill>
          <a:blip r:embed="rId2"/>
          <a:stretch>
            <a:fillRect/>
          </a:stretch>
        </p:blipFill>
        <p:spPr>
          <a:xfrm>
            <a:off x="5336940" y="278524"/>
            <a:ext cx="2877121" cy="4717831"/>
          </a:xfrm>
          <a:prstGeom prst="rect">
            <a:avLst/>
          </a:prstGeom>
        </p:spPr>
      </p:pic>
      <p:sp>
        <p:nvSpPr>
          <p:cNvPr id="8" name="Picture Placeholder 7">
            <a:extLst>
              <a:ext uri="{FF2B5EF4-FFF2-40B4-BE49-F238E27FC236}">
                <a16:creationId xmlns:a16="http://schemas.microsoft.com/office/drawing/2014/main" id="{DC99442C-5EC8-C14D-83BD-CF59DD061222}"/>
              </a:ext>
            </a:extLst>
          </p:cNvPr>
          <p:cNvSpPr>
            <a:spLocks noGrp="1"/>
          </p:cNvSpPr>
          <p:nvPr>
            <p:ph type="pic" sz="quarter" idx="11"/>
          </p:nvPr>
        </p:nvSpPr>
        <p:spPr>
          <a:xfrm flipH="1">
            <a:off x="6034534" y="1324303"/>
            <a:ext cx="1496125" cy="2622331"/>
          </a:xfrm>
          <a:prstGeom prst="rect">
            <a:avLst/>
          </a:prstGeom>
          <a:ln w="6350">
            <a:noFill/>
          </a:ln>
        </p:spPr>
        <p:txBody>
          <a:bodyPr/>
          <a:lstStyle>
            <a:lvl1pPr marL="0" indent="0" algn="ctr">
              <a:buNone/>
              <a:defRPr>
                <a:solidFill>
                  <a:schemeClr val="bg1">
                    <a:lumMod val="50000"/>
                  </a:schemeClr>
                </a:solidFill>
              </a:defRPr>
            </a:lvl1pPr>
          </a:lstStyle>
          <a:p>
            <a:r>
              <a:rPr lang="en-US" dirty="0"/>
              <a:t>Click icon to add picture</a:t>
            </a:r>
          </a:p>
        </p:txBody>
      </p:sp>
      <p:sp>
        <p:nvSpPr>
          <p:cNvPr id="9" name="Text Placeholder 4">
            <a:extLst>
              <a:ext uri="{FF2B5EF4-FFF2-40B4-BE49-F238E27FC236}">
                <a16:creationId xmlns:a16="http://schemas.microsoft.com/office/drawing/2014/main" id="{23A1357D-ADD9-1B42-A519-C61B94FCBCAF}"/>
              </a:ext>
            </a:extLst>
          </p:cNvPr>
          <p:cNvSpPr>
            <a:spLocks noGrp="1"/>
          </p:cNvSpPr>
          <p:nvPr>
            <p:ph type="body" sz="quarter" idx="10" hasCustomPrompt="1"/>
          </p:nvPr>
        </p:nvSpPr>
        <p:spPr>
          <a:xfrm>
            <a:off x="647700" y="1040416"/>
            <a:ext cx="4586452" cy="3105916"/>
          </a:xfrm>
          <a:prstGeom prst="rect">
            <a:avLst/>
          </a:prstGeom>
        </p:spPr>
        <p:txBody>
          <a:bodyPr anchor="ctr" anchorCtr="0">
            <a:normAutofit/>
          </a:bodyPr>
          <a:lstStyle>
            <a:lvl1pPr marL="0" indent="0">
              <a:lnSpc>
                <a:spcPct val="110000"/>
              </a:lnSpc>
              <a:buNone/>
              <a:defRPr sz="2300" baseline="0">
                <a:solidFill>
                  <a:schemeClr val="bg2"/>
                </a:solidFill>
                <a:latin typeface="Merriweather" pitchFamily="2" charset="77"/>
              </a:defRPr>
            </a:lvl1pPr>
            <a:lvl2pPr>
              <a:lnSpc>
                <a:spcPct val="110000"/>
              </a:lnSpc>
              <a:defRPr sz="2300" baseline="0">
                <a:solidFill>
                  <a:schemeClr val="accent6"/>
                </a:solidFill>
                <a:latin typeface="Merriweather" pitchFamily="2" charset="77"/>
              </a:defRPr>
            </a:lvl2pPr>
            <a:lvl3pPr>
              <a:lnSpc>
                <a:spcPct val="110000"/>
              </a:lnSpc>
              <a:defRPr sz="2300" baseline="0">
                <a:solidFill>
                  <a:schemeClr val="accent6"/>
                </a:solidFill>
                <a:latin typeface="Merriweather" pitchFamily="2" charset="77"/>
              </a:defRPr>
            </a:lvl3pPr>
            <a:lvl4pPr>
              <a:lnSpc>
                <a:spcPct val="110000"/>
              </a:lnSpc>
              <a:defRPr sz="2300" baseline="0">
                <a:solidFill>
                  <a:schemeClr val="accent6"/>
                </a:solidFill>
                <a:latin typeface="Merriweather" pitchFamily="2" charset="77"/>
              </a:defRPr>
            </a:lvl4pPr>
            <a:lvl5pPr>
              <a:lnSpc>
                <a:spcPct val="110000"/>
              </a:lnSpc>
              <a:defRPr sz="2300" baseline="0">
                <a:solidFill>
                  <a:schemeClr val="accent6"/>
                </a:solidFill>
                <a:latin typeface="Merriweather" pitchFamily="2" charset="77"/>
              </a:defRPr>
            </a:lvl5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pariatur</a:t>
            </a:r>
            <a:r>
              <a:rPr lang="en-US" dirty="0"/>
              <a:t>. </a:t>
            </a:r>
          </a:p>
        </p:txBody>
      </p:sp>
      <p:sp>
        <p:nvSpPr>
          <p:cNvPr id="7" name="Title Placeholder 4">
            <a:extLst>
              <a:ext uri="{FF2B5EF4-FFF2-40B4-BE49-F238E27FC236}">
                <a16:creationId xmlns:a16="http://schemas.microsoft.com/office/drawing/2014/main" id="{EAE7FDE2-A5EC-DD46-90EE-71A63DCE83FC}"/>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Tree>
    <p:extLst>
      <p:ext uri="{BB962C8B-B14F-4D97-AF65-F5344CB8AC3E}">
        <p14:creationId xmlns:p14="http://schemas.microsoft.com/office/powerpoint/2010/main" val="24349736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ptop UI">
    <p:spTree>
      <p:nvGrpSpPr>
        <p:cNvPr id="1" name="Shape 322"/>
        <p:cNvGrpSpPr/>
        <p:nvPr/>
      </p:nvGrpSpPr>
      <p:grpSpPr>
        <a:xfrm>
          <a:off x="0" y="0"/>
          <a:ext cx="0" cy="0"/>
          <a:chOff x="0" y="0"/>
          <a:chExt cx="0" cy="0"/>
        </a:xfrm>
      </p:grpSpPr>
      <p:pic>
        <p:nvPicPr>
          <p:cNvPr id="8" name="Picture 7">
            <a:extLst>
              <a:ext uri="{FF2B5EF4-FFF2-40B4-BE49-F238E27FC236}">
                <a16:creationId xmlns:a16="http://schemas.microsoft.com/office/drawing/2014/main" id="{AF4847F1-E571-9E45-A744-2B726EAAF382}"/>
              </a:ext>
            </a:extLst>
          </p:cNvPr>
          <p:cNvPicPr>
            <a:picLocks noChangeAspect="1"/>
          </p:cNvPicPr>
          <p:nvPr/>
        </p:nvPicPr>
        <p:blipFill>
          <a:blip r:embed="rId2"/>
          <a:srcRect/>
          <a:stretch/>
        </p:blipFill>
        <p:spPr>
          <a:xfrm>
            <a:off x="1016192" y="966748"/>
            <a:ext cx="7111616" cy="3645892"/>
          </a:xfrm>
          <a:prstGeom prst="rect">
            <a:avLst/>
          </a:prstGeom>
        </p:spPr>
      </p:pic>
      <p:sp>
        <p:nvSpPr>
          <p:cNvPr id="9" name="Picture Placeholder 7">
            <a:extLst>
              <a:ext uri="{FF2B5EF4-FFF2-40B4-BE49-F238E27FC236}">
                <a16:creationId xmlns:a16="http://schemas.microsoft.com/office/drawing/2014/main" id="{B8F0E1C1-7986-C04A-B386-13CC2CD249B8}"/>
              </a:ext>
            </a:extLst>
          </p:cNvPr>
          <p:cNvSpPr>
            <a:spLocks noGrp="1"/>
          </p:cNvSpPr>
          <p:nvPr>
            <p:ph type="pic" sz="quarter" idx="11"/>
          </p:nvPr>
        </p:nvSpPr>
        <p:spPr>
          <a:xfrm>
            <a:off x="1815971" y="1166648"/>
            <a:ext cx="5440817" cy="3072911"/>
          </a:xfrm>
          <a:prstGeom prst="rect">
            <a:avLst/>
          </a:prstGeom>
          <a:ln w="6350">
            <a:noFill/>
          </a:ln>
        </p:spPr>
        <p:txBody>
          <a:bodyPr/>
          <a:lstStyle>
            <a:lvl1pPr marL="0" indent="0" algn="ctr">
              <a:buNone/>
              <a:defRPr>
                <a:solidFill>
                  <a:schemeClr val="bg1">
                    <a:lumMod val="50000"/>
                  </a:schemeClr>
                </a:solidFill>
              </a:defRPr>
            </a:lvl1pPr>
          </a:lstStyle>
          <a:p>
            <a:r>
              <a:rPr lang="en-US" dirty="0"/>
              <a:t>Click icon to add picture</a:t>
            </a:r>
          </a:p>
        </p:txBody>
      </p:sp>
      <p:sp>
        <p:nvSpPr>
          <p:cNvPr id="7" name="Title Placeholder 4">
            <a:extLst>
              <a:ext uri="{FF2B5EF4-FFF2-40B4-BE49-F238E27FC236}">
                <a16:creationId xmlns:a16="http://schemas.microsoft.com/office/drawing/2014/main" id="{3E184035-60FB-CA42-81E4-90FAC192BFE1}"/>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Tree>
    <p:extLst>
      <p:ext uri="{BB962C8B-B14F-4D97-AF65-F5344CB8AC3E}">
        <p14:creationId xmlns:p14="http://schemas.microsoft.com/office/powerpoint/2010/main" val="6432883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Laptop UI (no title)">
    <p:spTree>
      <p:nvGrpSpPr>
        <p:cNvPr id="1" name="Shape 322"/>
        <p:cNvGrpSpPr/>
        <p:nvPr/>
      </p:nvGrpSpPr>
      <p:grpSpPr>
        <a:xfrm>
          <a:off x="0" y="0"/>
          <a:ext cx="0" cy="0"/>
          <a:chOff x="0" y="0"/>
          <a:chExt cx="0" cy="0"/>
        </a:xfrm>
      </p:grpSpPr>
      <p:pic>
        <p:nvPicPr>
          <p:cNvPr id="8" name="Picture 7">
            <a:extLst>
              <a:ext uri="{FF2B5EF4-FFF2-40B4-BE49-F238E27FC236}">
                <a16:creationId xmlns:a16="http://schemas.microsoft.com/office/drawing/2014/main" id="{AF4847F1-E571-9E45-A744-2B726EAAF382}"/>
              </a:ext>
            </a:extLst>
          </p:cNvPr>
          <p:cNvPicPr>
            <a:picLocks noChangeAspect="1"/>
          </p:cNvPicPr>
          <p:nvPr/>
        </p:nvPicPr>
        <p:blipFill>
          <a:blip r:embed="rId2"/>
          <a:srcRect/>
          <a:stretch/>
        </p:blipFill>
        <p:spPr>
          <a:xfrm>
            <a:off x="500108" y="451944"/>
            <a:ext cx="8154598" cy="3962527"/>
          </a:xfrm>
          <a:prstGeom prst="rect">
            <a:avLst/>
          </a:prstGeom>
        </p:spPr>
      </p:pic>
      <p:sp>
        <p:nvSpPr>
          <p:cNvPr id="9" name="Picture Placeholder 7">
            <a:extLst>
              <a:ext uri="{FF2B5EF4-FFF2-40B4-BE49-F238E27FC236}">
                <a16:creationId xmlns:a16="http://schemas.microsoft.com/office/drawing/2014/main" id="{B8F0E1C1-7986-C04A-B386-13CC2CD249B8}"/>
              </a:ext>
            </a:extLst>
          </p:cNvPr>
          <p:cNvSpPr>
            <a:spLocks noGrp="1"/>
          </p:cNvSpPr>
          <p:nvPr>
            <p:ph type="pic" sz="quarter" idx="11"/>
          </p:nvPr>
        </p:nvSpPr>
        <p:spPr>
          <a:xfrm>
            <a:off x="1451042" y="710030"/>
            <a:ext cx="6241918" cy="3262300"/>
          </a:xfrm>
          <a:prstGeom prst="rect">
            <a:avLst/>
          </a:prstGeom>
          <a:ln w="6350">
            <a:noFill/>
          </a:ln>
        </p:spPr>
        <p:txBody>
          <a:bodyPr/>
          <a:lstStyle>
            <a:lvl1pPr marL="0" indent="0" algn="ctr">
              <a:buNone/>
              <a:defRPr>
                <a:solidFill>
                  <a:schemeClr val="bg1">
                    <a:lumMod val="50000"/>
                  </a:schemeClr>
                </a:solidFill>
              </a:defRPr>
            </a:lvl1pPr>
          </a:lstStyle>
          <a:p>
            <a:r>
              <a:rPr lang="en-US" dirty="0"/>
              <a:t>Click icon to add picture</a:t>
            </a:r>
          </a:p>
        </p:txBody>
      </p:sp>
    </p:spTree>
    <p:extLst>
      <p:ext uri="{BB962C8B-B14F-4D97-AF65-F5344CB8AC3E}">
        <p14:creationId xmlns:p14="http://schemas.microsoft.com/office/powerpoint/2010/main" val="38499706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Laptop + Mobile UI">
    <p:spTree>
      <p:nvGrpSpPr>
        <p:cNvPr id="1" name="Shape 322"/>
        <p:cNvGrpSpPr/>
        <p:nvPr/>
      </p:nvGrpSpPr>
      <p:grpSpPr>
        <a:xfrm>
          <a:off x="0" y="0"/>
          <a:ext cx="0" cy="0"/>
          <a:chOff x="0" y="0"/>
          <a:chExt cx="0" cy="0"/>
        </a:xfrm>
      </p:grpSpPr>
      <p:pic>
        <p:nvPicPr>
          <p:cNvPr id="8" name="Picture 7">
            <a:extLst>
              <a:ext uri="{FF2B5EF4-FFF2-40B4-BE49-F238E27FC236}">
                <a16:creationId xmlns:a16="http://schemas.microsoft.com/office/drawing/2014/main" id="{AF4847F1-E571-9E45-A744-2B726EAAF382}"/>
              </a:ext>
            </a:extLst>
          </p:cNvPr>
          <p:cNvPicPr>
            <a:picLocks noChangeAspect="1"/>
          </p:cNvPicPr>
          <p:nvPr/>
        </p:nvPicPr>
        <p:blipFill>
          <a:blip r:embed="rId2"/>
          <a:srcRect/>
          <a:stretch/>
        </p:blipFill>
        <p:spPr>
          <a:xfrm>
            <a:off x="1850136" y="966748"/>
            <a:ext cx="6798563" cy="3485400"/>
          </a:xfrm>
          <a:prstGeom prst="rect">
            <a:avLst/>
          </a:prstGeom>
        </p:spPr>
      </p:pic>
      <p:sp>
        <p:nvSpPr>
          <p:cNvPr id="9" name="Picture Placeholder 7">
            <a:extLst>
              <a:ext uri="{FF2B5EF4-FFF2-40B4-BE49-F238E27FC236}">
                <a16:creationId xmlns:a16="http://schemas.microsoft.com/office/drawing/2014/main" id="{B8F0E1C1-7986-C04A-B386-13CC2CD249B8}"/>
              </a:ext>
            </a:extLst>
          </p:cNvPr>
          <p:cNvSpPr>
            <a:spLocks noGrp="1"/>
          </p:cNvSpPr>
          <p:nvPr>
            <p:ph type="pic" sz="quarter" idx="11"/>
          </p:nvPr>
        </p:nvSpPr>
        <p:spPr>
          <a:xfrm>
            <a:off x="2649915" y="1166649"/>
            <a:ext cx="5201313" cy="2937642"/>
          </a:xfrm>
          <a:prstGeom prst="rect">
            <a:avLst/>
          </a:prstGeom>
          <a:ln w="6350">
            <a:noFill/>
          </a:ln>
        </p:spPr>
        <p:txBody>
          <a:bodyPr/>
          <a:lstStyle>
            <a:lvl1pPr marL="0" indent="0" algn="ctr">
              <a:buNone/>
              <a:defRPr>
                <a:solidFill>
                  <a:schemeClr val="bg1">
                    <a:lumMod val="50000"/>
                  </a:schemeClr>
                </a:solidFill>
              </a:defRPr>
            </a:lvl1pPr>
          </a:lstStyle>
          <a:p>
            <a:r>
              <a:rPr lang="en-US" dirty="0"/>
              <a:t>Click icon to add picture</a:t>
            </a:r>
          </a:p>
        </p:txBody>
      </p:sp>
      <p:pic>
        <p:nvPicPr>
          <p:cNvPr id="5" name="Picture 4">
            <a:extLst>
              <a:ext uri="{FF2B5EF4-FFF2-40B4-BE49-F238E27FC236}">
                <a16:creationId xmlns:a16="http://schemas.microsoft.com/office/drawing/2014/main" id="{8D35B987-2AB1-7040-8BB7-CD030D6BAAC3}"/>
              </a:ext>
            </a:extLst>
          </p:cNvPr>
          <p:cNvPicPr>
            <a:picLocks noChangeAspect="1"/>
          </p:cNvPicPr>
          <p:nvPr/>
        </p:nvPicPr>
        <p:blipFill>
          <a:blip r:embed="rId3"/>
          <a:stretch>
            <a:fillRect/>
          </a:stretch>
        </p:blipFill>
        <p:spPr>
          <a:xfrm>
            <a:off x="0" y="1182416"/>
            <a:ext cx="2460496" cy="4034658"/>
          </a:xfrm>
          <a:prstGeom prst="rect">
            <a:avLst/>
          </a:prstGeom>
        </p:spPr>
      </p:pic>
      <p:sp>
        <p:nvSpPr>
          <p:cNvPr id="6" name="Picture Placeholder 7">
            <a:extLst>
              <a:ext uri="{FF2B5EF4-FFF2-40B4-BE49-F238E27FC236}">
                <a16:creationId xmlns:a16="http://schemas.microsoft.com/office/drawing/2014/main" id="{1B3198FC-A128-5A42-9B58-A375768BB8F9}"/>
              </a:ext>
            </a:extLst>
          </p:cNvPr>
          <p:cNvSpPr>
            <a:spLocks noGrp="1"/>
          </p:cNvSpPr>
          <p:nvPr>
            <p:ph type="pic" sz="quarter" idx="12"/>
          </p:nvPr>
        </p:nvSpPr>
        <p:spPr>
          <a:xfrm flipH="1">
            <a:off x="597605" y="2071219"/>
            <a:ext cx="1279476" cy="2242600"/>
          </a:xfrm>
          <a:prstGeom prst="rect">
            <a:avLst/>
          </a:prstGeom>
          <a:ln w="6350">
            <a:noFill/>
          </a:ln>
        </p:spPr>
        <p:txBody>
          <a:bodyPr/>
          <a:lstStyle>
            <a:lvl1pPr marL="0" indent="0" algn="ctr">
              <a:buNone/>
              <a:defRPr>
                <a:solidFill>
                  <a:schemeClr val="bg1">
                    <a:lumMod val="50000"/>
                  </a:schemeClr>
                </a:solidFill>
              </a:defRPr>
            </a:lvl1pPr>
          </a:lstStyle>
          <a:p>
            <a:r>
              <a:rPr lang="en-US" dirty="0"/>
              <a:t>Click icon to add picture</a:t>
            </a:r>
          </a:p>
        </p:txBody>
      </p:sp>
      <p:sp>
        <p:nvSpPr>
          <p:cNvPr id="7" name="Title Placeholder 4">
            <a:extLst>
              <a:ext uri="{FF2B5EF4-FFF2-40B4-BE49-F238E27FC236}">
                <a16:creationId xmlns:a16="http://schemas.microsoft.com/office/drawing/2014/main" id="{3E184035-60FB-CA42-81E4-90FAC192BFE1}"/>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Tree>
    <p:extLst>
      <p:ext uri="{BB962C8B-B14F-4D97-AF65-F5344CB8AC3E}">
        <p14:creationId xmlns:p14="http://schemas.microsoft.com/office/powerpoint/2010/main" val="13255982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ptop + Mobile UI (no title)">
    <p:spTree>
      <p:nvGrpSpPr>
        <p:cNvPr id="1" name="Shape 322"/>
        <p:cNvGrpSpPr/>
        <p:nvPr/>
      </p:nvGrpSpPr>
      <p:grpSpPr>
        <a:xfrm>
          <a:off x="0" y="0"/>
          <a:ext cx="0" cy="0"/>
          <a:chOff x="0" y="0"/>
          <a:chExt cx="0" cy="0"/>
        </a:xfrm>
      </p:grpSpPr>
      <p:pic>
        <p:nvPicPr>
          <p:cNvPr id="8" name="Picture 7">
            <a:extLst>
              <a:ext uri="{FF2B5EF4-FFF2-40B4-BE49-F238E27FC236}">
                <a16:creationId xmlns:a16="http://schemas.microsoft.com/office/drawing/2014/main" id="{AF4847F1-E571-9E45-A744-2B726EAAF382}"/>
              </a:ext>
            </a:extLst>
          </p:cNvPr>
          <p:cNvPicPr>
            <a:picLocks noChangeAspect="1"/>
          </p:cNvPicPr>
          <p:nvPr/>
        </p:nvPicPr>
        <p:blipFill>
          <a:blip r:embed="rId2"/>
          <a:srcRect/>
          <a:stretch/>
        </p:blipFill>
        <p:spPr>
          <a:xfrm>
            <a:off x="1625597" y="505514"/>
            <a:ext cx="7175504" cy="3982405"/>
          </a:xfrm>
          <a:prstGeom prst="rect">
            <a:avLst/>
          </a:prstGeom>
        </p:spPr>
      </p:pic>
      <p:sp>
        <p:nvSpPr>
          <p:cNvPr id="9" name="Picture Placeholder 7">
            <a:extLst>
              <a:ext uri="{FF2B5EF4-FFF2-40B4-BE49-F238E27FC236}">
                <a16:creationId xmlns:a16="http://schemas.microsoft.com/office/drawing/2014/main" id="{B8F0E1C1-7986-C04A-B386-13CC2CD249B8}"/>
              </a:ext>
            </a:extLst>
          </p:cNvPr>
          <p:cNvSpPr>
            <a:spLocks noGrp="1"/>
          </p:cNvSpPr>
          <p:nvPr>
            <p:ph type="pic" sz="quarter" idx="11"/>
          </p:nvPr>
        </p:nvSpPr>
        <p:spPr>
          <a:xfrm>
            <a:off x="2464676" y="734746"/>
            <a:ext cx="5503394" cy="3332757"/>
          </a:xfrm>
          <a:prstGeom prst="rect">
            <a:avLst/>
          </a:prstGeom>
          <a:ln w="6350">
            <a:noFill/>
          </a:ln>
        </p:spPr>
        <p:txBody>
          <a:bodyPr/>
          <a:lstStyle>
            <a:lvl1pPr marL="0" indent="0" algn="ctr">
              <a:buFont typeface="Arial" panose="020B0604020202020204" pitchFamily="34" charset="0"/>
              <a:buNone/>
              <a:defRPr>
                <a:solidFill>
                  <a:schemeClr val="bg1">
                    <a:lumMod val="50000"/>
                  </a:schemeClr>
                </a:solidFill>
              </a:defRPr>
            </a:lvl1pPr>
          </a:lstStyle>
          <a:p>
            <a:r>
              <a:rPr lang="en-US" dirty="0"/>
              <a:t>Click icon to add picture</a:t>
            </a:r>
          </a:p>
        </p:txBody>
      </p:sp>
      <p:pic>
        <p:nvPicPr>
          <p:cNvPr id="5" name="Picture 4">
            <a:extLst>
              <a:ext uri="{FF2B5EF4-FFF2-40B4-BE49-F238E27FC236}">
                <a16:creationId xmlns:a16="http://schemas.microsoft.com/office/drawing/2014/main" id="{8D35B987-2AB1-7040-8BB7-CD030D6BAAC3}"/>
              </a:ext>
            </a:extLst>
          </p:cNvPr>
          <p:cNvPicPr>
            <a:picLocks noChangeAspect="1"/>
          </p:cNvPicPr>
          <p:nvPr/>
        </p:nvPicPr>
        <p:blipFill>
          <a:blip r:embed="rId3"/>
          <a:stretch>
            <a:fillRect/>
          </a:stretch>
        </p:blipFill>
        <p:spPr>
          <a:xfrm>
            <a:off x="0" y="1198181"/>
            <a:ext cx="2460496" cy="4034658"/>
          </a:xfrm>
          <a:prstGeom prst="rect">
            <a:avLst/>
          </a:prstGeom>
        </p:spPr>
      </p:pic>
      <p:sp>
        <p:nvSpPr>
          <p:cNvPr id="6" name="Picture Placeholder 7">
            <a:extLst>
              <a:ext uri="{FF2B5EF4-FFF2-40B4-BE49-F238E27FC236}">
                <a16:creationId xmlns:a16="http://schemas.microsoft.com/office/drawing/2014/main" id="{1B3198FC-A128-5A42-9B58-A375768BB8F9}"/>
              </a:ext>
            </a:extLst>
          </p:cNvPr>
          <p:cNvSpPr>
            <a:spLocks noGrp="1"/>
          </p:cNvSpPr>
          <p:nvPr>
            <p:ph type="pic" sz="quarter" idx="12"/>
          </p:nvPr>
        </p:nvSpPr>
        <p:spPr>
          <a:xfrm flipH="1">
            <a:off x="597605" y="2086984"/>
            <a:ext cx="1279476" cy="2242600"/>
          </a:xfrm>
          <a:prstGeom prst="rect">
            <a:avLst/>
          </a:prstGeom>
          <a:ln w="6350">
            <a:noFill/>
          </a:ln>
        </p:spPr>
        <p:txBody>
          <a:bodyPr/>
          <a:lstStyle>
            <a:lvl1pPr marL="0" indent="0" algn="ctr">
              <a:buFont typeface="Arial" panose="020B0604020202020204" pitchFamily="34" charset="0"/>
              <a:buNone/>
              <a:defRPr>
                <a:solidFill>
                  <a:schemeClr val="bg1">
                    <a:lumMod val="50000"/>
                  </a:schemeClr>
                </a:solidFill>
              </a:defRPr>
            </a:lvl1pPr>
          </a:lstStyle>
          <a:p>
            <a:r>
              <a:rPr lang="en-US" dirty="0"/>
              <a:t>Click icon to add picture</a:t>
            </a:r>
          </a:p>
        </p:txBody>
      </p:sp>
    </p:spTree>
    <p:extLst>
      <p:ext uri="{BB962C8B-B14F-4D97-AF65-F5344CB8AC3E}">
        <p14:creationId xmlns:p14="http://schemas.microsoft.com/office/powerpoint/2010/main" val="32496804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Mobile UI">
    <p:spTree>
      <p:nvGrpSpPr>
        <p:cNvPr id="1" name="Shape 322"/>
        <p:cNvGrpSpPr/>
        <p:nvPr/>
      </p:nvGrpSpPr>
      <p:grpSpPr>
        <a:xfrm>
          <a:off x="0" y="0"/>
          <a:ext cx="0" cy="0"/>
          <a:chOff x="0" y="0"/>
          <a:chExt cx="0" cy="0"/>
        </a:xfrm>
      </p:grpSpPr>
      <p:pic>
        <p:nvPicPr>
          <p:cNvPr id="5" name="Picture 4">
            <a:extLst>
              <a:ext uri="{FF2B5EF4-FFF2-40B4-BE49-F238E27FC236}">
                <a16:creationId xmlns:a16="http://schemas.microsoft.com/office/drawing/2014/main" id="{A29D2F8E-FCB3-BB4B-B26C-6D3AA75423A3}"/>
              </a:ext>
            </a:extLst>
          </p:cNvPr>
          <p:cNvPicPr>
            <a:picLocks noChangeAspect="1"/>
          </p:cNvPicPr>
          <p:nvPr/>
        </p:nvPicPr>
        <p:blipFill>
          <a:blip r:embed="rId2"/>
          <a:srcRect/>
          <a:stretch/>
        </p:blipFill>
        <p:spPr>
          <a:xfrm>
            <a:off x="1171646" y="973293"/>
            <a:ext cx="1625938" cy="3475440"/>
          </a:xfrm>
          <a:prstGeom prst="rect">
            <a:avLst/>
          </a:prstGeom>
        </p:spPr>
      </p:pic>
      <p:sp>
        <p:nvSpPr>
          <p:cNvPr id="6" name="Picture Placeholder 7">
            <a:extLst>
              <a:ext uri="{FF2B5EF4-FFF2-40B4-BE49-F238E27FC236}">
                <a16:creationId xmlns:a16="http://schemas.microsoft.com/office/drawing/2014/main" id="{F9DAF297-0082-D745-88E3-659C15656965}"/>
              </a:ext>
            </a:extLst>
          </p:cNvPr>
          <p:cNvSpPr>
            <a:spLocks noGrp="1"/>
          </p:cNvSpPr>
          <p:nvPr>
            <p:ph type="pic" sz="quarter" idx="11"/>
          </p:nvPr>
        </p:nvSpPr>
        <p:spPr>
          <a:xfrm flipH="1">
            <a:off x="1291572" y="1479502"/>
            <a:ext cx="1402976" cy="2453826"/>
          </a:xfrm>
          <a:prstGeom prst="rect">
            <a:avLst/>
          </a:prstGeom>
          <a:ln w="6350">
            <a:noFill/>
          </a:ln>
        </p:spPr>
        <p:txBody>
          <a:bodyPr/>
          <a:lstStyle>
            <a:lvl1pPr marL="0" indent="0" algn="ctr">
              <a:buNone/>
              <a:defRPr>
                <a:solidFill>
                  <a:schemeClr val="bg1">
                    <a:lumMod val="50000"/>
                  </a:schemeClr>
                </a:solidFill>
              </a:defRPr>
            </a:lvl1pPr>
          </a:lstStyle>
          <a:p>
            <a:r>
              <a:rPr lang="en-US" dirty="0"/>
              <a:t>Click icon to add picture</a:t>
            </a:r>
          </a:p>
        </p:txBody>
      </p:sp>
      <p:pic>
        <p:nvPicPr>
          <p:cNvPr id="13" name="Picture 12">
            <a:extLst>
              <a:ext uri="{FF2B5EF4-FFF2-40B4-BE49-F238E27FC236}">
                <a16:creationId xmlns:a16="http://schemas.microsoft.com/office/drawing/2014/main" id="{9EAE404A-9C29-5545-ACB1-C087D2802290}"/>
              </a:ext>
            </a:extLst>
          </p:cNvPr>
          <p:cNvPicPr>
            <a:picLocks noChangeAspect="1"/>
          </p:cNvPicPr>
          <p:nvPr/>
        </p:nvPicPr>
        <p:blipFill>
          <a:blip r:embed="rId2"/>
          <a:srcRect/>
          <a:stretch/>
        </p:blipFill>
        <p:spPr>
          <a:xfrm>
            <a:off x="3759030" y="973293"/>
            <a:ext cx="1625938" cy="3475440"/>
          </a:xfrm>
          <a:prstGeom prst="rect">
            <a:avLst/>
          </a:prstGeom>
        </p:spPr>
      </p:pic>
      <p:sp>
        <p:nvSpPr>
          <p:cNvPr id="14" name="Picture Placeholder 7">
            <a:extLst>
              <a:ext uri="{FF2B5EF4-FFF2-40B4-BE49-F238E27FC236}">
                <a16:creationId xmlns:a16="http://schemas.microsoft.com/office/drawing/2014/main" id="{B1802BA1-0407-2049-BF0E-B763C3357062}"/>
              </a:ext>
            </a:extLst>
          </p:cNvPr>
          <p:cNvSpPr>
            <a:spLocks noGrp="1"/>
          </p:cNvSpPr>
          <p:nvPr>
            <p:ph type="pic" sz="quarter" idx="12"/>
          </p:nvPr>
        </p:nvSpPr>
        <p:spPr>
          <a:xfrm flipH="1">
            <a:off x="3870512" y="1479502"/>
            <a:ext cx="1402976" cy="2453826"/>
          </a:xfrm>
          <a:prstGeom prst="rect">
            <a:avLst/>
          </a:prstGeom>
          <a:ln w="6350">
            <a:noFill/>
          </a:ln>
        </p:spPr>
        <p:txBody>
          <a:bodyPr/>
          <a:lstStyle>
            <a:lvl1pPr marL="0" indent="0" algn="ctr">
              <a:buNone/>
              <a:defRPr>
                <a:solidFill>
                  <a:schemeClr val="bg1">
                    <a:lumMod val="50000"/>
                  </a:schemeClr>
                </a:solidFill>
              </a:defRPr>
            </a:lvl1pPr>
          </a:lstStyle>
          <a:p>
            <a:r>
              <a:rPr lang="en-US" dirty="0"/>
              <a:t>Click icon to add picture</a:t>
            </a:r>
          </a:p>
        </p:txBody>
      </p:sp>
      <p:pic>
        <p:nvPicPr>
          <p:cNvPr id="15" name="Picture 14">
            <a:extLst>
              <a:ext uri="{FF2B5EF4-FFF2-40B4-BE49-F238E27FC236}">
                <a16:creationId xmlns:a16="http://schemas.microsoft.com/office/drawing/2014/main" id="{12D8B31D-64A8-D048-A2B2-C0B06325CBDB}"/>
              </a:ext>
            </a:extLst>
          </p:cNvPr>
          <p:cNvPicPr>
            <a:picLocks noChangeAspect="1"/>
          </p:cNvPicPr>
          <p:nvPr/>
        </p:nvPicPr>
        <p:blipFill>
          <a:blip r:embed="rId2"/>
          <a:srcRect/>
          <a:stretch/>
        </p:blipFill>
        <p:spPr>
          <a:xfrm>
            <a:off x="6346415" y="973293"/>
            <a:ext cx="1625938" cy="3475440"/>
          </a:xfrm>
          <a:prstGeom prst="rect">
            <a:avLst/>
          </a:prstGeom>
        </p:spPr>
      </p:pic>
      <p:sp>
        <p:nvSpPr>
          <p:cNvPr id="16" name="Picture Placeholder 7">
            <a:extLst>
              <a:ext uri="{FF2B5EF4-FFF2-40B4-BE49-F238E27FC236}">
                <a16:creationId xmlns:a16="http://schemas.microsoft.com/office/drawing/2014/main" id="{2832E651-265D-AE49-AE7B-FBB8A06F135B}"/>
              </a:ext>
            </a:extLst>
          </p:cNvPr>
          <p:cNvSpPr>
            <a:spLocks noGrp="1"/>
          </p:cNvSpPr>
          <p:nvPr>
            <p:ph type="pic" sz="quarter" idx="13"/>
          </p:nvPr>
        </p:nvSpPr>
        <p:spPr>
          <a:xfrm flipH="1">
            <a:off x="6465216" y="1479502"/>
            <a:ext cx="1402976" cy="2453826"/>
          </a:xfrm>
          <a:prstGeom prst="rect">
            <a:avLst/>
          </a:prstGeom>
          <a:ln w="6350">
            <a:noFill/>
          </a:ln>
        </p:spPr>
        <p:txBody>
          <a:bodyPr/>
          <a:lstStyle>
            <a:lvl1pPr marL="0" indent="0" algn="ctr">
              <a:buNone/>
              <a:defRPr>
                <a:solidFill>
                  <a:schemeClr val="bg1">
                    <a:lumMod val="50000"/>
                  </a:schemeClr>
                </a:solidFill>
              </a:defRPr>
            </a:lvl1pPr>
          </a:lstStyle>
          <a:p>
            <a:r>
              <a:rPr lang="en-US" dirty="0"/>
              <a:t>Click icon to add picture</a:t>
            </a:r>
          </a:p>
        </p:txBody>
      </p:sp>
      <p:sp>
        <p:nvSpPr>
          <p:cNvPr id="9" name="Title Placeholder 4">
            <a:extLst>
              <a:ext uri="{FF2B5EF4-FFF2-40B4-BE49-F238E27FC236}">
                <a16:creationId xmlns:a16="http://schemas.microsoft.com/office/drawing/2014/main" id="{207CFBB0-D1F5-5B46-A730-B8EF619BA4EA}"/>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dirty="0"/>
              <a:t>Click to edit Master title style</a:t>
            </a:r>
          </a:p>
        </p:txBody>
      </p:sp>
    </p:spTree>
    <p:extLst>
      <p:ext uri="{BB962C8B-B14F-4D97-AF65-F5344CB8AC3E}">
        <p14:creationId xmlns:p14="http://schemas.microsoft.com/office/powerpoint/2010/main" val="16131368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Mobile UI w/ Captions">
    <p:spTree>
      <p:nvGrpSpPr>
        <p:cNvPr id="1" name="Shape 322"/>
        <p:cNvGrpSpPr/>
        <p:nvPr/>
      </p:nvGrpSpPr>
      <p:grpSpPr>
        <a:xfrm>
          <a:off x="0" y="0"/>
          <a:ext cx="0" cy="0"/>
          <a:chOff x="0" y="0"/>
          <a:chExt cx="0" cy="0"/>
        </a:xfrm>
      </p:grpSpPr>
      <p:pic>
        <p:nvPicPr>
          <p:cNvPr id="5" name="Picture 4">
            <a:extLst>
              <a:ext uri="{FF2B5EF4-FFF2-40B4-BE49-F238E27FC236}">
                <a16:creationId xmlns:a16="http://schemas.microsoft.com/office/drawing/2014/main" id="{A29D2F8E-FCB3-BB4B-B26C-6D3AA75423A3}"/>
              </a:ext>
            </a:extLst>
          </p:cNvPr>
          <p:cNvPicPr>
            <a:picLocks noChangeAspect="1"/>
          </p:cNvPicPr>
          <p:nvPr/>
        </p:nvPicPr>
        <p:blipFill>
          <a:blip r:embed="rId2"/>
          <a:srcRect/>
          <a:stretch/>
        </p:blipFill>
        <p:spPr>
          <a:xfrm>
            <a:off x="1171646" y="899720"/>
            <a:ext cx="1543469" cy="3299163"/>
          </a:xfrm>
          <a:prstGeom prst="rect">
            <a:avLst/>
          </a:prstGeom>
        </p:spPr>
      </p:pic>
      <p:sp>
        <p:nvSpPr>
          <p:cNvPr id="6" name="Picture Placeholder 7">
            <a:extLst>
              <a:ext uri="{FF2B5EF4-FFF2-40B4-BE49-F238E27FC236}">
                <a16:creationId xmlns:a16="http://schemas.microsoft.com/office/drawing/2014/main" id="{F9DAF297-0082-D745-88E3-659C15656965}"/>
              </a:ext>
            </a:extLst>
          </p:cNvPr>
          <p:cNvSpPr>
            <a:spLocks noGrp="1"/>
          </p:cNvSpPr>
          <p:nvPr>
            <p:ph type="pic" sz="quarter" idx="11"/>
          </p:nvPr>
        </p:nvSpPr>
        <p:spPr>
          <a:xfrm flipH="1">
            <a:off x="1286317" y="1379653"/>
            <a:ext cx="1331816" cy="2329366"/>
          </a:xfrm>
          <a:prstGeom prst="rect">
            <a:avLst/>
          </a:prstGeom>
          <a:ln w="6350">
            <a:noFill/>
          </a:ln>
        </p:spPr>
        <p:txBody>
          <a:bodyPr/>
          <a:lstStyle>
            <a:lvl1pPr marL="0" indent="0" algn="ctr">
              <a:buNone/>
              <a:defRPr>
                <a:solidFill>
                  <a:schemeClr val="bg1">
                    <a:lumMod val="50000"/>
                  </a:schemeClr>
                </a:solidFill>
              </a:defRPr>
            </a:lvl1pPr>
          </a:lstStyle>
          <a:p>
            <a:r>
              <a:rPr lang="en-US" dirty="0"/>
              <a:t>Click icon to add picture</a:t>
            </a:r>
          </a:p>
        </p:txBody>
      </p:sp>
      <p:sp>
        <p:nvSpPr>
          <p:cNvPr id="9" name="Text Placeholder 2">
            <a:extLst>
              <a:ext uri="{FF2B5EF4-FFF2-40B4-BE49-F238E27FC236}">
                <a16:creationId xmlns:a16="http://schemas.microsoft.com/office/drawing/2014/main" id="{C800D490-A52B-B74F-9F2B-0EC6700AC6A3}"/>
              </a:ext>
            </a:extLst>
          </p:cNvPr>
          <p:cNvSpPr>
            <a:spLocks noGrp="1"/>
          </p:cNvSpPr>
          <p:nvPr>
            <p:ph type="body" sz="quarter" idx="14" hasCustomPrompt="1"/>
          </p:nvPr>
        </p:nvSpPr>
        <p:spPr>
          <a:xfrm>
            <a:off x="1203763" y="4262272"/>
            <a:ext cx="1796940" cy="657555"/>
          </a:xfrm>
          <a:prstGeom prst="rect">
            <a:avLst/>
          </a:prstGeom>
        </p:spPr>
        <p:txBody>
          <a:bodyPr lIns="0" rIns="0">
            <a:normAutofit/>
          </a:bodyPr>
          <a:lstStyle>
            <a:lvl1pPr marL="0" indent="0" algn="l">
              <a:lnSpc>
                <a:spcPct val="120000"/>
              </a:lnSpc>
              <a:buNone/>
              <a:defRPr lang="en-US" sz="1500" b="1" i="0">
                <a:solidFill>
                  <a:schemeClr val="accent6"/>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Insert caption</a:t>
            </a:r>
          </a:p>
        </p:txBody>
      </p:sp>
      <p:sp>
        <p:nvSpPr>
          <p:cNvPr id="10" name="Text Placeholder 2">
            <a:extLst>
              <a:ext uri="{FF2B5EF4-FFF2-40B4-BE49-F238E27FC236}">
                <a16:creationId xmlns:a16="http://schemas.microsoft.com/office/drawing/2014/main" id="{706F4938-60CE-E348-AD25-C8DD51E6F23F}"/>
              </a:ext>
            </a:extLst>
          </p:cNvPr>
          <p:cNvSpPr>
            <a:spLocks noGrp="1"/>
          </p:cNvSpPr>
          <p:nvPr>
            <p:ph type="body" sz="quarter" idx="15" hasCustomPrompt="1"/>
          </p:nvPr>
        </p:nvSpPr>
        <p:spPr>
          <a:xfrm>
            <a:off x="3810000" y="4262272"/>
            <a:ext cx="1796940" cy="657555"/>
          </a:xfrm>
          <a:prstGeom prst="rect">
            <a:avLst/>
          </a:prstGeom>
        </p:spPr>
        <p:txBody>
          <a:bodyPr lIns="0" rIns="0">
            <a:normAutofit/>
          </a:bodyPr>
          <a:lstStyle>
            <a:lvl1pPr marL="0" indent="0" algn="l">
              <a:lnSpc>
                <a:spcPct val="120000"/>
              </a:lnSpc>
              <a:buNone/>
              <a:defRPr lang="en-US" sz="1500" b="1" i="0">
                <a:solidFill>
                  <a:schemeClr val="accent6"/>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a:t>Insert caption</a:t>
            </a:r>
          </a:p>
        </p:txBody>
      </p:sp>
      <p:sp>
        <p:nvSpPr>
          <p:cNvPr id="11" name="Text Placeholder 2">
            <a:extLst>
              <a:ext uri="{FF2B5EF4-FFF2-40B4-BE49-F238E27FC236}">
                <a16:creationId xmlns:a16="http://schemas.microsoft.com/office/drawing/2014/main" id="{26873AE6-B775-AB46-92CA-E8A26C7B9296}"/>
              </a:ext>
            </a:extLst>
          </p:cNvPr>
          <p:cNvSpPr>
            <a:spLocks noGrp="1"/>
          </p:cNvSpPr>
          <p:nvPr>
            <p:ph type="body" sz="quarter" idx="16" hasCustomPrompt="1"/>
          </p:nvPr>
        </p:nvSpPr>
        <p:spPr>
          <a:xfrm>
            <a:off x="6408684" y="4262272"/>
            <a:ext cx="1796940" cy="657555"/>
          </a:xfrm>
          <a:prstGeom prst="rect">
            <a:avLst/>
          </a:prstGeom>
        </p:spPr>
        <p:txBody>
          <a:bodyPr lIns="0" rIns="0">
            <a:normAutofit/>
          </a:bodyPr>
          <a:lstStyle>
            <a:lvl1pPr marL="0" indent="0" algn="l">
              <a:lnSpc>
                <a:spcPct val="120000"/>
              </a:lnSpc>
              <a:buNone/>
              <a:defRPr lang="en-US" sz="1500" b="1" i="0">
                <a:solidFill>
                  <a:schemeClr val="accent6"/>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a:t>Insert caption</a:t>
            </a:r>
          </a:p>
        </p:txBody>
      </p:sp>
      <p:pic>
        <p:nvPicPr>
          <p:cNvPr id="12" name="Picture 11">
            <a:extLst>
              <a:ext uri="{FF2B5EF4-FFF2-40B4-BE49-F238E27FC236}">
                <a16:creationId xmlns:a16="http://schemas.microsoft.com/office/drawing/2014/main" id="{FFDE8951-302F-2649-BB48-17C9383C5059}"/>
              </a:ext>
            </a:extLst>
          </p:cNvPr>
          <p:cNvPicPr>
            <a:picLocks noChangeAspect="1"/>
          </p:cNvPicPr>
          <p:nvPr/>
        </p:nvPicPr>
        <p:blipFill>
          <a:blip r:embed="rId2"/>
          <a:srcRect/>
          <a:stretch/>
        </p:blipFill>
        <p:spPr>
          <a:xfrm>
            <a:off x="3800266" y="899720"/>
            <a:ext cx="1543469" cy="3299163"/>
          </a:xfrm>
          <a:prstGeom prst="rect">
            <a:avLst/>
          </a:prstGeom>
        </p:spPr>
      </p:pic>
      <p:sp>
        <p:nvSpPr>
          <p:cNvPr id="17" name="Picture Placeholder 7">
            <a:extLst>
              <a:ext uri="{FF2B5EF4-FFF2-40B4-BE49-F238E27FC236}">
                <a16:creationId xmlns:a16="http://schemas.microsoft.com/office/drawing/2014/main" id="{EB700EDE-8020-E147-81E2-67515B9B5614}"/>
              </a:ext>
            </a:extLst>
          </p:cNvPr>
          <p:cNvSpPr>
            <a:spLocks noGrp="1"/>
          </p:cNvSpPr>
          <p:nvPr>
            <p:ph type="pic" sz="quarter" idx="17"/>
          </p:nvPr>
        </p:nvSpPr>
        <p:spPr>
          <a:xfrm flipH="1">
            <a:off x="3911347" y="1379653"/>
            <a:ext cx="1331816" cy="2329366"/>
          </a:xfrm>
          <a:prstGeom prst="rect">
            <a:avLst/>
          </a:prstGeom>
          <a:ln w="6350">
            <a:noFill/>
          </a:ln>
        </p:spPr>
        <p:txBody>
          <a:bodyPr/>
          <a:lstStyle>
            <a:lvl1pPr marL="0" indent="0" algn="ctr">
              <a:buNone/>
              <a:defRPr>
                <a:solidFill>
                  <a:schemeClr val="bg1">
                    <a:lumMod val="50000"/>
                  </a:schemeClr>
                </a:solidFill>
              </a:defRPr>
            </a:lvl1pPr>
          </a:lstStyle>
          <a:p>
            <a:r>
              <a:rPr lang="en-US" dirty="0"/>
              <a:t>Click icon to add picture</a:t>
            </a:r>
          </a:p>
        </p:txBody>
      </p:sp>
      <p:pic>
        <p:nvPicPr>
          <p:cNvPr id="18" name="Picture 17">
            <a:extLst>
              <a:ext uri="{FF2B5EF4-FFF2-40B4-BE49-F238E27FC236}">
                <a16:creationId xmlns:a16="http://schemas.microsoft.com/office/drawing/2014/main" id="{7EF92D93-3626-B642-B7B3-42661BB5234D}"/>
              </a:ext>
            </a:extLst>
          </p:cNvPr>
          <p:cNvPicPr>
            <a:picLocks noChangeAspect="1"/>
          </p:cNvPicPr>
          <p:nvPr/>
        </p:nvPicPr>
        <p:blipFill>
          <a:blip r:embed="rId2"/>
          <a:srcRect/>
          <a:stretch/>
        </p:blipFill>
        <p:spPr>
          <a:xfrm>
            <a:off x="6400800" y="899720"/>
            <a:ext cx="1543469" cy="3299163"/>
          </a:xfrm>
          <a:prstGeom prst="rect">
            <a:avLst/>
          </a:prstGeom>
        </p:spPr>
      </p:pic>
      <p:sp>
        <p:nvSpPr>
          <p:cNvPr id="19" name="Picture Placeholder 7">
            <a:extLst>
              <a:ext uri="{FF2B5EF4-FFF2-40B4-BE49-F238E27FC236}">
                <a16:creationId xmlns:a16="http://schemas.microsoft.com/office/drawing/2014/main" id="{19148CC4-B588-D340-B920-6A2B54D25ECD}"/>
              </a:ext>
            </a:extLst>
          </p:cNvPr>
          <p:cNvSpPr>
            <a:spLocks noGrp="1"/>
          </p:cNvSpPr>
          <p:nvPr>
            <p:ph type="pic" sz="quarter" idx="18"/>
          </p:nvPr>
        </p:nvSpPr>
        <p:spPr>
          <a:xfrm flipH="1">
            <a:off x="6515471" y="1379653"/>
            <a:ext cx="1331816" cy="2329366"/>
          </a:xfrm>
          <a:prstGeom prst="rect">
            <a:avLst/>
          </a:prstGeom>
          <a:ln w="6350">
            <a:noFill/>
          </a:ln>
        </p:spPr>
        <p:txBody>
          <a:bodyPr/>
          <a:lstStyle>
            <a:lvl1pPr marL="0" indent="0" algn="ctr">
              <a:buNone/>
              <a:defRPr>
                <a:solidFill>
                  <a:schemeClr val="bg1">
                    <a:lumMod val="50000"/>
                  </a:schemeClr>
                </a:solidFill>
              </a:defRPr>
            </a:lvl1pPr>
          </a:lstStyle>
          <a:p>
            <a:r>
              <a:rPr lang="en-US" dirty="0"/>
              <a:t>Click icon to add picture</a:t>
            </a:r>
          </a:p>
        </p:txBody>
      </p:sp>
      <p:sp>
        <p:nvSpPr>
          <p:cNvPr id="13" name="Title Placeholder 4">
            <a:extLst>
              <a:ext uri="{FF2B5EF4-FFF2-40B4-BE49-F238E27FC236}">
                <a16:creationId xmlns:a16="http://schemas.microsoft.com/office/drawing/2014/main" id="{5BDF0F4D-6C44-3642-897F-310499E82039}"/>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Tree>
    <p:extLst>
      <p:ext uri="{BB962C8B-B14F-4D97-AF65-F5344CB8AC3E}">
        <p14:creationId xmlns:p14="http://schemas.microsoft.com/office/powerpoint/2010/main" val="9465108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Mobile UI (no title)">
    <p:spTree>
      <p:nvGrpSpPr>
        <p:cNvPr id="1" name="Shape 322"/>
        <p:cNvGrpSpPr/>
        <p:nvPr/>
      </p:nvGrpSpPr>
      <p:grpSpPr>
        <a:xfrm>
          <a:off x="0" y="0"/>
          <a:ext cx="0" cy="0"/>
          <a:chOff x="0" y="0"/>
          <a:chExt cx="0" cy="0"/>
        </a:xfrm>
      </p:grpSpPr>
      <p:pic>
        <p:nvPicPr>
          <p:cNvPr id="5" name="Picture 4">
            <a:extLst>
              <a:ext uri="{FF2B5EF4-FFF2-40B4-BE49-F238E27FC236}">
                <a16:creationId xmlns:a16="http://schemas.microsoft.com/office/drawing/2014/main" id="{A29D2F8E-FCB3-BB4B-B26C-6D3AA75423A3}"/>
              </a:ext>
            </a:extLst>
          </p:cNvPr>
          <p:cNvPicPr>
            <a:picLocks noChangeAspect="1"/>
          </p:cNvPicPr>
          <p:nvPr/>
        </p:nvPicPr>
        <p:blipFill>
          <a:blip r:embed="rId2"/>
          <a:srcRect/>
          <a:stretch/>
        </p:blipFill>
        <p:spPr>
          <a:xfrm>
            <a:off x="1016248" y="436179"/>
            <a:ext cx="1936734" cy="4139764"/>
          </a:xfrm>
          <a:prstGeom prst="rect">
            <a:avLst/>
          </a:prstGeom>
        </p:spPr>
      </p:pic>
      <p:sp>
        <p:nvSpPr>
          <p:cNvPr id="6" name="Picture Placeholder 7">
            <a:extLst>
              <a:ext uri="{FF2B5EF4-FFF2-40B4-BE49-F238E27FC236}">
                <a16:creationId xmlns:a16="http://schemas.microsoft.com/office/drawing/2014/main" id="{F9DAF297-0082-D745-88E3-659C15656965}"/>
              </a:ext>
            </a:extLst>
          </p:cNvPr>
          <p:cNvSpPr>
            <a:spLocks noGrp="1"/>
          </p:cNvSpPr>
          <p:nvPr>
            <p:ph type="pic" sz="quarter" idx="11"/>
          </p:nvPr>
        </p:nvSpPr>
        <p:spPr>
          <a:xfrm flipH="1">
            <a:off x="1157484" y="1040028"/>
            <a:ext cx="1671152" cy="2922870"/>
          </a:xfrm>
          <a:prstGeom prst="rect">
            <a:avLst/>
          </a:prstGeom>
          <a:ln w="6350">
            <a:noFill/>
          </a:ln>
        </p:spPr>
        <p:txBody>
          <a:bodyPr/>
          <a:lstStyle>
            <a:lvl1pPr marL="0" indent="0" algn="ctr">
              <a:buFont typeface="Arial" panose="020B0604020202020204" pitchFamily="34" charset="0"/>
              <a:buNone/>
              <a:defRPr>
                <a:solidFill>
                  <a:schemeClr val="bg1">
                    <a:lumMod val="50000"/>
                  </a:schemeClr>
                </a:solidFill>
              </a:defRPr>
            </a:lvl1pPr>
          </a:lstStyle>
          <a:p>
            <a:r>
              <a:rPr lang="en-US" dirty="0"/>
              <a:t>Click icon to add picture</a:t>
            </a:r>
          </a:p>
        </p:txBody>
      </p:sp>
      <p:pic>
        <p:nvPicPr>
          <p:cNvPr id="13" name="Picture 12">
            <a:extLst>
              <a:ext uri="{FF2B5EF4-FFF2-40B4-BE49-F238E27FC236}">
                <a16:creationId xmlns:a16="http://schemas.microsoft.com/office/drawing/2014/main" id="{9EAE404A-9C29-5545-ACB1-C087D2802290}"/>
              </a:ext>
            </a:extLst>
          </p:cNvPr>
          <p:cNvPicPr>
            <a:picLocks noChangeAspect="1"/>
          </p:cNvPicPr>
          <p:nvPr/>
        </p:nvPicPr>
        <p:blipFill>
          <a:blip r:embed="rId2"/>
          <a:srcRect/>
          <a:stretch/>
        </p:blipFill>
        <p:spPr>
          <a:xfrm>
            <a:off x="3603633" y="436179"/>
            <a:ext cx="1936734" cy="4139764"/>
          </a:xfrm>
          <a:prstGeom prst="rect">
            <a:avLst/>
          </a:prstGeom>
        </p:spPr>
      </p:pic>
      <p:sp>
        <p:nvSpPr>
          <p:cNvPr id="14" name="Picture Placeholder 7">
            <a:extLst>
              <a:ext uri="{FF2B5EF4-FFF2-40B4-BE49-F238E27FC236}">
                <a16:creationId xmlns:a16="http://schemas.microsoft.com/office/drawing/2014/main" id="{B1802BA1-0407-2049-BF0E-B763C3357062}"/>
              </a:ext>
            </a:extLst>
          </p:cNvPr>
          <p:cNvSpPr>
            <a:spLocks noGrp="1"/>
          </p:cNvSpPr>
          <p:nvPr>
            <p:ph type="pic" sz="quarter" idx="12"/>
          </p:nvPr>
        </p:nvSpPr>
        <p:spPr>
          <a:xfrm flipH="1">
            <a:off x="3741679" y="1040028"/>
            <a:ext cx="1671152" cy="2922870"/>
          </a:xfrm>
          <a:prstGeom prst="rect">
            <a:avLst/>
          </a:prstGeom>
          <a:ln w="6350">
            <a:noFill/>
          </a:ln>
        </p:spPr>
        <p:txBody>
          <a:bodyPr/>
          <a:lstStyle>
            <a:lvl1pPr marL="0" indent="0" algn="ctr">
              <a:buFont typeface="Arial" panose="020B0604020202020204" pitchFamily="34" charset="0"/>
              <a:buNone/>
              <a:defRPr>
                <a:solidFill>
                  <a:schemeClr val="bg1">
                    <a:lumMod val="50000"/>
                  </a:schemeClr>
                </a:solidFill>
              </a:defRPr>
            </a:lvl1pPr>
          </a:lstStyle>
          <a:p>
            <a:r>
              <a:rPr lang="en-US" dirty="0"/>
              <a:t>Click icon to add picture</a:t>
            </a:r>
          </a:p>
        </p:txBody>
      </p:sp>
      <p:pic>
        <p:nvPicPr>
          <p:cNvPr id="15" name="Picture 14">
            <a:extLst>
              <a:ext uri="{FF2B5EF4-FFF2-40B4-BE49-F238E27FC236}">
                <a16:creationId xmlns:a16="http://schemas.microsoft.com/office/drawing/2014/main" id="{12D8B31D-64A8-D048-A2B2-C0B06325CBDB}"/>
              </a:ext>
            </a:extLst>
          </p:cNvPr>
          <p:cNvPicPr>
            <a:picLocks noChangeAspect="1"/>
          </p:cNvPicPr>
          <p:nvPr/>
        </p:nvPicPr>
        <p:blipFill>
          <a:blip r:embed="rId2"/>
          <a:srcRect/>
          <a:stretch/>
        </p:blipFill>
        <p:spPr>
          <a:xfrm>
            <a:off x="6191017" y="436179"/>
            <a:ext cx="1936734" cy="4139764"/>
          </a:xfrm>
          <a:prstGeom prst="rect">
            <a:avLst/>
          </a:prstGeom>
        </p:spPr>
      </p:pic>
      <p:sp>
        <p:nvSpPr>
          <p:cNvPr id="16" name="Picture Placeholder 7">
            <a:extLst>
              <a:ext uri="{FF2B5EF4-FFF2-40B4-BE49-F238E27FC236}">
                <a16:creationId xmlns:a16="http://schemas.microsoft.com/office/drawing/2014/main" id="{2832E651-265D-AE49-AE7B-FBB8A06F135B}"/>
              </a:ext>
            </a:extLst>
          </p:cNvPr>
          <p:cNvSpPr>
            <a:spLocks noGrp="1"/>
          </p:cNvSpPr>
          <p:nvPr>
            <p:ph type="pic" sz="quarter" idx="13"/>
          </p:nvPr>
        </p:nvSpPr>
        <p:spPr>
          <a:xfrm flipH="1">
            <a:off x="6331128" y="1040028"/>
            <a:ext cx="1671152" cy="2922870"/>
          </a:xfrm>
          <a:prstGeom prst="rect">
            <a:avLst/>
          </a:prstGeom>
          <a:ln w="6350">
            <a:noFill/>
          </a:ln>
        </p:spPr>
        <p:txBody>
          <a:bodyPr/>
          <a:lstStyle>
            <a:lvl1pPr marL="0" indent="0" algn="ctr">
              <a:buFont typeface="Arial" panose="020B0604020202020204" pitchFamily="34" charset="0"/>
              <a:buNone/>
              <a:defRPr>
                <a:solidFill>
                  <a:schemeClr val="bg1">
                    <a:lumMod val="50000"/>
                  </a:schemeClr>
                </a:solidFill>
              </a:defRPr>
            </a:lvl1pPr>
          </a:lstStyle>
          <a:p>
            <a:r>
              <a:rPr lang="en-US" dirty="0"/>
              <a:t>Click icon to add picture</a:t>
            </a:r>
          </a:p>
        </p:txBody>
      </p:sp>
    </p:spTree>
    <p:extLst>
      <p:ext uri="{BB962C8B-B14F-4D97-AF65-F5344CB8AC3E}">
        <p14:creationId xmlns:p14="http://schemas.microsoft.com/office/powerpoint/2010/main" val="16209233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hoto left, text right">
    <p:spTree>
      <p:nvGrpSpPr>
        <p:cNvPr id="1" name="Shape 48"/>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C99442C-5EC8-C14D-83BD-CF59DD061222}"/>
              </a:ext>
            </a:extLst>
          </p:cNvPr>
          <p:cNvSpPr>
            <a:spLocks noGrp="1"/>
          </p:cNvSpPr>
          <p:nvPr>
            <p:ph type="pic" sz="quarter" idx="11"/>
          </p:nvPr>
        </p:nvSpPr>
        <p:spPr>
          <a:xfrm>
            <a:off x="495300" y="1040416"/>
            <a:ext cx="4869902" cy="3105916"/>
          </a:xfrm>
          <a:prstGeom prst="rect">
            <a:avLst/>
          </a:prstGeom>
          <a:ln w="6350">
            <a:noFill/>
          </a:ln>
        </p:spPr>
        <p:txBody>
          <a:bodyPr/>
          <a:lstStyle>
            <a:lvl1pPr marL="0" indent="0" algn="ctr">
              <a:buNone/>
              <a:defRPr>
                <a:solidFill>
                  <a:schemeClr val="bg1">
                    <a:lumMod val="50000"/>
                  </a:schemeClr>
                </a:solidFill>
              </a:defRPr>
            </a:lvl1pPr>
          </a:lstStyle>
          <a:p>
            <a:r>
              <a:rPr lang="en-US" dirty="0"/>
              <a:t>Click icon to add picture</a:t>
            </a:r>
          </a:p>
        </p:txBody>
      </p:sp>
      <p:sp>
        <p:nvSpPr>
          <p:cNvPr id="5" name="Text Placeholder 4">
            <a:extLst>
              <a:ext uri="{FF2B5EF4-FFF2-40B4-BE49-F238E27FC236}">
                <a16:creationId xmlns:a16="http://schemas.microsoft.com/office/drawing/2014/main" id="{D3A454F7-AE76-C648-A1CD-C4AF03693EB7}"/>
              </a:ext>
            </a:extLst>
          </p:cNvPr>
          <p:cNvSpPr>
            <a:spLocks noGrp="1"/>
          </p:cNvSpPr>
          <p:nvPr>
            <p:ph type="body" sz="quarter" idx="10" hasCustomPrompt="1"/>
          </p:nvPr>
        </p:nvSpPr>
        <p:spPr>
          <a:xfrm>
            <a:off x="5640506" y="1040416"/>
            <a:ext cx="2873266" cy="3105916"/>
          </a:xfrm>
          <a:prstGeom prst="rect">
            <a:avLst/>
          </a:prstGeom>
        </p:spPr>
        <p:txBody>
          <a:bodyPr anchor="ctr" anchorCtr="0">
            <a:normAutofit/>
          </a:bodyPr>
          <a:lstStyle>
            <a:lvl1pPr marL="0" indent="0">
              <a:lnSpc>
                <a:spcPct val="110000"/>
              </a:lnSpc>
              <a:buNone/>
              <a:defRPr sz="2100" baseline="0">
                <a:solidFill>
                  <a:schemeClr val="bg2"/>
                </a:solidFill>
                <a:latin typeface="Merriweather" pitchFamily="2" charset="77"/>
              </a:defRPr>
            </a:lvl1pPr>
            <a:lvl2pPr>
              <a:lnSpc>
                <a:spcPct val="110000"/>
              </a:lnSpc>
              <a:defRPr sz="2300" baseline="0">
                <a:solidFill>
                  <a:schemeClr val="accent6"/>
                </a:solidFill>
                <a:latin typeface="Merriweather" pitchFamily="2" charset="77"/>
              </a:defRPr>
            </a:lvl2pPr>
            <a:lvl3pPr>
              <a:lnSpc>
                <a:spcPct val="110000"/>
              </a:lnSpc>
              <a:defRPr sz="2300" baseline="0">
                <a:solidFill>
                  <a:schemeClr val="accent6"/>
                </a:solidFill>
                <a:latin typeface="Merriweather" pitchFamily="2" charset="77"/>
              </a:defRPr>
            </a:lvl3pPr>
            <a:lvl4pPr>
              <a:lnSpc>
                <a:spcPct val="110000"/>
              </a:lnSpc>
              <a:defRPr sz="2300" baseline="0">
                <a:solidFill>
                  <a:schemeClr val="accent6"/>
                </a:solidFill>
                <a:latin typeface="Merriweather" pitchFamily="2" charset="77"/>
              </a:defRPr>
            </a:lvl4pPr>
            <a:lvl5pPr>
              <a:lnSpc>
                <a:spcPct val="110000"/>
              </a:lnSpc>
              <a:defRPr sz="2300" baseline="0">
                <a:solidFill>
                  <a:schemeClr val="accent6"/>
                </a:solidFill>
                <a:latin typeface="Merriweather"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9" name="Title Placeholder 4">
            <a:extLst>
              <a:ext uri="{FF2B5EF4-FFF2-40B4-BE49-F238E27FC236}">
                <a16:creationId xmlns:a16="http://schemas.microsoft.com/office/drawing/2014/main" id="{3D3EECFD-5FDA-A24D-BD3E-9739B13728D6}"/>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spTree>
    <p:extLst>
      <p:ext uri="{BB962C8B-B14F-4D97-AF65-F5344CB8AC3E}">
        <p14:creationId xmlns:p14="http://schemas.microsoft.com/office/powerpoint/2010/main" val="5470177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ess Feature Headline Only">
    <p:spTree>
      <p:nvGrpSpPr>
        <p:cNvPr id="1" name="Shape 322"/>
        <p:cNvGrpSpPr/>
        <p:nvPr/>
      </p:nvGrpSpPr>
      <p:grpSpPr>
        <a:xfrm>
          <a:off x="0" y="0"/>
          <a:ext cx="0" cy="0"/>
          <a:chOff x="0" y="0"/>
          <a:chExt cx="0" cy="0"/>
        </a:xfrm>
      </p:grpSpPr>
      <p:sp>
        <p:nvSpPr>
          <p:cNvPr id="13" name="Title Placeholder 4">
            <a:extLst>
              <a:ext uri="{FF2B5EF4-FFF2-40B4-BE49-F238E27FC236}">
                <a16:creationId xmlns:a16="http://schemas.microsoft.com/office/drawing/2014/main" id="{5BDF0F4D-6C44-3642-897F-310499E82039}"/>
              </a:ext>
            </a:extLst>
          </p:cNvPr>
          <p:cNvSpPr>
            <a:spLocks noGrp="1"/>
          </p:cNvSpPr>
          <p:nvPr>
            <p:ph type="title" hasCustomPrompt="1"/>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dirty="0"/>
              <a:t>In the press</a:t>
            </a:r>
          </a:p>
        </p:txBody>
      </p:sp>
      <p:sp>
        <p:nvSpPr>
          <p:cNvPr id="14" name="Text Placeholder 9">
            <a:extLst>
              <a:ext uri="{FF2B5EF4-FFF2-40B4-BE49-F238E27FC236}">
                <a16:creationId xmlns:a16="http://schemas.microsoft.com/office/drawing/2014/main" id="{8E2322E9-8641-B643-9290-38D11F3F5725}"/>
              </a:ext>
            </a:extLst>
          </p:cNvPr>
          <p:cNvSpPr>
            <a:spLocks noGrp="1"/>
          </p:cNvSpPr>
          <p:nvPr>
            <p:ph type="body" sz="quarter" idx="12" hasCustomPrompt="1"/>
          </p:nvPr>
        </p:nvSpPr>
        <p:spPr>
          <a:xfrm>
            <a:off x="344869" y="818147"/>
            <a:ext cx="8456231" cy="989556"/>
          </a:xfrm>
          <a:prstGeom prst="rect">
            <a:avLst/>
          </a:prstGeom>
        </p:spPr>
        <p:txBody>
          <a:bodyPr anchor="ctr" anchorCtr="0">
            <a:normAutofit/>
          </a:bodyPr>
          <a:lstStyle>
            <a:lvl1pPr marL="4762" indent="0">
              <a:lnSpc>
                <a:spcPct val="114000"/>
              </a:lnSpc>
              <a:buNone/>
              <a:tabLst/>
              <a:defRPr sz="2400">
                <a:solidFill>
                  <a:schemeClr val="accent3"/>
                </a:solidFill>
                <a:latin typeface="Merriweather" pitchFamily="2" charset="77"/>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“Headline goes here”</a:t>
            </a:r>
          </a:p>
        </p:txBody>
      </p:sp>
      <p:sp>
        <p:nvSpPr>
          <p:cNvPr id="15" name="Text Placeholder 7">
            <a:extLst>
              <a:ext uri="{FF2B5EF4-FFF2-40B4-BE49-F238E27FC236}">
                <a16:creationId xmlns:a16="http://schemas.microsoft.com/office/drawing/2014/main" id="{16F8006A-8FDC-1C4B-8EA4-D6AFE933903A}"/>
              </a:ext>
            </a:extLst>
          </p:cNvPr>
          <p:cNvSpPr>
            <a:spLocks noGrp="1"/>
          </p:cNvSpPr>
          <p:nvPr>
            <p:ph type="body" sz="quarter" idx="14" hasCustomPrompt="1"/>
          </p:nvPr>
        </p:nvSpPr>
        <p:spPr>
          <a:xfrm>
            <a:off x="565745" y="1807703"/>
            <a:ext cx="5448300" cy="411163"/>
          </a:xfrm>
          <a:prstGeom prst="rect">
            <a:avLst/>
          </a:prstGeom>
        </p:spPr>
        <p:txBody>
          <a:bodyPr/>
          <a:lstStyle>
            <a:lvl1pPr marL="0" indent="0" algn="l">
              <a:buNone/>
              <a:defRPr sz="1400" b="1" i="1" baseline="0">
                <a:solidFill>
                  <a:schemeClr val="accent3"/>
                </a:solidFill>
                <a:latin typeface="Merriweather" pitchFamily="2" charset="77"/>
              </a:defRPr>
            </a:lvl1pPr>
            <a:lvl2pPr algn="r">
              <a:defRPr sz="1400" b="0" i="1" baseline="0">
                <a:solidFill>
                  <a:schemeClr val="accent6"/>
                </a:solidFill>
                <a:latin typeface="Merriweather" pitchFamily="2" charset="77"/>
              </a:defRPr>
            </a:lvl2pPr>
            <a:lvl3pPr algn="r">
              <a:defRPr sz="1400" b="0" i="1" baseline="0">
                <a:solidFill>
                  <a:schemeClr val="accent6"/>
                </a:solidFill>
                <a:latin typeface="Merriweather" pitchFamily="2" charset="77"/>
              </a:defRPr>
            </a:lvl3pPr>
            <a:lvl4pPr algn="r">
              <a:defRPr sz="1400" b="0" i="1" baseline="0">
                <a:solidFill>
                  <a:schemeClr val="accent6"/>
                </a:solidFill>
                <a:latin typeface="Merriweather" pitchFamily="2" charset="77"/>
              </a:defRPr>
            </a:lvl4pPr>
            <a:lvl5pPr algn="r">
              <a:defRPr sz="1400" b="0" i="1" baseline="0">
                <a:solidFill>
                  <a:schemeClr val="accent6"/>
                </a:solidFill>
                <a:latin typeface="Merriweather" pitchFamily="2" charset="77"/>
              </a:defRPr>
            </a:lvl5pPr>
          </a:lstStyle>
          <a:p>
            <a:pPr lvl="0"/>
            <a:r>
              <a:rPr lang="en-US" dirty="0"/>
              <a:t>Publication name, date</a:t>
            </a:r>
          </a:p>
        </p:txBody>
      </p:sp>
      <p:sp>
        <p:nvSpPr>
          <p:cNvPr id="16" name="Text Placeholder 9">
            <a:extLst>
              <a:ext uri="{FF2B5EF4-FFF2-40B4-BE49-F238E27FC236}">
                <a16:creationId xmlns:a16="http://schemas.microsoft.com/office/drawing/2014/main" id="{41247AEA-81E2-7E44-92A0-986286FEC6A8}"/>
              </a:ext>
            </a:extLst>
          </p:cNvPr>
          <p:cNvSpPr>
            <a:spLocks noGrp="1"/>
          </p:cNvSpPr>
          <p:nvPr>
            <p:ph type="body" sz="quarter" idx="15" hasCustomPrompt="1"/>
          </p:nvPr>
        </p:nvSpPr>
        <p:spPr>
          <a:xfrm>
            <a:off x="344869" y="2237873"/>
            <a:ext cx="8456231" cy="989556"/>
          </a:xfrm>
          <a:prstGeom prst="rect">
            <a:avLst/>
          </a:prstGeom>
        </p:spPr>
        <p:txBody>
          <a:bodyPr anchor="ctr" anchorCtr="0">
            <a:normAutofit/>
          </a:bodyPr>
          <a:lstStyle>
            <a:lvl1pPr marL="4762" indent="0">
              <a:lnSpc>
                <a:spcPct val="114000"/>
              </a:lnSpc>
              <a:buNone/>
              <a:tabLst/>
              <a:defRPr sz="2400">
                <a:solidFill>
                  <a:schemeClr val="accent3"/>
                </a:solidFill>
                <a:latin typeface="Merriweather" pitchFamily="2" charset="77"/>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“Headline goes here”</a:t>
            </a:r>
          </a:p>
        </p:txBody>
      </p:sp>
      <p:sp>
        <p:nvSpPr>
          <p:cNvPr id="20" name="Text Placeholder 7">
            <a:extLst>
              <a:ext uri="{FF2B5EF4-FFF2-40B4-BE49-F238E27FC236}">
                <a16:creationId xmlns:a16="http://schemas.microsoft.com/office/drawing/2014/main" id="{C60C4E36-43EC-354B-A378-EF8D92DF078E}"/>
              </a:ext>
            </a:extLst>
          </p:cNvPr>
          <p:cNvSpPr>
            <a:spLocks noGrp="1"/>
          </p:cNvSpPr>
          <p:nvPr>
            <p:ph type="body" sz="quarter" idx="16" hasCustomPrompt="1"/>
          </p:nvPr>
        </p:nvSpPr>
        <p:spPr>
          <a:xfrm>
            <a:off x="565745" y="3227429"/>
            <a:ext cx="5448300" cy="411163"/>
          </a:xfrm>
          <a:prstGeom prst="rect">
            <a:avLst/>
          </a:prstGeom>
        </p:spPr>
        <p:txBody>
          <a:bodyPr/>
          <a:lstStyle>
            <a:lvl1pPr marL="0" indent="0" algn="l">
              <a:buNone/>
              <a:defRPr sz="1400" b="1" i="1" baseline="0">
                <a:solidFill>
                  <a:schemeClr val="accent3"/>
                </a:solidFill>
                <a:latin typeface="Merriweather" pitchFamily="2" charset="77"/>
              </a:defRPr>
            </a:lvl1pPr>
            <a:lvl2pPr algn="r">
              <a:defRPr sz="1400" b="0" i="1" baseline="0">
                <a:solidFill>
                  <a:schemeClr val="accent6"/>
                </a:solidFill>
                <a:latin typeface="Merriweather" pitchFamily="2" charset="77"/>
              </a:defRPr>
            </a:lvl2pPr>
            <a:lvl3pPr algn="r">
              <a:defRPr sz="1400" b="0" i="1" baseline="0">
                <a:solidFill>
                  <a:schemeClr val="accent6"/>
                </a:solidFill>
                <a:latin typeface="Merriweather" pitchFamily="2" charset="77"/>
              </a:defRPr>
            </a:lvl3pPr>
            <a:lvl4pPr algn="r">
              <a:defRPr sz="1400" b="0" i="1" baseline="0">
                <a:solidFill>
                  <a:schemeClr val="accent6"/>
                </a:solidFill>
                <a:latin typeface="Merriweather" pitchFamily="2" charset="77"/>
              </a:defRPr>
            </a:lvl4pPr>
            <a:lvl5pPr algn="r">
              <a:defRPr sz="1400" b="0" i="1" baseline="0">
                <a:solidFill>
                  <a:schemeClr val="accent6"/>
                </a:solidFill>
                <a:latin typeface="Merriweather" pitchFamily="2" charset="77"/>
              </a:defRPr>
            </a:lvl5pPr>
          </a:lstStyle>
          <a:p>
            <a:pPr lvl="0"/>
            <a:r>
              <a:rPr lang="en-US" dirty="0"/>
              <a:t>Publication name, date</a:t>
            </a:r>
          </a:p>
        </p:txBody>
      </p:sp>
      <p:sp>
        <p:nvSpPr>
          <p:cNvPr id="21" name="Text Placeholder 9">
            <a:extLst>
              <a:ext uri="{FF2B5EF4-FFF2-40B4-BE49-F238E27FC236}">
                <a16:creationId xmlns:a16="http://schemas.microsoft.com/office/drawing/2014/main" id="{0DC90D5D-E4F9-9A4E-A0BB-1CB40CDB8A1C}"/>
              </a:ext>
            </a:extLst>
          </p:cNvPr>
          <p:cNvSpPr>
            <a:spLocks noGrp="1"/>
          </p:cNvSpPr>
          <p:nvPr>
            <p:ph type="body" sz="quarter" idx="17" hasCustomPrompt="1"/>
          </p:nvPr>
        </p:nvSpPr>
        <p:spPr>
          <a:xfrm>
            <a:off x="344869" y="3649578"/>
            <a:ext cx="8456231" cy="989556"/>
          </a:xfrm>
          <a:prstGeom prst="rect">
            <a:avLst/>
          </a:prstGeom>
        </p:spPr>
        <p:txBody>
          <a:bodyPr anchor="ctr" anchorCtr="0">
            <a:normAutofit/>
          </a:bodyPr>
          <a:lstStyle>
            <a:lvl1pPr marL="4762" indent="0">
              <a:lnSpc>
                <a:spcPct val="114000"/>
              </a:lnSpc>
              <a:buNone/>
              <a:tabLst/>
              <a:defRPr sz="2400">
                <a:solidFill>
                  <a:schemeClr val="accent3"/>
                </a:solidFill>
                <a:latin typeface="Merriweather" pitchFamily="2" charset="77"/>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“Headline goes here”</a:t>
            </a:r>
          </a:p>
        </p:txBody>
      </p:sp>
      <p:sp>
        <p:nvSpPr>
          <p:cNvPr id="22" name="Text Placeholder 7">
            <a:extLst>
              <a:ext uri="{FF2B5EF4-FFF2-40B4-BE49-F238E27FC236}">
                <a16:creationId xmlns:a16="http://schemas.microsoft.com/office/drawing/2014/main" id="{040E0F06-B7D6-2D41-BBB0-1B6F9AD3B6A1}"/>
              </a:ext>
            </a:extLst>
          </p:cNvPr>
          <p:cNvSpPr>
            <a:spLocks noGrp="1"/>
          </p:cNvSpPr>
          <p:nvPr>
            <p:ph type="body" sz="quarter" idx="18" hasCustomPrompt="1"/>
          </p:nvPr>
        </p:nvSpPr>
        <p:spPr>
          <a:xfrm>
            <a:off x="565745" y="4639134"/>
            <a:ext cx="5448300" cy="411163"/>
          </a:xfrm>
          <a:prstGeom prst="rect">
            <a:avLst/>
          </a:prstGeom>
        </p:spPr>
        <p:txBody>
          <a:bodyPr/>
          <a:lstStyle>
            <a:lvl1pPr marL="0" indent="0" algn="l">
              <a:buNone/>
              <a:defRPr sz="1400" b="1" i="1" baseline="0">
                <a:solidFill>
                  <a:schemeClr val="accent3"/>
                </a:solidFill>
                <a:latin typeface="Merriweather" pitchFamily="2" charset="77"/>
              </a:defRPr>
            </a:lvl1pPr>
            <a:lvl2pPr algn="r">
              <a:defRPr sz="1400" b="0" i="1" baseline="0">
                <a:solidFill>
                  <a:schemeClr val="accent6"/>
                </a:solidFill>
                <a:latin typeface="Merriweather" pitchFamily="2" charset="77"/>
              </a:defRPr>
            </a:lvl2pPr>
            <a:lvl3pPr algn="r">
              <a:defRPr sz="1400" b="0" i="1" baseline="0">
                <a:solidFill>
                  <a:schemeClr val="accent6"/>
                </a:solidFill>
                <a:latin typeface="Merriweather" pitchFamily="2" charset="77"/>
              </a:defRPr>
            </a:lvl3pPr>
            <a:lvl4pPr algn="r">
              <a:defRPr sz="1400" b="0" i="1" baseline="0">
                <a:solidFill>
                  <a:schemeClr val="accent6"/>
                </a:solidFill>
                <a:latin typeface="Merriweather" pitchFamily="2" charset="77"/>
              </a:defRPr>
            </a:lvl4pPr>
            <a:lvl5pPr algn="r">
              <a:defRPr sz="1400" b="0" i="1" baseline="0">
                <a:solidFill>
                  <a:schemeClr val="accent6"/>
                </a:solidFill>
                <a:latin typeface="Merriweather" pitchFamily="2" charset="77"/>
              </a:defRPr>
            </a:lvl5pPr>
          </a:lstStyle>
          <a:p>
            <a:pPr lvl="0"/>
            <a:r>
              <a:rPr lang="en-US" dirty="0"/>
              <a:t>Publication name, date</a:t>
            </a:r>
          </a:p>
        </p:txBody>
      </p:sp>
    </p:spTree>
    <p:extLst>
      <p:ext uri="{BB962C8B-B14F-4D97-AF65-F5344CB8AC3E}">
        <p14:creationId xmlns:p14="http://schemas.microsoft.com/office/powerpoint/2010/main" val="34870320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ess Screen Grab single">
    <p:spTree>
      <p:nvGrpSpPr>
        <p:cNvPr id="1" name="Shape 322"/>
        <p:cNvGrpSpPr/>
        <p:nvPr/>
      </p:nvGrpSpPr>
      <p:grpSpPr>
        <a:xfrm>
          <a:off x="0" y="0"/>
          <a:ext cx="0" cy="0"/>
          <a:chOff x="0" y="0"/>
          <a:chExt cx="0" cy="0"/>
        </a:xfrm>
      </p:grpSpPr>
      <p:sp>
        <p:nvSpPr>
          <p:cNvPr id="13" name="Title Placeholder 4">
            <a:extLst>
              <a:ext uri="{FF2B5EF4-FFF2-40B4-BE49-F238E27FC236}">
                <a16:creationId xmlns:a16="http://schemas.microsoft.com/office/drawing/2014/main" id="{5BDF0F4D-6C44-3642-897F-310499E82039}"/>
              </a:ext>
            </a:extLst>
          </p:cNvPr>
          <p:cNvSpPr>
            <a:spLocks noGrp="1"/>
          </p:cNvSpPr>
          <p:nvPr>
            <p:ph type="title" hasCustomPrompt="1"/>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dirty="0"/>
              <a:t>In the press</a:t>
            </a:r>
          </a:p>
        </p:txBody>
      </p:sp>
      <p:sp>
        <p:nvSpPr>
          <p:cNvPr id="10" name="Picture Placeholder 7">
            <a:extLst>
              <a:ext uri="{FF2B5EF4-FFF2-40B4-BE49-F238E27FC236}">
                <a16:creationId xmlns:a16="http://schemas.microsoft.com/office/drawing/2014/main" id="{116AA6A9-99BD-E744-B494-F1CFA79D4248}"/>
              </a:ext>
            </a:extLst>
          </p:cNvPr>
          <p:cNvSpPr>
            <a:spLocks noGrp="1"/>
          </p:cNvSpPr>
          <p:nvPr>
            <p:ph type="pic" sz="quarter" idx="19"/>
          </p:nvPr>
        </p:nvSpPr>
        <p:spPr>
          <a:xfrm flipH="1">
            <a:off x="1771181" y="897299"/>
            <a:ext cx="5038691" cy="3602570"/>
          </a:xfrm>
          <a:prstGeom prst="rect">
            <a:avLst/>
          </a:prstGeom>
          <a:ln w="6350">
            <a:noFill/>
          </a:ln>
        </p:spPr>
        <p:txBody>
          <a:bodyPr/>
          <a:lstStyle>
            <a:lvl1pPr marL="0" indent="0" algn="ctr">
              <a:buFont typeface="Arial" panose="020B0604020202020204" pitchFamily="34" charset="0"/>
              <a:buNone/>
              <a:defRPr>
                <a:solidFill>
                  <a:schemeClr val="bg1">
                    <a:lumMod val="50000"/>
                  </a:schemeClr>
                </a:solidFill>
              </a:defRPr>
            </a:lvl1pPr>
          </a:lstStyle>
          <a:p>
            <a:r>
              <a:rPr lang="en-US" dirty="0"/>
              <a:t>Click icon to add picture</a:t>
            </a:r>
          </a:p>
        </p:txBody>
      </p:sp>
      <p:sp>
        <p:nvSpPr>
          <p:cNvPr id="12" name="Text Placeholder 7">
            <a:extLst>
              <a:ext uri="{FF2B5EF4-FFF2-40B4-BE49-F238E27FC236}">
                <a16:creationId xmlns:a16="http://schemas.microsoft.com/office/drawing/2014/main" id="{55500465-E9C7-8B47-A540-4DF76C6A9250}"/>
              </a:ext>
            </a:extLst>
          </p:cNvPr>
          <p:cNvSpPr>
            <a:spLocks noGrp="1"/>
          </p:cNvSpPr>
          <p:nvPr>
            <p:ph type="body" sz="quarter" idx="21" hasCustomPrompt="1"/>
          </p:nvPr>
        </p:nvSpPr>
        <p:spPr>
          <a:xfrm>
            <a:off x="3617633" y="4600100"/>
            <a:ext cx="3192239" cy="385513"/>
          </a:xfrm>
          <a:prstGeom prst="rect">
            <a:avLst/>
          </a:prstGeom>
        </p:spPr>
        <p:txBody>
          <a:bodyPr/>
          <a:lstStyle>
            <a:lvl1pPr marL="0" indent="0" algn="r">
              <a:buNone/>
              <a:defRPr sz="1500" b="1" i="0" baseline="0">
                <a:solidFill>
                  <a:schemeClr val="bg2"/>
                </a:solidFill>
                <a:latin typeface="Source Sans Pro" panose="020B0503030403020204" pitchFamily="34" charset="0"/>
              </a:defRPr>
            </a:lvl1pPr>
            <a:lvl2pPr algn="r">
              <a:defRPr sz="1400" b="0" i="1" baseline="0">
                <a:solidFill>
                  <a:schemeClr val="accent6"/>
                </a:solidFill>
                <a:latin typeface="Merriweather" pitchFamily="2" charset="77"/>
              </a:defRPr>
            </a:lvl2pPr>
            <a:lvl3pPr algn="r">
              <a:defRPr sz="1400" b="0" i="1" baseline="0">
                <a:solidFill>
                  <a:schemeClr val="accent6"/>
                </a:solidFill>
                <a:latin typeface="Merriweather" pitchFamily="2" charset="77"/>
              </a:defRPr>
            </a:lvl3pPr>
            <a:lvl4pPr algn="r">
              <a:defRPr sz="1400" b="0" i="1" baseline="0">
                <a:solidFill>
                  <a:schemeClr val="accent6"/>
                </a:solidFill>
                <a:latin typeface="Merriweather" pitchFamily="2" charset="77"/>
              </a:defRPr>
            </a:lvl4pPr>
            <a:lvl5pPr algn="r">
              <a:defRPr sz="1400" b="0" i="1" baseline="0">
                <a:solidFill>
                  <a:schemeClr val="accent6"/>
                </a:solidFill>
                <a:latin typeface="Merriweather" pitchFamily="2" charset="77"/>
              </a:defRPr>
            </a:lvl5pPr>
          </a:lstStyle>
          <a:p>
            <a:pPr lvl="0"/>
            <a:r>
              <a:rPr lang="en-US" dirty="0"/>
              <a:t>Publication name, date</a:t>
            </a:r>
          </a:p>
        </p:txBody>
      </p:sp>
    </p:spTree>
    <p:extLst>
      <p:ext uri="{BB962C8B-B14F-4D97-AF65-F5344CB8AC3E}">
        <p14:creationId xmlns:p14="http://schemas.microsoft.com/office/powerpoint/2010/main" val="14955870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ess Screen Grabs (2)">
    <p:spTree>
      <p:nvGrpSpPr>
        <p:cNvPr id="1" name="Shape 322"/>
        <p:cNvGrpSpPr/>
        <p:nvPr/>
      </p:nvGrpSpPr>
      <p:grpSpPr>
        <a:xfrm>
          <a:off x="0" y="0"/>
          <a:ext cx="0" cy="0"/>
          <a:chOff x="0" y="0"/>
          <a:chExt cx="0" cy="0"/>
        </a:xfrm>
      </p:grpSpPr>
      <p:sp>
        <p:nvSpPr>
          <p:cNvPr id="13" name="Title Placeholder 4">
            <a:extLst>
              <a:ext uri="{FF2B5EF4-FFF2-40B4-BE49-F238E27FC236}">
                <a16:creationId xmlns:a16="http://schemas.microsoft.com/office/drawing/2014/main" id="{5BDF0F4D-6C44-3642-897F-310499E82039}"/>
              </a:ext>
            </a:extLst>
          </p:cNvPr>
          <p:cNvSpPr>
            <a:spLocks noGrp="1"/>
          </p:cNvSpPr>
          <p:nvPr>
            <p:ph type="title" hasCustomPrompt="1"/>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dirty="0"/>
              <a:t>In the press</a:t>
            </a:r>
          </a:p>
        </p:txBody>
      </p:sp>
      <p:sp>
        <p:nvSpPr>
          <p:cNvPr id="9" name="Picture Placeholder 7">
            <a:extLst>
              <a:ext uri="{FF2B5EF4-FFF2-40B4-BE49-F238E27FC236}">
                <a16:creationId xmlns:a16="http://schemas.microsoft.com/office/drawing/2014/main" id="{972AB878-9DEE-BD49-8DB9-DCD67BD4462C}"/>
              </a:ext>
            </a:extLst>
          </p:cNvPr>
          <p:cNvSpPr>
            <a:spLocks noGrp="1"/>
          </p:cNvSpPr>
          <p:nvPr>
            <p:ph type="pic" sz="quarter" idx="11"/>
          </p:nvPr>
        </p:nvSpPr>
        <p:spPr>
          <a:xfrm flipH="1">
            <a:off x="4111531" y="353383"/>
            <a:ext cx="4230400" cy="3024657"/>
          </a:xfrm>
          <a:prstGeom prst="rect">
            <a:avLst/>
          </a:prstGeom>
          <a:ln w="6350">
            <a:noFill/>
          </a:ln>
        </p:spPr>
        <p:txBody>
          <a:bodyPr/>
          <a:lstStyle>
            <a:lvl1pPr marL="0" indent="0" algn="ctr">
              <a:buFont typeface="Arial" panose="020B0604020202020204" pitchFamily="34" charset="0"/>
              <a:buNone/>
              <a:defRPr>
                <a:solidFill>
                  <a:schemeClr val="bg1">
                    <a:lumMod val="50000"/>
                  </a:schemeClr>
                </a:solidFill>
              </a:defRPr>
            </a:lvl1pPr>
          </a:lstStyle>
          <a:p>
            <a:r>
              <a:rPr lang="en-US" dirty="0"/>
              <a:t>Click icon to add picture</a:t>
            </a:r>
          </a:p>
        </p:txBody>
      </p:sp>
      <p:sp>
        <p:nvSpPr>
          <p:cNvPr id="10" name="Picture Placeholder 7">
            <a:extLst>
              <a:ext uri="{FF2B5EF4-FFF2-40B4-BE49-F238E27FC236}">
                <a16:creationId xmlns:a16="http://schemas.microsoft.com/office/drawing/2014/main" id="{116AA6A9-99BD-E744-B494-F1CFA79D4248}"/>
              </a:ext>
            </a:extLst>
          </p:cNvPr>
          <p:cNvSpPr>
            <a:spLocks noGrp="1"/>
          </p:cNvSpPr>
          <p:nvPr>
            <p:ph type="pic" sz="quarter" idx="19"/>
          </p:nvPr>
        </p:nvSpPr>
        <p:spPr>
          <a:xfrm flipH="1">
            <a:off x="656256" y="1571463"/>
            <a:ext cx="4230400" cy="3024657"/>
          </a:xfrm>
          <a:prstGeom prst="rect">
            <a:avLst/>
          </a:prstGeom>
          <a:ln w="6350">
            <a:noFill/>
          </a:ln>
        </p:spPr>
        <p:txBody>
          <a:bodyPr/>
          <a:lstStyle>
            <a:lvl1pPr marL="0" indent="0" algn="ctr">
              <a:buFont typeface="Arial" panose="020B0604020202020204" pitchFamily="34" charset="0"/>
              <a:buNone/>
              <a:defRPr>
                <a:solidFill>
                  <a:schemeClr val="bg1">
                    <a:lumMod val="50000"/>
                  </a:schemeClr>
                </a:solidFill>
              </a:defRPr>
            </a:lvl1pPr>
          </a:lstStyle>
          <a:p>
            <a:r>
              <a:rPr lang="en-US" dirty="0"/>
              <a:t>Click icon to add picture</a:t>
            </a:r>
          </a:p>
        </p:txBody>
      </p:sp>
      <p:sp>
        <p:nvSpPr>
          <p:cNvPr id="12" name="Text Placeholder 7">
            <a:extLst>
              <a:ext uri="{FF2B5EF4-FFF2-40B4-BE49-F238E27FC236}">
                <a16:creationId xmlns:a16="http://schemas.microsoft.com/office/drawing/2014/main" id="{55500465-E9C7-8B47-A540-4DF76C6A9250}"/>
              </a:ext>
            </a:extLst>
          </p:cNvPr>
          <p:cNvSpPr>
            <a:spLocks noGrp="1"/>
          </p:cNvSpPr>
          <p:nvPr>
            <p:ph type="body" sz="quarter" idx="21" hasCustomPrompt="1"/>
          </p:nvPr>
        </p:nvSpPr>
        <p:spPr>
          <a:xfrm>
            <a:off x="2186829" y="4664985"/>
            <a:ext cx="2680150" cy="323670"/>
          </a:xfrm>
          <a:prstGeom prst="rect">
            <a:avLst/>
          </a:prstGeom>
        </p:spPr>
        <p:txBody>
          <a:bodyPr/>
          <a:lstStyle>
            <a:lvl1pPr marL="0" indent="0" algn="r">
              <a:buNone/>
              <a:defRPr sz="1500" b="1" i="0" baseline="0">
                <a:solidFill>
                  <a:schemeClr val="bg2"/>
                </a:solidFill>
                <a:latin typeface="Source Sans Pro" panose="020B0503030403020204" pitchFamily="34" charset="0"/>
              </a:defRPr>
            </a:lvl1pPr>
            <a:lvl2pPr algn="r">
              <a:defRPr sz="1400" b="0" i="1" baseline="0">
                <a:solidFill>
                  <a:schemeClr val="accent6"/>
                </a:solidFill>
                <a:latin typeface="Merriweather" pitchFamily="2" charset="77"/>
              </a:defRPr>
            </a:lvl2pPr>
            <a:lvl3pPr algn="r">
              <a:defRPr sz="1400" b="0" i="1" baseline="0">
                <a:solidFill>
                  <a:schemeClr val="accent6"/>
                </a:solidFill>
                <a:latin typeface="Merriweather" pitchFamily="2" charset="77"/>
              </a:defRPr>
            </a:lvl3pPr>
            <a:lvl4pPr algn="r">
              <a:defRPr sz="1400" b="0" i="1" baseline="0">
                <a:solidFill>
                  <a:schemeClr val="accent6"/>
                </a:solidFill>
                <a:latin typeface="Merriweather" pitchFamily="2" charset="77"/>
              </a:defRPr>
            </a:lvl4pPr>
            <a:lvl5pPr algn="r">
              <a:defRPr sz="1400" b="0" i="1" baseline="0">
                <a:solidFill>
                  <a:schemeClr val="accent6"/>
                </a:solidFill>
                <a:latin typeface="Merriweather" pitchFamily="2" charset="77"/>
              </a:defRPr>
            </a:lvl5pPr>
          </a:lstStyle>
          <a:p>
            <a:pPr lvl="0"/>
            <a:r>
              <a:rPr lang="en-US" dirty="0"/>
              <a:t>Publication name, date</a:t>
            </a:r>
          </a:p>
        </p:txBody>
      </p:sp>
      <p:sp>
        <p:nvSpPr>
          <p:cNvPr id="7" name="Text Placeholder 7">
            <a:extLst>
              <a:ext uri="{FF2B5EF4-FFF2-40B4-BE49-F238E27FC236}">
                <a16:creationId xmlns:a16="http://schemas.microsoft.com/office/drawing/2014/main" id="{F57C9467-9DD4-3045-8292-5AC39AF86735}"/>
              </a:ext>
            </a:extLst>
          </p:cNvPr>
          <p:cNvSpPr>
            <a:spLocks noGrp="1"/>
          </p:cNvSpPr>
          <p:nvPr>
            <p:ph type="body" sz="quarter" idx="22" hasCustomPrompt="1"/>
          </p:nvPr>
        </p:nvSpPr>
        <p:spPr>
          <a:xfrm>
            <a:off x="5661781" y="3423576"/>
            <a:ext cx="2680150" cy="323670"/>
          </a:xfrm>
          <a:prstGeom prst="rect">
            <a:avLst/>
          </a:prstGeom>
        </p:spPr>
        <p:txBody>
          <a:bodyPr/>
          <a:lstStyle>
            <a:lvl1pPr marL="0" indent="0" algn="r">
              <a:buNone/>
              <a:defRPr sz="1500" b="1" i="0" baseline="0">
                <a:solidFill>
                  <a:schemeClr val="bg2"/>
                </a:solidFill>
                <a:latin typeface="Source Sans Pro" panose="020B0503030403020204" pitchFamily="34" charset="0"/>
              </a:defRPr>
            </a:lvl1pPr>
            <a:lvl2pPr algn="r">
              <a:defRPr sz="1400" b="0" i="1" baseline="0">
                <a:solidFill>
                  <a:schemeClr val="accent6"/>
                </a:solidFill>
                <a:latin typeface="Merriweather" pitchFamily="2" charset="77"/>
              </a:defRPr>
            </a:lvl2pPr>
            <a:lvl3pPr algn="r">
              <a:defRPr sz="1400" b="0" i="1" baseline="0">
                <a:solidFill>
                  <a:schemeClr val="accent6"/>
                </a:solidFill>
                <a:latin typeface="Merriweather" pitchFamily="2" charset="77"/>
              </a:defRPr>
            </a:lvl3pPr>
            <a:lvl4pPr algn="r">
              <a:defRPr sz="1400" b="0" i="1" baseline="0">
                <a:solidFill>
                  <a:schemeClr val="accent6"/>
                </a:solidFill>
                <a:latin typeface="Merriweather" pitchFamily="2" charset="77"/>
              </a:defRPr>
            </a:lvl4pPr>
            <a:lvl5pPr algn="r">
              <a:defRPr sz="1400" b="0" i="1" baseline="0">
                <a:solidFill>
                  <a:schemeClr val="accent6"/>
                </a:solidFill>
                <a:latin typeface="Merriweather" pitchFamily="2" charset="77"/>
              </a:defRPr>
            </a:lvl5pPr>
          </a:lstStyle>
          <a:p>
            <a:pPr lvl="0"/>
            <a:r>
              <a:rPr lang="en-US" dirty="0"/>
              <a:t>Publication name, date</a:t>
            </a:r>
          </a:p>
        </p:txBody>
      </p:sp>
    </p:spTree>
    <p:extLst>
      <p:ext uri="{BB962C8B-B14F-4D97-AF65-F5344CB8AC3E}">
        <p14:creationId xmlns:p14="http://schemas.microsoft.com/office/powerpoint/2010/main" val="825121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ess Screen Grabs (3)">
    <p:spTree>
      <p:nvGrpSpPr>
        <p:cNvPr id="1" name="Shape 322"/>
        <p:cNvGrpSpPr/>
        <p:nvPr/>
      </p:nvGrpSpPr>
      <p:grpSpPr>
        <a:xfrm>
          <a:off x="0" y="0"/>
          <a:ext cx="0" cy="0"/>
          <a:chOff x="0" y="0"/>
          <a:chExt cx="0" cy="0"/>
        </a:xfrm>
      </p:grpSpPr>
      <p:sp>
        <p:nvSpPr>
          <p:cNvPr id="13" name="Title Placeholder 4">
            <a:extLst>
              <a:ext uri="{FF2B5EF4-FFF2-40B4-BE49-F238E27FC236}">
                <a16:creationId xmlns:a16="http://schemas.microsoft.com/office/drawing/2014/main" id="{5BDF0F4D-6C44-3642-897F-310499E82039}"/>
              </a:ext>
            </a:extLst>
          </p:cNvPr>
          <p:cNvSpPr>
            <a:spLocks noGrp="1"/>
          </p:cNvSpPr>
          <p:nvPr>
            <p:ph type="title" hasCustomPrompt="1"/>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dirty="0"/>
              <a:t>In the press</a:t>
            </a:r>
          </a:p>
        </p:txBody>
      </p:sp>
      <p:sp>
        <p:nvSpPr>
          <p:cNvPr id="9" name="Picture Placeholder 7">
            <a:extLst>
              <a:ext uri="{FF2B5EF4-FFF2-40B4-BE49-F238E27FC236}">
                <a16:creationId xmlns:a16="http://schemas.microsoft.com/office/drawing/2014/main" id="{972AB878-9DEE-BD49-8DB9-DCD67BD4462C}"/>
              </a:ext>
            </a:extLst>
          </p:cNvPr>
          <p:cNvSpPr>
            <a:spLocks noGrp="1"/>
          </p:cNvSpPr>
          <p:nvPr>
            <p:ph type="pic" sz="quarter" idx="11"/>
          </p:nvPr>
        </p:nvSpPr>
        <p:spPr>
          <a:xfrm flipH="1">
            <a:off x="5285801" y="103019"/>
            <a:ext cx="3633646" cy="2597989"/>
          </a:xfrm>
          <a:prstGeom prst="rect">
            <a:avLst/>
          </a:prstGeom>
          <a:ln w="6350">
            <a:noFill/>
          </a:ln>
        </p:spPr>
        <p:txBody>
          <a:bodyPr/>
          <a:lstStyle>
            <a:lvl1pPr marL="0" indent="0" algn="ctr">
              <a:buFont typeface="Arial" panose="020B0604020202020204" pitchFamily="34" charset="0"/>
              <a:buNone/>
              <a:defRPr>
                <a:solidFill>
                  <a:schemeClr val="bg1">
                    <a:lumMod val="50000"/>
                  </a:schemeClr>
                </a:solidFill>
              </a:defRPr>
            </a:lvl1pPr>
          </a:lstStyle>
          <a:p>
            <a:r>
              <a:rPr lang="en-US" dirty="0"/>
              <a:t>Click icon to add picture</a:t>
            </a:r>
          </a:p>
        </p:txBody>
      </p:sp>
      <p:sp>
        <p:nvSpPr>
          <p:cNvPr id="10" name="Picture Placeholder 7">
            <a:extLst>
              <a:ext uri="{FF2B5EF4-FFF2-40B4-BE49-F238E27FC236}">
                <a16:creationId xmlns:a16="http://schemas.microsoft.com/office/drawing/2014/main" id="{116AA6A9-99BD-E744-B494-F1CFA79D4248}"/>
              </a:ext>
            </a:extLst>
          </p:cNvPr>
          <p:cNvSpPr>
            <a:spLocks noGrp="1"/>
          </p:cNvSpPr>
          <p:nvPr>
            <p:ph type="pic" sz="quarter" idx="19"/>
          </p:nvPr>
        </p:nvSpPr>
        <p:spPr>
          <a:xfrm flipH="1">
            <a:off x="2882754" y="1160678"/>
            <a:ext cx="3633646" cy="2597989"/>
          </a:xfrm>
          <a:prstGeom prst="rect">
            <a:avLst/>
          </a:prstGeom>
          <a:ln w="6350">
            <a:noFill/>
          </a:ln>
        </p:spPr>
        <p:txBody>
          <a:bodyPr/>
          <a:lstStyle>
            <a:lvl1pPr marL="0" indent="0" algn="ctr">
              <a:buFont typeface="Arial" panose="020B0604020202020204" pitchFamily="34" charset="0"/>
              <a:buNone/>
              <a:defRPr>
                <a:solidFill>
                  <a:schemeClr val="bg1">
                    <a:lumMod val="50000"/>
                  </a:schemeClr>
                </a:solidFill>
              </a:defRPr>
            </a:lvl1pPr>
          </a:lstStyle>
          <a:p>
            <a:r>
              <a:rPr lang="en-US" dirty="0"/>
              <a:t>Click icon to add picture</a:t>
            </a:r>
          </a:p>
        </p:txBody>
      </p:sp>
      <p:sp>
        <p:nvSpPr>
          <p:cNvPr id="11" name="Picture Placeholder 7">
            <a:extLst>
              <a:ext uri="{FF2B5EF4-FFF2-40B4-BE49-F238E27FC236}">
                <a16:creationId xmlns:a16="http://schemas.microsoft.com/office/drawing/2014/main" id="{97FB9C12-F85F-4740-A1B7-C5B1FF96049D}"/>
              </a:ext>
            </a:extLst>
          </p:cNvPr>
          <p:cNvSpPr>
            <a:spLocks noGrp="1"/>
          </p:cNvSpPr>
          <p:nvPr>
            <p:ph type="pic" sz="quarter" idx="20"/>
          </p:nvPr>
        </p:nvSpPr>
        <p:spPr>
          <a:xfrm flipH="1">
            <a:off x="344869" y="2170477"/>
            <a:ext cx="3633646" cy="2597989"/>
          </a:xfrm>
          <a:prstGeom prst="rect">
            <a:avLst/>
          </a:prstGeom>
          <a:ln w="6350">
            <a:noFill/>
          </a:ln>
        </p:spPr>
        <p:txBody>
          <a:bodyPr/>
          <a:lstStyle>
            <a:lvl1pPr marL="0" indent="0" algn="ctr">
              <a:buFont typeface="Arial" panose="020B0604020202020204" pitchFamily="34" charset="0"/>
              <a:buNone/>
              <a:defRPr>
                <a:solidFill>
                  <a:schemeClr val="bg1">
                    <a:lumMod val="50000"/>
                  </a:schemeClr>
                </a:solidFill>
              </a:defRPr>
            </a:lvl1pPr>
          </a:lstStyle>
          <a:p>
            <a:r>
              <a:rPr lang="en-US" dirty="0"/>
              <a:t>Click icon to add picture</a:t>
            </a:r>
          </a:p>
        </p:txBody>
      </p:sp>
      <p:sp>
        <p:nvSpPr>
          <p:cNvPr id="17" name="Text Placeholder 7">
            <a:extLst>
              <a:ext uri="{FF2B5EF4-FFF2-40B4-BE49-F238E27FC236}">
                <a16:creationId xmlns:a16="http://schemas.microsoft.com/office/drawing/2014/main" id="{6179ECB5-6EC3-C843-B4E6-C859AE1BBF1C}"/>
              </a:ext>
            </a:extLst>
          </p:cNvPr>
          <p:cNvSpPr>
            <a:spLocks noGrp="1"/>
          </p:cNvSpPr>
          <p:nvPr>
            <p:ph type="body" sz="quarter" idx="22" hasCustomPrompt="1"/>
          </p:nvPr>
        </p:nvSpPr>
        <p:spPr>
          <a:xfrm>
            <a:off x="1684419" y="4837074"/>
            <a:ext cx="2302079" cy="278012"/>
          </a:xfrm>
          <a:prstGeom prst="rect">
            <a:avLst/>
          </a:prstGeom>
        </p:spPr>
        <p:txBody>
          <a:bodyPr/>
          <a:lstStyle>
            <a:lvl1pPr marL="0" indent="0" algn="r">
              <a:buNone/>
              <a:defRPr sz="1500" b="1" i="0" baseline="0">
                <a:solidFill>
                  <a:schemeClr val="bg2"/>
                </a:solidFill>
                <a:latin typeface="Source Sans Pro" panose="020B0503030403020204" pitchFamily="34" charset="0"/>
              </a:defRPr>
            </a:lvl1pPr>
            <a:lvl2pPr algn="r">
              <a:defRPr sz="1400" b="0" i="1" baseline="0">
                <a:solidFill>
                  <a:schemeClr val="accent6"/>
                </a:solidFill>
                <a:latin typeface="Merriweather" pitchFamily="2" charset="77"/>
              </a:defRPr>
            </a:lvl2pPr>
            <a:lvl3pPr algn="r">
              <a:defRPr sz="1400" b="0" i="1" baseline="0">
                <a:solidFill>
                  <a:schemeClr val="accent6"/>
                </a:solidFill>
                <a:latin typeface="Merriweather" pitchFamily="2" charset="77"/>
              </a:defRPr>
            </a:lvl3pPr>
            <a:lvl4pPr algn="r">
              <a:defRPr sz="1400" b="0" i="1" baseline="0">
                <a:solidFill>
                  <a:schemeClr val="accent6"/>
                </a:solidFill>
                <a:latin typeface="Merriweather" pitchFamily="2" charset="77"/>
              </a:defRPr>
            </a:lvl4pPr>
            <a:lvl5pPr algn="r">
              <a:defRPr sz="1400" b="0" i="1" baseline="0">
                <a:solidFill>
                  <a:schemeClr val="accent6"/>
                </a:solidFill>
                <a:latin typeface="Merriweather" pitchFamily="2" charset="77"/>
              </a:defRPr>
            </a:lvl5pPr>
          </a:lstStyle>
          <a:p>
            <a:pPr lvl="0"/>
            <a:r>
              <a:rPr lang="en-US" dirty="0"/>
              <a:t>Publication name, date</a:t>
            </a:r>
          </a:p>
        </p:txBody>
      </p:sp>
      <p:sp>
        <p:nvSpPr>
          <p:cNvPr id="16" name="Text Placeholder 7">
            <a:extLst>
              <a:ext uri="{FF2B5EF4-FFF2-40B4-BE49-F238E27FC236}">
                <a16:creationId xmlns:a16="http://schemas.microsoft.com/office/drawing/2014/main" id="{858458DA-BAA8-034C-8B18-27B5157A1138}"/>
              </a:ext>
            </a:extLst>
          </p:cNvPr>
          <p:cNvSpPr>
            <a:spLocks noGrp="1"/>
          </p:cNvSpPr>
          <p:nvPr>
            <p:ph type="body" sz="quarter" idx="23" hasCustomPrompt="1"/>
          </p:nvPr>
        </p:nvSpPr>
        <p:spPr>
          <a:xfrm>
            <a:off x="4214321" y="3843816"/>
            <a:ext cx="2302079" cy="278012"/>
          </a:xfrm>
          <a:prstGeom prst="rect">
            <a:avLst/>
          </a:prstGeom>
        </p:spPr>
        <p:txBody>
          <a:bodyPr/>
          <a:lstStyle>
            <a:lvl1pPr marL="0" indent="0" algn="r">
              <a:buNone/>
              <a:defRPr sz="1500" b="1" i="0" baseline="0">
                <a:solidFill>
                  <a:schemeClr val="bg2"/>
                </a:solidFill>
                <a:latin typeface="Source Sans Pro" panose="020B0503030403020204" pitchFamily="34" charset="0"/>
              </a:defRPr>
            </a:lvl1pPr>
            <a:lvl2pPr algn="r">
              <a:defRPr sz="1400" b="0" i="1" baseline="0">
                <a:solidFill>
                  <a:schemeClr val="accent6"/>
                </a:solidFill>
                <a:latin typeface="Merriweather" pitchFamily="2" charset="77"/>
              </a:defRPr>
            </a:lvl2pPr>
            <a:lvl3pPr algn="r">
              <a:defRPr sz="1400" b="0" i="1" baseline="0">
                <a:solidFill>
                  <a:schemeClr val="accent6"/>
                </a:solidFill>
                <a:latin typeface="Merriweather" pitchFamily="2" charset="77"/>
              </a:defRPr>
            </a:lvl3pPr>
            <a:lvl4pPr algn="r">
              <a:defRPr sz="1400" b="0" i="1" baseline="0">
                <a:solidFill>
                  <a:schemeClr val="accent6"/>
                </a:solidFill>
                <a:latin typeface="Merriweather" pitchFamily="2" charset="77"/>
              </a:defRPr>
            </a:lvl4pPr>
            <a:lvl5pPr algn="r">
              <a:defRPr sz="1400" b="0" i="1" baseline="0">
                <a:solidFill>
                  <a:schemeClr val="accent6"/>
                </a:solidFill>
                <a:latin typeface="Merriweather" pitchFamily="2" charset="77"/>
              </a:defRPr>
            </a:lvl5pPr>
          </a:lstStyle>
          <a:p>
            <a:pPr lvl="0"/>
            <a:r>
              <a:rPr lang="en-US" dirty="0"/>
              <a:t>Publication name, date</a:t>
            </a:r>
          </a:p>
        </p:txBody>
      </p:sp>
      <p:sp>
        <p:nvSpPr>
          <p:cNvPr id="18" name="Text Placeholder 7">
            <a:extLst>
              <a:ext uri="{FF2B5EF4-FFF2-40B4-BE49-F238E27FC236}">
                <a16:creationId xmlns:a16="http://schemas.microsoft.com/office/drawing/2014/main" id="{E6D0E108-201B-F64C-A477-3F9B38965B48}"/>
              </a:ext>
            </a:extLst>
          </p:cNvPr>
          <p:cNvSpPr>
            <a:spLocks noGrp="1"/>
          </p:cNvSpPr>
          <p:nvPr>
            <p:ph type="body" sz="quarter" idx="24" hasCustomPrompt="1"/>
          </p:nvPr>
        </p:nvSpPr>
        <p:spPr>
          <a:xfrm>
            <a:off x="6642994" y="2770382"/>
            <a:ext cx="2302079" cy="278012"/>
          </a:xfrm>
          <a:prstGeom prst="rect">
            <a:avLst/>
          </a:prstGeom>
        </p:spPr>
        <p:txBody>
          <a:bodyPr/>
          <a:lstStyle>
            <a:lvl1pPr marL="0" indent="0" algn="r">
              <a:buNone/>
              <a:defRPr sz="1500" b="1" i="0" baseline="0">
                <a:solidFill>
                  <a:schemeClr val="bg2"/>
                </a:solidFill>
                <a:latin typeface="Source Sans Pro" panose="020B0503030403020204" pitchFamily="34" charset="0"/>
              </a:defRPr>
            </a:lvl1pPr>
            <a:lvl2pPr algn="r">
              <a:defRPr sz="1400" b="0" i="1" baseline="0">
                <a:solidFill>
                  <a:schemeClr val="accent6"/>
                </a:solidFill>
                <a:latin typeface="Merriweather" pitchFamily="2" charset="77"/>
              </a:defRPr>
            </a:lvl2pPr>
            <a:lvl3pPr algn="r">
              <a:defRPr sz="1400" b="0" i="1" baseline="0">
                <a:solidFill>
                  <a:schemeClr val="accent6"/>
                </a:solidFill>
                <a:latin typeface="Merriweather" pitchFamily="2" charset="77"/>
              </a:defRPr>
            </a:lvl3pPr>
            <a:lvl4pPr algn="r">
              <a:defRPr sz="1400" b="0" i="1" baseline="0">
                <a:solidFill>
                  <a:schemeClr val="accent6"/>
                </a:solidFill>
                <a:latin typeface="Merriweather" pitchFamily="2" charset="77"/>
              </a:defRPr>
            </a:lvl4pPr>
            <a:lvl5pPr algn="r">
              <a:defRPr sz="1400" b="0" i="1" baseline="0">
                <a:solidFill>
                  <a:schemeClr val="accent6"/>
                </a:solidFill>
                <a:latin typeface="Merriweather" pitchFamily="2" charset="77"/>
              </a:defRPr>
            </a:lvl5pPr>
          </a:lstStyle>
          <a:p>
            <a:pPr lvl="0"/>
            <a:r>
              <a:rPr lang="en-US" dirty="0"/>
              <a:t>Publication name, date</a:t>
            </a:r>
          </a:p>
        </p:txBody>
      </p:sp>
    </p:spTree>
    <p:extLst>
      <p:ext uri="{BB962C8B-B14F-4D97-AF65-F5344CB8AC3E}">
        <p14:creationId xmlns:p14="http://schemas.microsoft.com/office/powerpoint/2010/main" val="14601820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rt Table">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1F2617F7-0353-C142-9B1C-F7EE0C427CCE}"/>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graphicFrame>
        <p:nvGraphicFramePr>
          <p:cNvPr id="3" name="Table 6">
            <a:extLst>
              <a:ext uri="{FF2B5EF4-FFF2-40B4-BE49-F238E27FC236}">
                <a16:creationId xmlns:a16="http://schemas.microsoft.com/office/drawing/2014/main" id="{7B4A200E-A7B3-B349-9A85-4DF8DE0E8536}"/>
              </a:ext>
            </a:extLst>
          </p:cNvPr>
          <p:cNvGraphicFramePr>
            <a:graphicFrameLocks noGrp="1"/>
          </p:cNvGraphicFramePr>
          <p:nvPr userDrawn="1">
            <p:extLst>
              <p:ext uri="{D42A27DB-BD31-4B8C-83A1-F6EECF244321}">
                <p14:modId xmlns:p14="http://schemas.microsoft.com/office/powerpoint/2010/main" val="1449804097"/>
              </p:ext>
            </p:extLst>
          </p:nvPr>
        </p:nvGraphicFramePr>
        <p:xfrm>
          <a:off x="344869" y="1085553"/>
          <a:ext cx="8456231" cy="3411497"/>
        </p:xfrm>
        <a:graphic>
          <a:graphicData uri="http://schemas.openxmlformats.org/drawingml/2006/table">
            <a:tbl>
              <a:tblPr firstRow="1" bandRow="1">
                <a:tableStyleId>{793D81CF-94F2-401A-BA57-92F5A7B2D0C5}</a:tableStyleId>
              </a:tblPr>
              <a:tblGrid>
                <a:gridCol w="1208033">
                  <a:extLst>
                    <a:ext uri="{9D8B030D-6E8A-4147-A177-3AD203B41FA5}">
                      <a16:colId xmlns:a16="http://schemas.microsoft.com/office/drawing/2014/main" val="1724323196"/>
                    </a:ext>
                  </a:extLst>
                </a:gridCol>
                <a:gridCol w="1208033">
                  <a:extLst>
                    <a:ext uri="{9D8B030D-6E8A-4147-A177-3AD203B41FA5}">
                      <a16:colId xmlns:a16="http://schemas.microsoft.com/office/drawing/2014/main" val="3903756858"/>
                    </a:ext>
                  </a:extLst>
                </a:gridCol>
                <a:gridCol w="1208033">
                  <a:extLst>
                    <a:ext uri="{9D8B030D-6E8A-4147-A177-3AD203B41FA5}">
                      <a16:colId xmlns:a16="http://schemas.microsoft.com/office/drawing/2014/main" val="3991260815"/>
                    </a:ext>
                  </a:extLst>
                </a:gridCol>
                <a:gridCol w="1208033">
                  <a:extLst>
                    <a:ext uri="{9D8B030D-6E8A-4147-A177-3AD203B41FA5}">
                      <a16:colId xmlns:a16="http://schemas.microsoft.com/office/drawing/2014/main" val="1639052621"/>
                    </a:ext>
                  </a:extLst>
                </a:gridCol>
                <a:gridCol w="1208033">
                  <a:extLst>
                    <a:ext uri="{9D8B030D-6E8A-4147-A177-3AD203B41FA5}">
                      <a16:colId xmlns:a16="http://schemas.microsoft.com/office/drawing/2014/main" val="4131403082"/>
                    </a:ext>
                  </a:extLst>
                </a:gridCol>
                <a:gridCol w="1208033">
                  <a:extLst>
                    <a:ext uri="{9D8B030D-6E8A-4147-A177-3AD203B41FA5}">
                      <a16:colId xmlns:a16="http://schemas.microsoft.com/office/drawing/2014/main" val="340444265"/>
                    </a:ext>
                  </a:extLst>
                </a:gridCol>
                <a:gridCol w="1208033">
                  <a:extLst>
                    <a:ext uri="{9D8B030D-6E8A-4147-A177-3AD203B41FA5}">
                      <a16:colId xmlns:a16="http://schemas.microsoft.com/office/drawing/2014/main" val="2643422142"/>
                    </a:ext>
                  </a:extLst>
                </a:gridCol>
              </a:tblGrid>
              <a:tr h="455505">
                <a:tc>
                  <a:txBody>
                    <a:bodyPr/>
                    <a:lstStyle/>
                    <a:p>
                      <a:pPr algn="ctr"/>
                      <a:endParaRPr lang="en-US" b="1" i="0" dirty="0">
                        <a:latin typeface="Source Sans Pro" panose="020B0503030403020204" pitchFamily="34" charset="0"/>
                      </a:endParaRPr>
                    </a:p>
                  </a:txBody>
                  <a:tcPr anchor="ctr"/>
                </a:tc>
                <a:tc>
                  <a:txBody>
                    <a:bodyPr/>
                    <a:lstStyle/>
                    <a:p>
                      <a:pPr algn="ctr"/>
                      <a:r>
                        <a:rPr lang="en-US" b="1" dirty="0"/>
                        <a:t>Header</a:t>
                      </a:r>
                      <a:endParaRPr lang="en-US" b="0" dirty="0"/>
                    </a:p>
                  </a:txBody>
                  <a:tcPr anchor="b"/>
                </a:tc>
                <a:tc>
                  <a:txBody>
                    <a:bodyPr/>
                    <a:lstStyle/>
                    <a:p>
                      <a:pPr algn="ctr"/>
                      <a:r>
                        <a:rPr lang="en-US" b="1" dirty="0"/>
                        <a:t>Header</a:t>
                      </a:r>
                      <a:endParaRPr lang="en-US" dirty="0"/>
                    </a:p>
                  </a:txBody>
                  <a:tcPr anchor="b"/>
                </a:tc>
                <a:tc>
                  <a:txBody>
                    <a:bodyPr/>
                    <a:lstStyle/>
                    <a:p>
                      <a:pPr algn="ctr"/>
                      <a:r>
                        <a:rPr lang="en-US" b="1" dirty="0"/>
                        <a:t>Header</a:t>
                      </a:r>
                      <a:endParaRPr lang="en-US" dirty="0"/>
                    </a:p>
                  </a:txBody>
                  <a:tcPr anchor="b"/>
                </a:tc>
                <a:tc>
                  <a:txBody>
                    <a:bodyPr/>
                    <a:lstStyle/>
                    <a:p>
                      <a:pPr algn="ctr"/>
                      <a:r>
                        <a:rPr lang="en-US" b="1" dirty="0"/>
                        <a:t>Header</a:t>
                      </a:r>
                      <a:endParaRPr lang="en-US" dirty="0"/>
                    </a:p>
                  </a:txBody>
                  <a:tcPr anchor="b"/>
                </a:tc>
                <a:tc>
                  <a:txBody>
                    <a:bodyPr/>
                    <a:lstStyle/>
                    <a:p>
                      <a:pPr algn="ctr"/>
                      <a:r>
                        <a:rPr lang="en-US" b="1" dirty="0"/>
                        <a:t>Header</a:t>
                      </a:r>
                      <a:endParaRPr lang="en-US" dirty="0"/>
                    </a:p>
                  </a:txBody>
                  <a:tcPr anchor="b"/>
                </a:tc>
                <a:tc>
                  <a:txBody>
                    <a:bodyPr/>
                    <a:lstStyle/>
                    <a:p>
                      <a:pPr algn="ctr"/>
                      <a:r>
                        <a:rPr lang="en-US" b="1" dirty="0"/>
                        <a:t>Header</a:t>
                      </a:r>
                      <a:endParaRPr lang="en-US" dirty="0"/>
                    </a:p>
                  </a:txBody>
                  <a:tcPr anchor="b"/>
                </a:tc>
                <a:extLst>
                  <a:ext uri="{0D108BD9-81ED-4DB2-BD59-A6C34878D82A}">
                    <a16:rowId xmlns:a16="http://schemas.microsoft.com/office/drawing/2014/main" val="666131244"/>
                  </a:ext>
                </a:extLst>
              </a:tr>
              <a:tr h="738998">
                <a:tc>
                  <a:txBody>
                    <a:bodyPr/>
                    <a:lstStyle/>
                    <a:p>
                      <a:pPr algn="r"/>
                      <a:r>
                        <a:rPr lang="en-US" sz="1200" b="0" dirty="0"/>
                        <a:t>ROW A</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noFill/>
                  </a:tcPr>
                </a:tc>
                <a:extLst>
                  <a:ext uri="{0D108BD9-81ED-4DB2-BD59-A6C34878D82A}">
                    <a16:rowId xmlns:a16="http://schemas.microsoft.com/office/drawing/2014/main" val="2341972128"/>
                  </a:ext>
                </a:extLst>
              </a:tr>
              <a:tr h="7389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dirty="0"/>
                        <a:t>ROW 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extLst>
                  <a:ext uri="{0D108BD9-81ED-4DB2-BD59-A6C34878D82A}">
                    <a16:rowId xmlns:a16="http://schemas.microsoft.com/office/drawing/2014/main" val="293445276"/>
                  </a:ext>
                </a:extLst>
              </a:tr>
              <a:tr h="738998">
                <a:tc>
                  <a:txBody>
                    <a:bodyPr/>
                    <a:lstStyle/>
                    <a:p>
                      <a:pPr algn="r"/>
                      <a:r>
                        <a:rPr lang="en-US" sz="1200" b="0" dirty="0"/>
                        <a:t>ROW C</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noFill/>
                  </a:tcPr>
                </a:tc>
                <a:extLst>
                  <a:ext uri="{0D108BD9-81ED-4DB2-BD59-A6C34878D82A}">
                    <a16:rowId xmlns:a16="http://schemas.microsoft.com/office/drawing/2014/main" val="3362693526"/>
                  </a:ext>
                </a:extLst>
              </a:tr>
              <a:tr h="7389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dirty="0"/>
                        <a:t>ROW 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extLst>
                  <a:ext uri="{0D108BD9-81ED-4DB2-BD59-A6C34878D82A}">
                    <a16:rowId xmlns:a16="http://schemas.microsoft.com/office/drawing/2014/main" val="2854564006"/>
                  </a:ext>
                </a:extLst>
              </a:tr>
            </a:tbl>
          </a:graphicData>
        </a:graphic>
      </p:graphicFrame>
    </p:spTree>
    <p:extLst>
      <p:ext uri="{BB962C8B-B14F-4D97-AF65-F5344CB8AC3E}">
        <p14:creationId xmlns:p14="http://schemas.microsoft.com/office/powerpoint/2010/main" val="22299763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Cart Table">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1F2617F7-0353-C142-9B1C-F7EE0C427CCE}"/>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graphicFrame>
        <p:nvGraphicFramePr>
          <p:cNvPr id="3" name="Table 6">
            <a:extLst>
              <a:ext uri="{FF2B5EF4-FFF2-40B4-BE49-F238E27FC236}">
                <a16:creationId xmlns:a16="http://schemas.microsoft.com/office/drawing/2014/main" id="{7B4A200E-A7B3-B349-9A85-4DF8DE0E8536}"/>
              </a:ext>
            </a:extLst>
          </p:cNvPr>
          <p:cNvGraphicFramePr>
            <a:graphicFrameLocks noGrp="1"/>
          </p:cNvGraphicFramePr>
          <p:nvPr userDrawn="1">
            <p:extLst>
              <p:ext uri="{D42A27DB-BD31-4B8C-83A1-F6EECF244321}">
                <p14:modId xmlns:p14="http://schemas.microsoft.com/office/powerpoint/2010/main" val="200118099"/>
              </p:ext>
            </p:extLst>
          </p:nvPr>
        </p:nvGraphicFramePr>
        <p:xfrm>
          <a:off x="344869" y="1085553"/>
          <a:ext cx="8081953" cy="3411497"/>
        </p:xfrm>
        <a:graphic>
          <a:graphicData uri="http://schemas.openxmlformats.org/drawingml/2006/table">
            <a:tbl>
              <a:tblPr firstRow="1" bandRow="1">
                <a:tableStyleId>{912C8C85-51F0-491E-9774-3900AFEF0FD7}</a:tableStyleId>
              </a:tblPr>
              <a:tblGrid>
                <a:gridCol w="1208033">
                  <a:extLst>
                    <a:ext uri="{9D8B030D-6E8A-4147-A177-3AD203B41FA5}">
                      <a16:colId xmlns:a16="http://schemas.microsoft.com/office/drawing/2014/main" val="1724323196"/>
                    </a:ext>
                  </a:extLst>
                </a:gridCol>
                <a:gridCol w="833755">
                  <a:extLst>
                    <a:ext uri="{9D8B030D-6E8A-4147-A177-3AD203B41FA5}">
                      <a16:colId xmlns:a16="http://schemas.microsoft.com/office/drawing/2014/main" val="3903756858"/>
                    </a:ext>
                  </a:extLst>
                </a:gridCol>
                <a:gridCol w="1208033">
                  <a:extLst>
                    <a:ext uri="{9D8B030D-6E8A-4147-A177-3AD203B41FA5}">
                      <a16:colId xmlns:a16="http://schemas.microsoft.com/office/drawing/2014/main" val="3991260815"/>
                    </a:ext>
                  </a:extLst>
                </a:gridCol>
                <a:gridCol w="1208033">
                  <a:extLst>
                    <a:ext uri="{9D8B030D-6E8A-4147-A177-3AD203B41FA5}">
                      <a16:colId xmlns:a16="http://schemas.microsoft.com/office/drawing/2014/main" val="1639052621"/>
                    </a:ext>
                  </a:extLst>
                </a:gridCol>
                <a:gridCol w="1208033">
                  <a:extLst>
                    <a:ext uri="{9D8B030D-6E8A-4147-A177-3AD203B41FA5}">
                      <a16:colId xmlns:a16="http://schemas.microsoft.com/office/drawing/2014/main" val="4131403082"/>
                    </a:ext>
                  </a:extLst>
                </a:gridCol>
                <a:gridCol w="1208033">
                  <a:extLst>
                    <a:ext uri="{9D8B030D-6E8A-4147-A177-3AD203B41FA5}">
                      <a16:colId xmlns:a16="http://schemas.microsoft.com/office/drawing/2014/main" val="340444265"/>
                    </a:ext>
                  </a:extLst>
                </a:gridCol>
                <a:gridCol w="1208033">
                  <a:extLst>
                    <a:ext uri="{9D8B030D-6E8A-4147-A177-3AD203B41FA5}">
                      <a16:colId xmlns:a16="http://schemas.microsoft.com/office/drawing/2014/main" val="2643422142"/>
                    </a:ext>
                  </a:extLst>
                </a:gridCol>
              </a:tblGrid>
              <a:tr h="455505">
                <a:tc>
                  <a:txBody>
                    <a:bodyPr/>
                    <a:lstStyle/>
                    <a:p>
                      <a:pPr algn="ctr"/>
                      <a:endParaRPr lang="en-US" b="1" i="0" dirty="0">
                        <a:latin typeface="Source Sans Pro" panose="020B0503030403020204" pitchFamily="34" charset="0"/>
                      </a:endParaRPr>
                    </a:p>
                  </a:txBody>
                  <a:tcPr anchor="ctr">
                    <a:solidFill>
                      <a:schemeClr val="bg2"/>
                    </a:solidFill>
                  </a:tcPr>
                </a:tc>
                <a:tc>
                  <a:txBody>
                    <a:bodyPr/>
                    <a:lstStyle/>
                    <a:p>
                      <a:pPr algn="ctr"/>
                      <a:r>
                        <a:rPr lang="en-US" b="1" dirty="0"/>
                        <a:t>Header</a:t>
                      </a:r>
                      <a:endParaRPr lang="en-US" b="0" dirty="0"/>
                    </a:p>
                  </a:txBody>
                  <a:tcPr anchor="b">
                    <a:solidFill>
                      <a:schemeClr val="bg2"/>
                    </a:solidFill>
                  </a:tcPr>
                </a:tc>
                <a:tc>
                  <a:txBody>
                    <a:bodyPr/>
                    <a:lstStyle/>
                    <a:p>
                      <a:pPr algn="ctr"/>
                      <a:r>
                        <a:rPr lang="en-US" b="1" dirty="0"/>
                        <a:t>Header</a:t>
                      </a:r>
                      <a:endParaRPr lang="en-US" dirty="0"/>
                    </a:p>
                  </a:txBody>
                  <a:tcPr anchor="b">
                    <a:solidFill>
                      <a:schemeClr val="bg2"/>
                    </a:solidFill>
                  </a:tcPr>
                </a:tc>
                <a:tc>
                  <a:txBody>
                    <a:bodyPr/>
                    <a:lstStyle/>
                    <a:p>
                      <a:pPr algn="ctr"/>
                      <a:r>
                        <a:rPr lang="en-US" b="1" dirty="0"/>
                        <a:t>Header</a:t>
                      </a:r>
                      <a:endParaRPr lang="en-US" dirty="0"/>
                    </a:p>
                  </a:txBody>
                  <a:tcPr anchor="b">
                    <a:solidFill>
                      <a:schemeClr val="bg2"/>
                    </a:solidFill>
                  </a:tcPr>
                </a:tc>
                <a:tc>
                  <a:txBody>
                    <a:bodyPr/>
                    <a:lstStyle/>
                    <a:p>
                      <a:pPr algn="ctr"/>
                      <a:r>
                        <a:rPr lang="en-US" b="1" dirty="0"/>
                        <a:t>Header</a:t>
                      </a:r>
                      <a:endParaRPr lang="en-US" dirty="0"/>
                    </a:p>
                  </a:txBody>
                  <a:tcPr anchor="b">
                    <a:solidFill>
                      <a:schemeClr val="bg2"/>
                    </a:solidFill>
                  </a:tcPr>
                </a:tc>
                <a:tc>
                  <a:txBody>
                    <a:bodyPr/>
                    <a:lstStyle/>
                    <a:p>
                      <a:pPr algn="ctr"/>
                      <a:r>
                        <a:rPr lang="en-US" b="1" dirty="0"/>
                        <a:t>Header</a:t>
                      </a:r>
                      <a:endParaRPr lang="en-US" dirty="0"/>
                    </a:p>
                  </a:txBody>
                  <a:tcPr anchor="b">
                    <a:solidFill>
                      <a:schemeClr val="bg2"/>
                    </a:solidFill>
                  </a:tcPr>
                </a:tc>
                <a:tc>
                  <a:txBody>
                    <a:bodyPr/>
                    <a:lstStyle/>
                    <a:p>
                      <a:pPr algn="ctr"/>
                      <a:r>
                        <a:rPr lang="en-US" b="1" dirty="0"/>
                        <a:t>Header</a:t>
                      </a:r>
                      <a:endParaRPr lang="en-US" dirty="0"/>
                    </a:p>
                  </a:txBody>
                  <a:tcPr anchor="b">
                    <a:solidFill>
                      <a:schemeClr val="bg2"/>
                    </a:solidFill>
                  </a:tcPr>
                </a:tc>
                <a:extLst>
                  <a:ext uri="{0D108BD9-81ED-4DB2-BD59-A6C34878D82A}">
                    <a16:rowId xmlns:a16="http://schemas.microsoft.com/office/drawing/2014/main" val="666131244"/>
                  </a:ext>
                </a:extLst>
              </a:tr>
              <a:tr h="738998">
                <a:tc>
                  <a:txBody>
                    <a:bodyPr/>
                    <a:lstStyle/>
                    <a:p>
                      <a:pPr algn="r"/>
                      <a:r>
                        <a:rPr lang="en-US" sz="1200" b="0" dirty="0"/>
                        <a:t>ROW 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extLst>
                  <a:ext uri="{0D108BD9-81ED-4DB2-BD59-A6C34878D82A}">
                    <a16:rowId xmlns:a16="http://schemas.microsoft.com/office/drawing/2014/main" val="2341972128"/>
                  </a:ext>
                </a:extLst>
              </a:tr>
              <a:tr h="7389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dirty="0"/>
                        <a:t>ROW 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extLst>
                  <a:ext uri="{0D108BD9-81ED-4DB2-BD59-A6C34878D82A}">
                    <a16:rowId xmlns:a16="http://schemas.microsoft.com/office/drawing/2014/main" val="293445276"/>
                  </a:ext>
                </a:extLst>
              </a:tr>
              <a:tr h="738998">
                <a:tc>
                  <a:txBody>
                    <a:bodyPr/>
                    <a:lstStyle/>
                    <a:p>
                      <a:pPr algn="r"/>
                      <a:r>
                        <a:rPr lang="en-US" sz="1200" b="0" dirty="0"/>
                        <a:t>ROW 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extLst>
                  <a:ext uri="{0D108BD9-81ED-4DB2-BD59-A6C34878D82A}">
                    <a16:rowId xmlns:a16="http://schemas.microsoft.com/office/drawing/2014/main" val="3362693526"/>
                  </a:ext>
                </a:extLst>
              </a:tr>
              <a:tr h="7389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dirty="0"/>
                        <a:t>ROW 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extLst>
                  <a:ext uri="{0D108BD9-81ED-4DB2-BD59-A6C34878D82A}">
                    <a16:rowId xmlns:a16="http://schemas.microsoft.com/office/drawing/2014/main" val="2854564006"/>
                  </a:ext>
                </a:extLst>
              </a:tr>
            </a:tbl>
          </a:graphicData>
        </a:graphic>
      </p:graphicFrame>
    </p:spTree>
    <p:extLst>
      <p:ext uri="{BB962C8B-B14F-4D97-AF65-F5344CB8AC3E}">
        <p14:creationId xmlns:p14="http://schemas.microsoft.com/office/powerpoint/2010/main" val="10987120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Cart Table">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1F2617F7-0353-C142-9B1C-F7EE0C427CCE}"/>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graphicFrame>
        <p:nvGraphicFramePr>
          <p:cNvPr id="3" name="Table 6">
            <a:extLst>
              <a:ext uri="{FF2B5EF4-FFF2-40B4-BE49-F238E27FC236}">
                <a16:creationId xmlns:a16="http://schemas.microsoft.com/office/drawing/2014/main" id="{7B4A200E-A7B3-B349-9A85-4DF8DE0E8536}"/>
              </a:ext>
            </a:extLst>
          </p:cNvPr>
          <p:cNvGraphicFramePr>
            <a:graphicFrameLocks noGrp="1"/>
          </p:cNvGraphicFramePr>
          <p:nvPr userDrawn="1">
            <p:extLst>
              <p:ext uri="{D42A27DB-BD31-4B8C-83A1-F6EECF244321}">
                <p14:modId xmlns:p14="http://schemas.microsoft.com/office/powerpoint/2010/main" val="1567183629"/>
              </p:ext>
            </p:extLst>
          </p:nvPr>
        </p:nvGraphicFramePr>
        <p:xfrm>
          <a:off x="344869" y="1085553"/>
          <a:ext cx="8456231" cy="3411497"/>
        </p:xfrm>
        <a:graphic>
          <a:graphicData uri="http://schemas.openxmlformats.org/drawingml/2006/table">
            <a:tbl>
              <a:tblPr firstRow="1" bandRow="1">
                <a:tableStyleId>{E8B1032C-EA38-4F05-BA0D-38AFFFC7BED3}</a:tableStyleId>
              </a:tblPr>
              <a:tblGrid>
                <a:gridCol w="1208033">
                  <a:extLst>
                    <a:ext uri="{9D8B030D-6E8A-4147-A177-3AD203B41FA5}">
                      <a16:colId xmlns:a16="http://schemas.microsoft.com/office/drawing/2014/main" val="1724323196"/>
                    </a:ext>
                  </a:extLst>
                </a:gridCol>
                <a:gridCol w="1208033">
                  <a:extLst>
                    <a:ext uri="{9D8B030D-6E8A-4147-A177-3AD203B41FA5}">
                      <a16:colId xmlns:a16="http://schemas.microsoft.com/office/drawing/2014/main" val="3903756858"/>
                    </a:ext>
                  </a:extLst>
                </a:gridCol>
                <a:gridCol w="1208033">
                  <a:extLst>
                    <a:ext uri="{9D8B030D-6E8A-4147-A177-3AD203B41FA5}">
                      <a16:colId xmlns:a16="http://schemas.microsoft.com/office/drawing/2014/main" val="3991260815"/>
                    </a:ext>
                  </a:extLst>
                </a:gridCol>
                <a:gridCol w="1208033">
                  <a:extLst>
                    <a:ext uri="{9D8B030D-6E8A-4147-A177-3AD203B41FA5}">
                      <a16:colId xmlns:a16="http://schemas.microsoft.com/office/drawing/2014/main" val="1639052621"/>
                    </a:ext>
                  </a:extLst>
                </a:gridCol>
                <a:gridCol w="1208033">
                  <a:extLst>
                    <a:ext uri="{9D8B030D-6E8A-4147-A177-3AD203B41FA5}">
                      <a16:colId xmlns:a16="http://schemas.microsoft.com/office/drawing/2014/main" val="4131403082"/>
                    </a:ext>
                  </a:extLst>
                </a:gridCol>
                <a:gridCol w="1208033">
                  <a:extLst>
                    <a:ext uri="{9D8B030D-6E8A-4147-A177-3AD203B41FA5}">
                      <a16:colId xmlns:a16="http://schemas.microsoft.com/office/drawing/2014/main" val="340444265"/>
                    </a:ext>
                  </a:extLst>
                </a:gridCol>
                <a:gridCol w="1208033">
                  <a:extLst>
                    <a:ext uri="{9D8B030D-6E8A-4147-A177-3AD203B41FA5}">
                      <a16:colId xmlns:a16="http://schemas.microsoft.com/office/drawing/2014/main" val="2643422142"/>
                    </a:ext>
                  </a:extLst>
                </a:gridCol>
              </a:tblGrid>
              <a:tr h="455505">
                <a:tc>
                  <a:txBody>
                    <a:bodyPr/>
                    <a:lstStyle/>
                    <a:p>
                      <a:pPr algn="ctr"/>
                      <a:endParaRPr lang="en-US" b="1" i="0" dirty="0">
                        <a:latin typeface="Source Sans Pro" panose="020B0503030403020204" pitchFamily="34" charset="0"/>
                      </a:endParaRPr>
                    </a:p>
                  </a:txBody>
                  <a:tcPr anchor="ctr"/>
                </a:tc>
                <a:tc>
                  <a:txBody>
                    <a:bodyPr/>
                    <a:lstStyle/>
                    <a:p>
                      <a:pPr algn="ctr"/>
                      <a:r>
                        <a:rPr lang="en-US" b="1" dirty="0"/>
                        <a:t>Header</a:t>
                      </a:r>
                      <a:endParaRPr lang="en-US" b="0" dirty="0"/>
                    </a:p>
                  </a:txBody>
                  <a:tcPr anchor="b"/>
                </a:tc>
                <a:tc>
                  <a:txBody>
                    <a:bodyPr/>
                    <a:lstStyle/>
                    <a:p>
                      <a:pPr algn="ctr"/>
                      <a:r>
                        <a:rPr lang="en-US" b="1" dirty="0"/>
                        <a:t>Header</a:t>
                      </a:r>
                      <a:endParaRPr lang="en-US" dirty="0"/>
                    </a:p>
                  </a:txBody>
                  <a:tcPr anchor="b"/>
                </a:tc>
                <a:tc>
                  <a:txBody>
                    <a:bodyPr/>
                    <a:lstStyle/>
                    <a:p>
                      <a:pPr algn="ctr"/>
                      <a:r>
                        <a:rPr lang="en-US" b="1" dirty="0"/>
                        <a:t>Header</a:t>
                      </a:r>
                      <a:endParaRPr lang="en-US" dirty="0"/>
                    </a:p>
                  </a:txBody>
                  <a:tcPr anchor="b"/>
                </a:tc>
                <a:tc>
                  <a:txBody>
                    <a:bodyPr/>
                    <a:lstStyle/>
                    <a:p>
                      <a:pPr algn="ctr"/>
                      <a:r>
                        <a:rPr lang="en-US" b="1" dirty="0"/>
                        <a:t>Header</a:t>
                      </a:r>
                      <a:endParaRPr lang="en-US" dirty="0"/>
                    </a:p>
                  </a:txBody>
                  <a:tcPr anchor="b"/>
                </a:tc>
                <a:tc>
                  <a:txBody>
                    <a:bodyPr/>
                    <a:lstStyle/>
                    <a:p>
                      <a:pPr algn="ctr"/>
                      <a:r>
                        <a:rPr lang="en-US" b="1" dirty="0"/>
                        <a:t>Header</a:t>
                      </a:r>
                      <a:endParaRPr lang="en-US" dirty="0"/>
                    </a:p>
                  </a:txBody>
                  <a:tcPr anchor="b"/>
                </a:tc>
                <a:tc>
                  <a:txBody>
                    <a:bodyPr/>
                    <a:lstStyle/>
                    <a:p>
                      <a:pPr algn="ctr"/>
                      <a:r>
                        <a:rPr lang="en-US" b="1" dirty="0"/>
                        <a:t>Header</a:t>
                      </a:r>
                      <a:endParaRPr lang="en-US" dirty="0"/>
                    </a:p>
                  </a:txBody>
                  <a:tcPr anchor="b"/>
                </a:tc>
                <a:extLst>
                  <a:ext uri="{0D108BD9-81ED-4DB2-BD59-A6C34878D82A}">
                    <a16:rowId xmlns:a16="http://schemas.microsoft.com/office/drawing/2014/main" val="666131244"/>
                  </a:ext>
                </a:extLst>
              </a:tr>
              <a:tr h="738998">
                <a:tc>
                  <a:txBody>
                    <a:bodyPr/>
                    <a:lstStyle/>
                    <a:p>
                      <a:pPr algn="r"/>
                      <a:r>
                        <a:rPr lang="en-US" sz="1200" b="0" dirty="0"/>
                        <a:t>ROW 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extLst>
                  <a:ext uri="{0D108BD9-81ED-4DB2-BD59-A6C34878D82A}">
                    <a16:rowId xmlns:a16="http://schemas.microsoft.com/office/drawing/2014/main" val="2341972128"/>
                  </a:ext>
                </a:extLst>
              </a:tr>
              <a:tr h="7389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dirty="0"/>
                        <a:t>ROW 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extLst>
                  <a:ext uri="{0D108BD9-81ED-4DB2-BD59-A6C34878D82A}">
                    <a16:rowId xmlns:a16="http://schemas.microsoft.com/office/drawing/2014/main" val="293445276"/>
                  </a:ext>
                </a:extLst>
              </a:tr>
              <a:tr h="738998">
                <a:tc>
                  <a:txBody>
                    <a:bodyPr/>
                    <a:lstStyle/>
                    <a:p>
                      <a:pPr algn="r"/>
                      <a:r>
                        <a:rPr lang="en-US" sz="1200" b="0" dirty="0"/>
                        <a:t>ROW 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extLst>
                  <a:ext uri="{0D108BD9-81ED-4DB2-BD59-A6C34878D82A}">
                    <a16:rowId xmlns:a16="http://schemas.microsoft.com/office/drawing/2014/main" val="3362693526"/>
                  </a:ext>
                </a:extLst>
              </a:tr>
              <a:tr h="7389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dirty="0"/>
                        <a:t>ROW 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extLst>
                  <a:ext uri="{0D108BD9-81ED-4DB2-BD59-A6C34878D82A}">
                    <a16:rowId xmlns:a16="http://schemas.microsoft.com/office/drawing/2014/main" val="2854564006"/>
                  </a:ext>
                </a:extLst>
              </a:tr>
            </a:tbl>
          </a:graphicData>
        </a:graphic>
      </p:graphicFrame>
    </p:spTree>
    <p:extLst>
      <p:ext uri="{BB962C8B-B14F-4D97-AF65-F5344CB8AC3E}">
        <p14:creationId xmlns:p14="http://schemas.microsoft.com/office/powerpoint/2010/main" val="22489282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art Table">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1F2617F7-0353-C142-9B1C-F7EE0C427CCE}"/>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graphicFrame>
        <p:nvGraphicFramePr>
          <p:cNvPr id="3" name="Table 6">
            <a:extLst>
              <a:ext uri="{FF2B5EF4-FFF2-40B4-BE49-F238E27FC236}">
                <a16:creationId xmlns:a16="http://schemas.microsoft.com/office/drawing/2014/main" id="{7B4A200E-A7B3-B349-9A85-4DF8DE0E8536}"/>
              </a:ext>
            </a:extLst>
          </p:cNvPr>
          <p:cNvGraphicFramePr>
            <a:graphicFrameLocks noGrp="1"/>
          </p:cNvGraphicFramePr>
          <p:nvPr userDrawn="1">
            <p:extLst>
              <p:ext uri="{D42A27DB-BD31-4B8C-83A1-F6EECF244321}">
                <p14:modId xmlns:p14="http://schemas.microsoft.com/office/powerpoint/2010/main" val="3878062723"/>
              </p:ext>
            </p:extLst>
          </p:nvPr>
        </p:nvGraphicFramePr>
        <p:xfrm>
          <a:off x="344869" y="1085553"/>
          <a:ext cx="8456231" cy="3411497"/>
        </p:xfrm>
        <a:graphic>
          <a:graphicData uri="http://schemas.openxmlformats.org/drawingml/2006/table">
            <a:tbl>
              <a:tblPr firstRow="1" bandRow="1">
                <a:tableStyleId>{B301B821-A1FF-4177-AEE7-76D212191A09}</a:tableStyleId>
              </a:tblPr>
              <a:tblGrid>
                <a:gridCol w="1208033">
                  <a:extLst>
                    <a:ext uri="{9D8B030D-6E8A-4147-A177-3AD203B41FA5}">
                      <a16:colId xmlns:a16="http://schemas.microsoft.com/office/drawing/2014/main" val="1724323196"/>
                    </a:ext>
                  </a:extLst>
                </a:gridCol>
                <a:gridCol w="1208033">
                  <a:extLst>
                    <a:ext uri="{9D8B030D-6E8A-4147-A177-3AD203B41FA5}">
                      <a16:colId xmlns:a16="http://schemas.microsoft.com/office/drawing/2014/main" val="3903756858"/>
                    </a:ext>
                  </a:extLst>
                </a:gridCol>
                <a:gridCol w="1208033">
                  <a:extLst>
                    <a:ext uri="{9D8B030D-6E8A-4147-A177-3AD203B41FA5}">
                      <a16:colId xmlns:a16="http://schemas.microsoft.com/office/drawing/2014/main" val="3991260815"/>
                    </a:ext>
                  </a:extLst>
                </a:gridCol>
                <a:gridCol w="1208033">
                  <a:extLst>
                    <a:ext uri="{9D8B030D-6E8A-4147-A177-3AD203B41FA5}">
                      <a16:colId xmlns:a16="http://schemas.microsoft.com/office/drawing/2014/main" val="1639052621"/>
                    </a:ext>
                  </a:extLst>
                </a:gridCol>
                <a:gridCol w="1208033">
                  <a:extLst>
                    <a:ext uri="{9D8B030D-6E8A-4147-A177-3AD203B41FA5}">
                      <a16:colId xmlns:a16="http://schemas.microsoft.com/office/drawing/2014/main" val="4131403082"/>
                    </a:ext>
                  </a:extLst>
                </a:gridCol>
                <a:gridCol w="1208033">
                  <a:extLst>
                    <a:ext uri="{9D8B030D-6E8A-4147-A177-3AD203B41FA5}">
                      <a16:colId xmlns:a16="http://schemas.microsoft.com/office/drawing/2014/main" val="340444265"/>
                    </a:ext>
                  </a:extLst>
                </a:gridCol>
                <a:gridCol w="1208033">
                  <a:extLst>
                    <a:ext uri="{9D8B030D-6E8A-4147-A177-3AD203B41FA5}">
                      <a16:colId xmlns:a16="http://schemas.microsoft.com/office/drawing/2014/main" val="2643422142"/>
                    </a:ext>
                  </a:extLst>
                </a:gridCol>
              </a:tblGrid>
              <a:tr h="455505">
                <a:tc>
                  <a:txBody>
                    <a:bodyPr/>
                    <a:lstStyle/>
                    <a:p>
                      <a:pPr algn="ctr"/>
                      <a:endParaRPr lang="en-US" b="1" i="0" dirty="0">
                        <a:latin typeface="Source Sans Pro" panose="020B0503030403020204" pitchFamily="34" charset="0"/>
                      </a:endParaRPr>
                    </a:p>
                  </a:txBody>
                  <a:tcPr anchor="ctr"/>
                </a:tc>
                <a:tc>
                  <a:txBody>
                    <a:bodyPr/>
                    <a:lstStyle/>
                    <a:p>
                      <a:pPr algn="ctr"/>
                      <a:r>
                        <a:rPr lang="en-US" b="1" dirty="0">
                          <a:solidFill>
                            <a:schemeClr val="accent5"/>
                          </a:solidFill>
                        </a:rPr>
                        <a:t>Header</a:t>
                      </a:r>
                      <a:endParaRPr lang="en-US" b="0" dirty="0">
                        <a:solidFill>
                          <a:schemeClr val="accent5"/>
                        </a:solidFill>
                      </a:endParaRPr>
                    </a:p>
                  </a:txBody>
                  <a:tcPr anchor="b"/>
                </a:tc>
                <a:tc>
                  <a:txBody>
                    <a:bodyPr/>
                    <a:lstStyle/>
                    <a:p>
                      <a:pPr algn="ctr"/>
                      <a:r>
                        <a:rPr lang="en-US" b="1" dirty="0">
                          <a:solidFill>
                            <a:schemeClr val="accent5"/>
                          </a:solidFill>
                        </a:rPr>
                        <a:t>Header</a:t>
                      </a:r>
                      <a:endParaRPr lang="en-US" dirty="0">
                        <a:solidFill>
                          <a:schemeClr val="accent5"/>
                        </a:solidFill>
                      </a:endParaRPr>
                    </a:p>
                  </a:txBody>
                  <a:tcPr anchor="b"/>
                </a:tc>
                <a:tc>
                  <a:txBody>
                    <a:bodyPr/>
                    <a:lstStyle/>
                    <a:p>
                      <a:pPr algn="ctr"/>
                      <a:r>
                        <a:rPr lang="en-US" b="1" dirty="0">
                          <a:solidFill>
                            <a:schemeClr val="accent5"/>
                          </a:solidFill>
                        </a:rPr>
                        <a:t>Header</a:t>
                      </a:r>
                      <a:endParaRPr lang="en-US" dirty="0">
                        <a:solidFill>
                          <a:schemeClr val="accent5"/>
                        </a:solidFill>
                      </a:endParaRPr>
                    </a:p>
                  </a:txBody>
                  <a:tcPr anchor="b"/>
                </a:tc>
                <a:tc>
                  <a:txBody>
                    <a:bodyPr/>
                    <a:lstStyle/>
                    <a:p>
                      <a:pPr algn="ctr"/>
                      <a:r>
                        <a:rPr lang="en-US" b="1" dirty="0">
                          <a:solidFill>
                            <a:schemeClr val="accent5"/>
                          </a:solidFill>
                        </a:rPr>
                        <a:t>Header</a:t>
                      </a:r>
                      <a:endParaRPr lang="en-US" dirty="0">
                        <a:solidFill>
                          <a:schemeClr val="accent5"/>
                        </a:solidFill>
                      </a:endParaRPr>
                    </a:p>
                  </a:txBody>
                  <a:tcPr anchor="b"/>
                </a:tc>
                <a:tc>
                  <a:txBody>
                    <a:bodyPr/>
                    <a:lstStyle/>
                    <a:p>
                      <a:pPr algn="ctr"/>
                      <a:r>
                        <a:rPr lang="en-US" b="1" dirty="0">
                          <a:solidFill>
                            <a:schemeClr val="accent5"/>
                          </a:solidFill>
                        </a:rPr>
                        <a:t>Header</a:t>
                      </a:r>
                      <a:endParaRPr lang="en-US" dirty="0">
                        <a:solidFill>
                          <a:schemeClr val="accent5"/>
                        </a:solidFill>
                      </a:endParaRPr>
                    </a:p>
                  </a:txBody>
                  <a:tcPr anchor="b"/>
                </a:tc>
                <a:tc>
                  <a:txBody>
                    <a:bodyPr/>
                    <a:lstStyle/>
                    <a:p>
                      <a:pPr algn="ctr"/>
                      <a:r>
                        <a:rPr lang="en-US" b="1" dirty="0">
                          <a:solidFill>
                            <a:schemeClr val="accent5"/>
                          </a:solidFill>
                        </a:rPr>
                        <a:t>Header</a:t>
                      </a:r>
                      <a:endParaRPr lang="en-US" dirty="0">
                        <a:solidFill>
                          <a:schemeClr val="accent5"/>
                        </a:solidFill>
                      </a:endParaRPr>
                    </a:p>
                  </a:txBody>
                  <a:tcPr anchor="b"/>
                </a:tc>
                <a:extLst>
                  <a:ext uri="{0D108BD9-81ED-4DB2-BD59-A6C34878D82A}">
                    <a16:rowId xmlns:a16="http://schemas.microsoft.com/office/drawing/2014/main" val="666131244"/>
                  </a:ext>
                </a:extLst>
              </a:tr>
              <a:tr h="738998">
                <a:tc>
                  <a:txBody>
                    <a:bodyPr/>
                    <a:lstStyle/>
                    <a:p>
                      <a:pPr algn="r"/>
                      <a:r>
                        <a:rPr lang="en-US" sz="1200" b="0" dirty="0">
                          <a:solidFill>
                            <a:schemeClr val="accent5"/>
                          </a:solidFill>
                        </a:rPr>
                        <a:t>ROW 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extLst>
                  <a:ext uri="{0D108BD9-81ED-4DB2-BD59-A6C34878D82A}">
                    <a16:rowId xmlns:a16="http://schemas.microsoft.com/office/drawing/2014/main" val="2341972128"/>
                  </a:ext>
                </a:extLst>
              </a:tr>
              <a:tr h="7389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5"/>
                          </a:solidFill>
                        </a:rPr>
                        <a:t>ROW 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extLst>
                  <a:ext uri="{0D108BD9-81ED-4DB2-BD59-A6C34878D82A}">
                    <a16:rowId xmlns:a16="http://schemas.microsoft.com/office/drawing/2014/main" val="293445276"/>
                  </a:ext>
                </a:extLst>
              </a:tr>
              <a:tr h="738998">
                <a:tc>
                  <a:txBody>
                    <a:bodyPr/>
                    <a:lstStyle/>
                    <a:p>
                      <a:pPr algn="r"/>
                      <a:r>
                        <a:rPr lang="en-US" sz="1200" b="0" dirty="0">
                          <a:solidFill>
                            <a:schemeClr val="accent5"/>
                          </a:solidFill>
                        </a:rPr>
                        <a:t>ROW 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extLst>
                  <a:ext uri="{0D108BD9-81ED-4DB2-BD59-A6C34878D82A}">
                    <a16:rowId xmlns:a16="http://schemas.microsoft.com/office/drawing/2014/main" val="3362693526"/>
                  </a:ext>
                </a:extLst>
              </a:tr>
              <a:tr h="7389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5"/>
                          </a:solidFill>
                        </a:rPr>
                        <a:t>ROW 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5">
                              <a:lumMod val="75000"/>
                            </a:schemeClr>
                          </a:solidFill>
                        </a:rPr>
                        <a:t>text</a:t>
                      </a:r>
                      <a:endParaRPr lang="en-US" sz="1100" b="0" i="0" dirty="0">
                        <a:solidFill>
                          <a:schemeClr val="accent5">
                            <a:lumMod val="75000"/>
                          </a:schemeClr>
                        </a:solidFill>
                        <a:latin typeface="Source Sans Pro" panose="020B0503030403020204" pitchFamily="34" charset="0"/>
                      </a:endParaRPr>
                    </a:p>
                  </a:txBody>
                  <a:tcPr anchor="ctr"/>
                </a:tc>
                <a:extLst>
                  <a:ext uri="{0D108BD9-81ED-4DB2-BD59-A6C34878D82A}">
                    <a16:rowId xmlns:a16="http://schemas.microsoft.com/office/drawing/2014/main" val="2854564006"/>
                  </a:ext>
                </a:extLst>
              </a:tr>
            </a:tbl>
          </a:graphicData>
        </a:graphic>
      </p:graphicFrame>
    </p:spTree>
    <p:extLst>
      <p:ext uri="{BB962C8B-B14F-4D97-AF65-F5344CB8AC3E}">
        <p14:creationId xmlns:p14="http://schemas.microsoft.com/office/powerpoint/2010/main" val="34974412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art Gantt 3 Month">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1F2617F7-0353-C142-9B1C-F7EE0C427CCE}"/>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graphicFrame>
        <p:nvGraphicFramePr>
          <p:cNvPr id="24" name="Table 24">
            <a:extLst>
              <a:ext uri="{FF2B5EF4-FFF2-40B4-BE49-F238E27FC236}">
                <a16:creationId xmlns:a16="http://schemas.microsoft.com/office/drawing/2014/main" id="{A57DA171-028C-FF4D-BCC0-990FF2F78720}"/>
              </a:ext>
            </a:extLst>
          </p:cNvPr>
          <p:cNvGraphicFramePr>
            <a:graphicFrameLocks noGrp="1"/>
          </p:cNvGraphicFramePr>
          <p:nvPr userDrawn="1">
            <p:extLst>
              <p:ext uri="{D42A27DB-BD31-4B8C-83A1-F6EECF244321}">
                <p14:modId xmlns:p14="http://schemas.microsoft.com/office/powerpoint/2010/main" val="1438849670"/>
              </p:ext>
            </p:extLst>
          </p:nvPr>
        </p:nvGraphicFramePr>
        <p:xfrm>
          <a:off x="344869" y="846944"/>
          <a:ext cx="8562312" cy="3298880"/>
        </p:xfrm>
        <a:graphic>
          <a:graphicData uri="http://schemas.openxmlformats.org/drawingml/2006/table">
            <a:tbl>
              <a:tblPr firstRow="1" bandRow="1">
                <a:tableStyleId>{00A15C55-8517-42AA-B614-E9B94910E393}</a:tableStyleId>
              </a:tblPr>
              <a:tblGrid>
                <a:gridCol w="713526">
                  <a:extLst>
                    <a:ext uri="{9D8B030D-6E8A-4147-A177-3AD203B41FA5}">
                      <a16:colId xmlns:a16="http://schemas.microsoft.com/office/drawing/2014/main" val="1892051769"/>
                    </a:ext>
                  </a:extLst>
                </a:gridCol>
                <a:gridCol w="713526">
                  <a:extLst>
                    <a:ext uri="{9D8B030D-6E8A-4147-A177-3AD203B41FA5}">
                      <a16:colId xmlns:a16="http://schemas.microsoft.com/office/drawing/2014/main" val="686504894"/>
                    </a:ext>
                  </a:extLst>
                </a:gridCol>
                <a:gridCol w="713526">
                  <a:extLst>
                    <a:ext uri="{9D8B030D-6E8A-4147-A177-3AD203B41FA5}">
                      <a16:colId xmlns:a16="http://schemas.microsoft.com/office/drawing/2014/main" val="3433572008"/>
                    </a:ext>
                  </a:extLst>
                </a:gridCol>
                <a:gridCol w="713526">
                  <a:extLst>
                    <a:ext uri="{9D8B030D-6E8A-4147-A177-3AD203B41FA5}">
                      <a16:colId xmlns:a16="http://schemas.microsoft.com/office/drawing/2014/main" val="383357342"/>
                    </a:ext>
                  </a:extLst>
                </a:gridCol>
                <a:gridCol w="713526">
                  <a:extLst>
                    <a:ext uri="{9D8B030D-6E8A-4147-A177-3AD203B41FA5}">
                      <a16:colId xmlns:a16="http://schemas.microsoft.com/office/drawing/2014/main" val="1324295280"/>
                    </a:ext>
                  </a:extLst>
                </a:gridCol>
                <a:gridCol w="713526">
                  <a:extLst>
                    <a:ext uri="{9D8B030D-6E8A-4147-A177-3AD203B41FA5}">
                      <a16:colId xmlns:a16="http://schemas.microsoft.com/office/drawing/2014/main" val="2002442875"/>
                    </a:ext>
                  </a:extLst>
                </a:gridCol>
                <a:gridCol w="713526">
                  <a:extLst>
                    <a:ext uri="{9D8B030D-6E8A-4147-A177-3AD203B41FA5}">
                      <a16:colId xmlns:a16="http://schemas.microsoft.com/office/drawing/2014/main" val="3607594002"/>
                    </a:ext>
                  </a:extLst>
                </a:gridCol>
                <a:gridCol w="713526">
                  <a:extLst>
                    <a:ext uri="{9D8B030D-6E8A-4147-A177-3AD203B41FA5}">
                      <a16:colId xmlns:a16="http://schemas.microsoft.com/office/drawing/2014/main" val="1915894691"/>
                    </a:ext>
                  </a:extLst>
                </a:gridCol>
                <a:gridCol w="713526">
                  <a:extLst>
                    <a:ext uri="{9D8B030D-6E8A-4147-A177-3AD203B41FA5}">
                      <a16:colId xmlns:a16="http://schemas.microsoft.com/office/drawing/2014/main" val="3774569834"/>
                    </a:ext>
                  </a:extLst>
                </a:gridCol>
                <a:gridCol w="713526">
                  <a:extLst>
                    <a:ext uri="{9D8B030D-6E8A-4147-A177-3AD203B41FA5}">
                      <a16:colId xmlns:a16="http://schemas.microsoft.com/office/drawing/2014/main" val="916596500"/>
                    </a:ext>
                  </a:extLst>
                </a:gridCol>
                <a:gridCol w="713526">
                  <a:extLst>
                    <a:ext uri="{9D8B030D-6E8A-4147-A177-3AD203B41FA5}">
                      <a16:colId xmlns:a16="http://schemas.microsoft.com/office/drawing/2014/main" val="1945878299"/>
                    </a:ext>
                  </a:extLst>
                </a:gridCol>
                <a:gridCol w="713526">
                  <a:extLst>
                    <a:ext uri="{9D8B030D-6E8A-4147-A177-3AD203B41FA5}">
                      <a16:colId xmlns:a16="http://schemas.microsoft.com/office/drawing/2014/main" val="1583558004"/>
                    </a:ext>
                  </a:extLst>
                </a:gridCol>
              </a:tblGrid>
              <a:tr h="211660">
                <a:tc gridSpan="4">
                  <a:txBody>
                    <a:bodyPr/>
                    <a:lstStyle/>
                    <a:p>
                      <a:pPr algn="ctr"/>
                      <a:r>
                        <a:rPr lang="en-US" b="0" i="0" dirty="0">
                          <a:latin typeface="Source Sans Pro" panose="020B0503030403020204" pitchFamily="34" charset="0"/>
                        </a:rPr>
                        <a:t>Month 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gridSpan="4">
                  <a:txBody>
                    <a:bodyPr/>
                    <a:lstStyle/>
                    <a:p>
                      <a:pPr algn="ctr"/>
                      <a:r>
                        <a:rPr lang="en-US" b="0" i="0" dirty="0">
                          <a:latin typeface="Source Sans Pro" panose="020B0503030403020204" pitchFamily="34" charset="0"/>
                        </a:rPr>
                        <a:t>Month 2</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gridSpan="4">
                  <a:txBody>
                    <a:bodyPr/>
                    <a:lstStyle/>
                    <a:p>
                      <a:pPr algn="ctr"/>
                      <a:r>
                        <a:rPr lang="en-US" b="0" i="0" dirty="0">
                          <a:latin typeface="Source Sans Pro" panose="020B0503030403020204" pitchFamily="34" charset="0"/>
                        </a:rPr>
                        <a:t>Month 3</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605972210"/>
                  </a:ext>
                </a:extLst>
              </a:tr>
              <a:tr h="374260">
                <a:tc>
                  <a:txBody>
                    <a:bodyPr/>
                    <a:lstStyle/>
                    <a:p>
                      <a:endParaRPr lang="en-US" dirty="0">
                        <a:solidFill>
                          <a:schemeClr val="tx1"/>
                        </a:solidFill>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1680909"/>
                  </a:ext>
                </a:extLst>
              </a:tr>
              <a:tr h="374260">
                <a:tc>
                  <a:txBody>
                    <a:bodyPr/>
                    <a:lstStyle/>
                    <a:p>
                      <a:endParaRPr lang="en-US" dirty="0">
                        <a:ln>
                          <a:solidFill>
                            <a:sysClr val="windowText" lastClr="000000"/>
                          </a:solidFill>
                        </a:ln>
                        <a:solidFill>
                          <a:schemeClr val="tx1"/>
                        </a:solidFill>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7497220"/>
                  </a:ext>
                </a:extLst>
              </a:tr>
              <a:tr h="374260">
                <a:tc>
                  <a:txBody>
                    <a:bodyPr/>
                    <a:lstStyle/>
                    <a:p>
                      <a:endParaRPr lang="en-US" dirty="0">
                        <a:ln>
                          <a:solidFill>
                            <a:sysClr val="windowText" lastClr="000000"/>
                          </a:solidFill>
                        </a:ln>
                        <a:solidFill>
                          <a:schemeClr val="tx1"/>
                        </a:solidFill>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1981084"/>
                  </a:ext>
                </a:extLst>
              </a:tr>
              <a:tr h="374260">
                <a:tc>
                  <a:txBody>
                    <a:bodyPr/>
                    <a:lstStyle/>
                    <a:p>
                      <a:endParaRPr lang="en-US" dirty="0">
                        <a:ln>
                          <a:solidFill>
                            <a:sysClr val="windowText" lastClr="000000"/>
                          </a:solidFill>
                        </a:ln>
                        <a:solidFill>
                          <a:schemeClr val="tx1"/>
                        </a:solidFill>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0762030"/>
                  </a:ext>
                </a:extLst>
              </a:tr>
              <a:tr h="374260">
                <a:tc>
                  <a:txBody>
                    <a:bodyPr/>
                    <a:lstStyle/>
                    <a:p>
                      <a:endParaRPr lang="en-US" dirty="0">
                        <a:ln>
                          <a:solidFill>
                            <a:sysClr val="windowText" lastClr="000000"/>
                          </a:solidFill>
                        </a:ln>
                        <a:solidFill>
                          <a:schemeClr val="tx1"/>
                        </a:solidFill>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404419"/>
                  </a:ext>
                </a:extLst>
              </a:tr>
              <a:tr h="374260">
                <a:tc>
                  <a:txBody>
                    <a:bodyPr/>
                    <a:lstStyle/>
                    <a:p>
                      <a:endParaRPr lang="en-US" dirty="0">
                        <a:ln>
                          <a:solidFill>
                            <a:sysClr val="windowText" lastClr="000000"/>
                          </a:solidFill>
                        </a:ln>
                        <a:solidFill>
                          <a:schemeClr val="tx1"/>
                        </a:solidFill>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6019511"/>
                  </a:ext>
                </a:extLst>
              </a:tr>
              <a:tr h="374260">
                <a:tc>
                  <a:txBody>
                    <a:bodyPr/>
                    <a:lstStyle/>
                    <a:p>
                      <a:endParaRPr lang="en-US" dirty="0">
                        <a:ln>
                          <a:solidFill>
                            <a:sysClr val="windowText" lastClr="000000"/>
                          </a:solidFill>
                        </a:ln>
                        <a:solidFill>
                          <a:schemeClr val="tx1"/>
                        </a:solidFill>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29840"/>
                  </a:ext>
                </a:extLst>
              </a:tr>
              <a:tr h="374260">
                <a:tc>
                  <a:txBody>
                    <a:bodyPr/>
                    <a:lstStyle/>
                    <a:p>
                      <a:endParaRPr lang="en-US" dirty="0">
                        <a:ln>
                          <a:solidFill>
                            <a:sysClr val="windowText" lastClr="000000"/>
                          </a:solidFill>
                        </a:ln>
                        <a:solidFill>
                          <a:schemeClr val="tx1"/>
                        </a:solidFill>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solidFill>
                            <a:sysClr val="windowText" lastClr="000000"/>
                          </a:solidFill>
                        </a:ln>
                        <a:solidFill>
                          <a:schemeClr val="tx1"/>
                        </a:solidFill>
                      </a:endParaRP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3819815"/>
                  </a:ext>
                </a:extLst>
              </a:tr>
            </a:tbl>
          </a:graphicData>
        </a:graphic>
      </p:graphicFrame>
      <p:sp>
        <p:nvSpPr>
          <p:cNvPr id="2" name="Pentagon 1">
            <a:extLst>
              <a:ext uri="{FF2B5EF4-FFF2-40B4-BE49-F238E27FC236}">
                <a16:creationId xmlns:a16="http://schemas.microsoft.com/office/drawing/2014/main" id="{54F11AFE-C7DE-F149-BBCC-A3FFE61F03AA}"/>
              </a:ext>
            </a:extLst>
          </p:cNvPr>
          <p:cNvSpPr/>
          <p:nvPr userDrawn="1"/>
        </p:nvSpPr>
        <p:spPr>
          <a:xfrm>
            <a:off x="868352" y="1186928"/>
            <a:ext cx="1184116" cy="282872"/>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Title + dates</a:t>
            </a:r>
          </a:p>
        </p:txBody>
      </p:sp>
      <p:sp>
        <p:nvSpPr>
          <p:cNvPr id="7" name="Pentagon 6">
            <a:extLst>
              <a:ext uri="{FF2B5EF4-FFF2-40B4-BE49-F238E27FC236}">
                <a16:creationId xmlns:a16="http://schemas.microsoft.com/office/drawing/2014/main" id="{29452672-BF2A-ED4D-8A48-2C93A88B30C9}"/>
              </a:ext>
            </a:extLst>
          </p:cNvPr>
          <p:cNvSpPr/>
          <p:nvPr userDrawn="1"/>
        </p:nvSpPr>
        <p:spPr>
          <a:xfrm>
            <a:off x="1703810" y="1549130"/>
            <a:ext cx="1092017" cy="282872"/>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Date here      </a:t>
            </a:r>
          </a:p>
        </p:txBody>
      </p:sp>
      <p:sp>
        <p:nvSpPr>
          <p:cNvPr id="8" name="Pentagon 7">
            <a:extLst>
              <a:ext uri="{FF2B5EF4-FFF2-40B4-BE49-F238E27FC236}">
                <a16:creationId xmlns:a16="http://schemas.microsoft.com/office/drawing/2014/main" id="{F83E6265-5AC6-CD40-9BCC-4316CCA138AD}"/>
              </a:ext>
            </a:extLst>
          </p:cNvPr>
          <p:cNvSpPr/>
          <p:nvPr userDrawn="1"/>
        </p:nvSpPr>
        <p:spPr>
          <a:xfrm>
            <a:off x="2624788" y="1926591"/>
            <a:ext cx="1092017" cy="28287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Date here      </a:t>
            </a:r>
          </a:p>
        </p:txBody>
      </p:sp>
      <p:sp>
        <p:nvSpPr>
          <p:cNvPr id="9" name="Pentagon 8">
            <a:extLst>
              <a:ext uri="{FF2B5EF4-FFF2-40B4-BE49-F238E27FC236}">
                <a16:creationId xmlns:a16="http://schemas.microsoft.com/office/drawing/2014/main" id="{DCAAA52A-A995-EA41-9916-97EE026DFC17}"/>
              </a:ext>
            </a:extLst>
          </p:cNvPr>
          <p:cNvSpPr/>
          <p:nvPr userDrawn="1"/>
        </p:nvSpPr>
        <p:spPr>
          <a:xfrm>
            <a:off x="3591815" y="2308140"/>
            <a:ext cx="1092017" cy="28287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Date here      </a:t>
            </a:r>
          </a:p>
        </p:txBody>
      </p:sp>
      <p:sp>
        <p:nvSpPr>
          <p:cNvPr id="10" name="Pentagon 9">
            <a:extLst>
              <a:ext uri="{FF2B5EF4-FFF2-40B4-BE49-F238E27FC236}">
                <a16:creationId xmlns:a16="http://schemas.microsoft.com/office/drawing/2014/main" id="{3D2535C5-D553-7741-B3CF-FF8B1D15BD26}"/>
              </a:ext>
            </a:extLst>
          </p:cNvPr>
          <p:cNvSpPr/>
          <p:nvPr userDrawn="1"/>
        </p:nvSpPr>
        <p:spPr>
          <a:xfrm>
            <a:off x="4341754" y="2676337"/>
            <a:ext cx="1092017" cy="28287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Date here      </a:t>
            </a:r>
          </a:p>
        </p:txBody>
      </p:sp>
      <p:sp>
        <p:nvSpPr>
          <p:cNvPr id="11" name="Pentagon 10">
            <a:extLst>
              <a:ext uri="{FF2B5EF4-FFF2-40B4-BE49-F238E27FC236}">
                <a16:creationId xmlns:a16="http://schemas.microsoft.com/office/drawing/2014/main" id="{FF6B32ED-667D-A041-9E9E-7CA7A3486884}"/>
              </a:ext>
            </a:extLst>
          </p:cNvPr>
          <p:cNvSpPr/>
          <p:nvPr userDrawn="1"/>
        </p:nvSpPr>
        <p:spPr>
          <a:xfrm>
            <a:off x="5295625" y="3051306"/>
            <a:ext cx="1092017" cy="28287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Date here      </a:t>
            </a:r>
          </a:p>
        </p:txBody>
      </p:sp>
      <p:sp>
        <p:nvSpPr>
          <p:cNvPr id="12" name="Pentagon 11">
            <a:extLst>
              <a:ext uri="{FF2B5EF4-FFF2-40B4-BE49-F238E27FC236}">
                <a16:creationId xmlns:a16="http://schemas.microsoft.com/office/drawing/2014/main" id="{6064BB39-D2AB-0A42-A58A-CE80EFC78EE2}"/>
              </a:ext>
            </a:extLst>
          </p:cNvPr>
          <p:cNvSpPr/>
          <p:nvPr userDrawn="1"/>
        </p:nvSpPr>
        <p:spPr>
          <a:xfrm>
            <a:off x="6150819" y="3433048"/>
            <a:ext cx="1092017" cy="28287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Date here      </a:t>
            </a:r>
          </a:p>
        </p:txBody>
      </p:sp>
      <p:sp>
        <p:nvSpPr>
          <p:cNvPr id="13" name="Pentagon 12">
            <a:extLst>
              <a:ext uri="{FF2B5EF4-FFF2-40B4-BE49-F238E27FC236}">
                <a16:creationId xmlns:a16="http://schemas.microsoft.com/office/drawing/2014/main" id="{AE2832E4-546A-4344-AF06-988E9D1CD3B3}"/>
              </a:ext>
            </a:extLst>
          </p:cNvPr>
          <p:cNvSpPr/>
          <p:nvPr userDrawn="1"/>
        </p:nvSpPr>
        <p:spPr>
          <a:xfrm>
            <a:off x="7484321" y="3862952"/>
            <a:ext cx="1092017" cy="28287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Date here      </a:t>
            </a:r>
          </a:p>
        </p:txBody>
      </p:sp>
      <p:pic>
        <p:nvPicPr>
          <p:cNvPr id="14" name="Graphic 13" descr="Badge New with solid fill">
            <a:extLst>
              <a:ext uri="{FF2B5EF4-FFF2-40B4-BE49-F238E27FC236}">
                <a16:creationId xmlns:a16="http://schemas.microsoft.com/office/drawing/2014/main" id="{76440D75-D90A-E649-B7C3-1B7E0059C6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68725" y="1637469"/>
            <a:ext cx="190445" cy="190445"/>
          </a:xfrm>
          <a:prstGeom prst="rect">
            <a:avLst/>
          </a:prstGeom>
        </p:spPr>
      </p:pic>
      <p:pic>
        <p:nvPicPr>
          <p:cNvPr id="16" name="Graphic 15" descr="Badge New with solid fill">
            <a:extLst>
              <a:ext uri="{FF2B5EF4-FFF2-40B4-BE49-F238E27FC236}">
                <a16:creationId xmlns:a16="http://schemas.microsoft.com/office/drawing/2014/main" id="{03DFB722-1885-AA49-99A3-4B736FFE5C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60868" y="2743949"/>
            <a:ext cx="190445" cy="190445"/>
          </a:xfrm>
          <a:prstGeom prst="rect">
            <a:avLst/>
          </a:prstGeom>
        </p:spPr>
      </p:pic>
      <p:pic>
        <p:nvPicPr>
          <p:cNvPr id="17" name="Graphic 16" descr="Badge New with solid fill">
            <a:extLst>
              <a:ext uri="{FF2B5EF4-FFF2-40B4-BE49-F238E27FC236}">
                <a16:creationId xmlns:a16="http://schemas.microsoft.com/office/drawing/2014/main" id="{C654F79C-164A-3249-93DC-EB638B6746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93876" y="3479261"/>
            <a:ext cx="190445" cy="190445"/>
          </a:xfrm>
          <a:prstGeom prst="rect">
            <a:avLst/>
          </a:prstGeom>
        </p:spPr>
      </p:pic>
      <p:sp>
        <p:nvSpPr>
          <p:cNvPr id="15" name="Pentagon 14">
            <a:extLst>
              <a:ext uri="{FF2B5EF4-FFF2-40B4-BE49-F238E27FC236}">
                <a16:creationId xmlns:a16="http://schemas.microsoft.com/office/drawing/2014/main" id="{E23C8192-5212-324C-917D-C50B95E52F45}"/>
              </a:ext>
            </a:extLst>
          </p:cNvPr>
          <p:cNvSpPr/>
          <p:nvPr userDrawn="1"/>
        </p:nvSpPr>
        <p:spPr>
          <a:xfrm>
            <a:off x="381575" y="4647166"/>
            <a:ext cx="915255" cy="282872"/>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Team A</a:t>
            </a:r>
          </a:p>
        </p:txBody>
      </p:sp>
      <p:sp>
        <p:nvSpPr>
          <p:cNvPr id="18" name="Pentagon 17">
            <a:extLst>
              <a:ext uri="{FF2B5EF4-FFF2-40B4-BE49-F238E27FC236}">
                <a16:creationId xmlns:a16="http://schemas.microsoft.com/office/drawing/2014/main" id="{A4036661-1847-5047-826C-D82E2748B594}"/>
              </a:ext>
            </a:extLst>
          </p:cNvPr>
          <p:cNvSpPr/>
          <p:nvPr userDrawn="1"/>
        </p:nvSpPr>
        <p:spPr>
          <a:xfrm>
            <a:off x="1414921" y="4647166"/>
            <a:ext cx="915255" cy="28287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Team B</a:t>
            </a:r>
          </a:p>
        </p:txBody>
      </p:sp>
      <p:sp>
        <p:nvSpPr>
          <p:cNvPr id="19" name="Pentagon 18">
            <a:extLst>
              <a:ext uri="{FF2B5EF4-FFF2-40B4-BE49-F238E27FC236}">
                <a16:creationId xmlns:a16="http://schemas.microsoft.com/office/drawing/2014/main" id="{8C061F99-6559-E547-9BB3-A94D741F51D2}"/>
              </a:ext>
            </a:extLst>
          </p:cNvPr>
          <p:cNvSpPr/>
          <p:nvPr userDrawn="1"/>
        </p:nvSpPr>
        <p:spPr>
          <a:xfrm>
            <a:off x="2411097" y="4647166"/>
            <a:ext cx="915255" cy="28287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Team C</a:t>
            </a:r>
          </a:p>
        </p:txBody>
      </p:sp>
      <p:sp>
        <p:nvSpPr>
          <p:cNvPr id="20" name="Pentagon 19">
            <a:extLst>
              <a:ext uri="{FF2B5EF4-FFF2-40B4-BE49-F238E27FC236}">
                <a16:creationId xmlns:a16="http://schemas.microsoft.com/office/drawing/2014/main" id="{27FF471A-4A02-E843-A384-2CF3B1D4CAB4}"/>
              </a:ext>
            </a:extLst>
          </p:cNvPr>
          <p:cNvSpPr/>
          <p:nvPr userDrawn="1"/>
        </p:nvSpPr>
        <p:spPr>
          <a:xfrm>
            <a:off x="3667468" y="4647166"/>
            <a:ext cx="915255" cy="2828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solidFill>
                  <a:schemeClr val="tx1"/>
                </a:solidFill>
                <a:latin typeface="Source Sans Pro" panose="020B0503030403020204" pitchFamily="34" charset="0"/>
              </a:rPr>
              <a:t>milestone</a:t>
            </a:r>
          </a:p>
        </p:txBody>
      </p:sp>
      <p:pic>
        <p:nvPicPr>
          <p:cNvPr id="21" name="Graphic 20" descr="Badge New with solid fill">
            <a:extLst>
              <a:ext uri="{FF2B5EF4-FFF2-40B4-BE49-F238E27FC236}">
                <a16:creationId xmlns:a16="http://schemas.microsoft.com/office/drawing/2014/main" id="{157676EA-3911-8240-8162-9268F2774C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95652" y="4681749"/>
            <a:ext cx="190445" cy="190445"/>
          </a:xfrm>
          <a:prstGeom prst="rect">
            <a:avLst/>
          </a:prstGeom>
        </p:spPr>
      </p:pic>
    </p:spTree>
    <p:extLst>
      <p:ext uri="{BB962C8B-B14F-4D97-AF65-F5344CB8AC3E}">
        <p14:creationId xmlns:p14="http://schemas.microsoft.com/office/powerpoint/2010/main" val="12611893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rt Gantt Single Month">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1F2617F7-0353-C142-9B1C-F7EE0C427CCE}"/>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graphicFrame>
        <p:nvGraphicFramePr>
          <p:cNvPr id="24" name="Table 24">
            <a:extLst>
              <a:ext uri="{FF2B5EF4-FFF2-40B4-BE49-F238E27FC236}">
                <a16:creationId xmlns:a16="http://schemas.microsoft.com/office/drawing/2014/main" id="{A57DA171-028C-FF4D-BCC0-990FF2F78720}"/>
              </a:ext>
            </a:extLst>
          </p:cNvPr>
          <p:cNvGraphicFramePr>
            <a:graphicFrameLocks noGrp="1"/>
          </p:cNvGraphicFramePr>
          <p:nvPr userDrawn="1">
            <p:extLst>
              <p:ext uri="{D42A27DB-BD31-4B8C-83A1-F6EECF244321}">
                <p14:modId xmlns:p14="http://schemas.microsoft.com/office/powerpoint/2010/main" val="1334600159"/>
              </p:ext>
            </p:extLst>
          </p:nvPr>
        </p:nvGraphicFramePr>
        <p:xfrm>
          <a:off x="344869" y="846944"/>
          <a:ext cx="8509681" cy="3298880"/>
        </p:xfrm>
        <a:graphic>
          <a:graphicData uri="http://schemas.openxmlformats.org/drawingml/2006/table">
            <a:tbl>
              <a:tblPr firstRow="1" bandRow="1">
                <a:tableStyleId>{00A15C55-8517-42AA-B614-E9B94910E393}</a:tableStyleId>
              </a:tblPr>
              <a:tblGrid>
                <a:gridCol w="588286">
                  <a:extLst>
                    <a:ext uri="{9D8B030D-6E8A-4147-A177-3AD203B41FA5}">
                      <a16:colId xmlns:a16="http://schemas.microsoft.com/office/drawing/2014/main" val="1892051769"/>
                    </a:ext>
                  </a:extLst>
                </a:gridCol>
                <a:gridCol w="588286">
                  <a:extLst>
                    <a:ext uri="{9D8B030D-6E8A-4147-A177-3AD203B41FA5}">
                      <a16:colId xmlns:a16="http://schemas.microsoft.com/office/drawing/2014/main" val="686504894"/>
                    </a:ext>
                  </a:extLst>
                </a:gridCol>
                <a:gridCol w="588286">
                  <a:extLst>
                    <a:ext uri="{9D8B030D-6E8A-4147-A177-3AD203B41FA5}">
                      <a16:colId xmlns:a16="http://schemas.microsoft.com/office/drawing/2014/main" val="3433572008"/>
                    </a:ext>
                  </a:extLst>
                </a:gridCol>
                <a:gridCol w="588286">
                  <a:extLst>
                    <a:ext uri="{9D8B030D-6E8A-4147-A177-3AD203B41FA5}">
                      <a16:colId xmlns:a16="http://schemas.microsoft.com/office/drawing/2014/main" val="383357342"/>
                    </a:ext>
                  </a:extLst>
                </a:gridCol>
                <a:gridCol w="588286">
                  <a:extLst>
                    <a:ext uri="{9D8B030D-6E8A-4147-A177-3AD203B41FA5}">
                      <a16:colId xmlns:a16="http://schemas.microsoft.com/office/drawing/2014/main" val="1324295280"/>
                    </a:ext>
                  </a:extLst>
                </a:gridCol>
                <a:gridCol w="588286">
                  <a:extLst>
                    <a:ext uri="{9D8B030D-6E8A-4147-A177-3AD203B41FA5}">
                      <a16:colId xmlns:a16="http://schemas.microsoft.com/office/drawing/2014/main" val="2002442875"/>
                    </a:ext>
                  </a:extLst>
                </a:gridCol>
                <a:gridCol w="588286">
                  <a:extLst>
                    <a:ext uri="{9D8B030D-6E8A-4147-A177-3AD203B41FA5}">
                      <a16:colId xmlns:a16="http://schemas.microsoft.com/office/drawing/2014/main" val="3607594002"/>
                    </a:ext>
                  </a:extLst>
                </a:gridCol>
                <a:gridCol w="588286">
                  <a:extLst>
                    <a:ext uri="{9D8B030D-6E8A-4147-A177-3AD203B41FA5}">
                      <a16:colId xmlns:a16="http://schemas.microsoft.com/office/drawing/2014/main" val="1915894691"/>
                    </a:ext>
                  </a:extLst>
                </a:gridCol>
                <a:gridCol w="588286">
                  <a:extLst>
                    <a:ext uri="{9D8B030D-6E8A-4147-A177-3AD203B41FA5}">
                      <a16:colId xmlns:a16="http://schemas.microsoft.com/office/drawing/2014/main" val="3774569834"/>
                    </a:ext>
                  </a:extLst>
                </a:gridCol>
                <a:gridCol w="588286">
                  <a:extLst>
                    <a:ext uri="{9D8B030D-6E8A-4147-A177-3AD203B41FA5}">
                      <a16:colId xmlns:a16="http://schemas.microsoft.com/office/drawing/2014/main" val="916596500"/>
                    </a:ext>
                  </a:extLst>
                </a:gridCol>
                <a:gridCol w="588286">
                  <a:extLst>
                    <a:ext uri="{9D8B030D-6E8A-4147-A177-3AD203B41FA5}">
                      <a16:colId xmlns:a16="http://schemas.microsoft.com/office/drawing/2014/main" val="1945878299"/>
                    </a:ext>
                  </a:extLst>
                </a:gridCol>
                <a:gridCol w="2038535">
                  <a:extLst>
                    <a:ext uri="{9D8B030D-6E8A-4147-A177-3AD203B41FA5}">
                      <a16:colId xmlns:a16="http://schemas.microsoft.com/office/drawing/2014/main" val="1583558004"/>
                    </a:ext>
                  </a:extLst>
                </a:gridCol>
              </a:tblGrid>
              <a:tr h="211660">
                <a:tc gridSpan="12">
                  <a:txBody>
                    <a:bodyPr/>
                    <a:lstStyle/>
                    <a:p>
                      <a:pPr algn="ctr"/>
                      <a:r>
                        <a:rPr lang="en-US" b="0" i="0" dirty="0">
                          <a:solidFill>
                            <a:schemeClr val="accent5"/>
                          </a:solidFill>
                          <a:latin typeface="Source Sans Pro" panose="020B0503030403020204" pitchFamily="34" charset="0"/>
                        </a:rPr>
                        <a:t>Month</a:t>
                      </a:r>
                      <a:endParaRPr lang="en-US" dirty="0">
                        <a:solidFill>
                          <a:schemeClr val="accent5"/>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pPr algn="ctr"/>
                      <a:r>
                        <a:rPr lang="en-US" b="0" i="0" dirty="0">
                          <a:latin typeface="Source Sans Pro" panose="020B0503030403020204" pitchFamily="34" charset="0"/>
                        </a:rPr>
                        <a:t>February</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pPr algn="ctr"/>
                      <a:r>
                        <a:rPr lang="en-US" b="0" i="0" dirty="0">
                          <a:latin typeface="Source Sans Pro" panose="020B0503030403020204" pitchFamily="34" charset="0"/>
                        </a:rPr>
                        <a:t>March</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hMerge="1">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605972210"/>
                  </a:ext>
                </a:extLst>
              </a:tr>
              <a:tr h="374260">
                <a:tc>
                  <a:txBody>
                    <a:bodyPr/>
                    <a:lstStyle/>
                    <a:p>
                      <a:endParaRPr lang="en-US" dirty="0">
                        <a:solidFill>
                          <a:schemeClr val="tx1"/>
                        </a:solidFill>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1680909"/>
                  </a:ext>
                </a:extLst>
              </a:tr>
              <a:tr h="374260">
                <a:tc>
                  <a:txBody>
                    <a:bodyPr/>
                    <a:lstStyle/>
                    <a:p>
                      <a:endParaRPr lang="en-US" dirty="0">
                        <a:solidFill>
                          <a:schemeClr val="tx1"/>
                        </a:solidFill>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7497220"/>
                  </a:ext>
                </a:extLst>
              </a:tr>
              <a:tr h="374260">
                <a:tc>
                  <a:txBody>
                    <a:bodyPr/>
                    <a:lstStyle/>
                    <a:p>
                      <a:endParaRPr lang="en-US" dirty="0">
                        <a:solidFill>
                          <a:schemeClr val="tx1"/>
                        </a:solidFill>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1981084"/>
                  </a:ext>
                </a:extLst>
              </a:tr>
              <a:tr h="374260">
                <a:tc>
                  <a:txBody>
                    <a:bodyPr/>
                    <a:lstStyle/>
                    <a:p>
                      <a:endParaRPr lang="en-US" dirty="0">
                        <a:solidFill>
                          <a:schemeClr val="tx1"/>
                        </a:solidFill>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0762030"/>
                  </a:ext>
                </a:extLst>
              </a:tr>
              <a:tr h="374260">
                <a:tc>
                  <a:txBody>
                    <a:bodyPr/>
                    <a:lstStyle/>
                    <a:p>
                      <a:endParaRPr lang="en-US" dirty="0">
                        <a:solidFill>
                          <a:schemeClr val="tx1"/>
                        </a:solidFill>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404419"/>
                  </a:ext>
                </a:extLst>
              </a:tr>
              <a:tr h="374260">
                <a:tc>
                  <a:txBody>
                    <a:bodyPr/>
                    <a:lstStyle/>
                    <a:p>
                      <a:endParaRPr lang="en-US" dirty="0">
                        <a:solidFill>
                          <a:schemeClr val="tx1"/>
                        </a:solidFill>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6019511"/>
                  </a:ext>
                </a:extLst>
              </a:tr>
              <a:tr h="374260">
                <a:tc>
                  <a:txBody>
                    <a:bodyPr/>
                    <a:lstStyle/>
                    <a:p>
                      <a:endParaRPr lang="en-US" dirty="0">
                        <a:solidFill>
                          <a:schemeClr val="tx1"/>
                        </a:solidFill>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29840"/>
                  </a:ext>
                </a:extLst>
              </a:tr>
              <a:tr h="374260">
                <a:tc>
                  <a:txBody>
                    <a:bodyPr/>
                    <a:lstStyle/>
                    <a:p>
                      <a:endParaRPr lang="en-US" dirty="0">
                        <a:solidFill>
                          <a:schemeClr val="tx1"/>
                        </a:solidFill>
                      </a:endParaRPr>
                    </a:p>
                  </a:txBody>
                  <a:tcP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3819815"/>
                  </a:ext>
                </a:extLst>
              </a:tr>
            </a:tbl>
          </a:graphicData>
        </a:graphic>
      </p:graphicFrame>
      <p:sp>
        <p:nvSpPr>
          <p:cNvPr id="2" name="Pentagon 1">
            <a:extLst>
              <a:ext uri="{FF2B5EF4-FFF2-40B4-BE49-F238E27FC236}">
                <a16:creationId xmlns:a16="http://schemas.microsoft.com/office/drawing/2014/main" id="{54F11AFE-C7DE-F149-BBCC-A3FFE61F03AA}"/>
              </a:ext>
            </a:extLst>
          </p:cNvPr>
          <p:cNvSpPr/>
          <p:nvPr userDrawn="1"/>
        </p:nvSpPr>
        <p:spPr>
          <a:xfrm>
            <a:off x="344869" y="1207552"/>
            <a:ext cx="1184116" cy="282872"/>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Date here      </a:t>
            </a:r>
          </a:p>
        </p:txBody>
      </p:sp>
      <p:sp>
        <p:nvSpPr>
          <p:cNvPr id="7" name="Pentagon 6">
            <a:extLst>
              <a:ext uri="{FF2B5EF4-FFF2-40B4-BE49-F238E27FC236}">
                <a16:creationId xmlns:a16="http://schemas.microsoft.com/office/drawing/2014/main" id="{29452672-BF2A-ED4D-8A48-2C93A88B30C9}"/>
              </a:ext>
            </a:extLst>
          </p:cNvPr>
          <p:cNvSpPr/>
          <p:nvPr userDrawn="1"/>
        </p:nvSpPr>
        <p:spPr>
          <a:xfrm>
            <a:off x="1528985" y="1566512"/>
            <a:ext cx="2233869" cy="282872"/>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Date here      </a:t>
            </a:r>
          </a:p>
        </p:txBody>
      </p:sp>
      <p:sp>
        <p:nvSpPr>
          <p:cNvPr id="8" name="Pentagon 7">
            <a:extLst>
              <a:ext uri="{FF2B5EF4-FFF2-40B4-BE49-F238E27FC236}">
                <a16:creationId xmlns:a16="http://schemas.microsoft.com/office/drawing/2014/main" id="{F83E6265-5AC6-CD40-9BCC-4316CCA138AD}"/>
              </a:ext>
            </a:extLst>
          </p:cNvPr>
          <p:cNvSpPr/>
          <p:nvPr userDrawn="1"/>
        </p:nvSpPr>
        <p:spPr>
          <a:xfrm>
            <a:off x="3591815" y="1943973"/>
            <a:ext cx="1092017" cy="28287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Date here      </a:t>
            </a:r>
          </a:p>
        </p:txBody>
      </p:sp>
      <p:sp>
        <p:nvSpPr>
          <p:cNvPr id="9" name="Pentagon 8">
            <a:extLst>
              <a:ext uri="{FF2B5EF4-FFF2-40B4-BE49-F238E27FC236}">
                <a16:creationId xmlns:a16="http://schemas.microsoft.com/office/drawing/2014/main" id="{DCAAA52A-A995-EA41-9916-97EE026DFC17}"/>
              </a:ext>
            </a:extLst>
          </p:cNvPr>
          <p:cNvSpPr/>
          <p:nvPr userDrawn="1"/>
        </p:nvSpPr>
        <p:spPr>
          <a:xfrm>
            <a:off x="4558842" y="2325522"/>
            <a:ext cx="1092017" cy="28287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Date here      </a:t>
            </a:r>
          </a:p>
        </p:txBody>
      </p:sp>
      <p:sp>
        <p:nvSpPr>
          <p:cNvPr id="10" name="Pentagon 9">
            <a:extLst>
              <a:ext uri="{FF2B5EF4-FFF2-40B4-BE49-F238E27FC236}">
                <a16:creationId xmlns:a16="http://schemas.microsoft.com/office/drawing/2014/main" id="{3D2535C5-D553-7741-B3CF-FF8B1D15BD26}"/>
              </a:ext>
            </a:extLst>
          </p:cNvPr>
          <p:cNvSpPr/>
          <p:nvPr userDrawn="1"/>
        </p:nvSpPr>
        <p:spPr>
          <a:xfrm>
            <a:off x="5308781" y="2693719"/>
            <a:ext cx="1092017" cy="28287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Date here      </a:t>
            </a:r>
          </a:p>
        </p:txBody>
      </p:sp>
      <p:sp>
        <p:nvSpPr>
          <p:cNvPr id="11" name="Pentagon 10">
            <a:extLst>
              <a:ext uri="{FF2B5EF4-FFF2-40B4-BE49-F238E27FC236}">
                <a16:creationId xmlns:a16="http://schemas.microsoft.com/office/drawing/2014/main" id="{FF6B32ED-667D-A041-9E9E-7CA7A3486884}"/>
              </a:ext>
            </a:extLst>
          </p:cNvPr>
          <p:cNvSpPr/>
          <p:nvPr userDrawn="1"/>
        </p:nvSpPr>
        <p:spPr>
          <a:xfrm>
            <a:off x="6262652" y="3068688"/>
            <a:ext cx="1092017" cy="28287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Date here      </a:t>
            </a:r>
          </a:p>
        </p:txBody>
      </p:sp>
      <p:sp>
        <p:nvSpPr>
          <p:cNvPr id="12" name="Pentagon 11">
            <a:extLst>
              <a:ext uri="{FF2B5EF4-FFF2-40B4-BE49-F238E27FC236}">
                <a16:creationId xmlns:a16="http://schemas.microsoft.com/office/drawing/2014/main" id="{6064BB39-D2AB-0A42-A58A-CE80EFC78EE2}"/>
              </a:ext>
            </a:extLst>
          </p:cNvPr>
          <p:cNvSpPr/>
          <p:nvPr userDrawn="1"/>
        </p:nvSpPr>
        <p:spPr>
          <a:xfrm>
            <a:off x="7117846" y="3450430"/>
            <a:ext cx="1092017" cy="28287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Date here      </a:t>
            </a:r>
          </a:p>
        </p:txBody>
      </p:sp>
      <p:sp>
        <p:nvSpPr>
          <p:cNvPr id="13" name="Pentagon 12">
            <a:extLst>
              <a:ext uri="{FF2B5EF4-FFF2-40B4-BE49-F238E27FC236}">
                <a16:creationId xmlns:a16="http://schemas.microsoft.com/office/drawing/2014/main" id="{AE2832E4-546A-4344-AF06-988E9D1CD3B3}"/>
              </a:ext>
            </a:extLst>
          </p:cNvPr>
          <p:cNvSpPr/>
          <p:nvPr userDrawn="1"/>
        </p:nvSpPr>
        <p:spPr>
          <a:xfrm>
            <a:off x="7703325" y="3823688"/>
            <a:ext cx="1092017" cy="28287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Date here      </a:t>
            </a:r>
          </a:p>
        </p:txBody>
      </p:sp>
      <p:pic>
        <p:nvPicPr>
          <p:cNvPr id="14" name="Graphic 13" descr="Badge New with solid fill">
            <a:extLst>
              <a:ext uri="{FF2B5EF4-FFF2-40B4-BE49-F238E27FC236}">
                <a16:creationId xmlns:a16="http://schemas.microsoft.com/office/drawing/2014/main" id="{76440D75-D90A-E649-B7C3-1B7E0059C6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89946" y="1603331"/>
            <a:ext cx="190445" cy="190445"/>
          </a:xfrm>
          <a:prstGeom prst="rect">
            <a:avLst/>
          </a:prstGeom>
        </p:spPr>
      </p:pic>
      <p:pic>
        <p:nvPicPr>
          <p:cNvPr id="16" name="Graphic 15" descr="Badge New with solid fill">
            <a:extLst>
              <a:ext uri="{FF2B5EF4-FFF2-40B4-BE49-F238E27FC236}">
                <a16:creationId xmlns:a16="http://schemas.microsoft.com/office/drawing/2014/main" id="{03DFB722-1885-AA49-99A3-4B736FFE5C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24773" y="2748025"/>
            <a:ext cx="190445" cy="190445"/>
          </a:xfrm>
          <a:prstGeom prst="rect">
            <a:avLst/>
          </a:prstGeom>
        </p:spPr>
      </p:pic>
      <p:pic>
        <p:nvPicPr>
          <p:cNvPr id="17" name="Graphic 16" descr="Badge New with solid fill">
            <a:extLst>
              <a:ext uri="{FF2B5EF4-FFF2-40B4-BE49-F238E27FC236}">
                <a16:creationId xmlns:a16="http://schemas.microsoft.com/office/drawing/2014/main" id="{C654F79C-164A-3249-93DC-EB638B6746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4325" y="3484705"/>
            <a:ext cx="190445" cy="190445"/>
          </a:xfrm>
          <a:prstGeom prst="rect">
            <a:avLst/>
          </a:prstGeom>
        </p:spPr>
      </p:pic>
      <p:sp>
        <p:nvSpPr>
          <p:cNvPr id="15" name="Pentagon 14">
            <a:extLst>
              <a:ext uri="{FF2B5EF4-FFF2-40B4-BE49-F238E27FC236}">
                <a16:creationId xmlns:a16="http://schemas.microsoft.com/office/drawing/2014/main" id="{E23C8192-5212-324C-917D-C50B95E52F45}"/>
              </a:ext>
            </a:extLst>
          </p:cNvPr>
          <p:cNvSpPr/>
          <p:nvPr userDrawn="1"/>
        </p:nvSpPr>
        <p:spPr>
          <a:xfrm>
            <a:off x="305922" y="4681005"/>
            <a:ext cx="915255" cy="282872"/>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Team A</a:t>
            </a:r>
          </a:p>
        </p:txBody>
      </p:sp>
      <p:sp>
        <p:nvSpPr>
          <p:cNvPr id="18" name="Pentagon 17">
            <a:extLst>
              <a:ext uri="{FF2B5EF4-FFF2-40B4-BE49-F238E27FC236}">
                <a16:creationId xmlns:a16="http://schemas.microsoft.com/office/drawing/2014/main" id="{A4036661-1847-5047-826C-D82E2748B594}"/>
              </a:ext>
            </a:extLst>
          </p:cNvPr>
          <p:cNvSpPr/>
          <p:nvPr userDrawn="1"/>
        </p:nvSpPr>
        <p:spPr>
          <a:xfrm>
            <a:off x="1339268" y="4681005"/>
            <a:ext cx="915255" cy="28287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Team B</a:t>
            </a:r>
          </a:p>
        </p:txBody>
      </p:sp>
      <p:sp>
        <p:nvSpPr>
          <p:cNvPr id="19" name="Pentagon 18">
            <a:extLst>
              <a:ext uri="{FF2B5EF4-FFF2-40B4-BE49-F238E27FC236}">
                <a16:creationId xmlns:a16="http://schemas.microsoft.com/office/drawing/2014/main" id="{8C061F99-6559-E547-9BB3-A94D741F51D2}"/>
              </a:ext>
            </a:extLst>
          </p:cNvPr>
          <p:cNvSpPr/>
          <p:nvPr userDrawn="1"/>
        </p:nvSpPr>
        <p:spPr>
          <a:xfrm>
            <a:off x="2335444" y="4681005"/>
            <a:ext cx="915255" cy="28287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latin typeface="Source Sans Pro" panose="020B0503030403020204" pitchFamily="34" charset="0"/>
              </a:rPr>
              <a:t>Team C</a:t>
            </a:r>
          </a:p>
        </p:txBody>
      </p:sp>
      <p:sp>
        <p:nvSpPr>
          <p:cNvPr id="20" name="Pentagon 19">
            <a:extLst>
              <a:ext uri="{FF2B5EF4-FFF2-40B4-BE49-F238E27FC236}">
                <a16:creationId xmlns:a16="http://schemas.microsoft.com/office/drawing/2014/main" id="{27FF471A-4A02-E843-A384-2CF3B1D4CAB4}"/>
              </a:ext>
            </a:extLst>
          </p:cNvPr>
          <p:cNvSpPr/>
          <p:nvPr userDrawn="1"/>
        </p:nvSpPr>
        <p:spPr>
          <a:xfrm>
            <a:off x="3591815" y="4681005"/>
            <a:ext cx="915255" cy="2828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0" i="0" dirty="0">
                <a:solidFill>
                  <a:schemeClr val="tx1"/>
                </a:solidFill>
                <a:latin typeface="Source Sans Pro" panose="020B0503030403020204" pitchFamily="34" charset="0"/>
              </a:rPr>
              <a:t>milestone</a:t>
            </a:r>
          </a:p>
        </p:txBody>
      </p:sp>
      <p:pic>
        <p:nvPicPr>
          <p:cNvPr id="21" name="Graphic 20" descr="Badge New with solid fill">
            <a:extLst>
              <a:ext uri="{FF2B5EF4-FFF2-40B4-BE49-F238E27FC236}">
                <a16:creationId xmlns:a16="http://schemas.microsoft.com/office/drawing/2014/main" id="{157676EA-3911-8240-8162-9268F2774C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19999" y="4715588"/>
            <a:ext cx="190445" cy="190445"/>
          </a:xfrm>
          <a:prstGeom prst="rect">
            <a:avLst/>
          </a:prstGeom>
        </p:spPr>
      </p:pic>
    </p:spTree>
    <p:extLst>
      <p:ext uri="{BB962C8B-B14F-4D97-AF65-F5344CB8AC3E}">
        <p14:creationId xmlns:p14="http://schemas.microsoft.com/office/powerpoint/2010/main" val="6160534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Photos with titl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E7DA425-DD04-6348-A676-3280BC632800}"/>
              </a:ext>
            </a:extLst>
          </p:cNvPr>
          <p:cNvSpPr>
            <a:spLocks noGrp="1"/>
          </p:cNvSpPr>
          <p:nvPr>
            <p:ph type="pic" sz="quarter" idx="10"/>
          </p:nvPr>
        </p:nvSpPr>
        <p:spPr>
          <a:xfrm>
            <a:off x="342900" y="940676"/>
            <a:ext cx="4123997" cy="3650374"/>
          </a:xfrm>
          <a:prstGeom prst="rect">
            <a:avLst/>
          </a:prstGeom>
          <a:ln w="6350">
            <a:solidFill>
              <a:schemeClr val="bg1">
                <a:lumMod val="75000"/>
              </a:schemeClr>
            </a:solidFill>
          </a:ln>
        </p:spPr>
        <p:txBody>
          <a:bodyPr/>
          <a:lstStyle>
            <a:lvl1pPr marL="0" indent="0" algn="ctr">
              <a:buNone/>
              <a:defRPr>
                <a:solidFill>
                  <a:schemeClr val="bg1">
                    <a:lumMod val="50000"/>
                  </a:schemeClr>
                </a:solidFill>
              </a:defRPr>
            </a:lvl1pPr>
          </a:lstStyle>
          <a:p>
            <a:r>
              <a:rPr lang="en-US" dirty="0"/>
              <a:t>Click icon to add picture</a:t>
            </a:r>
          </a:p>
        </p:txBody>
      </p:sp>
      <p:sp>
        <p:nvSpPr>
          <p:cNvPr id="4" name="Picture Placeholder 2">
            <a:extLst>
              <a:ext uri="{FF2B5EF4-FFF2-40B4-BE49-F238E27FC236}">
                <a16:creationId xmlns:a16="http://schemas.microsoft.com/office/drawing/2014/main" id="{25192B5E-DC1B-2E4A-92D2-8838D9772DB2}"/>
              </a:ext>
            </a:extLst>
          </p:cNvPr>
          <p:cNvSpPr>
            <a:spLocks noGrp="1"/>
          </p:cNvSpPr>
          <p:nvPr>
            <p:ph type="pic" sz="quarter" idx="11"/>
          </p:nvPr>
        </p:nvSpPr>
        <p:spPr>
          <a:xfrm>
            <a:off x="4677103" y="940676"/>
            <a:ext cx="4123997" cy="3650374"/>
          </a:xfrm>
          <a:prstGeom prst="rect">
            <a:avLst/>
          </a:prstGeom>
          <a:ln w="6350">
            <a:solidFill>
              <a:schemeClr val="bg1">
                <a:lumMod val="75000"/>
              </a:schemeClr>
            </a:solidFill>
          </a:ln>
        </p:spPr>
        <p:txBody>
          <a:bodyPr/>
          <a:lstStyle>
            <a:lvl1pPr marL="0" indent="0" algn="ctr">
              <a:buNone/>
              <a:defRPr>
                <a:solidFill>
                  <a:schemeClr val="bg1">
                    <a:lumMod val="50000"/>
                  </a:schemeClr>
                </a:solidFill>
              </a:defRPr>
            </a:lvl1pPr>
          </a:lstStyle>
          <a:p>
            <a:r>
              <a:rPr lang="en-US" dirty="0"/>
              <a:t>Click icon to add picture</a:t>
            </a:r>
          </a:p>
        </p:txBody>
      </p:sp>
      <p:sp>
        <p:nvSpPr>
          <p:cNvPr id="6" name="Title Placeholder 4">
            <a:extLst>
              <a:ext uri="{FF2B5EF4-FFF2-40B4-BE49-F238E27FC236}">
                <a16:creationId xmlns:a16="http://schemas.microsoft.com/office/drawing/2014/main" id="{8B3B2342-F70C-074D-B998-4ED0B2897A92}"/>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spTree>
    <p:extLst>
      <p:ext uri="{BB962C8B-B14F-4D97-AF65-F5344CB8AC3E}">
        <p14:creationId xmlns:p14="http://schemas.microsoft.com/office/powerpoint/2010/main" val="35614645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rt Pie Multi Color">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1F2617F7-0353-C142-9B1C-F7EE0C427CCE}"/>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graphicFrame>
        <p:nvGraphicFramePr>
          <p:cNvPr id="3" name="Chart 2">
            <a:extLst>
              <a:ext uri="{FF2B5EF4-FFF2-40B4-BE49-F238E27FC236}">
                <a16:creationId xmlns:a16="http://schemas.microsoft.com/office/drawing/2014/main" id="{AD7E74DD-A8B7-164B-8832-8A77899D1CBF}"/>
              </a:ext>
            </a:extLst>
          </p:cNvPr>
          <p:cNvGraphicFramePr/>
          <p:nvPr userDrawn="1">
            <p:extLst>
              <p:ext uri="{D42A27DB-BD31-4B8C-83A1-F6EECF244321}">
                <p14:modId xmlns:p14="http://schemas.microsoft.com/office/powerpoint/2010/main" val="3379384862"/>
              </p:ext>
            </p:extLst>
          </p:nvPr>
        </p:nvGraphicFramePr>
        <p:xfrm>
          <a:off x="1905802" y="843374"/>
          <a:ext cx="4889634" cy="42323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63014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hart Pie Multi Color">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1F2617F7-0353-C142-9B1C-F7EE0C427CCE}"/>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graphicFrame>
        <p:nvGraphicFramePr>
          <p:cNvPr id="3" name="Chart 2">
            <a:extLst>
              <a:ext uri="{FF2B5EF4-FFF2-40B4-BE49-F238E27FC236}">
                <a16:creationId xmlns:a16="http://schemas.microsoft.com/office/drawing/2014/main" id="{AD7E74DD-A8B7-164B-8832-8A77899D1CBF}"/>
              </a:ext>
            </a:extLst>
          </p:cNvPr>
          <p:cNvGraphicFramePr/>
          <p:nvPr userDrawn="1">
            <p:extLst>
              <p:ext uri="{D42A27DB-BD31-4B8C-83A1-F6EECF244321}">
                <p14:modId xmlns:p14="http://schemas.microsoft.com/office/powerpoint/2010/main" val="947408746"/>
              </p:ext>
            </p:extLst>
          </p:nvPr>
        </p:nvGraphicFramePr>
        <p:xfrm>
          <a:off x="1905802" y="843374"/>
          <a:ext cx="4889634" cy="42323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25067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rt Pie Mono color">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1F2617F7-0353-C142-9B1C-F7EE0C427CCE}"/>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graphicFrame>
        <p:nvGraphicFramePr>
          <p:cNvPr id="3" name="Chart 2">
            <a:extLst>
              <a:ext uri="{FF2B5EF4-FFF2-40B4-BE49-F238E27FC236}">
                <a16:creationId xmlns:a16="http://schemas.microsoft.com/office/drawing/2014/main" id="{AD7E74DD-A8B7-164B-8832-8A77899D1CBF}"/>
              </a:ext>
            </a:extLst>
          </p:cNvPr>
          <p:cNvGraphicFramePr/>
          <p:nvPr userDrawn="1">
            <p:extLst>
              <p:ext uri="{D42A27DB-BD31-4B8C-83A1-F6EECF244321}">
                <p14:modId xmlns:p14="http://schemas.microsoft.com/office/powerpoint/2010/main" val="3552995049"/>
              </p:ext>
            </p:extLst>
          </p:nvPr>
        </p:nvGraphicFramePr>
        <p:xfrm>
          <a:off x="2193340" y="1011588"/>
          <a:ext cx="4407757" cy="38152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80295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hart Pie Mono color">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1F2617F7-0353-C142-9B1C-F7EE0C427CCE}"/>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graphicFrame>
        <p:nvGraphicFramePr>
          <p:cNvPr id="3" name="Chart 2">
            <a:extLst>
              <a:ext uri="{FF2B5EF4-FFF2-40B4-BE49-F238E27FC236}">
                <a16:creationId xmlns:a16="http://schemas.microsoft.com/office/drawing/2014/main" id="{AD7E74DD-A8B7-164B-8832-8A77899D1CBF}"/>
              </a:ext>
            </a:extLst>
          </p:cNvPr>
          <p:cNvGraphicFramePr/>
          <p:nvPr userDrawn="1">
            <p:extLst>
              <p:ext uri="{D42A27DB-BD31-4B8C-83A1-F6EECF244321}">
                <p14:modId xmlns:p14="http://schemas.microsoft.com/office/powerpoint/2010/main" val="885882324"/>
              </p:ext>
            </p:extLst>
          </p:nvPr>
        </p:nvGraphicFramePr>
        <p:xfrm>
          <a:off x="2193340" y="1011588"/>
          <a:ext cx="4407757" cy="38152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611863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hart Pie Mono color">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1F2617F7-0353-C142-9B1C-F7EE0C427CCE}"/>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graphicFrame>
        <p:nvGraphicFramePr>
          <p:cNvPr id="3" name="Chart 2">
            <a:extLst>
              <a:ext uri="{FF2B5EF4-FFF2-40B4-BE49-F238E27FC236}">
                <a16:creationId xmlns:a16="http://schemas.microsoft.com/office/drawing/2014/main" id="{AD7E74DD-A8B7-164B-8832-8A77899D1CBF}"/>
              </a:ext>
            </a:extLst>
          </p:cNvPr>
          <p:cNvGraphicFramePr/>
          <p:nvPr userDrawn="1">
            <p:extLst>
              <p:ext uri="{D42A27DB-BD31-4B8C-83A1-F6EECF244321}">
                <p14:modId xmlns:p14="http://schemas.microsoft.com/office/powerpoint/2010/main" val="2844802964"/>
              </p:ext>
            </p:extLst>
          </p:nvPr>
        </p:nvGraphicFramePr>
        <p:xfrm>
          <a:off x="2193340" y="1011588"/>
          <a:ext cx="4407757" cy="38152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96731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rt Bar Vertical Single">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1F2617F7-0353-C142-9B1C-F7EE0C427CCE}"/>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graphicFrame>
        <p:nvGraphicFramePr>
          <p:cNvPr id="2" name="Chart 1">
            <a:extLst>
              <a:ext uri="{FF2B5EF4-FFF2-40B4-BE49-F238E27FC236}">
                <a16:creationId xmlns:a16="http://schemas.microsoft.com/office/drawing/2014/main" id="{A5F243C5-D83A-814B-82B2-DC48D3BD9AE1}"/>
              </a:ext>
            </a:extLst>
          </p:cNvPr>
          <p:cNvGraphicFramePr/>
          <p:nvPr userDrawn="1">
            <p:extLst>
              <p:ext uri="{D42A27DB-BD31-4B8C-83A1-F6EECF244321}">
                <p14:modId xmlns:p14="http://schemas.microsoft.com/office/powerpoint/2010/main" val="4278191915"/>
              </p:ext>
            </p:extLst>
          </p:nvPr>
        </p:nvGraphicFramePr>
        <p:xfrm>
          <a:off x="1524000" y="957761"/>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90463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rt Bar Vertical Multi">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1F2617F7-0353-C142-9B1C-F7EE0C427CCE}"/>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dirty="0"/>
              <a:t>Click to edit Master title style</a:t>
            </a:r>
          </a:p>
        </p:txBody>
      </p:sp>
      <p:graphicFrame>
        <p:nvGraphicFramePr>
          <p:cNvPr id="2" name="Chart 1">
            <a:extLst>
              <a:ext uri="{FF2B5EF4-FFF2-40B4-BE49-F238E27FC236}">
                <a16:creationId xmlns:a16="http://schemas.microsoft.com/office/drawing/2014/main" id="{A5F243C5-D83A-814B-82B2-DC48D3BD9AE1}"/>
              </a:ext>
            </a:extLst>
          </p:cNvPr>
          <p:cNvGraphicFramePr/>
          <p:nvPr userDrawn="1">
            <p:extLst>
              <p:ext uri="{D42A27DB-BD31-4B8C-83A1-F6EECF244321}">
                <p14:modId xmlns:p14="http://schemas.microsoft.com/office/powerpoint/2010/main" val="3336578461"/>
              </p:ext>
            </p:extLst>
          </p:nvPr>
        </p:nvGraphicFramePr>
        <p:xfrm>
          <a:off x="1524000" y="957761"/>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6135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rt Bar Horizontal">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1F2617F7-0353-C142-9B1C-F7EE0C427CCE}"/>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graphicFrame>
        <p:nvGraphicFramePr>
          <p:cNvPr id="3" name="Chart 2">
            <a:extLst>
              <a:ext uri="{FF2B5EF4-FFF2-40B4-BE49-F238E27FC236}">
                <a16:creationId xmlns:a16="http://schemas.microsoft.com/office/drawing/2014/main" id="{F7EBE5CB-04EB-FF43-A099-0AAE14E9FDEC}"/>
              </a:ext>
            </a:extLst>
          </p:cNvPr>
          <p:cNvGraphicFramePr/>
          <p:nvPr userDrawn="1">
            <p:extLst>
              <p:ext uri="{D42A27DB-BD31-4B8C-83A1-F6EECF244321}">
                <p14:modId xmlns:p14="http://schemas.microsoft.com/office/powerpoint/2010/main" val="2107524201"/>
              </p:ext>
            </p:extLst>
          </p:nvPr>
        </p:nvGraphicFramePr>
        <p:xfrm>
          <a:off x="1438030" y="888261"/>
          <a:ext cx="6596185"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67064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118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rt Timelin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45FC-620F-FD4F-9C81-C42E11F50004}"/>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26F9011B-0444-444B-8CB1-DD7931248512}"/>
              </a:ext>
            </a:extLst>
          </p:cNvPr>
          <p:cNvCxnSpPr/>
          <p:nvPr userDrawn="1"/>
        </p:nvCxnSpPr>
        <p:spPr>
          <a:xfrm flipH="1">
            <a:off x="0" y="2768146"/>
            <a:ext cx="9144000" cy="0"/>
          </a:xfrm>
          <a:prstGeom prst="line">
            <a:avLst/>
          </a:prstGeom>
          <a:ln w="12700">
            <a:solidFill>
              <a:schemeClr val="accent2"/>
            </a:solidFill>
            <a:tailEnd w="sm" len="sm"/>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9CBB52A-6ECC-6E4E-A13B-17125EF36A4C}"/>
              </a:ext>
            </a:extLst>
          </p:cNvPr>
          <p:cNvCxnSpPr/>
          <p:nvPr userDrawn="1"/>
        </p:nvCxnSpPr>
        <p:spPr>
          <a:xfrm>
            <a:off x="426719" y="1785206"/>
            <a:ext cx="0" cy="973137"/>
          </a:xfrm>
          <a:prstGeom prst="line">
            <a:avLst/>
          </a:prstGeom>
          <a:ln>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B131153-45E3-6646-8019-323AF98590F4}"/>
              </a:ext>
            </a:extLst>
          </p:cNvPr>
          <p:cNvSpPr txBox="1"/>
          <p:nvPr userDrawn="1"/>
        </p:nvSpPr>
        <p:spPr>
          <a:xfrm>
            <a:off x="299459" y="1422195"/>
            <a:ext cx="949722" cy="304699"/>
          </a:xfrm>
          <a:prstGeom prst="rect">
            <a:avLst/>
          </a:prstGeom>
          <a:noFill/>
        </p:spPr>
        <p:txBody>
          <a:bodyPr wrap="square" rtlCol="0">
            <a:spAutoFit/>
          </a:bodyPr>
          <a:lstStyle/>
          <a:p>
            <a:pPr>
              <a:lnSpc>
                <a:spcPct val="120000"/>
              </a:lnSpc>
            </a:pPr>
            <a:r>
              <a:rPr lang="en-US" sz="1200" b="1" spc="-10" dirty="0">
                <a:solidFill>
                  <a:schemeClr val="bg2"/>
                </a:solidFill>
                <a:latin typeface="Source Sans Pro SemiBold" charset="0"/>
                <a:ea typeface="Source Sans Pro SemiBold" charset="0"/>
                <a:cs typeface="Source Sans Pro SemiBold" charset="0"/>
              </a:rPr>
              <a:t>Call out</a:t>
            </a:r>
          </a:p>
        </p:txBody>
      </p:sp>
      <p:cxnSp>
        <p:nvCxnSpPr>
          <p:cNvPr id="6" name="Straight Connector 5">
            <a:extLst>
              <a:ext uri="{FF2B5EF4-FFF2-40B4-BE49-F238E27FC236}">
                <a16:creationId xmlns:a16="http://schemas.microsoft.com/office/drawing/2014/main" id="{70BD38FB-2EF6-E345-B09B-8615BC346D3C}"/>
              </a:ext>
            </a:extLst>
          </p:cNvPr>
          <p:cNvCxnSpPr>
            <a:cxnSpLocks/>
          </p:cNvCxnSpPr>
          <p:nvPr userDrawn="1"/>
        </p:nvCxnSpPr>
        <p:spPr>
          <a:xfrm>
            <a:off x="1785257" y="2768382"/>
            <a:ext cx="0" cy="503864"/>
          </a:xfrm>
          <a:prstGeom prst="line">
            <a:avLst/>
          </a:prstGeom>
          <a:ln>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84725E9-E118-FE44-875E-67FE2D21C650}"/>
              </a:ext>
            </a:extLst>
          </p:cNvPr>
          <p:cNvSpPr txBox="1"/>
          <p:nvPr userDrawn="1"/>
        </p:nvSpPr>
        <p:spPr>
          <a:xfrm>
            <a:off x="1643254" y="3306949"/>
            <a:ext cx="747237" cy="304699"/>
          </a:xfrm>
          <a:prstGeom prst="rect">
            <a:avLst/>
          </a:prstGeom>
          <a:noFill/>
        </p:spPr>
        <p:txBody>
          <a:bodyPr wrap="square" rtlCol="0">
            <a:spAutoFit/>
          </a:bodyPr>
          <a:lstStyle/>
          <a:p>
            <a:pPr>
              <a:lnSpc>
                <a:spcPct val="120000"/>
              </a:lnSpc>
            </a:pPr>
            <a:r>
              <a:rPr lang="en-US" sz="1200" b="1" spc="-10" dirty="0">
                <a:solidFill>
                  <a:schemeClr val="bg2"/>
                </a:solidFill>
                <a:latin typeface="Source Sans Pro SemiBold" charset="0"/>
                <a:ea typeface="Source Sans Pro SemiBold" charset="0"/>
                <a:cs typeface="Source Sans Pro SemiBold" charset="0"/>
              </a:rPr>
              <a:t>Call out</a:t>
            </a:r>
          </a:p>
        </p:txBody>
      </p:sp>
      <p:cxnSp>
        <p:nvCxnSpPr>
          <p:cNvPr id="9" name="Straight Connector 8">
            <a:extLst>
              <a:ext uri="{FF2B5EF4-FFF2-40B4-BE49-F238E27FC236}">
                <a16:creationId xmlns:a16="http://schemas.microsoft.com/office/drawing/2014/main" id="{A238994B-DB3F-BC40-9EE5-5FA1E56A66B0}"/>
              </a:ext>
            </a:extLst>
          </p:cNvPr>
          <p:cNvCxnSpPr>
            <a:cxnSpLocks/>
          </p:cNvCxnSpPr>
          <p:nvPr userDrawn="1"/>
        </p:nvCxnSpPr>
        <p:spPr>
          <a:xfrm flipV="1">
            <a:off x="3287486" y="2076994"/>
            <a:ext cx="0" cy="691388"/>
          </a:xfrm>
          <a:prstGeom prst="line">
            <a:avLst/>
          </a:prstGeom>
          <a:ln>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0105185-A433-D346-87D2-0CBD61AA49A5}"/>
              </a:ext>
            </a:extLst>
          </p:cNvPr>
          <p:cNvSpPr txBox="1"/>
          <p:nvPr userDrawn="1"/>
        </p:nvSpPr>
        <p:spPr>
          <a:xfrm>
            <a:off x="3158546" y="1750074"/>
            <a:ext cx="747237" cy="304699"/>
          </a:xfrm>
          <a:prstGeom prst="rect">
            <a:avLst/>
          </a:prstGeom>
          <a:noFill/>
        </p:spPr>
        <p:txBody>
          <a:bodyPr wrap="square" rtlCol="0">
            <a:spAutoFit/>
          </a:bodyPr>
          <a:lstStyle/>
          <a:p>
            <a:pPr>
              <a:lnSpc>
                <a:spcPct val="120000"/>
              </a:lnSpc>
            </a:pPr>
            <a:r>
              <a:rPr lang="en-US" sz="1200" b="1" spc="-10" dirty="0">
                <a:solidFill>
                  <a:schemeClr val="bg2"/>
                </a:solidFill>
                <a:latin typeface="Source Sans Pro SemiBold" charset="0"/>
                <a:ea typeface="Source Sans Pro SemiBold" charset="0"/>
                <a:cs typeface="Source Sans Pro SemiBold" charset="0"/>
              </a:rPr>
              <a:t>Call out</a:t>
            </a:r>
          </a:p>
        </p:txBody>
      </p:sp>
      <p:cxnSp>
        <p:nvCxnSpPr>
          <p:cNvPr id="12" name="Straight Connector 11">
            <a:extLst>
              <a:ext uri="{FF2B5EF4-FFF2-40B4-BE49-F238E27FC236}">
                <a16:creationId xmlns:a16="http://schemas.microsoft.com/office/drawing/2014/main" id="{CCFA1E40-F75A-3642-B259-5F41127A30D3}"/>
              </a:ext>
            </a:extLst>
          </p:cNvPr>
          <p:cNvCxnSpPr>
            <a:cxnSpLocks/>
          </p:cNvCxnSpPr>
          <p:nvPr userDrawn="1"/>
        </p:nvCxnSpPr>
        <p:spPr>
          <a:xfrm flipV="1">
            <a:off x="5135881" y="2765474"/>
            <a:ext cx="0" cy="518030"/>
          </a:xfrm>
          <a:prstGeom prst="line">
            <a:avLst/>
          </a:prstGeom>
          <a:ln>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9AED8EE-54BE-BC49-BB1B-477993FBF92B}"/>
              </a:ext>
            </a:extLst>
          </p:cNvPr>
          <p:cNvSpPr txBox="1"/>
          <p:nvPr userDrawn="1"/>
        </p:nvSpPr>
        <p:spPr>
          <a:xfrm>
            <a:off x="5020003" y="3395994"/>
            <a:ext cx="747237" cy="304699"/>
          </a:xfrm>
          <a:prstGeom prst="rect">
            <a:avLst/>
          </a:prstGeom>
          <a:noFill/>
        </p:spPr>
        <p:txBody>
          <a:bodyPr wrap="square" rtlCol="0">
            <a:spAutoFit/>
          </a:bodyPr>
          <a:lstStyle/>
          <a:p>
            <a:pPr>
              <a:lnSpc>
                <a:spcPct val="120000"/>
              </a:lnSpc>
            </a:pPr>
            <a:r>
              <a:rPr lang="en-US" sz="1200" b="1" spc="-10" dirty="0">
                <a:solidFill>
                  <a:schemeClr val="bg2"/>
                </a:solidFill>
                <a:latin typeface="Source Sans Pro SemiBold" charset="0"/>
                <a:ea typeface="Source Sans Pro SemiBold" charset="0"/>
                <a:cs typeface="Source Sans Pro SemiBold" charset="0"/>
              </a:rPr>
              <a:t>Call out</a:t>
            </a:r>
          </a:p>
        </p:txBody>
      </p:sp>
      <p:cxnSp>
        <p:nvCxnSpPr>
          <p:cNvPr id="15" name="Straight Connector 14">
            <a:extLst>
              <a:ext uri="{FF2B5EF4-FFF2-40B4-BE49-F238E27FC236}">
                <a16:creationId xmlns:a16="http://schemas.microsoft.com/office/drawing/2014/main" id="{36414E44-1495-294F-9F72-9CEB4F56FA08}"/>
              </a:ext>
            </a:extLst>
          </p:cNvPr>
          <p:cNvCxnSpPr>
            <a:cxnSpLocks/>
          </p:cNvCxnSpPr>
          <p:nvPr userDrawn="1"/>
        </p:nvCxnSpPr>
        <p:spPr>
          <a:xfrm flipV="1">
            <a:off x="6768738" y="2762794"/>
            <a:ext cx="0" cy="1129937"/>
          </a:xfrm>
          <a:prstGeom prst="line">
            <a:avLst/>
          </a:prstGeom>
          <a:ln>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9A15833-892C-574D-8FF6-60F86A7340C5}"/>
              </a:ext>
            </a:extLst>
          </p:cNvPr>
          <p:cNvSpPr txBox="1"/>
          <p:nvPr userDrawn="1"/>
        </p:nvSpPr>
        <p:spPr>
          <a:xfrm>
            <a:off x="6613672" y="3951165"/>
            <a:ext cx="747237" cy="304699"/>
          </a:xfrm>
          <a:prstGeom prst="rect">
            <a:avLst/>
          </a:prstGeom>
          <a:noFill/>
        </p:spPr>
        <p:txBody>
          <a:bodyPr wrap="square" rtlCol="0">
            <a:spAutoFit/>
          </a:bodyPr>
          <a:lstStyle/>
          <a:p>
            <a:pPr>
              <a:lnSpc>
                <a:spcPct val="120000"/>
              </a:lnSpc>
            </a:pPr>
            <a:r>
              <a:rPr lang="en-US" sz="1200" b="1" spc="-10" dirty="0">
                <a:solidFill>
                  <a:schemeClr val="bg2"/>
                </a:solidFill>
                <a:latin typeface="Source Sans Pro SemiBold" charset="0"/>
                <a:ea typeface="Source Sans Pro SemiBold" charset="0"/>
                <a:cs typeface="Source Sans Pro SemiBold" charset="0"/>
              </a:rPr>
              <a:t>Call out</a:t>
            </a:r>
          </a:p>
        </p:txBody>
      </p:sp>
      <p:cxnSp>
        <p:nvCxnSpPr>
          <p:cNvPr id="18" name="Straight Connector 17">
            <a:extLst>
              <a:ext uri="{FF2B5EF4-FFF2-40B4-BE49-F238E27FC236}">
                <a16:creationId xmlns:a16="http://schemas.microsoft.com/office/drawing/2014/main" id="{E5161922-84B0-9943-9DC9-0226B7E86D79}"/>
              </a:ext>
            </a:extLst>
          </p:cNvPr>
          <p:cNvCxnSpPr>
            <a:cxnSpLocks/>
          </p:cNvCxnSpPr>
          <p:nvPr userDrawn="1"/>
        </p:nvCxnSpPr>
        <p:spPr>
          <a:xfrm flipV="1">
            <a:off x="7630887" y="2076994"/>
            <a:ext cx="0" cy="672738"/>
          </a:xfrm>
          <a:prstGeom prst="line">
            <a:avLst/>
          </a:prstGeom>
          <a:ln>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D2FC8F9-3D0D-484E-9E2F-4991752B2D2F}"/>
              </a:ext>
            </a:extLst>
          </p:cNvPr>
          <p:cNvSpPr txBox="1"/>
          <p:nvPr userDrawn="1"/>
        </p:nvSpPr>
        <p:spPr>
          <a:xfrm>
            <a:off x="7501946" y="1704354"/>
            <a:ext cx="747237" cy="304699"/>
          </a:xfrm>
          <a:prstGeom prst="rect">
            <a:avLst/>
          </a:prstGeom>
          <a:noFill/>
        </p:spPr>
        <p:txBody>
          <a:bodyPr wrap="square" rtlCol="0">
            <a:spAutoFit/>
          </a:bodyPr>
          <a:lstStyle/>
          <a:p>
            <a:pPr>
              <a:lnSpc>
                <a:spcPct val="120000"/>
              </a:lnSpc>
            </a:pPr>
            <a:r>
              <a:rPr lang="en-US" sz="1200" b="1" spc="-10" dirty="0">
                <a:solidFill>
                  <a:schemeClr val="bg2"/>
                </a:solidFill>
                <a:latin typeface="Source Sans Pro SemiBold" charset="0"/>
                <a:ea typeface="Source Sans Pro SemiBold" charset="0"/>
                <a:cs typeface="Source Sans Pro SemiBold" charset="0"/>
              </a:rPr>
              <a:t>Call out</a:t>
            </a:r>
          </a:p>
        </p:txBody>
      </p:sp>
    </p:spTree>
    <p:extLst>
      <p:ext uri="{BB962C8B-B14F-4D97-AF65-F5344CB8AC3E}">
        <p14:creationId xmlns:p14="http://schemas.microsoft.com/office/powerpoint/2010/main" val="23599301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rt Bar w. Labels">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DFD380B-2E84-F542-BE62-D538DDAEBE2F}"/>
              </a:ext>
            </a:extLst>
          </p:cNvPr>
          <p:cNvSpPr/>
          <p:nvPr userDrawn="1"/>
        </p:nvSpPr>
        <p:spPr>
          <a:xfrm>
            <a:off x="727203" y="3901441"/>
            <a:ext cx="7480794" cy="385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F2195C-078A-A142-AA4C-1C37A39512D6}"/>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4ED87772-D224-C545-AFB7-7DEF4C77467A}"/>
              </a:ext>
            </a:extLst>
          </p:cNvPr>
          <p:cNvSpPr/>
          <p:nvPr userDrawn="1"/>
        </p:nvSpPr>
        <p:spPr>
          <a:xfrm>
            <a:off x="727203" y="1835041"/>
            <a:ext cx="7480794" cy="385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0D10731-51DF-5B42-8BDB-FD36FC92189F}"/>
              </a:ext>
            </a:extLst>
          </p:cNvPr>
          <p:cNvSpPr/>
          <p:nvPr userDrawn="1"/>
        </p:nvSpPr>
        <p:spPr>
          <a:xfrm>
            <a:off x="1793001" y="1835041"/>
            <a:ext cx="1490187" cy="385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3DFB3E80-2B25-774D-A676-C0ED5882F961}"/>
              </a:ext>
            </a:extLst>
          </p:cNvPr>
          <p:cNvCxnSpPr>
            <a:cxnSpLocks/>
          </p:cNvCxnSpPr>
          <p:nvPr userDrawn="1"/>
        </p:nvCxnSpPr>
        <p:spPr>
          <a:xfrm>
            <a:off x="891741" y="1500097"/>
            <a:ext cx="0" cy="502321"/>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4" name="TextBox 13">
            <a:extLst>
              <a:ext uri="{FF2B5EF4-FFF2-40B4-BE49-F238E27FC236}">
                <a16:creationId xmlns:a16="http://schemas.microsoft.com/office/drawing/2014/main" id="{206EE404-2969-7D4B-BBEB-2A302AD314D0}"/>
              </a:ext>
            </a:extLst>
          </p:cNvPr>
          <p:cNvSpPr txBox="1"/>
          <p:nvPr userDrawn="1"/>
        </p:nvSpPr>
        <p:spPr>
          <a:xfrm>
            <a:off x="610813" y="922818"/>
            <a:ext cx="2364377" cy="357790"/>
          </a:xfrm>
          <a:prstGeom prst="rect">
            <a:avLst/>
          </a:prstGeom>
        </p:spPr>
        <p:txBody>
          <a:bodyPr wrap="square" rtlCol="0">
            <a:spAutoFit/>
          </a:bodyPr>
          <a:lstStyle/>
          <a:p>
            <a: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pPr>
            <a:r>
              <a:rPr kumimoji="0" lang="en-US" sz="1500" b="1" i="0" u="none" strike="noStrike" kern="0" cap="none" spc="0" normalizeH="0" baseline="0" noProof="0" dirty="0">
                <a:ln>
                  <a:noFill/>
                </a:ln>
                <a:solidFill>
                  <a:schemeClr val="accent6"/>
                </a:solidFill>
                <a:effectLst/>
                <a:uLnTx/>
                <a:uFillTx/>
                <a:latin typeface="Source Sans Pro" panose="020B0503030403020204" pitchFamily="34" charset="0"/>
                <a:ea typeface="Source Sans Pro" panose="020B0503030403020204" pitchFamily="34" charset="0"/>
                <a:cs typeface="Arial"/>
                <a:sym typeface="Arial"/>
              </a:rPr>
              <a:t>Title</a:t>
            </a:r>
          </a:p>
        </p:txBody>
      </p:sp>
      <p:cxnSp>
        <p:nvCxnSpPr>
          <p:cNvPr id="16" name="Straight Connector 15">
            <a:extLst>
              <a:ext uri="{FF2B5EF4-FFF2-40B4-BE49-F238E27FC236}">
                <a16:creationId xmlns:a16="http://schemas.microsoft.com/office/drawing/2014/main" id="{29194460-516E-B645-BA2C-34B265D823C7}"/>
              </a:ext>
            </a:extLst>
          </p:cNvPr>
          <p:cNvCxnSpPr/>
          <p:nvPr userDrawn="1"/>
        </p:nvCxnSpPr>
        <p:spPr>
          <a:xfrm>
            <a:off x="2046795" y="2069515"/>
            <a:ext cx="0" cy="502321"/>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8" name="TextBox 17">
            <a:extLst>
              <a:ext uri="{FF2B5EF4-FFF2-40B4-BE49-F238E27FC236}">
                <a16:creationId xmlns:a16="http://schemas.microsoft.com/office/drawing/2014/main" id="{15B244E3-F13E-284E-9B56-43BB260A1D56}"/>
              </a:ext>
            </a:extLst>
          </p:cNvPr>
          <p:cNvSpPr txBox="1"/>
          <p:nvPr userDrawn="1"/>
        </p:nvSpPr>
        <p:spPr>
          <a:xfrm>
            <a:off x="2050813" y="2262598"/>
            <a:ext cx="2256817" cy="304699"/>
          </a:xfrm>
          <a:prstGeom prst="rect">
            <a:avLst/>
          </a:prstGeom>
        </p:spPr>
        <p:txBody>
          <a:bodyPr wrap="square" rtlCol="0">
            <a:spAutoFit/>
          </a:bodyPr>
          <a:lstStyle/>
          <a:p>
            <a: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pPr>
            <a:r>
              <a:rPr kumimoji="0" lang="en-US" sz="1200" b="0" i="0" u="none" strike="noStrike" kern="0" cap="none" spc="0" normalizeH="0" baseline="0" noProof="0" dirty="0">
                <a:ln>
                  <a:noFill/>
                </a:ln>
                <a:solidFill>
                  <a:schemeClr val="accent4"/>
                </a:solidFill>
                <a:effectLst/>
                <a:uLnTx/>
                <a:uFillTx/>
                <a:latin typeface="Source Sans Pro" panose="020B0503030403020204" pitchFamily="34" charset="0"/>
                <a:ea typeface="Source Sans Pro" panose="020B0503030403020204" pitchFamily="34" charset="0"/>
                <a:cs typeface="Arial"/>
                <a:sym typeface="Arial"/>
              </a:rPr>
              <a:t>Stat B</a:t>
            </a:r>
          </a:p>
        </p:txBody>
      </p:sp>
      <p:sp>
        <p:nvSpPr>
          <p:cNvPr id="27" name="TextBox 26">
            <a:extLst>
              <a:ext uri="{FF2B5EF4-FFF2-40B4-BE49-F238E27FC236}">
                <a16:creationId xmlns:a16="http://schemas.microsoft.com/office/drawing/2014/main" id="{6D574818-BB4D-444A-871E-9BDF9D887B90}"/>
              </a:ext>
            </a:extLst>
          </p:cNvPr>
          <p:cNvSpPr txBox="1"/>
          <p:nvPr userDrawn="1"/>
        </p:nvSpPr>
        <p:spPr>
          <a:xfrm>
            <a:off x="922404" y="1523296"/>
            <a:ext cx="2256817" cy="304699"/>
          </a:xfrm>
          <a:prstGeom prst="rect">
            <a:avLst/>
          </a:prstGeom>
        </p:spPr>
        <p:txBody>
          <a:bodyPr wrap="square" rtlCol="0">
            <a:spAutoFit/>
          </a:bodyPr>
          <a:lstStyle/>
          <a:p>
            <a: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pPr>
            <a:r>
              <a:rPr kumimoji="0" lang="en-US" sz="1200" b="0" i="0" u="none" strike="noStrike" kern="0" cap="none" spc="0" normalizeH="0" baseline="0" noProof="0" dirty="0">
                <a:ln>
                  <a:noFill/>
                </a:ln>
                <a:solidFill>
                  <a:schemeClr val="accent4"/>
                </a:solidFill>
                <a:effectLst/>
                <a:uLnTx/>
                <a:uFillTx/>
                <a:latin typeface="Source Sans Pro" panose="020B0503030403020204" pitchFamily="34" charset="0"/>
                <a:ea typeface="Source Sans Pro" panose="020B0503030403020204" pitchFamily="34" charset="0"/>
                <a:cs typeface="Arial"/>
                <a:sym typeface="Arial"/>
              </a:rPr>
              <a:t>Stat A</a:t>
            </a:r>
          </a:p>
        </p:txBody>
      </p:sp>
      <p:sp>
        <p:nvSpPr>
          <p:cNvPr id="17" name="Rectangle 16">
            <a:extLst>
              <a:ext uri="{FF2B5EF4-FFF2-40B4-BE49-F238E27FC236}">
                <a16:creationId xmlns:a16="http://schemas.microsoft.com/office/drawing/2014/main" id="{3FAF86C2-20A6-2C48-97C2-9152F07576BE}"/>
              </a:ext>
            </a:extLst>
          </p:cNvPr>
          <p:cNvSpPr/>
          <p:nvPr userDrawn="1"/>
        </p:nvSpPr>
        <p:spPr>
          <a:xfrm>
            <a:off x="6638400" y="1835041"/>
            <a:ext cx="1572780" cy="385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D8A2080A-4EB5-8E4D-932E-8D909345225C}"/>
              </a:ext>
            </a:extLst>
          </p:cNvPr>
          <p:cNvCxnSpPr>
            <a:cxnSpLocks/>
          </p:cNvCxnSpPr>
          <p:nvPr userDrawn="1"/>
        </p:nvCxnSpPr>
        <p:spPr>
          <a:xfrm>
            <a:off x="3534141" y="1500097"/>
            <a:ext cx="0" cy="502321"/>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28" name="TextBox 27">
            <a:extLst>
              <a:ext uri="{FF2B5EF4-FFF2-40B4-BE49-F238E27FC236}">
                <a16:creationId xmlns:a16="http://schemas.microsoft.com/office/drawing/2014/main" id="{71567C50-66F5-0C48-A591-2E4DB7020E02}"/>
              </a:ext>
            </a:extLst>
          </p:cNvPr>
          <p:cNvSpPr txBox="1"/>
          <p:nvPr userDrawn="1"/>
        </p:nvSpPr>
        <p:spPr>
          <a:xfrm>
            <a:off x="3564804" y="1523296"/>
            <a:ext cx="2256817" cy="304699"/>
          </a:xfrm>
          <a:prstGeom prst="rect">
            <a:avLst/>
          </a:prstGeom>
        </p:spPr>
        <p:txBody>
          <a:bodyPr wrap="square" rtlCol="0">
            <a:spAutoFit/>
          </a:bodyPr>
          <a:lstStyle/>
          <a:p>
            <a: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pPr>
            <a:r>
              <a:rPr kumimoji="0" lang="en-US" sz="1200" b="0" i="0" u="none" strike="noStrike" kern="0" cap="none" spc="0" normalizeH="0" baseline="0" noProof="0" dirty="0">
                <a:ln>
                  <a:noFill/>
                </a:ln>
                <a:solidFill>
                  <a:schemeClr val="accent4"/>
                </a:solidFill>
                <a:effectLst/>
                <a:uLnTx/>
                <a:uFillTx/>
                <a:latin typeface="Source Sans Pro" panose="020B0503030403020204" pitchFamily="34" charset="0"/>
                <a:ea typeface="Source Sans Pro" panose="020B0503030403020204" pitchFamily="34" charset="0"/>
                <a:cs typeface="Arial"/>
                <a:sym typeface="Arial"/>
              </a:rPr>
              <a:t>Stat C</a:t>
            </a:r>
          </a:p>
        </p:txBody>
      </p:sp>
      <p:cxnSp>
        <p:nvCxnSpPr>
          <p:cNvPr id="29" name="Straight Connector 28">
            <a:extLst>
              <a:ext uri="{FF2B5EF4-FFF2-40B4-BE49-F238E27FC236}">
                <a16:creationId xmlns:a16="http://schemas.microsoft.com/office/drawing/2014/main" id="{4615186B-0E5A-654A-986A-562C41336638}"/>
              </a:ext>
            </a:extLst>
          </p:cNvPr>
          <p:cNvCxnSpPr/>
          <p:nvPr userDrawn="1"/>
        </p:nvCxnSpPr>
        <p:spPr>
          <a:xfrm>
            <a:off x="6798795" y="2083915"/>
            <a:ext cx="0" cy="502321"/>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30" name="TextBox 29">
            <a:extLst>
              <a:ext uri="{FF2B5EF4-FFF2-40B4-BE49-F238E27FC236}">
                <a16:creationId xmlns:a16="http://schemas.microsoft.com/office/drawing/2014/main" id="{EBBB85AE-7EDD-CF44-BAE5-43A52F3AF66C}"/>
              </a:ext>
            </a:extLst>
          </p:cNvPr>
          <p:cNvSpPr txBox="1"/>
          <p:nvPr userDrawn="1"/>
        </p:nvSpPr>
        <p:spPr>
          <a:xfrm>
            <a:off x="6802813" y="2276998"/>
            <a:ext cx="2256817" cy="304699"/>
          </a:xfrm>
          <a:prstGeom prst="rect">
            <a:avLst/>
          </a:prstGeom>
        </p:spPr>
        <p:txBody>
          <a:bodyPr wrap="square" rtlCol="0">
            <a:spAutoFit/>
          </a:bodyPr>
          <a:lstStyle/>
          <a:p>
            <a: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pPr>
            <a:r>
              <a:rPr kumimoji="0" lang="en-US" sz="1200" b="0" i="0" u="none" strike="noStrike" kern="0" cap="none" spc="0" normalizeH="0" baseline="0" noProof="0" dirty="0">
                <a:ln>
                  <a:noFill/>
                </a:ln>
                <a:solidFill>
                  <a:schemeClr val="accent4"/>
                </a:solidFill>
                <a:effectLst/>
                <a:uLnTx/>
                <a:uFillTx/>
                <a:latin typeface="Source Sans Pro" panose="020B0503030403020204" pitchFamily="34" charset="0"/>
                <a:ea typeface="Source Sans Pro" panose="020B0503030403020204" pitchFamily="34" charset="0"/>
                <a:cs typeface="Arial"/>
                <a:sym typeface="Arial"/>
              </a:rPr>
              <a:t>Stat D</a:t>
            </a:r>
          </a:p>
        </p:txBody>
      </p:sp>
      <p:sp>
        <p:nvSpPr>
          <p:cNvPr id="31" name="Rectangle 30">
            <a:extLst>
              <a:ext uri="{FF2B5EF4-FFF2-40B4-BE49-F238E27FC236}">
                <a16:creationId xmlns:a16="http://schemas.microsoft.com/office/drawing/2014/main" id="{0C39F3B1-95FD-C444-8BE4-E8ECF3578A15}"/>
              </a:ext>
            </a:extLst>
          </p:cNvPr>
          <p:cNvSpPr/>
          <p:nvPr userDrawn="1"/>
        </p:nvSpPr>
        <p:spPr>
          <a:xfrm>
            <a:off x="1793001" y="3901441"/>
            <a:ext cx="1490187" cy="385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68C1B8EB-EA32-384E-B47E-732152B3396D}"/>
              </a:ext>
            </a:extLst>
          </p:cNvPr>
          <p:cNvCxnSpPr>
            <a:cxnSpLocks/>
          </p:cNvCxnSpPr>
          <p:nvPr userDrawn="1"/>
        </p:nvCxnSpPr>
        <p:spPr>
          <a:xfrm>
            <a:off x="891741" y="3566497"/>
            <a:ext cx="0" cy="502321"/>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33" name="TextBox 32">
            <a:extLst>
              <a:ext uri="{FF2B5EF4-FFF2-40B4-BE49-F238E27FC236}">
                <a16:creationId xmlns:a16="http://schemas.microsoft.com/office/drawing/2014/main" id="{55EC0FEC-D0A9-2A47-916D-762562F90B41}"/>
              </a:ext>
            </a:extLst>
          </p:cNvPr>
          <p:cNvSpPr txBox="1"/>
          <p:nvPr userDrawn="1"/>
        </p:nvSpPr>
        <p:spPr>
          <a:xfrm>
            <a:off x="610813" y="2989218"/>
            <a:ext cx="2364377" cy="357790"/>
          </a:xfrm>
          <a:prstGeom prst="rect">
            <a:avLst/>
          </a:prstGeom>
        </p:spPr>
        <p:txBody>
          <a:bodyPr wrap="square" rtlCol="0">
            <a:spAutoFit/>
          </a:bodyPr>
          <a:lstStyle/>
          <a:p>
            <a: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pPr>
            <a:r>
              <a:rPr kumimoji="0" lang="en-US" sz="1500" b="1" i="0" u="none" strike="noStrike" kern="0" cap="none" spc="0" normalizeH="0" baseline="0" noProof="0" dirty="0">
                <a:ln>
                  <a:noFill/>
                </a:ln>
                <a:solidFill>
                  <a:schemeClr val="accent6"/>
                </a:solidFill>
                <a:effectLst/>
                <a:uLnTx/>
                <a:uFillTx/>
                <a:latin typeface="Source Sans Pro" panose="020B0503030403020204" pitchFamily="34" charset="0"/>
                <a:ea typeface="Source Sans Pro" panose="020B0503030403020204" pitchFamily="34" charset="0"/>
                <a:cs typeface="Arial"/>
                <a:sym typeface="Arial"/>
              </a:rPr>
              <a:t>Title</a:t>
            </a:r>
          </a:p>
        </p:txBody>
      </p:sp>
      <p:cxnSp>
        <p:nvCxnSpPr>
          <p:cNvPr id="34" name="Straight Connector 33">
            <a:extLst>
              <a:ext uri="{FF2B5EF4-FFF2-40B4-BE49-F238E27FC236}">
                <a16:creationId xmlns:a16="http://schemas.microsoft.com/office/drawing/2014/main" id="{CCF22928-2F7D-1D43-A2A1-0E5D93E1383D}"/>
              </a:ext>
            </a:extLst>
          </p:cNvPr>
          <p:cNvCxnSpPr/>
          <p:nvPr userDrawn="1"/>
        </p:nvCxnSpPr>
        <p:spPr>
          <a:xfrm>
            <a:off x="2046795" y="4135915"/>
            <a:ext cx="0" cy="502321"/>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35" name="TextBox 34">
            <a:extLst>
              <a:ext uri="{FF2B5EF4-FFF2-40B4-BE49-F238E27FC236}">
                <a16:creationId xmlns:a16="http://schemas.microsoft.com/office/drawing/2014/main" id="{9E92DAC2-FA66-DA4B-A1C7-5FD44937914E}"/>
              </a:ext>
            </a:extLst>
          </p:cNvPr>
          <p:cNvSpPr txBox="1"/>
          <p:nvPr userDrawn="1"/>
        </p:nvSpPr>
        <p:spPr>
          <a:xfrm>
            <a:off x="2050813" y="4328998"/>
            <a:ext cx="2256817" cy="304699"/>
          </a:xfrm>
          <a:prstGeom prst="rect">
            <a:avLst/>
          </a:prstGeom>
        </p:spPr>
        <p:txBody>
          <a:bodyPr wrap="square" rtlCol="0">
            <a:spAutoFit/>
          </a:bodyPr>
          <a:lstStyle/>
          <a:p>
            <a: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pPr>
            <a:r>
              <a:rPr kumimoji="0" lang="en-US" sz="1200" b="0" i="0" u="none" strike="noStrike" kern="0" cap="none" spc="0" normalizeH="0" baseline="0" noProof="0" dirty="0">
                <a:ln>
                  <a:noFill/>
                </a:ln>
                <a:solidFill>
                  <a:schemeClr val="accent4"/>
                </a:solidFill>
                <a:effectLst/>
                <a:uLnTx/>
                <a:uFillTx/>
                <a:latin typeface="Source Sans Pro" panose="020B0503030403020204" pitchFamily="34" charset="0"/>
                <a:ea typeface="Source Sans Pro" panose="020B0503030403020204" pitchFamily="34" charset="0"/>
                <a:cs typeface="Arial"/>
                <a:sym typeface="Arial"/>
              </a:rPr>
              <a:t>Stat B</a:t>
            </a:r>
          </a:p>
        </p:txBody>
      </p:sp>
      <p:sp>
        <p:nvSpPr>
          <p:cNvPr id="36" name="TextBox 35">
            <a:extLst>
              <a:ext uri="{FF2B5EF4-FFF2-40B4-BE49-F238E27FC236}">
                <a16:creationId xmlns:a16="http://schemas.microsoft.com/office/drawing/2014/main" id="{48E2DC95-F7B1-A343-8831-D42DFBB5A34D}"/>
              </a:ext>
            </a:extLst>
          </p:cNvPr>
          <p:cNvSpPr txBox="1"/>
          <p:nvPr userDrawn="1"/>
        </p:nvSpPr>
        <p:spPr>
          <a:xfrm>
            <a:off x="922404" y="3589696"/>
            <a:ext cx="2256817" cy="304699"/>
          </a:xfrm>
          <a:prstGeom prst="rect">
            <a:avLst/>
          </a:prstGeom>
        </p:spPr>
        <p:txBody>
          <a:bodyPr wrap="square" rtlCol="0">
            <a:spAutoFit/>
          </a:bodyPr>
          <a:lstStyle/>
          <a:p>
            <a: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pPr>
            <a:r>
              <a:rPr kumimoji="0" lang="en-US" sz="1200" b="0" i="0" u="none" strike="noStrike" kern="0" cap="none" spc="0" normalizeH="0" baseline="0" noProof="0" dirty="0">
                <a:ln>
                  <a:noFill/>
                </a:ln>
                <a:solidFill>
                  <a:schemeClr val="accent4"/>
                </a:solidFill>
                <a:effectLst/>
                <a:uLnTx/>
                <a:uFillTx/>
                <a:latin typeface="Source Sans Pro" panose="020B0503030403020204" pitchFamily="34" charset="0"/>
                <a:ea typeface="Source Sans Pro" panose="020B0503030403020204" pitchFamily="34" charset="0"/>
                <a:cs typeface="Arial"/>
                <a:sym typeface="Arial"/>
              </a:rPr>
              <a:t>Stat A</a:t>
            </a:r>
          </a:p>
        </p:txBody>
      </p:sp>
      <p:sp>
        <p:nvSpPr>
          <p:cNvPr id="37" name="Rectangle 36">
            <a:extLst>
              <a:ext uri="{FF2B5EF4-FFF2-40B4-BE49-F238E27FC236}">
                <a16:creationId xmlns:a16="http://schemas.microsoft.com/office/drawing/2014/main" id="{0FC84A41-8DF2-D143-9DEB-9823279C94B8}"/>
              </a:ext>
            </a:extLst>
          </p:cNvPr>
          <p:cNvSpPr/>
          <p:nvPr userDrawn="1"/>
        </p:nvSpPr>
        <p:spPr>
          <a:xfrm>
            <a:off x="6638400" y="3901441"/>
            <a:ext cx="1572780" cy="385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2A891A5B-4B38-7648-BA59-BA837FBFADA0}"/>
              </a:ext>
            </a:extLst>
          </p:cNvPr>
          <p:cNvCxnSpPr>
            <a:cxnSpLocks/>
          </p:cNvCxnSpPr>
          <p:nvPr userDrawn="1"/>
        </p:nvCxnSpPr>
        <p:spPr>
          <a:xfrm>
            <a:off x="3534141" y="3566497"/>
            <a:ext cx="0" cy="502321"/>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39" name="TextBox 38">
            <a:extLst>
              <a:ext uri="{FF2B5EF4-FFF2-40B4-BE49-F238E27FC236}">
                <a16:creationId xmlns:a16="http://schemas.microsoft.com/office/drawing/2014/main" id="{8135B7AC-DE15-8B45-9BEA-2BA27A56C5B2}"/>
              </a:ext>
            </a:extLst>
          </p:cNvPr>
          <p:cNvSpPr txBox="1"/>
          <p:nvPr userDrawn="1"/>
        </p:nvSpPr>
        <p:spPr>
          <a:xfrm>
            <a:off x="3564804" y="3589696"/>
            <a:ext cx="2256817" cy="304699"/>
          </a:xfrm>
          <a:prstGeom prst="rect">
            <a:avLst/>
          </a:prstGeom>
        </p:spPr>
        <p:txBody>
          <a:bodyPr wrap="square" rtlCol="0">
            <a:spAutoFit/>
          </a:bodyPr>
          <a:lstStyle/>
          <a:p>
            <a: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pPr>
            <a:r>
              <a:rPr kumimoji="0" lang="en-US" sz="1200" b="0" i="0" u="none" strike="noStrike" kern="0" cap="none" spc="0" normalizeH="0" baseline="0" noProof="0" dirty="0">
                <a:ln>
                  <a:noFill/>
                </a:ln>
                <a:solidFill>
                  <a:schemeClr val="accent4"/>
                </a:solidFill>
                <a:effectLst/>
                <a:uLnTx/>
                <a:uFillTx/>
                <a:latin typeface="Source Sans Pro" panose="020B0503030403020204" pitchFamily="34" charset="0"/>
                <a:ea typeface="Source Sans Pro" panose="020B0503030403020204" pitchFamily="34" charset="0"/>
                <a:cs typeface="Arial"/>
                <a:sym typeface="Arial"/>
              </a:rPr>
              <a:t>Stat C</a:t>
            </a:r>
          </a:p>
        </p:txBody>
      </p:sp>
      <p:cxnSp>
        <p:nvCxnSpPr>
          <p:cNvPr id="40" name="Straight Connector 39">
            <a:extLst>
              <a:ext uri="{FF2B5EF4-FFF2-40B4-BE49-F238E27FC236}">
                <a16:creationId xmlns:a16="http://schemas.microsoft.com/office/drawing/2014/main" id="{D40C9E28-B093-114C-BA48-80D7BD552D52}"/>
              </a:ext>
            </a:extLst>
          </p:cNvPr>
          <p:cNvCxnSpPr/>
          <p:nvPr userDrawn="1"/>
        </p:nvCxnSpPr>
        <p:spPr>
          <a:xfrm>
            <a:off x="6798795" y="4150315"/>
            <a:ext cx="0" cy="502321"/>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41" name="TextBox 40">
            <a:extLst>
              <a:ext uri="{FF2B5EF4-FFF2-40B4-BE49-F238E27FC236}">
                <a16:creationId xmlns:a16="http://schemas.microsoft.com/office/drawing/2014/main" id="{6184D756-E735-9F44-91AC-F3CFBDE9DBC9}"/>
              </a:ext>
            </a:extLst>
          </p:cNvPr>
          <p:cNvSpPr txBox="1"/>
          <p:nvPr userDrawn="1"/>
        </p:nvSpPr>
        <p:spPr>
          <a:xfrm>
            <a:off x="6802813" y="4343398"/>
            <a:ext cx="2256817" cy="304699"/>
          </a:xfrm>
          <a:prstGeom prst="rect">
            <a:avLst/>
          </a:prstGeom>
        </p:spPr>
        <p:txBody>
          <a:bodyPr wrap="square" rtlCol="0">
            <a:spAutoFit/>
          </a:bodyPr>
          <a:lstStyle/>
          <a:p>
            <a: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pPr>
            <a:r>
              <a:rPr kumimoji="0" lang="en-US" sz="1200" b="0" i="0" u="none" strike="noStrike" kern="0" cap="none" spc="0" normalizeH="0" baseline="0" noProof="0" dirty="0">
                <a:ln>
                  <a:noFill/>
                </a:ln>
                <a:solidFill>
                  <a:schemeClr val="accent4"/>
                </a:solidFill>
                <a:effectLst/>
                <a:uLnTx/>
                <a:uFillTx/>
                <a:latin typeface="Source Sans Pro" panose="020B0503030403020204" pitchFamily="34" charset="0"/>
                <a:ea typeface="Source Sans Pro" panose="020B0503030403020204" pitchFamily="34" charset="0"/>
                <a:cs typeface="Arial"/>
                <a:sym typeface="Arial"/>
              </a:rPr>
              <a:t>Stat D</a:t>
            </a:r>
          </a:p>
        </p:txBody>
      </p:sp>
    </p:spTree>
    <p:extLst>
      <p:ext uri="{BB962C8B-B14F-4D97-AF65-F5344CB8AC3E}">
        <p14:creationId xmlns:p14="http://schemas.microsoft.com/office/powerpoint/2010/main" val="37979801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Photos w/ Ca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E7DA425-DD04-6348-A676-3280BC632800}"/>
              </a:ext>
            </a:extLst>
          </p:cNvPr>
          <p:cNvSpPr>
            <a:spLocks noGrp="1"/>
          </p:cNvSpPr>
          <p:nvPr>
            <p:ph type="pic" sz="quarter" idx="10"/>
          </p:nvPr>
        </p:nvSpPr>
        <p:spPr>
          <a:xfrm>
            <a:off x="342900" y="940675"/>
            <a:ext cx="4123997" cy="3179379"/>
          </a:xfrm>
          <a:prstGeom prst="rect">
            <a:avLst/>
          </a:prstGeom>
          <a:ln w="6350">
            <a:solidFill>
              <a:schemeClr val="bg1">
                <a:lumMod val="75000"/>
              </a:schemeClr>
            </a:solidFill>
          </a:ln>
        </p:spPr>
        <p:txBody>
          <a:bodyPr/>
          <a:lstStyle>
            <a:lvl1pPr marL="0" indent="0" algn="ctr">
              <a:buNone/>
              <a:defRPr>
                <a:solidFill>
                  <a:schemeClr val="bg1">
                    <a:lumMod val="50000"/>
                  </a:schemeClr>
                </a:solidFill>
              </a:defRPr>
            </a:lvl1pPr>
          </a:lstStyle>
          <a:p>
            <a:r>
              <a:rPr lang="en-US" dirty="0"/>
              <a:t>Click icon to add picture</a:t>
            </a:r>
          </a:p>
        </p:txBody>
      </p:sp>
      <p:sp>
        <p:nvSpPr>
          <p:cNvPr id="4" name="Picture Placeholder 2">
            <a:extLst>
              <a:ext uri="{FF2B5EF4-FFF2-40B4-BE49-F238E27FC236}">
                <a16:creationId xmlns:a16="http://schemas.microsoft.com/office/drawing/2014/main" id="{25192B5E-DC1B-2E4A-92D2-8838D9772DB2}"/>
              </a:ext>
            </a:extLst>
          </p:cNvPr>
          <p:cNvSpPr>
            <a:spLocks noGrp="1"/>
          </p:cNvSpPr>
          <p:nvPr>
            <p:ph type="pic" sz="quarter" idx="11"/>
          </p:nvPr>
        </p:nvSpPr>
        <p:spPr>
          <a:xfrm>
            <a:off x="4677103" y="940675"/>
            <a:ext cx="4123997" cy="3179379"/>
          </a:xfrm>
          <a:prstGeom prst="rect">
            <a:avLst/>
          </a:prstGeom>
          <a:ln w="6350">
            <a:solidFill>
              <a:schemeClr val="bg1">
                <a:lumMod val="75000"/>
              </a:schemeClr>
            </a:solidFill>
          </a:ln>
        </p:spPr>
        <p:txBody>
          <a:bodyPr/>
          <a:lstStyle>
            <a:lvl1pPr marL="0" indent="0" algn="ctr">
              <a:buNone/>
              <a:defRPr>
                <a:solidFill>
                  <a:schemeClr val="bg1">
                    <a:lumMod val="50000"/>
                  </a:schemeClr>
                </a:solidFill>
              </a:defRPr>
            </a:lvl1pPr>
          </a:lstStyle>
          <a:p>
            <a:r>
              <a:rPr lang="en-US" dirty="0"/>
              <a:t>Click icon to add picture</a:t>
            </a:r>
          </a:p>
        </p:txBody>
      </p:sp>
      <p:sp>
        <p:nvSpPr>
          <p:cNvPr id="6" name="Text Placeholder 2">
            <a:extLst>
              <a:ext uri="{FF2B5EF4-FFF2-40B4-BE49-F238E27FC236}">
                <a16:creationId xmlns:a16="http://schemas.microsoft.com/office/drawing/2014/main" id="{704D7C80-875B-C642-BE35-B781D4A35306}"/>
              </a:ext>
            </a:extLst>
          </p:cNvPr>
          <p:cNvSpPr>
            <a:spLocks noGrp="1"/>
          </p:cNvSpPr>
          <p:nvPr>
            <p:ph type="body" sz="quarter" idx="13" hasCustomPrompt="1"/>
          </p:nvPr>
        </p:nvSpPr>
        <p:spPr>
          <a:xfrm>
            <a:off x="342900" y="4119397"/>
            <a:ext cx="3735114" cy="657555"/>
          </a:xfrm>
          <a:prstGeom prst="rect">
            <a:avLst/>
          </a:prstGeom>
        </p:spPr>
        <p:txBody>
          <a:bodyPr lIns="0" rIns="0">
            <a:normAutofit/>
          </a:bodyPr>
          <a:lstStyle>
            <a:lvl1pPr marL="0" indent="0" algn="l">
              <a:lnSpc>
                <a:spcPct val="120000"/>
              </a:lnSpc>
              <a:buNone/>
              <a:defRPr lang="en-US" sz="1500" b="1" i="0">
                <a:solidFill>
                  <a:schemeClr val="accent6"/>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a:t>Insert caption</a:t>
            </a:r>
          </a:p>
        </p:txBody>
      </p:sp>
      <p:sp>
        <p:nvSpPr>
          <p:cNvPr id="7" name="Text Placeholder 2">
            <a:extLst>
              <a:ext uri="{FF2B5EF4-FFF2-40B4-BE49-F238E27FC236}">
                <a16:creationId xmlns:a16="http://schemas.microsoft.com/office/drawing/2014/main" id="{ABDE132D-82C7-D940-8E4A-689A3976AB06}"/>
              </a:ext>
            </a:extLst>
          </p:cNvPr>
          <p:cNvSpPr>
            <a:spLocks noGrp="1"/>
          </p:cNvSpPr>
          <p:nvPr>
            <p:ph type="body" sz="quarter" idx="14" hasCustomPrompt="1"/>
          </p:nvPr>
        </p:nvSpPr>
        <p:spPr>
          <a:xfrm>
            <a:off x="4672832" y="4119397"/>
            <a:ext cx="3514725" cy="657555"/>
          </a:xfrm>
          <a:prstGeom prst="rect">
            <a:avLst/>
          </a:prstGeom>
        </p:spPr>
        <p:txBody>
          <a:bodyPr lIns="0" rIns="0">
            <a:normAutofit/>
          </a:bodyPr>
          <a:lstStyle>
            <a:lvl1pPr marL="0" indent="0" algn="l">
              <a:lnSpc>
                <a:spcPct val="120000"/>
              </a:lnSpc>
              <a:buNone/>
              <a:defRPr lang="en-US" sz="1500" b="1" i="0">
                <a:solidFill>
                  <a:schemeClr val="accent6"/>
                </a:solidFill>
                <a:effectLst/>
                <a:latin typeface="Source Sans Pro SemiBold" panose="020B0503030403020204" pitchFamily="34" charset="0"/>
                <a:ea typeface="Source Sans Pro SemiBold"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a:t>Insert caption</a:t>
            </a:r>
          </a:p>
        </p:txBody>
      </p:sp>
      <p:sp>
        <p:nvSpPr>
          <p:cNvPr id="8" name="Title Placeholder 4">
            <a:extLst>
              <a:ext uri="{FF2B5EF4-FFF2-40B4-BE49-F238E27FC236}">
                <a16:creationId xmlns:a16="http://schemas.microsoft.com/office/drawing/2014/main" id="{0F3ED339-505E-924A-A602-B1A9F901E5E7}"/>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spTree>
    <p:extLst>
      <p:ext uri="{BB962C8B-B14F-4D97-AF65-F5344CB8AC3E}">
        <p14:creationId xmlns:p14="http://schemas.microsoft.com/office/powerpoint/2010/main" val="34781034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614A19-5ADC-EF4F-8B87-839B3A99F1D5}"/>
              </a:ext>
            </a:extLst>
          </p:cNvPr>
          <p:cNvPicPr>
            <a:picLocks noChangeAspect="1"/>
          </p:cNvPicPr>
          <p:nvPr userDrawn="1"/>
        </p:nvPicPr>
        <p:blipFill>
          <a:blip r:embed="rId2"/>
          <a:srcRect/>
          <a:stretch/>
        </p:blipFill>
        <p:spPr>
          <a:xfrm>
            <a:off x="0" y="9144"/>
            <a:ext cx="9144000" cy="5143500"/>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6D9A52C1-92DE-104E-9152-39958FE65BC8}"/>
              </a:ext>
            </a:extLst>
          </p:cNvPr>
          <p:cNvPicPr>
            <a:picLocks noChangeAspect="1"/>
          </p:cNvPicPr>
          <p:nvPr userDrawn="1"/>
        </p:nvPicPr>
        <p:blipFill>
          <a:blip r:embed="rId3"/>
          <a:stretch>
            <a:fillRect/>
          </a:stretch>
        </p:blipFill>
        <p:spPr>
          <a:xfrm>
            <a:off x="3953281" y="930924"/>
            <a:ext cx="1237439" cy="870966"/>
          </a:xfrm>
          <a:prstGeom prst="rect">
            <a:avLst/>
          </a:prstGeom>
        </p:spPr>
      </p:pic>
      <p:sp>
        <p:nvSpPr>
          <p:cNvPr id="16" name="Title 1">
            <a:extLst>
              <a:ext uri="{FF2B5EF4-FFF2-40B4-BE49-F238E27FC236}">
                <a16:creationId xmlns:a16="http://schemas.microsoft.com/office/drawing/2014/main" id="{16B1C267-139E-064D-B20A-78F4C1EB1FB4}"/>
              </a:ext>
            </a:extLst>
          </p:cNvPr>
          <p:cNvSpPr>
            <a:spLocks noGrp="1"/>
          </p:cNvSpPr>
          <p:nvPr>
            <p:ph type="ctrTitle" hasCustomPrompt="1"/>
          </p:nvPr>
        </p:nvSpPr>
        <p:spPr>
          <a:xfrm>
            <a:off x="598390" y="1085746"/>
            <a:ext cx="1573310" cy="2267054"/>
          </a:xfrm>
          <a:prstGeom prst="rect">
            <a:avLst/>
          </a:prstGeom>
        </p:spPr>
        <p:txBody>
          <a:bodyPr anchor="t">
            <a:normAutofit/>
          </a:bodyPr>
          <a:lstStyle>
            <a:lvl1pPr algn="l">
              <a:lnSpc>
                <a:spcPct val="100000"/>
              </a:lnSpc>
              <a:defRPr sz="2700">
                <a:solidFill>
                  <a:srgbClr val="01235B"/>
                </a:solidFill>
                <a:latin typeface="Georgia" panose="02040502050405020303" pitchFamily="18" charset="0"/>
              </a:defRPr>
            </a:lvl1pPr>
          </a:lstStyle>
          <a:p>
            <a:r>
              <a:rPr lang="en-US" dirty="0">
                <a:effectLst/>
              </a:rPr>
              <a:t>Title</a:t>
            </a:r>
            <a:br>
              <a:rPr lang="en-US" dirty="0">
                <a:effectLst/>
              </a:rPr>
            </a:br>
            <a:r>
              <a:rPr lang="en-US" dirty="0">
                <a:effectLst/>
              </a:rPr>
              <a:t>Lorem</a:t>
            </a:r>
            <a:br>
              <a:rPr lang="en-US" dirty="0">
                <a:effectLst/>
              </a:rPr>
            </a:br>
            <a:r>
              <a:rPr lang="en-US" dirty="0">
                <a:effectLst/>
              </a:rPr>
              <a:t>Ipsum</a:t>
            </a:r>
            <a:br>
              <a:rPr lang="en-US" dirty="0">
                <a:effectLst/>
              </a:rPr>
            </a:br>
            <a:r>
              <a:rPr lang="en-US" dirty="0">
                <a:effectLst/>
              </a:rPr>
              <a:t>Dolor</a:t>
            </a:r>
            <a:br>
              <a:rPr lang="en-US" dirty="0">
                <a:effectLst/>
              </a:rPr>
            </a:br>
            <a:r>
              <a:rPr lang="en-US" dirty="0">
                <a:effectLst/>
              </a:rPr>
              <a:t>Sit </a:t>
            </a:r>
            <a:r>
              <a:rPr lang="en-US" dirty="0" err="1">
                <a:effectLst/>
              </a:rPr>
              <a:t>Amet</a:t>
            </a:r>
            <a:endParaRPr lang="en-US" dirty="0"/>
          </a:p>
        </p:txBody>
      </p:sp>
      <p:sp>
        <p:nvSpPr>
          <p:cNvPr id="11" name="Text Placeholder 8">
            <a:extLst>
              <a:ext uri="{FF2B5EF4-FFF2-40B4-BE49-F238E27FC236}">
                <a16:creationId xmlns:a16="http://schemas.microsoft.com/office/drawing/2014/main" id="{E9145E23-266C-364D-B2C0-6A6C4644E80C}"/>
              </a:ext>
            </a:extLst>
          </p:cNvPr>
          <p:cNvSpPr>
            <a:spLocks noGrp="1"/>
          </p:cNvSpPr>
          <p:nvPr>
            <p:ph type="body" sz="quarter" idx="14" hasCustomPrompt="1"/>
          </p:nvPr>
        </p:nvSpPr>
        <p:spPr>
          <a:xfrm>
            <a:off x="598885" y="864971"/>
            <a:ext cx="1278901" cy="207169"/>
          </a:xfrm>
          <a:prstGeom prst="rect">
            <a:avLst/>
          </a:prstGeom>
        </p:spPr>
        <p:txBody>
          <a:bodyPr/>
          <a:lstStyle>
            <a:lvl1pPr marL="0" indent="0">
              <a:buNone/>
              <a:defRPr sz="900" b="0" i="0">
                <a:solidFill>
                  <a:srgbClr val="8D634D"/>
                </a:solidFill>
                <a:latin typeface="Arial" panose="020B0604020202020204" pitchFamily="34" charset="0"/>
                <a:cs typeface="Arial" panose="020B0604020202020204" pitchFamily="34" charset="0"/>
              </a:defRPr>
            </a:lvl1pPr>
            <a:lvl2pPr marL="342900" indent="0">
              <a:buNone/>
              <a:defRPr sz="900" b="0" i="0">
                <a:solidFill>
                  <a:srgbClr val="8D634D"/>
                </a:solidFill>
                <a:latin typeface="Decimal Medium" panose="02000600000000000000" pitchFamily="2" charset="0"/>
                <a:cs typeface="Decimal Medium" panose="02000600000000000000" pitchFamily="2" charset="0"/>
              </a:defRPr>
            </a:lvl2pPr>
            <a:lvl3pPr marL="685800" indent="0">
              <a:buNone/>
              <a:defRPr sz="900" b="0" i="0">
                <a:solidFill>
                  <a:srgbClr val="8D634D"/>
                </a:solidFill>
                <a:latin typeface="Decimal Medium" panose="02000600000000000000" pitchFamily="2" charset="0"/>
                <a:cs typeface="Decimal Medium" panose="02000600000000000000" pitchFamily="2" charset="0"/>
              </a:defRPr>
            </a:lvl3pPr>
            <a:lvl4pPr marL="1028700" indent="0">
              <a:buNone/>
              <a:defRPr sz="900" b="0" i="0">
                <a:solidFill>
                  <a:srgbClr val="8D634D"/>
                </a:solidFill>
                <a:latin typeface="Decimal Medium" panose="02000600000000000000" pitchFamily="2" charset="0"/>
                <a:cs typeface="Decimal Medium" panose="02000600000000000000" pitchFamily="2" charset="0"/>
              </a:defRPr>
            </a:lvl4pPr>
            <a:lvl5pPr marL="1371600" indent="0">
              <a:buNone/>
              <a:defRPr sz="900" b="0" i="0">
                <a:solidFill>
                  <a:srgbClr val="8D634D"/>
                </a:solidFill>
                <a:latin typeface="Decimal Medium" panose="02000600000000000000" pitchFamily="2" charset="0"/>
                <a:cs typeface="Decimal Medium" panose="02000600000000000000" pitchFamily="2" charset="0"/>
              </a:defRPr>
            </a:lvl5pPr>
          </a:lstStyle>
          <a:p>
            <a:pPr lvl="0"/>
            <a:r>
              <a:rPr lang="en-US" dirty="0"/>
              <a:t>SUBTITLE HERE</a:t>
            </a:r>
          </a:p>
        </p:txBody>
      </p:sp>
      <p:sp>
        <p:nvSpPr>
          <p:cNvPr id="20" name="Text Placeholder 4">
            <a:extLst>
              <a:ext uri="{FF2B5EF4-FFF2-40B4-BE49-F238E27FC236}">
                <a16:creationId xmlns:a16="http://schemas.microsoft.com/office/drawing/2014/main" id="{C7ED89EE-B490-F54A-9A0B-467A482863D6}"/>
              </a:ext>
            </a:extLst>
          </p:cNvPr>
          <p:cNvSpPr>
            <a:spLocks noGrp="1"/>
          </p:cNvSpPr>
          <p:nvPr>
            <p:ph type="body" sz="quarter" idx="13" hasCustomPrompt="1"/>
          </p:nvPr>
        </p:nvSpPr>
        <p:spPr>
          <a:xfrm>
            <a:off x="2996015" y="970582"/>
            <a:ext cx="2943711" cy="2795507"/>
          </a:xfrm>
          <a:prstGeom prst="rect">
            <a:avLst/>
          </a:prstGeom>
        </p:spPr>
        <p:txBody>
          <a:bodyPr/>
          <a:lstStyle>
            <a:lvl1pPr marL="0" indent="0">
              <a:lnSpc>
                <a:spcPct val="150000"/>
              </a:lnSpc>
              <a:buNone/>
              <a:defRPr sz="1050">
                <a:solidFill>
                  <a:srgbClr val="01235B"/>
                </a:solidFill>
                <a:latin typeface="Georgia" panose="02040502050405020303" pitchFamily="18" charset="0"/>
              </a:defRPr>
            </a:lvl1pPr>
            <a:lvl2pPr marL="342900" indent="0">
              <a:buNone/>
              <a:defRPr sz="1050">
                <a:solidFill>
                  <a:srgbClr val="01235B"/>
                </a:solidFill>
                <a:latin typeface="Georgia" panose="02040502050405020303" pitchFamily="18" charset="0"/>
              </a:defRPr>
            </a:lvl2pPr>
            <a:lvl3pPr marL="685800" indent="0">
              <a:buNone/>
              <a:defRPr sz="1050">
                <a:solidFill>
                  <a:srgbClr val="01235B"/>
                </a:solidFill>
                <a:latin typeface="Georgia" panose="02040502050405020303" pitchFamily="18" charset="0"/>
              </a:defRPr>
            </a:lvl3pPr>
            <a:lvl4pPr marL="1028700" indent="0">
              <a:buNone/>
              <a:defRPr sz="1050">
                <a:solidFill>
                  <a:srgbClr val="01235B"/>
                </a:solidFill>
                <a:latin typeface="Georgia" panose="02040502050405020303" pitchFamily="18" charset="0"/>
              </a:defRPr>
            </a:lvl4pPr>
            <a:lvl5pPr marL="1371600" indent="0">
              <a:buNone/>
              <a:defRPr sz="1050">
                <a:solidFill>
                  <a:srgbClr val="01235B"/>
                </a:solidFill>
                <a:latin typeface="Georgia" panose="02040502050405020303" pitchFamily="18" charset="0"/>
              </a:defRPr>
            </a:lvl5pPr>
          </a:lstStyle>
          <a:p>
            <a:pPr lvl="0"/>
            <a:r>
              <a:rPr lang="en-US" dirty="0"/>
              <a:t>Nunc non </a:t>
            </a:r>
            <a:r>
              <a:rPr lang="en-US" dirty="0" err="1"/>
              <a:t>justo</a:t>
            </a:r>
            <a:r>
              <a:rPr lang="en-US" dirty="0"/>
              <a:t> vitae </a:t>
            </a:r>
            <a:r>
              <a:rPr lang="en-US" dirty="0" err="1"/>
              <a:t>est</a:t>
            </a:r>
            <a:r>
              <a:rPr lang="en-US" dirty="0"/>
              <a:t> </a:t>
            </a:r>
            <a:r>
              <a:rPr lang="en-US" dirty="0" err="1"/>
              <a:t>viverra</a:t>
            </a:r>
            <a:r>
              <a:rPr lang="en-US" dirty="0"/>
              <a:t> </a:t>
            </a:r>
            <a:r>
              <a:rPr lang="en-US" dirty="0" err="1"/>
              <a:t>elementum</a:t>
            </a:r>
            <a:r>
              <a:rPr lang="en-US" dirty="0"/>
              <a:t> a </a:t>
            </a:r>
            <a:r>
              <a:rPr lang="en-US" dirty="0" err="1"/>
              <a:t>finibus</a:t>
            </a:r>
            <a:r>
              <a:rPr lang="en-US" dirty="0"/>
              <a:t> </a:t>
            </a:r>
            <a:r>
              <a:rPr lang="en-US" dirty="0" err="1"/>
              <a:t>neque</a:t>
            </a:r>
            <a:r>
              <a:rPr lang="en-US" dirty="0"/>
              <a:t>. </a:t>
            </a:r>
            <a:r>
              <a:rPr lang="en-US" dirty="0" err="1"/>
              <a:t>Fusce</a:t>
            </a:r>
            <a:r>
              <a:rPr lang="en-US" dirty="0"/>
              <a:t> </a:t>
            </a:r>
            <a:r>
              <a:rPr lang="en-US" dirty="0" err="1"/>
              <a:t>mollis</a:t>
            </a:r>
            <a:r>
              <a:rPr lang="en-US" dirty="0"/>
              <a:t>, ex </a:t>
            </a:r>
            <a:r>
              <a:rPr lang="en-US" dirty="0" err="1"/>
              <a:t>eget</a:t>
            </a:r>
            <a:r>
              <a:rPr lang="en-US" dirty="0"/>
              <a:t> cursus </a:t>
            </a:r>
            <a:r>
              <a:rPr lang="en-US" dirty="0" err="1"/>
              <a:t>viverra</a:t>
            </a:r>
            <a:r>
              <a:rPr lang="en-US" dirty="0"/>
              <a:t>, </a:t>
            </a:r>
            <a:r>
              <a:rPr lang="en-US" dirty="0" err="1"/>
              <a:t>nunc</a:t>
            </a:r>
            <a:r>
              <a:rPr lang="en-US" dirty="0"/>
              <a:t> </a:t>
            </a:r>
            <a:r>
              <a:rPr lang="en-US" dirty="0" err="1"/>
              <a:t>elit</a:t>
            </a:r>
            <a:r>
              <a:rPr lang="en-US" dirty="0"/>
              <a:t> </a:t>
            </a:r>
            <a:r>
              <a:rPr lang="en-US" dirty="0" err="1"/>
              <a:t>placerat</a:t>
            </a:r>
            <a:r>
              <a:rPr lang="en-US" dirty="0"/>
              <a:t> </a:t>
            </a:r>
            <a:r>
              <a:rPr lang="en-US" dirty="0" err="1"/>
              <a:t>purus</a:t>
            </a:r>
            <a:r>
              <a:rPr lang="en-US" dirty="0"/>
              <a:t>, </a:t>
            </a:r>
            <a:r>
              <a:rPr lang="en-US" dirty="0" err="1"/>
              <a:t>nec</a:t>
            </a:r>
            <a:r>
              <a:rPr lang="en-US" dirty="0"/>
              <a:t> </a:t>
            </a:r>
            <a:r>
              <a:rPr lang="en-US" dirty="0" err="1"/>
              <a:t>rhoncus</a:t>
            </a:r>
            <a:r>
              <a:rPr lang="en-US" dirty="0"/>
              <a:t> </a:t>
            </a:r>
            <a:r>
              <a:rPr lang="en-US" dirty="0" err="1"/>
              <a:t>tortor</a:t>
            </a:r>
            <a:r>
              <a:rPr lang="en-US" dirty="0"/>
              <a:t> </a:t>
            </a:r>
            <a:r>
              <a:rPr lang="en-US" dirty="0" err="1"/>
              <a:t>nunc</a:t>
            </a:r>
            <a:r>
              <a:rPr lang="en-US" dirty="0"/>
              <a:t> </a:t>
            </a:r>
            <a:r>
              <a:rPr lang="en-US" dirty="0" err="1"/>
              <a:t>eu</a:t>
            </a:r>
            <a:r>
              <a:rPr lang="en-US" dirty="0"/>
              <a:t> </a:t>
            </a:r>
            <a:r>
              <a:rPr lang="en-US" dirty="0" err="1"/>
              <a:t>sapien</a:t>
            </a:r>
            <a:r>
              <a:rPr lang="en-US" dirty="0"/>
              <a:t>. Integer vitae eros vel </a:t>
            </a:r>
            <a:r>
              <a:rPr lang="en-US" dirty="0" err="1"/>
              <a:t>orci</a:t>
            </a:r>
            <a:r>
              <a:rPr lang="en-US" dirty="0"/>
              <a:t> </a:t>
            </a:r>
            <a:r>
              <a:rPr lang="en-US" dirty="0" err="1"/>
              <a:t>porttitor</a:t>
            </a:r>
            <a:r>
              <a:rPr lang="en-US" dirty="0"/>
              <a:t> maximus at </a:t>
            </a:r>
            <a:r>
              <a:rPr lang="en-US" dirty="0" err="1"/>
              <a:t>eu</a:t>
            </a:r>
            <a:r>
              <a:rPr lang="en-US" dirty="0"/>
              <a:t> </a:t>
            </a:r>
            <a:r>
              <a:rPr lang="en-US" dirty="0" err="1"/>
              <a:t>mauris</a:t>
            </a:r>
            <a:r>
              <a:rPr lang="en-US" dirty="0"/>
              <a:t>. Proin </a:t>
            </a:r>
            <a:r>
              <a:rPr lang="en-US" dirty="0" err="1"/>
              <a:t>tempor</a:t>
            </a:r>
            <a:r>
              <a:rPr lang="en-US" dirty="0"/>
              <a:t> </a:t>
            </a:r>
            <a:r>
              <a:rPr lang="en-US" dirty="0" err="1"/>
              <a:t>mauris</a:t>
            </a:r>
            <a:r>
              <a:rPr lang="en-US" dirty="0"/>
              <a:t> non fermentum </a:t>
            </a:r>
            <a:r>
              <a:rPr lang="en-US" dirty="0" err="1"/>
              <a:t>tempor</a:t>
            </a:r>
            <a:r>
              <a:rPr lang="en-US" dirty="0"/>
              <a:t>. Integer vitae eros vel. Integer vita. Integer vitae eros vel. </a:t>
            </a:r>
            <a:r>
              <a:rPr lang="en-US" dirty="0" err="1"/>
              <a:t>usce</a:t>
            </a:r>
            <a:r>
              <a:rPr lang="en-US" dirty="0"/>
              <a:t> </a:t>
            </a:r>
            <a:r>
              <a:rPr lang="en-US" dirty="0" err="1"/>
              <a:t>mollis</a:t>
            </a:r>
            <a:r>
              <a:rPr lang="en-US" dirty="0"/>
              <a:t>, ex </a:t>
            </a:r>
            <a:r>
              <a:rPr lang="en-US" dirty="0" err="1"/>
              <a:t>eget</a:t>
            </a:r>
            <a:r>
              <a:rPr lang="en-US" dirty="0"/>
              <a:t> cursus </a:t>
            </a:r>
            <a:r>
              <a:rPr lang="en-US" dirty="0" err="1"/>
              <a:t>viverra</a:t>
            </a:r>
            <a:r>
              <a:rPr lang="en-US" dirty="0"/>
              <a:t>, </a:t>
            </a:r>
            <a:r>
              <a:rPr lang="en-US" dirty="0" err="1"/>
              <a:t>nunc</a:t>
            </a:r>
            <a:r>
              <a:rPr lang="en-US" dirty="0"/>
              <a:t> </a:t>
            </a:r>
            <a:r>
              <a:rPr lang="en-US" dirty="0" err="1"/>
              <a:t>elit</a:t>
            </a:r>
            <a:r>
              <a:rPr lang="en-US" dirty="0"/>
              <a:t> </a:t>
            </a:r>
            <a:r>
              <a:rPr lang="en-US" dirty="0" err="1"/>
              <a:t>placerat</a:t>
            </a:r>
            <a:r>
              <a:rPr lang="en-US" dirty="0"/>
              <a:t> </a:t>
            </a:r>
            <a:r>
              <a:rPr lang="en-US" dirty="0" err="1"/>
              <a:t>purus</a:t>
            </a:r>
            <a:r>
              <a:rPr lang="en-US" dirty="0"/>
              <a:t>, </a:t>
            </a:r>
            <a:r>
              <a:rPr lang="en-US" dirty="0" err="1"/>
              <a:t>nec</a:t>
            </a:r>
            <a:r>
              <a:rPr lang="en-US" dirty="0"/>
              <a:t> </a:t>
            </a:r>
            <a:r>
              <a:rPr lang="en-US" dirty="0" err="1"/>
              <a:t>rhoncus</a:t>
            </a:r>
            <a:r>
              <a:rPr lang="en-US" dirty="0"/>
              <a:t> </a:t>
            </a:r>
            <a:r>
              <a:rPr lang="en-US" dirty="0" err="1"/>
              <a:t>tortor</a:t>
            </a:r>
            <a:r>
              <a:rPr lang="en-US" dirty="0"/>
              <a:t> </a:t>
            </a:r>
            <a:r>
              <a:rPr lang="en-US" dirty="0" err="1"/>
              <a:t>nunc</a:t>
            </a:r>
            <a:r>
              <a:rPr lang="en-US" dirty="0"/>
              <a:t> </a:t>
            </a:r>
            <a:r>
              <a:rPr lang="en-US" dirty="0" err="1"/>
              <a:t>eu</a:t>
            </a:r>
            <a:r>
              <a:rPr lang="en-US" dirty="0"/>
              <a:t> </a:t>
            </a:r>
            <a:r>
              <a:rPr lang="en-US" dirty="0" err="1"/>
              <a:t>sapien</a:t>
            </a:r>
            <a:r>
              <a:rPr lang="en-US" dirty="0"/>
              <a:t>. </a:t>
            </a:r>
          </a:p>
        </p:txBody>
      </p:sp>
      <p:sp>
        <p:nvSpPr>
          <p:cNvPr id="21" name="Text Placeholder 4">
            <a:extLst>
              <a:ext uri="{FF2B5EF4-FFF2-40B4-BE49-F238E27FC236}">
                <a16:creationId xmlns:a16="http://schemas.microsoft.com/office/drawing/2014/main" id="{0642746D-A899-164E-BB2E-7F210895F417}"/>
              </a:ext>
            </a:extLst>
          </p:cNvPr>
          <p:cNvSpPr>
            <a:spLocks noGrp="1"/>
          </p:cNvSpPr>
          <p:nvPr>
            <p:ph type="body" sz="quarter" idx="15" hasCustomPrompt="1"/>
          </p:nvPr>
        </p:nvSpPr>
        <p:spPr>
          <a:xfrm>
            <a:off x="6058868" y="970582"/>
            <a:ext cx="2763543" cy="2795507"/>
          </a:xfrm>
          <a:prstGeom prst="rect">
            <a:avLst/>
          </a:prstGeom>
        </p:spPr>
        <p:txBody>
          <a:bodyPr/>
          <a:lstStyle>
            <a:lvl1pPr marL="0" indent="0">
              <a:lnSpc>
                <a:spcPct val="150000"/>
              </a:lnSpc>
              <a:buNone/>
              <a:defRPr sz="1050">
                <a:solidFill>
                  <a:srgbClr val="01235B"/>
                </a:solidFill>
                <a:latin typeface="Georgia" panose="02040502050405020303" pitchFamily="18" charset="0"/>
              </a:defRPr>
            </a:lvl1pPr>
            <a:lvl2pPr marL="342900" indent="0">
              <a:buNone/>
              <a:defRPr sz="1050">
                <a:solidFill>
                  <a:srgbClr val="01235B"/>
                </a:solidFill>
                <a:latin typeface="Georgia" panose="02040502050405020303" pitchFamily="18" charset="0"/>
              </a:defRPr>
            </a:lvl2pPr>
            <a:lvl3pPr marL="685800" indent="0">
              <a:buNone/>
              <a:defRPr sz="1050">
                <a:solidFill>
                  <a:srgbClr val="01235B"/>
                </a:solidFill>
                <a:latin typeface="Georgia" panose="02040502050405020303" pitchFamily="18" charset="0"/>
              </a:defRPr>
            </a:lvl3pPr>
            <a:lvl4pPr marL="1028700" indent="0">
              <a:buNone/>
              <a:defRPr sz="1050">
                <a:solidFill>
                  <a:srgbClr val="01235B"/>
                </a:solidFill>
                <a:latin typeface="Georgia" panose="02040502050405020303" pitchFamily="18" charset="0"/>
              </a:defRPr>
            </a:lvl4pPr>
            <a:lvl5pPr marL="1371600" indent="0">
              <a:buNone/>
              <a:defRPr sz="1050">
                <a:solidFill>
                  <a:srgbClr val="01235B"/>
                </a:solidFill>
                <a:latin typeface="Georgia" panose="02040502050405020303" pitchFamily="18" charset="0"/>
              </a:defRPr>
            </a:lvl5pPr>
          </a:lstStyle>
          <a:p>
            <a:pPr lvl="0"/>
            <a:r>
              <a:rPr lang="en-US" dirty="0"/>
              <a:t>Nunc non </a:t>
            </a:r>
            <a:r>
              <a:rPr lang="en-US" dirty="0" err="1"/>
              <a:t>justo</a:t>
            </a:r>
            <a:r>
              <a:rPr lang="en-US" dirty="0"/>
              <a:t> vitae </a:t>
            </a:r>
            <a:r>
              <a:rPr lang="en-US" dirty="0" err="1"/>
              <a:t>est</a:t>
            </a:r>
            <a:r>
              <a:rPr lang="en-US" dirty="0"/>
              <a:t> </a:t>
            </a:r>
            <a:r>
              <a:rPr lang="en-US" dirty="0" err="1"/>
              <a:t>viverra</a:t>
            </a:r>
            <a:r>
              <a:rPr lang="en-US" dirty="0"/>
              <a:t> </a:t>
            </a:r>
            <a:r>
              <a:rPr lang="en-US" dirty="0" err="1"/>
              <a:t>elementum</a:t>
            </a:r>
            <a:r>
              <a:rPr lang="en-US" dirty="0"/>
              <a:t> a </a:t>
            </a:r>
            <a:r>
              <a:rPr lang="en-US" dirty="0" err="1"/>
              <a:t>finibus</a:t>
            </a:r>
            <a:r>
              <a:rPr lang="en-US" dirty="0"/>
              <a:t> </a:t>
            </a:r>
            <a:r>
              <a:rPr lang="en-US" dirty="0" err="1"/>
              <a:t>neque</a:t>
            </a:r>
            <a:r>
              <a:rPr lang="en-US" dirty="0"/>
              <a:t>. </a:t>
            </a:r>
            <a:r>
              <a:rPr lang="en-US" dirty="0" err="1"/>
              <a:t>Fusce</a:t>
            </a:r>
            <a:r>
              <a:rPr lang="en-US" dirty="0"/>
              <a:t> </a:t>
            </a:r>
            <a:r>
              <a:rPr lang="en-US" dirty="0" err="1"/>
              <a:t>mollis</a:t>
            </a:r>
            <a:r>
              <a:rPr lang="en-US" dirty="0"/>
              <a:t>, ex </a:t>
            </a:r>
            <a:r>
              <a:rPr lang="en-US" dirty="0" err="1"/>
              <a:t>eget</a:t>
            </a:r>
            <a:r>
              <a:rPr lang="en-US" dirty="0"/>
              <a:t> cursus </a:t>
            </a:r>
            <a:r>
              <a:rPr lang="en-US" dirty="0" err="1"/>
              <a:t>viverra</a:t>
            </a:r>
            <a:r>
              <a:rPr lang="en-US" dirty="0"/>
              <a:t>, </a:t>
            </a:r>
            <a:r>
              <a:rPr lang="en-US" dirty="0" err="1"/>
              <a:t>nunc</a:t>
            </a:r>
            <a:r>
              <a:rPr lang="en-US" dirty="0"/>
              <a:t> </a:t>
            </a:r>
            <a:r>
              <a:rPr lang="en-US" dirty="0" err="1"/>
              <a:t>elit</a:t>
            </a:r>
            <a:r>
              <a:rPr lang="en-US" dirty="0"/>
              <a:t> </a:t>
            </a:r>
            <a:r>
              <a:rPr lang="en-US" dirty="0" err="1"/>
              <a:t>placerat</a:t>
            </a:r>
            <a:r>
              <a:rPr lang="en-US" dirty="0"/>
              <a:t> </a:t>
            </a:r>
            <a:r>
              <a:rPr lang="en-US" dirty="0" err="1"/>
              <a:t>purus</a:t>
            </a:r>
            <a:r>
              <a:rPr lang="en-US" dirty="0"/>
              <a:t>, </a:t>
            </a:r>
            <a:r>
              <a:rPr lang="en-US" dirty="0" err="1"/>
              <a:t>nec</a:t>
            </a:r>
            <a:r>
              <a:rPr lang="en-US" dirty="0"/>
              <a:t> </a:t>
            </a:r>
            <a:r>
              <a:rPr lang="en-US" dirty="0" err="1"/>
              <a:t>rhoncus</a:t>
            </a:r>
            <a:r>
              <a:rPr lang="en-US" dirty="0"/>
              <a:t> </a:t>
            </a:r>
            <a:r>
              <a:rPr lang="en-US" dirty="0" err="1"/>
              <a:t>tortor</a:t>
            </a:r>
            <a:r>
              <a:rPr lang="en-US" dirty="0"/>
              <a:t> </a:t>
            </a:r>
            <a:r>
              <a:rPr lang="en-US" dirty="0" err="1"/>
              <a:t>nunc</a:t>
            </a:r>
            <a:r>
              <a:rPr lang="en-US" dirty="0"/>
              <a:t> </a:t>
            </a:r>
            <a:r>
              <a:rPr lang="en-US" dirty="0" err="1"/>
              <a:t>eu</a:t>
            </a:r>
            <a:r>
              <a:rPr lang="en-US" dirty="0"/>
              <a:t> </a:t>
            </a:r>
            <a:r>
              <a:rPr lang="en-US" dirty="0" err="1"/>
              <a:t>sapien</a:t>
            </a:r>
            <a:r>
              <a:rPr lang="en-US" dirty="0"/>
              <a:t>. Integer vitae eros vel </a:t>
            </a:r>
            <a:r>
              <a:rPr lang="en-US" dirty="0" err="1"/>
              <a:t>orci</a:t>
            </a:r>
            <a:r>
              <a:rPr lang="en-US" dirty="0"/>
              <a:t> </a:t>
            </a:r>
            <a:r>
              <a:rPr lang="en-US" dirty="0" err="1"/>
              <a:t>porttitor</a:t>
            </a:r>
            <a:r>
              <a:rPr lang="en-US" dirty="0"/>
              <a:t> maximus at </a:t>
            </a:r>
            <a:r>
              <a:rPr lang="en-US" dirty="0" err="1"/>
              <a:t>eu</a:t>
            </a:r>
            <a:r>
              <a:rPr lang="en-US" dirty="0"/>
              <a:t> </a:t>
            </a:r>
            <a:r>
              <a:rPr lang="en-US" dirty="0" err="1"/>
              <a:t>mauris</a:t>
            </a:r>
            <a:r>
              <a:rPr lang="en-US" dirty="0"/>
              <a:t>. Proin </a:t>
            </a:r>
            <a:r>
              <a:rPr lang="en-US" dirty="0" err="1"/>
              <a:t>tempor</a:t>
            </a:r>
            <a:r>
              <a:rPr lang="en-US" dirty="0"/>
              <a:t> </a:t>
            </a:r>
            <a:r>
              <a:rPr lang="en-US" dirty="0" err="1"/>
              <a:t>mauris</a:t>
            </a:r>
            <a:r>
              <a:rPr lang="en-US" dirty="0"/>
              <a:t> non fermentum </a:t>
            </a:r>
            <a:r>
              <a:rPr lang="en-US" dirty="0" err="1"/>
              <a:t>tempor</a:t>
            </a:r>
            <a:r>
              <a:rPr lang="en-US" dirty="0"/>
              <a:t>. Integer vitae eros vel. Integer vita. Integer vitae eros vel. </a:t>
            </a:r>
            <a:r>
              <a:rPr lang="en-US" dirty="0" err="1"/>
              <a:t>usce</a:t>
            </a:r>
            <a:r>
              <a:rPr lang="en-US" dirty="0"/>
              <a:t> </a:t>
            </a:r>
            <a:r>
              <a:rPr lang="en-US" dirty="0" err="1"/>
              <a:t>mollis</a:t>
            </a:r>
            <a:r>
              <a:rPr lang="en-US" dirty="0"/>
              <a:t>, ex </a:t>
            </a:r>
            <a:r>
              <a:rPr lang="en-US" dirty="0" err="1"/>
              <a:t>eget</a:t>
            </a:r>
            <a:r>
              <a:rPr lang="en-US" dirty="0"/>
              <a:t> cursus </a:t>
            </a:r>
            <a:r>
              <a:rPr lang="en-US" dirty="0" err="1"/>
              <a:t>viverra</a:t>
            </a:r>
            <a:r>
              <a:rPr lang="en-US" dirty="0"/>
              <a:t>, </a:t>
            </a:r>
            <a:r>
              <a:rPr lang="en-US" dirty="0" err="1"/>
              <a:t>nunc</a:t>
            </a:r>
            <a:r>
              <a:rPr lang="en-US" dirty="0"/>
              <a:t> </a:t>
            </a:r>
            <a:r>
              <a:rPr lang="en-US" dirty="0" err="1"/>
              <a:t>elit</a:t>
            </a:r>
            <a:r>
              <a:rPr lang="en-US" dirty="0"/>
              <a:t> </a:t>
            </a:r>
            <a:r>
              <a:rPr lang="en-US" dirty="0" err="1"/>
              <a:t>placerat</a:t>
            </a:r>
            <a:r>
              <a:rPr lang="en-US" dirty="0"/>
              <a:t> </a:t>
            </a:r>
            <a:r>
              <a:rPr lang="en-US" dirty="0" err="1"/>
              <a:t>purus</a:t>
            </a:r>
            <a:r>
              <a:rPr lang="en-US" dirty="0"/>
              <a:t>, </a:t>
            </a:r>
            <a:r>
              <a:rPr lang="en-US" dirty="0" err="1"/>
              <a:t>nec</a:t>
            </a:r>
            <a:r>
              <a:rPr lang="en-US" dirty="0"/>
              <a:t> </a:t>
            </a:r>
            <a:r>
              <a:rPr lang="en-US" dirty="0" err="1"/>
              <a:t>rhoncus</a:t>
            </a:r>
            <a:r>
              <a:rPr lang="en-US" dirty="0"/>
              <a:t> </a:t>
            </a:r>
            <a:r>
              <a:rPr lang="en-US" dirty="0" err="1"/>
              <a:t>tortor</a:t>
            </a:r>
            <a:r>
              <a:rPr lang="en-US" dirty="0"/>
              <a:t> </a:t>
            </a:r>
            <a:r>
              <a:rPr lang="en-US" dirty="0" err="1"/>
              <a:t>nunc</a:t>
            </a:r>
            <a:r>
              <a:rPr lang="en-US" dirty="0"/>
              <a:t> </a:t>
            </a:r>
            <a:r>
              <a:rPr lang="en-US" dirty="0" err="1"/>
              <a:t>eu</a:t>
            </a:r>
            <a:r>
              <a:rPr lang="en-US" dirty="0"/>
              <a:t> </a:t>
            </a:r>
            <a:r>
              <a:rPr lang="en-US" dirty="0" err="1"/>
              <a:t>sapien</a:t>
            </a:r>
            <a:r>
              <a:rPr lang="en-US" dirty="0"/>
              <a:t>. </a:t>
            </a:r>
          </a:p>
        </p:txBody>
      </p:sp>
      <p:sp>
        <p:nvSpPr>
          <p:cNvPr id="12" name="Slide Number Placeholder 5">
            <a:extLst>
              <a:ext uri="{FF2B5EF4-FFF2-40B4-BE49-F238E27FC236}">
                <a16:creationId xmlns:a16="http://schemas.microsoft.com/office/drawing/2014/main" id="{25031707-033E-7A49-BB64-EBE6EBA5BEB2}"/>
              </a:ext>
            </a:extLst>
          </p:cNvPr>
          <p:cNvSpPr>
            <a:spLocks noGrp="1"/>
          </p:cNvSpPr>
          <p:nvPr>
            <p:ph type="sldNum" sz="quarter" idx="4"/>
          </p:nvPr>
        </p:nvSpPr>
        <p:spPr>
          <a:xfrm>
            <a:off x="6840855" y="4670108"/>
            <a:ext cx="2057400" cy="273844"/>
          </a:xfrm>
          <a:prstGeom prst="rect">
            <a:avLst/>
          </a:prstGeom>
        </p:spPr>
        <p:txBody>
          <a:bodyPr vert="horz" lIns="91440" tIns="45720" rIns="91440" bIns="45720" rtlCol="0" anchor="ctr"/>
          <a:lstStyle>
            <a:lvl1pPr algn="r">
              <a:defRPr sz="600" b="0" i="0">
                <a:solidFill>
                  <a:srgbClr val="FFFFFF"/>
                </a:solidFill>
                <a:latin typeface="Arial" panose="020B0604020202020204" pitchFamily="34" charset="0"/>
                <a:cs typeface="Arial" panose="020B0604020202020204" pitchFamily="34" charset="0"/>
              </a:defRPr>
            </a:lvl1pPr>
          </a:lstStyle>
          <a:p>
            <a:fld id="{168939C9-AC64-B240-A8FE-6EE68C639854}" type="slidenum">
              <a:rPr lang="en-US" smtClean="0"/>
              <a:pPr/>
              <a:t>‹#›</a:t>
            </a:fld>
            <a:endParaRPr lang="en-US" dirty="0"/>
          </a:p>
        </p:txBody>
      </p:sp>
      <p:sp>
        <p:nvSpPr>
          <p:cNvPr id="13" name="Footer Placeholder 3">
            <a:extLst>
              <a:ext uri="{FF2B5EF4-FFF2-40B4-BE49-F238E27FC236}">
                <a16:creationId xmlns:a16="http://schemas.microsoft.com/office/drawing/2014/main" id="{9C0D9764-BCC3-674C-A416-6EC4F4EE1976}"/>
              </a:ext>
            </a:extLst>
          </p:cNvPr>
          <p:cNvSpPr>
            <a:spLocks noGrp="1"/>
          </p:cNvSpPr>
          <p:nvPr>
            <p:ph type="ftr" sz="quarter" idx="3"/>
          </p:nvPr>
        </p:nvSpPr>
        <p:spPr>
          <a:xfrm>
            <a:off x="867181" y="4670108"/>
            <a:ext cx="3086100" cy="273844"/>
          </a:xfrm>
          <a:prstGeom prst="rect">
            <a:avLst/>
          </a:prstGeom>
        </p:spPr>
        <p:txBody>
          <a:bodyPr vert="horz" lIns="91440" tIns="45720" rIns="91440" bIns="45720" rtlCol="0" anchor="ctr"/>
          <a:lstStyle>
            <a:lvl1pPr algn="l">
              <a:defRPr sz="600" b="0" i="0">
                <a:solidFill>
                  <a:schemeClr val="bg1"/>
                </a:solidFill>
                <a:latin typeface="Arial" panose="020B0604020202020204" pitchFamily="34" charset="0"/>
                <a:cs typeface="Arial" panose="020B0604020202020204" pitchFamily="34" charset="0"/>
              </a:defRPr>
            </a:lvl1pPr>
          </a:lstStyle>
          <a:p>
            <a:r>
              <a:rPr lang="en-US" dirty="0"/>
              <a:t>DRAFT DELIBERATIVE AND PREDECISIONAL</a:t>
            </a:r>
          </a:p>
        </p:txBody>
      </p:sp>
      <p:pic>
        <p:nvPicPr>
          <p:cNvPr id="14" name="Picture 13">
            <a:extLst>
              <a:ext uri="{FF2B5EF4-FFF2-40B4-BE49-F238E27FC236}">
                <a16:creationId xmlns:a16="http://schemas.microsoft.com/office/drawing/2014/main" id="{D480FACD-540A-A943-99BF-16584E6F632B}"/>
              </a:ext>
            </a:extLst>
          </p:cNvPr>
          <p:cNvPicPr>
            <a:picLocks noChangeAspect="1"/>
          </p:cNvPicPr>
          <p:nvPr userDrawn="1"/>
        </p:nvPicPr>
        <p:blipFill>
          <a:blip r:embed="rId4"/>
          <a:stretch>
            <a:fillRect/>
          </a:stretch>
        </p:blipFill>
        <p:spPr>
          <a:xfrm>
            <a:off x="198563" y="4614569"/>
            <a:ext cx="492878" cy="350603"/>
          </a:xfrm>
          <a:prstGeom prst="rect">
            <a:avLst/>
          </a:prstGeom>
        </p:spPr>
      </p:pic>
      <p:sp>
        <p:nvSpPr>
          <p:cNvPr id="17" name="TextBox 16">
            <a:extLst>
              <a:ext uri="{FF2B5EF4-FFF2-40B4-BE49-F238E27FC236}">
                <a16:creationId xmlns:a16="http://schemas.microsoft.com/office/drawing/2014/main" id="{41ED5382-D975-42EA-9E4A-7BDCA6C7AB1E}"/>
              </a:ext>
            </a:extLst>
          </p:cNvPr>
          <p:cNvSpPr txBox="1"/>
          <p:nvPr userDrawn="1"/>
        </p:nvSpPr>
        <p:spPr>
          <a:xfrm>
            <a:off x="2286000" y="4658903"/>
            <a:ext cx="4572000" cy="230832"/>
          </a:xfrm>
          <a:prstGeom prst="rect">
            <a:avLst/>
          </a:prstGeom>
          <a:noFill/>
        </p:spPr>
        <p:txBody>
          <a:bodyPr wrap="square">
            <a:spAutoFit/>
          </a:bodyPr>
          <a:lstStyle/>
          <a:p>
            <a:pPr lvl="0" algn="ctr"/>
            <a:r>
              <a:rPr lang="en-US" sz="900" dirty="0">
                <a:solidFill>
                  <a:srgbClr val="F6BD7E"/>
                </a:solidFill>
                <a:latin typeface="Georgia" panose="02040502050405020303" pitchFamily="18" charset="0"/>
              </a:rPr>
              <a:t>DRAFT / PRE-DECISIONAL</a:t>
            </a:r>
          </a:p>
        </p:txBody>
      </p:sp>
    </p:spTree>
    <p:extLst>
      <p:ext uri="{BB962C8B-B14F-4D97-AF65-F5344CB8AC3E}">
        <p14:creationId xmlns:p14="http://schemas.microsoft.com/office/powerpoint/2010/main" val="42459328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2E6F6-5B36-4E43-BF2F-3F7BF9A85A7D}"/>
              </a:ext>
            </a:extLst>
          </p:cNvPr>
          <p:cNvSpPr>
            <a:spLocks noGrp="1"/>
          </p:cNvSpPr>
          <p:nvPr>
            <p:ph type="title" hasCustomPrompt="1"/>
          </p:nvPr>
        </p:nvSpPr>
        <p:spPr>
          <a:xfrm>
            <a:off x="993228" y="2821851"/>
            <a:ext cx="7157544" cy="993775"/>
          </a:xfrm>
          <a:prstGeom prst="rect">
            <a:avLst/>
          </a:prstGeom>
        </p:spPr>
        <p:txBody>
          <a:bodyPr anchor="ctr" anchorCtr="0"/>
          <a:lstStyle>
            <a:lvl1pPr>
              <a:lnSpc>
                <a:spcPct val="110000"/>
              </a:lnSpc>
              <a:defRPr/>
            </a:lvl1pPr>
          </a:lstStyle>
          <a:p>
            <a:r>
              <a:rPr lang="en-US"/>
              <a:t>Click to edit title</a:t>
            </a:r>
          </a:p>
        </p:txBody>
      </p:sp>
      <p:sp>
        <p:nvSpPr>
          <p:cNvPr id="10" name="Text Placeholder 9">
            <a:extLst>
              <a:ext uri="{FF2B5EF4-FFF2-40B4-BE49-F238E27FC236}">
                <a16:creationId xmlns:a16="http://schemas.microsoft.com/office/drawing/2014/main" id="{AA95AEFA-02E8-254D-B038-A0C0CC898DCE}"/>
              </a:ext>
            </a:extLst>
          </p:cNvPr>
          <p:cNvSpPr>
            <a:spLocks noGrp="1"/>
          </p:cNvSpPr>
          <p:nvPr>
            <p:ph type="body" sz="quarter" idx="11" hasCustomPrompt="1"/>
          </p:nvPr>
        </p:nvSpPr>
        <p:spPr>
          <a:xfrm>
            <a:off x="995363" y="4394238"/>
            <a:ext cx="7153275" cy="366713"/>
          </a:xfrm>
          <a:prstGeom prst="rect">
            <a:avLst/>
          </a:prstGeom>
        </p:spPr>
        <p:txBody>
          <a:bodyPr anchor="ctr" anchorCtr="0"/>
          <a:lstStyle>
            <a:lvl1pPr algn="ctr">
              <a:defRPr sz="1200" cap="all" baseline="0">
                <a:solidFill>
                  <a:schemeClr val="bg1"/>
                </a:solidFill>
                <a:latin typeface="Source Sans Pro" panose="020B0503030403020204" pitchFamily="34" charset="0"/>
              </a:defRPr>
            </a:lvl1pPr>
            <a:lvl2pPr>
              <a:defRPr sz="1200" cap="all" baseline="0">
                <a:solidFill>
                  <a:schemeClr val="bg1"/>
                </a:solidFill>
                <a:latin typeface="Source Sans Pro" panose="020B0503030403020204" pitchFamily="34" charset="0"/>
              </a:defRPr>
            </a:lvl2pPr>
            <a:lvl3pPr>
              <a:defRPr sz="1200" cap="all" baseline="0">
                <a:solidFill>
                  <a:schemeClr val="bg1"/>
                </a:solidFill>
                <a:latin typeface="Source Sans Pro" panose="020B0503030403020204" pitchFamily="34" charset="0"/>
              </a:defRPr>
            </a:lvl3pPr>
            <a:lvl4pPr>
              <a:defRPr sz="1200" cap="all" baseline="0">
                <a:solidFill>
                  <a:schemeClr val="bg1"/>
                </a:solidFill>
                <a:latin typeface="Source Sans Pro" panose="020B0503030403020204" pitchFamily="34" charset="0"/>
              </a:defRPr>
            </a:lvl4pPr>
            <a:lvl5pPr>
              <a:defRPr sz="1200" cap="all" baseline="0">
                <a:solidFill>
                  <a:schemeClr val="bg1"/>
                </a:solidFill>
                <a:latin typeface="Source Sans Pro" panose="020B0503030403020204" pitchFamily="34" charset="0"/>
              </a:defRPr>
            </a:lvl5pPr>
          </a:lstStyle>
          <a:p>
            <a:pPr lvl="0"/>
            <a:r>
              <a:rPr lang="en-US" dirty="0"/>
              <a:t>U.S. Digital Service   //   Presenter name   //   month year</a:t>
            </a:r>
          </a:p>
        </p:txBody>
      </p:sp>
      <p:pic>
        <p:nvPicPr>
          <p:cNvPr id="5" name="Picture 4">
            <a:extLst>
              <a:ext uri="{FF2B5EF4-FFF2-40B4-BE49-F238E27FC236}">
                <a16:creationId xmlns:a16="http://schemas.microsoft.com/office/drawing/2014/main" id="{9CB45329-7616-4045-94AE-50020D6F6BD2}"/>
              </a:ext>
            </a:extLst>
          </p:cNvPr>
          <p:cNvPicPr>
            <a:picLocks noChangeAspect="1"/>
          </p:cNvPicPr>
          <p:nvPr userDrawn="1"/>
        </p:nvPicPr>
        <p:blipFill>
          <a:blip r:embed="rId2"/>
          <a:stretch>
            <a:fillRect/>
          </a:stretch>
        </p:blipFill>
        <p:spPr>
          <a:xfrm>
            <a:off x="3798627" y="735713"/>
            <a:ext cx="1546746" cy="1082722"/>
          </a:xfrm>
          <a:prstGeom prst="rect">
            <a:avLst/>
          </a:prstGeom>
        </p:spPr>
      </p:pic>
    </p:spTree>
    <p:extLst>
      <p:ext uri="{BB962C8B-B14F-4D97-AF65-F5344CB8AC3E}">
        <p14:creationId xmlns:p14="http://schemas.microsoft.com/office/powerpoint/2010/main" val="38340346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with subtitl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5AFCB-8CFE-7F4F-AEF1-AA4B572EB2E2}"/>
              </a:ext>
            </a:extLst>
          </p:cNvPr>
          <p:cNvSpPr>
            <a:spLocks noGrp="1"/>
          </p:cNvSpPr>
          <p:nvPr>
            <p:ph type="title" hasCustomPrompt="1"/>
          </p:nvPr>
        </p:nvSpPr>
        <p:spPr>
          <a:xfrm>
            <a:off x="1124607" y="2564940"/>
            <a:ext cx="6894786" cy="993775"/>
          </a:xfrm>
          <a:prstGeom prst="rect">
            <a:avLst/>
          </a:prstGeom>
        </p:spPr>
        <p:txBody>
          <a:bodyPr/>
          <a:lstStyle>
            <a:lvl1pPr>
              <a:lnSpc>
                <a:spcPct val="110000"/>
              </a:lnSpc>
              <a:defRPr u="none"/>
            </a:lvl1pPr>
          </a:lstStyle>
          <a:p>
            <a:r>
              <a:rPr lang="en-US"/>
              <a:t>Click to edit title</a:t>
            </a:r>
          </a:p>
        </p:txBody>
      </p:sp>
      <p:sp>
        <p:nvSpPr>
          <p:cNvPr id="5" name="Subtitle 2">
            <a:extLst>
              <a:ext uri="{FF2B5EF4-FFF2-40B4-BE49-F238E27FC236}">
                <a16:creationId xmlns:a16="http://schemas.microsoft.com/office/drawing/2014/main" id="{8E6DAF9E-7944-4944-AAA2-35660A5DE760}"/>
              </a:ext>
            </a:extLst>
          </p:cNvPr>
          <p:cNvSpPr>
            <a:spLocks noGrp="1"/>
          </p:cNvSpPr>
          <p:nvPr>
            <p:ph type="subTitle" idx="1" hasCustomPrompt="1"/>
          </p:nvPr>
        </p:nvSpPr>
        <p:spPr>
          <a:xfrm>
            <a:off x="1119352" y="3648831"/>
            <a:ext cx="6905296" cy="463306"/>
          </a:xfrm>
          <a:prstGeom prst="rect">
            <a:avLst/>
          </a:prstGeom>
        </p:spPr>
        <p:txBody>
          <a:bodyPr/>
          <a:lstStyle>
            <a:lvl1pPr marL="0" indent="0" algn="ctr">
              <a:buNone/>
              <a:defRPr sz="2000" b="1" i="0">
                <a:solidFill>
                  <a:schemeClr val="tx1"/>
                </a:solidFill>
                <a:latin typeface="Source Sans Pro" panose="020B0503030403020204" pitchFamily="34" charset="0"/>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14" name="Text Placeholder 9">
            <a:extLst>
              <a:ext uri="{FF2B5EF4-FFF2-40B4-BE49-F238E27FC236}">
                <a16:creationId xmlns:a16="http://schemas.microsoft.com/office/drawing/2014/main" id="{AC3558A0-D4DF-F444-8675-79185F1C131E}"/>
              </a:ext>
            </a:extLst>
          </p:cNvPr>
          <p:cNvSpPr>
            <a:spLocks noGrp="1"/>
          </p:cNvSpPr>
          <p:nvPr>
            <p:ph type="body" sz="quarter" idx="11" hasCustomPrompt="1"/>
          </p:nvPr>
        </p:nvSpPr>
        <p:spPr>
          <a:xfrm>
            <a:off x="995363" y="4394238"/>
            <a:ext cx="7153275" cy="366713"/>
          </a:xfrm>
          <a:prstGeom prst="rect">
            <a:avLst/>
          </a:prstGeom>
        </p:spPr>
        <p:txBody>
          <a:bodyPr anchor="ctr" anchorCtr="0"/>
          <a:lstStyle>
            <a:lvl1pPr algn="ctr">
              <a:defRPr sz="1200" cap="all" baseline="0">
                <a:solidFill>
                  <a:schemeClr val="bg1"/>
                </a:solidFill>
                <a:latin typeface="Source Sans Pro" panose="020B0503030403020204" pitchFamily="34" charset="0"/>
              </a:defRPr>
            </a:lvl1pPr>
            <a:lvl2pPr>
              <a:defRPr sz="1200" cap="all" baseline="0">
                <a:solidFill>
                  <a:schemeClr val="bg1"/>
                </a:solidFill>
                <a:latin typeface="Source Sans Pro" panose="020B0503030403020204" pitchFamily="34" charset="0"/>
              </a:defRPr>
            </a:lvl2pPr>
            <a:lvl3pPr>
              <a:defRPr sz="1200" cap="all" baseline="0">
                <a:solidFill>
                  <a:schemeClr val="bg1"/>
                </a:solidFill>
                <a:latin typeface="Source Sans Pro" panose="020B0503030403020204" pitchFamily="34" charset="0"/>
              </a:defRPr>
            </a:lvl3pPr>
            <a:lvl4pPr>
              <a:defRPr sz="1200" cap="all" baseline="0">
                <a:solidFill>
                  <a:schemeClr val="bg1"/>
                </a:solidFill>
                <a:latin typeface="Source Sans Pro" panose="020B0503030403020204" pitchFamily="34" charset="0"/>
              </a:defRPr>
            </a:lvl4pPr>
            <a:lvl5pPr>
              <a:defRPr sz="1200" cap="all" baseline="0">
                <a:solidFill>
                  <a:schemeClr val="bg1"/>
                </a:solidFill>
                <a:latin typeface="Source Sans Pro" panose="020B0503030403020204" pitchFamily="34" charset="0"/>
              </a:defRPr>
            </a:lvl5pPr>
          </a:lstStyle>
          <a:p>
            <a:pPr lvl="0"/>
            <a:r>
              <a:rPr lang="en-US"/>
              <a:t>U.S. Digital Service   //   Presenter name   //   month year</a:t>
            </a:r>
          </a:p>
        </p:txBody>
      </p:sp>
      <p:pic>
        <p:nvPicPr>
          <p:cNvPr id="8" name="Picture 7">
            <a:extLst>
              <a:ext uri="{FF2B5EF4-FFF2-40B4-BE49-F238E27FC236}">
                <a16:creationId xmlns:a16="http://schemas.microsoft.com/office/drawing/2014/main" id="{824C4E6B-409B-784C-89C5-73499745970D}"/>
              </a:ext>
            </a:extLst>
          </p:cNvPr>
          <p:cNvPicPr>
            <a:picLocks noChangeAspect="1"/>
          </p:cNvPicPr>
          <p:nvPr userDrawn="1"/>
        </p:nvPicPr>
        <p:blipFill>
          <a:blip r:embed="rId2"/>
          <a:stretch>
            <a:fillRect/>
          </a:stretch>
        </p:blipFill>
        <p:spPr>
          <a:xfrm>
            <a:off x="3798627" y="735713"/>
            <a:ext cx="1546746" cy="1082722"/>
          </a:xfrm>
          <a:prstGeom prst="rect">
            <a:avLst/>
          </a:prstGeom>
        </p:spPr>
      </p:pic>
    </p:spTree>
    <p:extLst>
      <p:ext uri="{BB962C8B-B14F-4D97-AF65-F5344CB8AC3E}">
        <p14:creationId xmlns:p14="http://schemas.microsoft.com/office/powerpoint/2010/main" val="23176843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 nav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2E6F6-5B36-4E43-BF2F-3F7BF9A85A7D}"/>
              </a:ext>
            </a:extLst>
          </p:cNvPr>
          <p:cNvSpPr>
            <a:spLocks noGrp="1"/>
          </p:cNvSpPr>
          <p:nvPr>
            <p:ph type="title" hasCustomPrompt="1"/>
          </p:nvPr>
        </p:nvSpPr>
        <p:spPr>
          <a:xfrm>
            <a:off x="993228" y="2872651"/>
            <a:ext cx="7157544" cy="993775"/>
          </a:xfrm>
          <a:prstGeom prst="rect">
            <a:avLst/>
          </a:prstGeom>
        </p:spPr>
        <p:txBody>
          <a:bodyPr anchor="ctr" anchorCtr="0"/>
          <a:lstStyle>
            <a:lvl1pPr>
              <a:lnSpc>
                <a:spcPct val="110000"/>
              </a:lnSpc>
              <a:defRPr/>
            </a:lvl1pPr>
          </a:lstStyle>
          <a:p>
            <a:r>
              <a:rPr lang="en-US"/>
              <a:t>Click to edit title</a:t>
            </a:r>
          </a:p>
        </p:txBody>
      </p:sp>
      <p:pic>
        <p:nvPicPr>
          <p:cNvPr id="3" name="Picture 2">
            <a:extLst>
              <a:ext uri="{FF2B5EF4-FFF2-40B4-BE49-F238E27FC236}">
                <a16:creationId xmlns:a16="http://schemas.microsoft.com/office/drawing/2014/main" id="{777E4174-C79D-C14E-B2D2-BBEAC078F46A}"/>
              </a:ext>
            </a:extLst>
          </p:cNvPr>
          <p:cNvPicPr>
            <a:picLocks noChangeAspect="1"/>
          </p:cNvPicPr>
          <p:nvPr userDrawn="1"/>
        </p:nvPicPr>
        <p:blipFill>
          <a:blip r:embed="rId2"/>
          <a:stretch>
            <a:fillRect/>
          </a:stretch>
        </p:blipFill>
        <p:spPr>
          <a:xfrm>
            <a:off x="3798627" y="797541"/>
            <a:ext cx="1546746" cy="1546746"/>
          </a:xfrm>
          <a:prstGeom prst="rect">
            <a:avLst/>
          </a:prstGeom>
        </p:spPr>
      </p:pic>
      <p:sp>
        <p:nvSpPr>
          <p:cNvPr id="10" name="Text Placeholder 9">
            <a:extLst>
              <a:ext uri="{FF2B5EF4-FFF2-40B4-BE49-F238E27FC236}">
                <a16:creationId xmlns:a16="http://schemas.microsoft.com/office/drawing/2014/main" id="{AA95AEFA-02E8-254D-B038-A0C0CC898DCE}"/>
              </a:ext>
            </a:extLst>
          </p:cNvPr>
          <p:cNvSpPr>
            <a:spLocks noGrp="1"/>
          </p:cNvSpPr>
          <p:nvPr>
            <p:ph type="body" sz="quarter" idx="11" hasCustomPrompt="1"/>
          </p:nvPr>
        </p:nvSpPr>
        <p:spPr>
          <a:xfrm>
            <a:off x="995363" y="4394238"/>
            <a:ext cx="7153275" cy="366713"/>
          </a:xfrm>
          <a:prstGeom prst="rect">
            <a:avLst/>
          </a:prstGeom>
        </p:spPr>
        <p:txBody>
          <a:bodyPr anchor="ctr" anchorCtr="0"/>
          <a:lstStyle>
            <a:lvl1pPr algn="ctr">
              <a:defRPr sz="1200" cap="all" baseline="0">
                <a:solidFill>
                  <a:schemeClr val="bg1"/>
                </a:solidFill>
                <a:latin typeface="Source Sans Pro" panose="020B0503030403020204" pitchFamily="34" charset="0"/>
              </a:defRPr>
            </a:lvl1pPr>
            <a:lvl2pPr>
              <a:defRPr sz="1200" cap="all" baseline="0">
                <a:solidFill>
                  <a:schemeClr val="bg1"/>
                </a:solidFill>
                <a:latin typeface="Source Sans Pro" panose="020B0503030403020204" pitchFamily="34" charset="0"/>
              </a:defRPr>
            </a:lvl2pPr>
            <a:lvl3pPr>
              <a:defRPr sz="1200" cap="all" baseline="0">
                <a:solidFill>
                  <a:schemeClr val="bg1"/>
                </a:solidFill>
                <a:latin typeface="Source Sans Pro" panose="020B0503030403020204" pitchFamily="34" charset="0"/>
              </a:defRPr>
            </a:lvl3pPr>
            <a:lvl4pPr>
              <a:defRPr sz="1200" cap="all" baseline="0">
                <a:solidFill>
                  <a:schemeClr val="bg1"/>
                </a:solidFill>
                <a:latin typeface="Source Sans Pro" panose="020B0503030403020204" pitchFamily="34" charset="0"/>
              </a:defRPr>
            </a:lvl4pPr>
            <a:lvl5pPr>
              <a:defRPr sz="1200" cap="all" baseline="0">
                <a:solidFill>
                  <a:schemeClr val="bg1"/>
                </a:solidFill>
                <a:latin typeface="Source Sans Pro" panose="020B0503030403020204" pitchFamily="34" charset="0"/>
              </a:defRPr>
            </a:lvl5pPr>
          </a:lstStyle>
          <a:p>
            <a:pPr lvl="0"/>
            <a:r>
              <a:rPr lang="en-US" dirty="0"/>
              <a:t>U.S. Digital Service   //   Presenter name   //   month year</a:t>
            </a:r>
          </a:p>
        </p:txBody>
      </p:sp>
    </p:spTree>
    <p:extLst>
      <p:ext uri="{BB962C8B-B14F-4D97-AF65-F5344CB8AC3E}">
        <p14:creationId xmlns:p14="http://schemas.microsoft.com/office/powerpoint/2010/main" val="13546942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with subtitle - nav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5AFCB-8CFE-7F4F-AEF1-AA4B572EB2E2}"/>
              </a:ext>
            </a:extLst>
          </p:cNvPr>
          <p:cNvSpPr>
            <a:spLocks noGrp="1"/>
          </p:cNvSpPr>
          <p:nvPr>
            <p:ph type="title" hasCustomPrompt="1"/>
          </p:nvPr>
        </p:nvSpPr>
        <p:spPr>
          <a:xfrm>
            <a:off x="1124607" y="2615740"/>
            <a:ext cx="6894786" cy="993775"/>
          </a:xfrm>
          <a:prstGeom prst="rect">
            <a:avLst/>
          </a:prstGeom>
        </p:spPr>
        <p:txBody>
          <a:bodyPr/>
          <a:lstStyle>
            <a:lvl1pPr>
              <a:lnSpc>
                <a:spcPct val="110000"/>
              </a:lnSpc>
              <a:defRPr u="none"/>
            </a:lvl1pPr>
          </a:lstStyle>
          <a:p>
            <a:r>
              <a:rPr lang="en-US"/>
              <a:t>Click to edit title</a:t>
            </a:r>
          </a:p>
        </p:txBody>
      </p:sp>
      <p:sp>
        <p:nvSpPr>
          <p:cNvPr id="5" name="Subtitle 2">
            <a:extLst>
              <a:ext uri="{FF2B5EF4-FFF2-40B4-BE49-F238E27FC236}">
                <a16:creationId xmlns:a16="http://schemas.microsoft.com/office/drawing/2014/main" id="{8E6DAF9E-7944-4944-AAA2-35660A5DE760}"/>
              </a:ext>
            </a:extLst>
          </p:cNvPr>
          <p:cNvSpPr>
            <a:spLocks noGrp="1"/>
          </p:cNvSpPr>
          <p:nvPr>
            <p:ph type="subTitle" idx="1" hasCustomPrompt="1"/>
          </p:nvPr>
        </p:nvSpPr>
        <p:spPr>
          <a:xfrm>
            <a:off x="1119352" y="3699631"/>
            <a:ext cx="6905296" cy="463306"/>
          </a:xfrm>
          <a:prstGeom prst="rect">
            <a:avLst/>
          </a:prstGeom>
        </p:spPr>
        <p:txBody>
          <a:bodyPr/>
          <a:lstStyle>
            <a:lvl1pPr marL="0" indent="0" algn="ctr">
              <a:buNone/>
              <a:defRPr sz="2000" b="1" i="0">
                <a:solidFill>
                  <a:schemeClr val="accent2"/>
                </a:solidFill>
                <a:latin typeface="Source Sans Pro" panose="020B0503030403020204" pitchFamily="34" charset="0"/>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pic>
        <p:nvPicPr>
          <p:cNvPr id="11" name="Picture 10">
            <a:extLst>
              <a:ext uri="{FF2B5EF4-FFF2-40B4-BE49-F238E27FC236}">
                <a16:creationId xmlns:a16="http://schemas.microsoft.com/office/drawing/2014/main" id="{992AC8CC-874C-374A-A779-9134AC6A1A58}"/>
              </a:ext>
            </a:extLst>
          </p:cNvPr>
          <p:cNvPicPr>
            <a:picLocks noChangeAspect="1"/>
          </p:cNvPicPr>
          <p:nvPr userDrawn="1"/>
        </p:nvPicPr>
        <p:blipFill>
          <a:blip r:embed="rId2"/>
          <a:stretch>
            <a:fillRect/>
          </a:stretch>
        </p:blipFill>
        <p:spPr>
          <a:xfrm>
            <a:off x="3798627" y="613610"/>
            <a:ext cx="1546746" cy="1546746"/>
          </a:xfrm>
          <a:prstGeom prst="rect">
            <a:avLst/>
          </a:prstGeom>
        </p:spPr>
      </p:pic>
      <p:sp>
        <p:nvSpPr>
          <p:cNvPr id="14" name="Text Placeholder 9">
            <a:extLst>
              <a:ext uri="{FF2B5EF4-FFF2-40B4-BE49-F238E27FC236}">
                <a16:creationId xmlns:a16="http://schemas.microsoft.com/office/drawing/2014/main" id="{AC3558A0-D4DF-F444-8675-79185F1C131E}"/>
              </a:ext>
            </a:extLst>
          </p:cNvPr>
          <p:cNvSpPr>
            <a:spLocks noGrp="1"/>
          </p:cNvSpPr>
          <p:nvPr>
            <p:ph type="body" sz="quarter" idx="11" hasCustomPrompt="1"/>
          </p:nvPr>
        </p:nvSpPr>
        <p:spPr>
          <a:xfrm>
            <a:off x="995363" y="4394238"/>
            <a:ext cx="7153275" cy="366713"/>
          </a:xfrm>
          <a:prstGeom prst="rect">
            <a:avLst/>
          </a:prstGeom>
        </p:spPr>
        <p:txBody>
          <a:bodyPr anchor="ctr" anchorCtr="0"/>
          <a:lstStyle>
            <a:lvl1pPr algn="ctr">
              <a:defRPr sz="1200" cap="all" baseline="0">
                <a:solidFill>
                  <a:schemeClr val="bg1"/>
                </a:solidFill>
                <a:latin typeface="Source Sans Pro" panose="020B0503030403020204" pitchFamily="34" charset="0"/>
              </a:defRPr>
            </a:lvl1pPr>
            <a:lvl2pPr>
              <a:defRPr sz="1200" cap="all" baseline="0">
                <a:solidFill>
                  <a:schemeClr val="bg1"/>
                </a:solidFill>
                <a:latin typeface="Source Sans Pro" panose="020B0503030403020204" pitchFamily="34" charset="0"/>
              </a:defRPr>
            </a:lvl2pPr>
            <a:lvl3pPr>
              <a:defRPr sz="1200" cap="all" baseline="0">
                <a:solidFill>
                  <a:schemeClr val="bg1"/>
                </a:solidFill>
                <a:latin typeface="Source Sans Pro" panose="020B0503030403020204" pitchFamily="34" charset="0"/>
              </a:defRPr>
            </a:lvl3pPr>
            <a:lvl4pPr>
              <a:defRPr sz="1200" cap="all" baseline="0">
                <a:solidFill>
                  <a:schemeClr val="bg1"/>
                </a:solidFill>
                <a:latin typeface="Source Sans Pro" panose="020B0503030403020204" pitchFamily="34" charset="0"/>
              </a:defRPr>
            </a:lvl4pPr>
            <a:lvl5pPr>
              <a:defRPr sz="1200" cap="all" baseline="0">
                <a:solidFill>
                  <a:schemeClr val="bg1"/>
                </a:solidFill>
                <a:latin typeface="Source Sans Pro" panose="020B0503030403020204" pitchFamily="34" charset="0"/>
              </a:defRPr>
            </a:lvl5pPr>
          </a:lstStyle>
          <a:p>
            <a:pPr lvl="0"/>
            <a:r>
              <a:rPr lang="en-US"/>
              <a:t>U.S. Digital Service   //   Presenter name   //   month year</a:t>
            </a:r>
          </a:p>
        </p:txBody>
      </p:sp>
    </p:spTree>
    <p:extLst>
      <p:ext uri="{BB962C8B-B14F-4D97-AF65-F5344CB8AC3E}">
        <p14:creationId xmlns:p14="http://schemas.microsoft.com/office/powerpoint/2010/main" val="19468011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Section - left align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14B34-2087-4A48-9C30-E74250B6BECD}"/>
              </a:ext>
            </a:extLst>
          </p:cNvPr>
          <p:cNvSpPr>
            <a:spLocks noGrp="1"/>
          </p:cNvSpPr>
          <p:nvPr>
            <p:ph type="title" hasCustomPrompt="1"/>
          </p:nvPr>
        </p:nvSpPr>
        <p:spPr>
          <a:xfrm>
            <a:off x="546538" y="2060233"/>
            <a:ext cx="8050924" cy="993775"/>
          </a:xfrm>
          <a:prstGeom prst="rect">
            <a:avLst/>
          </a:prstGeom>
        </p:spPr>
        <p:txBody>
          <a:bodyPr/>
          <a:lstStyle>
            <a:lvl1pPr>
              <a:defRPr/>
            </a:lvl1pPr>
          </a:lstStyle>
          <a:p>
            <a:r>
              <a:rPr lang="en-US"/>
              <a:t>Click to add section title</a:t>
            </a:r>
          </a:p>
        </p:txBody>
      </p:sp>
    </p:spTree>
    <p:extLst>
      <p:ext uri="{BB962C8B-B14F-4D97-AF65-F5344CB8AC3E}">
        <p14:creationId xmlns:p14="http://schemas.microsoft.com/office/powerpoint/2010/main" val="16192660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ull Bleed Photo w/ Page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A636632-963E-1746-B979-7A074CAA5E39}"/>
              </a:ext>
            </a:extLst>
          </p:cNvPr>
          <p:cNvSpPr>
            <a:spLocks noGrp="1"/>
          </p:cNvSpPr>
          <p:nvPr>
            <p:ph type="pic" sz="quarter" idx="10" hasCustomPrompt="1"/>
          </p:nvPr>
        </p:nvSpPr>
        <p:spPr>
          <a:xfrm>
            <a:off x="0" y="0"/>
            <a:ext cx="9144000" cy="5143500"/>
          </a:xfrm>
          <a:prstGeom prst="rect">
            <a:avLst/>
          </a:prstGeom>
        </p:spPr>
        <p:txBody>
          <a:bodyPr anchor="ctr"/>
          <a:lstStyle>
            <a:lvl1pPr marL="0" indent="0" algn="ctr">
              <a:buNone/>
              <a:defRPr b="0" i="0">
                <a:solidFill>
                  <a:schemeClr val="bg1"/>
                </a:solidFill>
                <a:latin typeface="Source Sans Pro" panose="020B0503030403020204" pitchFamily="34" charset="0"/>
                <a:ea typeface="Source Sans Pro" panose="020B0503030403020204" pitchFamily="34" charset="0"/>
              </a:defRPr>
            </a:lvl1pPr>
          </a:lstStyle>
          <a:p>
            <a:r>
              <a:rPr lang="en-US" dirty="0"/>
              <a:t>Insert full bleed photo</a:t>
            </a:r>
          </a:p>
        </p:txBody>
      </p:sp>
      <p:sp>
        <p:nvSpPr>
          <p:cNvPr id="5" name="Rectangle 4">
            <a:extLst>
              <a:ext uri="{FF2B5EF4-FFF2-40B4-BE49-F238E27FC236}">
                <a16:creationId xmlns:a16="http://schemas.microsoft.com/office/drawing/2014/main" id="{32B41F9A-4527-6F4E-8AAA-2A2CA4C36CBA}"/>
              </a:ext>
            </a:extLst>
          </p:cNvPr>
          <p:cNvSpPr/>
          <p:nvPr userDrawn="1"/>
        </p:nvSpPr>
        <p:spPr>
          <a:xfrm>
            <a:off x="0" y="0"/>
            <a:ext cx="9144000" cy="1900362"/>
          </a:xfrm>
          <a:prstGeom prst="rect">
            <a:avLst/>
          </a:prstGeom>
          <a:gradFill>
            <a:gsLst>
              <a:gs pos="100000">
                <a:srgbClr val="000000">
                  <a:alpha val="0"/>
                </a:srgbClr>
              </a:gs>
              <a:gs pos="18000">
                <a:srgbClr val="000000">
                  <a:alpha val="23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93B64FF5-16E7-3942-9F8A-2EDEB88B9DEE}"/>
              </a:ext>
            </a:extLst>
          </p:cNvPr>
          <p:cNvSpPr>
            <a:spLocks noGrp="1"/>
          </p:cNvSpPr>
          <p:nvPr>
            <p:ph type="title"/>
          </p:nvPr>
        </p:nvSpPr>
        <p:spPr>
          <a:xfrm>
            <a:off x="286820" y="316679"/>
            <a:ext cx="7886700" cy="392769"/>
          </a:xfrm>
        </p:spPr>
        <p:txBody>
          <a:bodyPr/>
          <a:lstStyle/>
          <a:p>
            <a:r>
              <a:rPr lang="en-US" dirty="0"/>
              <a:t>Click to edit Master title style</a:t>
            </a:r>
          </a:p>
        </p:txBody>
      </p:sp>
    </p:spTree>
    <p:extLst>
      <p:ext uri="{BB962C8B-B14F-4D97-AF65-F5344CB8AC3E}">
        <p14:creationId xmlns:p14="http://schemas.microsoft.com/office/powerpoint/2010/main" val="29199921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A636632-963E-1746-B979-7A074CAA5E39}"/>
              </a:ext>
            </a:extLst>
          </p:cNvPr>
          <p:cNvSpPr>
            <a:spLocks noGrp="1"/>
          </p:cNvSpPr>
          <p:nvPr>
            <p:ph type="pic" sz="quarter" idx="10" hasCustomPrompt="1"/>
          </p:nvPr>
        </p:nvSpPr>
        <p:spPr>
          <a:xfrm>
            <a:off x="0" y="0"/>
            <a:ext cx="9144000" cy="5143500"/>
          </a:xfrm>
          <a:prstGeom prst="rect">
            <a:avLst/>
          </a:prstGeom>
        </p:spPr>
        <p:txBody>
          <a:bodyPr anchor="ctr"/>
          <a:lstStyle>
            <a:lvl1pPr marL="0" indent="0" algn="ctr">
              <a:buNone/>
              <a:defRPr b="0" i="0">
                <a:solidFill>
                  <a:schemeClr val="bg1"/>
                </a:solidFill>
                <a:latin typeface="Source Sans Pro" panose="020B0503030403020204" pitchFamily="34" charset="0"/>
                <a:ea typeface="Source Sans Pro" panose="020B0503030403020204" pitchFamily="34" charset="0"/>
              </a:defRPr>
            </a:lvl1pPr>
          </a:lstStyle>
          <a:p>
            <a:r>
              <a:rPr lang="en-US" dirty="0"/>
              <a:t>Insert full bleed photo</a:t>
            </a:r>
          </a:p>
        </p:txBody>
      </p:sp>
    </p:spTree>
    <p:extLst>
      <p:ext uri="{BB962C8B-B14F-4D97-AF65-F5344CB8AC3E}">
        <p14:creationId xmlns:p14="http://schemas.microsoft.com/office/powerpoint/2010/main" val="15643720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 left align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14B34-2087-4A48-9C30-E74250B6BECD}"/>
              </a:ext>
            </a:extLst>
          </p:cNvPr>
          <p:cNvSpPr>
            <a:spLocks noGrp="1"/>
          </p:cNvSpPr>
          <p:nvPr>
            <p:ph type="title" hasCustomPrompt="1"/>
          </p:nvPr>
        </p:nvSpPr>
        <p:spPr>
          <a:xfrm>
            <a:off x="546538" y="2060233"/>
            <a:ext cx="8050924" cy="993775"/>
          </a:xfrm>
          <a:prstGeom prst="rect">
            <a:avLst/>
          </a:prstGeom>
        </p:spPr>
        <p:txBody>
          <a:bodyPr/>
          <a:lstStyle>
            <a:lvl1pPr>
              <a:defRPr/>
            </a:lvl1pPr>
          </a:lstStyle>
          <a:p>
            <a:r>
              <a:rPr lang="en-US"/>
              <a:t>Click to add section title</a:t>
            </a:r>
          </a:p>
        </p:txBody>
      </p:sp>
    </p:spTree>
    <p:extLst>
      <p:ext uri="{BB962C8B-B14F-4D97-AF65-F5344CB8AC3E}">
        <p14:creationId xmlns:p14="http://schemas.microsoft.com/office/powerpoint/2010/main" val="31587843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with subtitle - left align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BA8CC-18E2-7046-B6E7-0417AD659F75}"/>
              </a:ext>
            </a:extLst>
          </p:cNvPr>
          <p:cNvSpPr>
            <a:spLocks noGrp="1"/>
          </p:cNvSpPr>
          <p:nvPr>
            <p:ph type="title" hasCustomPrompt="1"/>
          </p:nvPr>
        </p:nvSpPr>
        <p:spPr>
          <a:xfrm>
            <a:off x="546538" y="1924749"/>
            <a:ext cx="8050924" cy="993775"/>
          </a:xfrm>
          <a:prstGeom prst="rect">
            <a:avLst/>
          </a:prstGeom>
        </p:spPr>
        <p:txBody>
          <a:bodyPr anchor="b" anchorCtr="0"/>
          <a:lstStyle>
            <a:lvl1pPr>
              <a:defRPr/>
            </a:lvl1pPr>
          </a:lstStyle>
          <a:p>
            <a:r>
              <a:rPr lang="en-US"/>
              <a:t>Click to add section title</a:t>
            </a:r>
          </a:p>
        </p:txBody>
      </p:sp>
      <p:sp>
        <p:nvSpPr>
          <p:cNvPr id="4" name="Text Placeholder 3">
            <a:extLst>
              <a:ext uri="{FF2B5EF4-FFF2-40B4-BE49-F238E27FC236}">
                <a16:creationId xmlns:a16="http://schemas.microsoft.com/office/drawing/2014/main" id="{DBA1CB02-A1B3-F248-AEA2-3D53658CA3AC}"/>
              </a:ext>
            </a:extLst>
          </p:cNvPr>
          <p:cNvSpPr>
            <a:spLocks noGrp="1"/>
          </p:cNvSpPr>
          <p:nvPr>
            <p:ph type="body" sz="quarter" idx="10" hasCustomPrompt="1"/>
          </p:nvPr>
        </p:nvSpPr>
        <p:spPr>
          <a:xfrm>
            <a:off x="551224" y="2972793"/>
            <a:ext cx="8035104" cy="534987"/>
          </a:xfrm>
          <a:prstGeom prst="rect">
            <a:avLst/>
          </a:prstGeom>
        </p:spPr>
        <p:txBody>
          <a:bodyPr lIns="100584" rIns="0"/>
          <a:lstStyle>
            <a:lvl1pPr marL="0" indent="0">
              <a:buNone/>
              <a:defRPr sz="2400" b="1" i="0">
                <a:solidFill>
                  <a:schemeClr val="tx1">
                    <a:lumMod val="75000"/>
                  </a:schemeClr>
                </a:solidFill>
                <a:latin typeface="Source Sans Pro" panose="020B0503030403020204" pitchFamily="34" charset="0"/>
                <a:ea typeface="Source Sans Pro" panose="020B0503030403020204" pitchFamily="34" charset="0"/>
              </a:defRPr>
            </a:lvl1pPr>
            <a:lvl2pPr marL="457200" indent="0">
              <a:buNone/>
              <a:defRPr sz="2400" b="1" i="0">
                <a:latin typeface="Source Sans Pro" panose="020B0503030403020204" pitchFamily="34" charset="0"/>
                <a:ea typeface="Source Sans Pro" panose="020B0503030403020204" pitchFamily="34" charset="0"/>
              </a:defRPr>
            </a:lvl2pPr>
            <a:lvl3pPr marL="914400" indent="0">
              <a:buNone/>
              <a:defRPr sz="2400" b="1" i="0">
                <a:latin typeface="Source Sans Pro" panose="020B0503030403020204" pitchFamily="34" charset="0"/>
                <a:ea typeface="Source Sans Pro" panose="020B0503030403020204" pitchFamily="34" charset="0"/>
              </a:defRPr>
            </a:lvl3pPr>
            <a:lvl4pPr marL="1371600" indent="0">
              <a:buNone/>
              <a:defRPr sz="2400" b="1" i="0">
                <a:latin typeface="Source Sans Pro" panose="020B0503030403020204" pitchFamily="34" charset="0"/>
                <a:ea typeface="Source Sans Pro" panose="020B0503030403020204" pitchFamily="34" charset="0"/>
              </a:defRPr>
            </a:lvl4pPr>
            <a:lvl5pPr marL="1828800" indent="0">
              <a:buNone/>
              <a:defRPr sz="2400" b="1" i="0">
                <a:latin typeface="Source Sans Pro" panose="020B0503030403020204" pitchFamily="34" charset="0"/>
                <a:ea typeface="Source Sans Pro" panose="020B0503030403020204" pitchFamily="34" charset="0"/>
              </a:defRPr>
            </a:lvl5pPr>
          </a:lstStyle>
          <a:p>
            <a:pPr lvl="0"/>
            <a:r>
              <a:rPr lang="en-US" dirty="0"/>
              <a:t>Click to add subtitle</a:t>
            </a:r>
          </a:p>
        </p:txBody>
      </p:sp>
    </p:spTree>
    <p:extLst>
      <p:ext uri="{BB962C8B-B14F-4D97-AF65-F5344CB8AC3E}">
        <p14:creationId xmlns:p14="http://schemas.microsoft.com/office/powerpoint/2010/main" val="20407243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ircular Photos w/ Captions">
    <p:spTree>
      <p:nvGrpSpPr>
        <p:cNvPr id="1" name="Shape 16"/>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14FC879C-D67A-9645-97D6-09C022BD6523}"/>
              </a:ext>
            </a:extLst>
          </p:cNvPr>
          <p:cNvSpPr>
            <a:spLocks noGrp="1"/>
          </p:cNvSpPr>
          <p:nvPr>
            <p:ph type="pic" sz="quarter" idx="16" hasCustomPrompt="1"/>
          </p:nvPr>
        </p:nvSpPr>
        <p:spPr>
          <a:xfrm>
            <a:off x="1021487" y="1416195"/>
            <a:ext cx="1892300" cy="1893887"/>
          </a:xfrm>
          <a:prstGeom prst="ellipse">
            <a:avLst/>
          </a:prstGeom>
          <a:solidFill>
            <a:schemeClr val="bg1">
              <a:lumMod val="95000"/>
            </a:schemeClr>
          </a:solidFill>
        </p:spPr>
        <p:txBody>
          <a:bodyPr anchor="t"/>
          <a:lstStyle>
            <a:lvl1pPr marL="0" indent="0" algn="ctr">
              <a:buNone/>
              <a:defRPr>
                <a:solidFill>
                  <a:schemeClr val="bg1">
                    <a:lumMod val="50000"/>
                  </a:schemeClr>
                </a:solidFill>
              </a:defRPr>
            </a:lvl1pPr>
          </a:lstStyle>
          <a:p>
            <a:r>
              <a:rPr lang="en-US" dirty="0"/>
              <a:t>Insert square photo here</a:t>
            </a:r>
          </a:p>
        </p:txBody>
      </p:sp>
      <p:sp>
        <p:nvSpPr>
          <p:cNvPr id="15" name="Picture Placeholder 12">
            <a:extLst>
              <a:ext uri="{FF2B5EF4-FFF2-40B4-BE49-F238E27FC236}">
                <a16:creationId xmlns:a16="http://schemas.microsoft.com/office/drawing/2014/main" id="{12B0F8EE-2E3A-2947-ADEC-38B328FAFE04}"/>
              </a:ext>
            </a:extLst>
          </p:cNvPr>
          <p:cNvSpPr>
            <a:spLocks noGrp="1"/>
          </p:cNvSpPr>
          <p:nvPr>
            <p:ph type="pic" sz="quarter" idx="17" hasCustomPrompt="1"/>
          </p:nvPr>
        </p:nvSpPr>
        <p:spPr>
          <a:xfrm>
            <a:off x="3625850" y="1416195"/>
            <a:ext cx="1892300" cy="1893887"/>
          </a:xfrm>
          <a:prstGeom prst="ellipse">
            <a:avLst/>
          </a:prstGeom>
          <a:solidFill>
            <a:schemeClr val="bg1">
              <a:lumMod val="95000"/>
            </a:schemeClr>
          </a:solidFill>
        </p:spPr>
        <p:txBody>
          <a:bodyPr anchor="t"/>
          <a:lstStyle>
            <a:lvl1pPr marL="0" indent="0" algn="ctr">
              <a:buNone/>
              <a:defRPr>
                <a:solidFill>
                  <a:schemeClr val="bg1">
                    <a:lumMod val="50000"/>
                  </a:schemeClr>
                </a:solidFill>
              </a:defRPr>
            </a:lvl1pPr>
          </a:lstStyle>
          <a:p>
            <a:r>
              <a:rPr lang="en-US" dirty="0"/>
              <a:t>Insert square photo here</a:t>
            </a:r>
          </a:p>
        </p:txBody>
      </p:sp>
      <p:sp>
        <p:nvSpPr>
          <p:cNvPr id="16" name="Picture Placeholder 12">
            <a:extLst>
              <a:ext uri="{FF2B5EF4-FFF2-40B4-BE49-F238E27FC236}">
                <a16:creationId xmlns:a16="http://schemas.microsoft.com/office/drawing/2014/main" id="{BAC3240F-4587-D343-B48A-24381B338B0E}"/>
              </a:ext>
            </a:extLst>
          </p:cNvPr>
          <p:cNvSpPr>
            <a:spLocks noGrp="1"/>
          </p:cNvSpPr>
          <p:nvPr>
            <p:ph type="pic" sz="quarter" idx="18" hasCustomPrompt="1"/>
          </p:nvPr>
        </p:nvSpPr>
        <p:spPr>
          <a:xfrm>
            <a:off x="6234546" y="1416195"/>
            <a:ext cx="1892300" cy="1893887"/>
          </a:xfrm>
          <a:prstGeom prst="ellipse">
            <a:avLst/>
          </a:prstGeom>
          <a:solidFill>
            <a:schemeClr val="bg1">
              <a:lumMod val="95000"/>
            </a:schemeClr>
          </a:solidFill>
        </p:spPr>
        <p:txBody>
          <a:bodyPr anchor="t"/>
          <a:lstStyle>
            <a:lvl1pPr marL="0" indent="0" algn="ctr">
              <a:buNone/>
              <a:defRPr>
                <a:solidFill>
                  <a:schemeClr val="bg1">
                    <a:lumMod val="50000"/>
                  </a:schemeClr>
                </a:solidFill>
              </a:defRPr>
            </a:lvl1pPr>
          </a:lstStyle>
          <a:p>
            <a:r>
              <a:rPr lang="en-US" dirty="0"/>
              <a:t>Insert square photo here</a:t>
            </a:r>
          </a:p>
        </p:txBody>
      </p:sp>
      <p:sp>
        <p:nvSpPr>
          <p:cNvPr id="10" name="Title Placeholder 4">
            <a:extLst>
              <a:ext uri="{FF2B5EF4-FFF2-40B4-BE49-F238E27FC236}">
                <a16:creationId xmlns:a16="http://schemas.microsoft.com/office/drawing/2014/main" id="{93DE053A-5781-5442-BC4F-489A88A63B65}"/>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
        <p:nvSpPr>
          <p:cNvPr id="11" name="Text Placeholder 2">
            <a:extLst>
              <a:ext uri="{FF2B5EF4-FFF2-40B4-BE49-F238E27FC236}">
                <a16:creationId xmlns:a16="http://schemas.microsoft.com/office/drawing/2014/main" id="{4D82EB87-C1BB-6940-B01D-030919858CED}"/>
              </a:ext>
            </a:extLst>
          </p:cNvPr>
          <p:cNvSpPr>
            <a:spLocks noGrp="1"/>
          </p:cNvSpPr>
          <p:nvPr>
            <p:ph type="body" sz="quarter" idx="12" hasCustomPrompt="1"/>
          </p:nvPr>
        </p:nvSpPr>
        <p:spPr>
          <a:xfrm>
            <a:off x="709476" y="3485842"/>
            <a:ext cx="2527014" cy="424300"/>
          </a:xfrm>
          <a:prstGeom prst="rect">
            <a:avLst/>
          </a:prstGeom>
        </p:spPr>
        <p:txBody>
          <a:bodyPr lIns="64008">
            <a:noAutofit/>
          </a:bodyPr>
          <a:lstStyle>
            <a:lvl1pPr marL="0" indent="0" algn="ctr">
              <a:lnSpc>
                <a:spcPct val="100000"/>
              </a:lnSpc>
              <a:buNone/>
              <a:defRPr lang="en-US" sz="18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17" name="Text Placeholder 2">
            <a:extLst>
              <a:ext uri="{FF2B5EF4-FFF2-40B4-BE49-F238E27FC236}">
                <a16:creationId xmlns:a16="http://schemas.microsoft.com/office/drawing/2014/main" id="{14399C0C-0B56-A744-8BCD-F40ED01769A0}"/>
              </a:ext>
            </a:extLst>
          </p:cNvPr>
          <p:cNvSpPr>
            <a:spLocks noGrp="1"/>
          </p:cNvSpPr>
          <p:nvPr>
            <p:ph type="body" sz="quarter" idx="20" hasCustomPrompt="1"/>
          </p:nvPr>
        </p:nvSpPr>
        <p:spPr>
          <a:xfrm>
            <a:off x="709476" y="3836571"/>
            <a:ext cx="2527014" cy="424300"/>
          </a:xfrm>
          <a:prstGeom prst="rect">
            <a:avLst/>
          </a:prstGeom>
        </p:spPr>
        <p:txBody>
          <a:bodyPr lIns="64008">
            <a:noAutofit/>
          </a:bodyPr>
          <a:lstStyle>
            <a:lvl1pPr marL="0" indent="0" algn="ctr">
              <a:lnSpc>
                <a:spcPct val="100000"/>
              </a:lnSpc>
              <a:buNone/>
              <a:defRPr lang="en-US" sz="14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18" name="Text Placeholder 2">
            <a:extLst>
              <a:ext uri="{FF2B5EF4-FFF2-40B4-BE49-F238E27FC236}">
                <a16:creationId xmlns:a16="http://schemas.microsoft.com/office/drawing/2014/main" id="{B6767DBE-F8DF-6F41-B75A-5938440BB6BB}"/>
              </a:ext>
            </a:extLst>
          </p:cNvPr>
          <p:cNvSpPr>
            <a:spLocks noGrp="1"/>
          </p:cNvSpPr>
          <p:nvPr>
            <p:ph type="body" sz="quarter" idx="21" hasCustomPrompt="1"/>
          </p:nvPr>
        </p:nvSpPr>
        <p:spPr>
          <a:xfrm>
            <a:off x="3339941" y="3485842"/>
            <a:ext cx="2527014" cy="424300"/>
          </a:xfrm>
          <a:prstGeom prst="rect">
            <a:avLst/>
          </a:prstGeom>
        </p:spPr>
        <p:txBody>
          <a:bodyPr lIns="64008">
            <a:noAutofit/>
          </a:bodyPr>
          <a:lstStyle>
            <a:lvl1pPr marL="0" indent="0" algn="ctr">
              <a:lnSpc>
                <a:spcPct val="100000"/>
              </a:lnSpc>
              <a:buNone/>
              <a:defRPr lang="en-US" sz="18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19" name="Text Placeholder 2">
            <a:extLst>
              <a:ext uri="{FF2B5EF4-FFF2-40B4-BE49-F238E27FC236}">
                <a16:creationId xmlns:a16="http://schemas.microsoft.com/office/drawing/2014/main" id="{599C85DF-5194-1544-AD4A-4D9EB407FE5B}"/>
              </a:ext>
            </a:extLst>
          </p:cNvPr>
          <p:cNvSpPr>
            <a:spLocks noGrp="1"/>
          </p:cNvSpPr>
          <p:nvPr>
            <p:ph type="body" sz="quarter" idx="22" hasCustomPrompt="1"/>
          </p:nvPr>
        </p:nvSpPr>
        <p:spPr>
          <a:xfrm>
            <a:off x="3339941" y="3836571"/>
            <a:ext cx="2527014" cy="424300"/>
          </a:xfrm>
          <a:prstGeom prst="rect">
            <a:avLst/>
          </a:prstGeom>
        </p:spPr>
        <p:txBody>
          <a:bodyPr lIns="64008">
            <a:noAutofit/>
          </a:bodyPr>
          <a:lstStyle>
            <a:lvl1pPr marL="0" indent="0" algn="ctr">
              <a:lnSpc>
                <a:spcPct val="100000"/>
              </a:lnSpc>
              <a:buNone/>
              <a:defRPr lang="en-US" sz="14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20" name="Text Placeholder 2">
            <a:extLst>
              <a:ext uri="{FF2B5EF4-FFF2-40B4-BE49-F238E27FC236}">
                <a16:creationId xmlns:a16="http://schemas.microsoft.com/office/drawing/2014/main" id="{5AB4EA49-01E2-244F-A083-23B26E61BB85}"/>
              </a:ext>
            </a:extLst>
          </p:cNvPr>
          <p:cNvSpPr>
            <a:spLocks noGrp="1"/>
          </p:cNvSpPr>
          <p:nvPr>
            <p:ph type="body" sz="quarter" idx="23" hasCustomPrompt="1"/>
          </p:nvPr>
        </p:nvSpPr>
        <p:spPr>
          <a:xfrm>
            <a:off x="5957880" y="3485842"/>
            <a:ext cx="2527014" cy="424300"/>
          </a:xfrm>
          <a:prstGeom prst="rect">
            <a:avLst/>
          </a:prstGeom>
        </p:spPr>
        <p:txBody>
          <a:bodyPr lIns="64008">
            <a:noAutofit/>
          </a:bodyPr>
          <a:lstStyle>
            <a:lvl1pPr marL="0" indent="0" algn="ctr">
              <a:lnSpc>
                <a:spcPct val="100000"/>
              </a:lnSpc>
              <a:buNone/>
              <a:defRPr lang="en-US" sz="18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21" name="Text Placeholder 2">
            <a:extLst>
              <a:ext uri="{FF2B5EF4-FFF2-40B4-BE49-F238E27FC236}">
                <a16:creationId xmlns:a16="http://schemas.microsoft.com/office/drawing/2014/main" id="{3055AF3D-E8A7-564B-B415-A4407210A971}"/>
              </a:ext>
            </a:extLst>
          </p:cNvPr>
          <p:cNvSpPr>
            <a:spLocks noGrp="1"/>
          </p:cNvSpPr>
          <p:nvPr>
            <p:ph type="body" sz="quarter" idx="24" hasCustomPrompt="1"/>
          </p:nvPr>
        </p:nvSpPr>
        <p:spPr>
          <a:xfrm>
            <a:off x="5957880" y="3836571"/>
            <a:ext cx="2527014" cy="424300"/>
          </a:xfrm>
          <a:prstGeom prst="rect">
            <a:avLst/>
          </a:prstGeom>
        </p:spPr>
        <p:txBody>
          <a:bodyPr lIns="64008">
            <a:noAutofit/>
          </a:bodyPr>
          <a:lstStyle>
            <a:lvl1pPr marL="0" indent="0" algn="ctr">
              <a:lnSpc>
                <a:spcPct val="100000"/>
              </a:lnSpc>
              <a:buNone/>
              <a:defRPr lang="en-US" sz="14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Tree>
    <p:extLst>
      <p:ext uri="{BB962C8B-B14F-4D97-AF65-F5344CB8AC3E}">
        <p14:creationId xmlns:p14="http://schemas.microsoft.com/office/powerpoint/2010/main" val="21171992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 left aligned - nav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14B34-2087-4A48-9C30-E74250B6BECD}"/>
              </a:ext>
            </a:extLst>
          </p:cNvPr>
          <p:cNvSpPr>
            <a:spLocks noGrp="1"/>
          </p:cNvSpPr>
          <p:nvPr>
            <p:ph type="title" hasCustomPrompt="1"/>
          </p:nvPr>
        </p:nvSpPr>
        <p:spPr>
          <a:xfrm>
            <a:off x="546538" y="2060233"/>
            <a:ext cx="8050924" cy="993775"/>
          </a:xfrm>
          <a:prstGeom prst="rect">
            <a:avLst/>
          </a:prstGeom>
        </p:spPr>
        <p:txBody>
          <a:bodyPr/>
          <a:lstStyle>
            <a:lvl1pPr>
              <a:defRPr/>
            </a:lvl1pPr>
          </a:lstStyle>
          <a:p>
            <a:r>
              <a:rPr lang="en-US"/>
              <a:t>Click to add section title</a:t>
            </a:r>
          </a:p>
        </p:txBody>
      </p:sp>
    </p:spTree>
    <p:extLst>
      <p:ext uri="{BB962C8B-B14F-4D97-AF65-F5344CB8AC3E}">
        <p14:creationId xmlns:p14="http://schemas.microsoft.com/office/powerpoint/2010/main" val="33646325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with subtitle - left aligned - nav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BA8CC-18E2-7046-B6E7-0417AD659F75}"/>
              </a:ext>
            </a:extLst>
          </p:cNvPr>
          <p:cNvSpPr>
            <a:spLocks noGrp="1"/>
          </p:cNvSpPr>
          <p:nvPr>
            <p:ph type="title" hasCustomPrompt="1"/>
          </p:nvPr>
        </p:nvSpPr>
        <p:spPr>
          <a:xfrm>
            <a:off x="546538" y="1924749"/>
            <a:ext cx="8050924" cy="993775"/>
          </a:xfrm>
          <a:prstGeom prst="rect">
            <a:avLst/>
          </a:prstGeom>
        </p:spPr>
        <p:txBody>
          <a:bodyPr anchor="b" anchorCtr="0"/>
          <a:lstStyle>
            <a:lvl1pPr>
              <a:defRPr/>
            </a:lvl1pPr>
          </a:lstStyle>
          <a:p>
            <a:r>
              <a:rPr lang="en-US"/>
              <a:t>Click to add section title</a:t>
            </a:r>
          </a:p>
        </p:txBody>
      </p:sp>
      <p:sp>
        <p:nvSpPr>
          <p:cNvPr id="4" name="Text Placeholder 3">
            <a:extLst>
              <a:ext uri="{FF2B5EF4-FFF2-40B4-BE49-F238E27FC236}">
                <a16:creationId xmlns:a16="http://schemas.microsoft.com/office/drawing/2014/main" id="{DBA1CB02-A1B3-F248-AEA2-3D53658CA3AC}"/>
              </a:ext>
            </a:extLst>
          </p:cNvPr>
          <p:cNvSpPr>
            <a:spLocks noGrp="1"/>
          </p:cNvSpPr>
          <p:nvPr>
            <p:ph type="body" sz="quarter" idx="10" hasCustomPrompt="1"/>
          </p:nvPr>
        </p:nvSpPr>
        <p:spPr>
          <a:xfrm>
            <a:off x="551224" y="2972793"/>
            <a:ext cx="8035104" cy="534987"/>
          </a:xfrm>
          <a:prstGeom prst="rect">
            <a:avLst/>
          </a:prstGeom>
        </p:spPr>
        <p:txBody>
          <a:bodyPr lIns="100584" rIns="0"/>
          <a:lstStyle>
            <a:lvl1pPr marL="0" indent="0">
              <a:buNone/>
              <a:defRPr sz="2400" b="1" i="0">
                <a:solidFill>
                  <a:schemeClr val="accent2"/>
                </a:solidFill>
                <a:latin typeface="Source Sans Pro" panose="020B0503030403020204" pitchFamily="34" charset="0"/>
                <a:ea typeface="Source Sans Pro" panose="020B0503030403020204" pitchFamily="34" charset="0"/>
              </a:defRPr>
            </a:lvl1pPr>
            <a:lvl2pPr marL="457200" indent="0">
              <a:buNone/>
              <a:defRPr sz="2400" b="1" i="0">
                <a:latin typeface="Source Sans Pro" panose="020B0503030403020204" pitchFamily="34" charset="0"/>
                <a:ea typeface="Source Sans Pro" panose="020B0503030403020204" pitchFamily="34" charset="0"/>
              </a:defRPr>
            </a:lvl2pPr>
            <a:lvl3pPr marL="914400" indent="0">
              <a:buNone/>
              <a:defRPr sz="2400" b="1" i="0">
                <a:latin typeface="Source Sans Pro" panose="020B0503030403020204" pitchFamily="34" charset="0"/>
                <a:ea typeface="Source Sans Pro" panose="020B0503030403020204" pitchFamily="34" charset="0"/>
              </a:defRPr>
            </a:lvl3pPr>
            <a:lvl4pPr marL="1371600" indent="0">
              <a:buNone/>
              <a:defRPr sz="2400" b="1" i="0">
                <a:latin typeface="Source Sans Pro" panose="020B0503030403020204" pitchFamily="34" charset="0"/>
                <a:ea typeface="Source Sans Pro" panose="020B0503030403020204" pitchFamily="34" charset="0"/>
              </a:defRPr>
            </a:lvl4pPr>
            <a:lvl5pPr marL="1828800" indent="0">
              <a:buNone/>
              <a:defRPr sz="2400" b="1" i="0">
                <a:latin typeface="Source Sans Pro" panose="020B0503030403020204" pitchFamily="34" charset="0"/>
                <a:ea typeface="Source Sans Pro" panose="020B0503030403020204" pitchFamily="34" charset="0"/>
              </a:defRPr>
            </a:lvl5pPr>
          </a:lstStyle>
          <a:p>
            <a:pPr lvl="0"/>
            <a:r>
              <a:rPr lang="en-US" dirty="0"/>
              <a:t>Click to add subtitle</a:t>
            </a:r>
          </a:p>
        </p:txBody>
      </p:sp>
    </p:spTree>
    <p:extLst>
      <p:ext uri="{BB962C8B-B14F-4D97-AF65-F5344CB8AC3E}">
        <p14:creationId xmlns:p14="http://schemas.microsoft.com/office/powerpoint/2010/main" val="29972931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614A19-5ADC-EF4F-8B87-839B3A99F1D5}"/>
              </a:ext>
            </a:extLst>
          </p:cNvPr>
          <p:cNvPicPr>
            <a:picLocks noChangeAspect="1"/>
          </p:cNvPicPr>
          <p:nvPr userDrawn="1"/>
        </p:nvPicPr>
        <p:blipFill>
          <a:blip r:embed="rId2"/>
          <a:srcRect/>
          <a:stretch/>
        </p:blipFill>
        <p:spPr>
          <a:xfrm>
            <a:off x="0" y="9144"/>
            <a:ext cx="9144000" cy="5143500"/>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6D9A52C1-92DE-104E-9152-39958FE65BC8}"/>
              </a:ext>
            </a:extLst>
          </p:cNvPr>
          <p:cNvPicPr>
            <a:picLocks noChangeAspect="1"/>
          </p:cNvPicPr>
          <p:nvPr userDrawn="1"/>
        </p:nvPicPr>
        <p:blipFill>
          <a:blip r:embed="rId3"/>
          <a:stretch>
            <a:fillRect/>
          </a:stretch>
        </p:blipFill>
        <p:spPr>
          <a:xfrm>
            <a:off x="3953281" y="930924"/>
            <a:ext cx="1237439" cy="870966"/>
          </a:xfrm>
          <a:prstGeom prst="rect">
            <a:avLst/>
          </a:prstGeom>
        </p:spPr>
      </p:pic>
      <p:sp>
        <p:nvSpPr>
          <p:cNvPr id="16" name="Title 1">
            <a:extLst>
              <a:ext uri="{FF2B5EF4-FFF2-40B4-BE49-F238E27FC236}">
                <a16:creationId xmlns:a16="http://schemas.microsoft.com/office/drawing/2014/main" id="{16B1C267-139E-064D-B20A-78F4C1EB1FB4}"/>
              </a:ext>
            </a:extLst>
          </p:cNvPr>
          <p:cNvSpPr>
            <a:spLocks noGrp="1"/>
          </p:cNvSpPr>
          <p:nvPr>
            <p:ph type="ctrTitle" hasCustomPrompt="1"/>
          </p:nvPr>
        </p:nvSpPr>
        <p:spPr>
          <a:xfrm>
            <a:off x="598390" y="1085746"/>
            <a:ext cx="1573310" cy="2267054"/>
          </a:xfrm>
          <a:prstGeom prst="rect">
            <a:avLst/>
          </a:prstGeom>
        </p:spPr>
        <p:txBody>
          <a:bodyPr anchor="t">
            <a:normAutofit/>
          </a:bodyPr>
          <a:lstStyle>
            <a:lvl1pPr algn="l">
              <a:lnSpc>
                <a:spcPct val="100000"/>
              </a:lnSpc>
              <a:defRPr sz="2700">
                <a:solidFill>
                  <a:srgbClr val="01235B"/>
                </a:solidFill>
                <a:latin typeface="Georgia" panose="02040502050405020303" pitchFamily="18" charset="0"/>
              </a:defRPr>
            </a:lvl1pPr>
          </a:lstStyle>
          <a:p>
            <a:r>
              <a:rPr lang="en-US" dirty="0">
                <a:effectLst/>
              </a:rPr>
              <a:t>Title</a:t>
            </a:r>
            <a:br>
              <a:rPr lang="en-US" dirty="0">
                <a:effectLst/>
              </a:rPr>
            </a:br>
            <a:r>
              <a:rPr lang="en-US" dirty="0">
                <a:effectLst/>
              </a:rPr>
              <a:t>Lorem</a:t>
            </a:r>
            <a:br>
              <a:rPr lang="en-US" dirty="0">
                <a:effectLst/>
              </a:rPr>
            </a:br>
            <a:r>
              <a:rPr lang="en-US" dirty="0">
                <a:effectLst/>
              </a:rPr>
              <a:t>Ipsum</a:t>
            </a:r>
            <a:br>
              <a:rPr lang="en-US" dirty="0">
                <a:effectLst/>
              </a:rPr>
            </a:br>
            <a:r>
              <a:rPr lang="en-US" dirty="0">
                <a:effectLst/>
              </a:rPr>
              <a:t>Dolor</a:t>
            </a:r>
            <a:br>
              <a:rPr lang="en-US" dirty="0">
                <a:effectLst/>
              </a:rPr>
            </a:br>
            <a:r>
              <a:rPr lang="en-US" dirty="0">
                <a:effectLst/>
              </a:rPr>
              <a:t>Sit </a:t>
            </a:r>
            <a:r>
              <a:rPr lang="en-US" dirty="0" err="1">
                <a:effectLst/>
              </a:rPr>
              <a:t>Amet</a:t>
            </a:r>
            <a:endParaRPr lang="en-US" dirty="0"/>
          </a:p>
        </p:txBody>
      </p:sp>
      <p:sp>
        <p:nvSpPr>
          <p:cNvPr id="11" name="Text Placeholder 8">
            <a:extLst>
              <a:ext uri="{FF2B5EF4-FFF2-40B4-BE49-F238E27FC236}">
                <a16:creationId xmlns:a16="http://schemas.microsoft.com/office/drawing/2014/main" id="{E9145E23-266C-364D-B2C0-6A6C4644E80C}"/>
              </a:ext>
            </a:extLst>
          </p:cNvPr>
          <p:cNvSpPr>
            <a:spLocks noGrp="1"/>
          </p:cNvSpPr>
          <p:nvPr>
            <p:ph type="body" sz="quarter" idx="14" hasCustomPrompt="1"/>
          </p:nvPr>
        </p:nvSpPr>
        <p:spPr>
          <a:xfrm>
            <a:off x="598885" y="864971"/>
            <a:ext cx="1278901" cy="207169"/>
          </a:xfrm>
          <a:prstGeom prst="rect">
            <a:avLst/>
          </a:prstGeom>
        </p:spPr>
        <p:txBody>
          <a:bodyPr/>
          <a:lstStyle>
            <a:lvl1pPr marL="0" indent="0">
              <a:buNone/>
              <a:defRPr sz="900" b="0" i="0">
                <a:solidFill>
                  <a:srgbClr val="8D634D"/>
                </a:solidFill>
                <a:latin typeface="Arial" panose="020B0604020202020204" pitchFamily="34" charset="0"/>
                <a:cs typeface="Arial" panose="020B0604020202020204" pitchFamily="34" charset="0"/>
              </a:defRPr>
            </a:lvl1pPr>
            <a:lvl2pPr marL="342900" indent="0">
              <a:buNone/>
              <a:defRPr sz="900" b="0" i="0">
                <a:solidFill>
                  <a:srgbClr val="8D634D"/>
                </a:solidFill>
                <a:latin typeface="Decimal Medium" panose="02000600000000000000" pitchFamily="2" charset="0"/>
                <a:cs typeface="Decimal Medium" panose="02000600000000000000" pitchFamily="2" charset="0"/>
              </a:defRPr>
            </a:lvl2pPr>
            <a:lvl3pPr marL="685800" indent="0">
              <a:buNone/>
              <a:defRPr sz="900" b="0" i="0">
                <a:solidFill>
                  <a:srgbClr val="8D634D"/>
                </a:solidFill>
                <a:latin typeface="Decimal Medium" panose="02000600000000000000" pitchFamily="2" charset="0"/>
                <a:cs typeface="Decimal Medium" panose="02000600000000000000" pitchFamily="2" charset="0"/>
              </a:defRPr>
            </a:lvl3pPr>
            <a:lvl4pPr marL="1028700" indent="0">
              <a:buNone/>
              <a:defRPr sz="900" b="0" i="0">
                <a:solidFill>
                  <a:srgbClr val="8D634D"/>
                </a:solidFill>
                <a:latin typeface="Decimal Medium" panose="02000600000000000000" pitchFamily="2" charset="0"/>
                <a:cs typeface="Decimal Medium" panose="02000600000000000000" pitchFamily="2" charset="0"/>
              </a:defRPr>
            </a:lvl4pPr>
            <a:lvl5pPr marL="1371600" indent="0">
              <a:buNone/>
              <a:defRPr sz="900" b="0" i="0">
                <a:solidFill>
                  <a:srgbClr val="8D634D"/>
                </a:solidFill>
                <a:latin typeface="Decimal Medium" panose="02000600000000000000" pitchFamily="2" charset="0"/>
                <a:cs typeface="Decimal Medium" panose="02000600000000000000" pitchFamily="2" charset="0"/>
              </a:defRPr>
            </a:lvl5pPr>
          </a:lstStyle>
          <a:p>
            <a:pPr lvl="0"/>
            <a:r>
              <a:rPr lang="en-US" dirty="0"/>
              <a:t>SUBTITLE HERE</a:t>
            </a:r>
          </a:p>
        </p:txBody>
      </p:sp>
      <p:sp>
        <p:nvSpPr>
          <p:cNvPr id="20" name="Text Placeholder 4">
            <a:extLst>
              <a:ext uri="{FF2B5EF4-FFF2-40B4-BE49-F238E27FC236}">
                <a16:creationId xmlns:a16="http://schemas.microsoft.com/office/drawing/2014/main" id="{C7ED89EE-B490-F54A-9A0B-467A482863D6}"/>
              </a:ext>
            </a:extLst>
          </p:cNvPr>
          <p:cNvSpPr>
            <a:spLocks noGrp="1"/>
          </p:cNvSpPr>
          <p:nvPr>
            <p:ph type="body" sz="quarter" idx="13" hasCustomPrompt="1"/>
          </p:nvPr>
        </p:nvSpPr>
        <p:spPr>
          <a:xfrm>
            <a:off x="2996015" y="970582"/>
            <a:ext cx="2943711" cy="2795507"/>
          </a:xfrm>
          <a:prstGeom prst="rect">
            <a:avLst/>
          </a:prstGeom>
        </p:spPr>
        <p:txBody>
          <a:bodyPr/>
          <a:lstStyle>
            <a:lvl1pPr marL="0" indent="0">
              <a:lnSpc>
                <a:spcPct val="150000"/>
              </a:lnSpc>
              <a:buNone/>
              <a:defRPr sz="1050">
                <a:solidFill>
                  <a:srgbClr val="01235B"/>
                </a:solidFill>
                <a:latin typeface="Georgia" panose="02040502050405020303" pitchFamily="18" charset="0"/>
              </a:defRPr>
            </a:lvl1pPr>
            <a:lvl2pPr marL="342900" indent="0">
              <a:buNone/>
              <a:defRPr sz="1050">
                <a:solidFill>
                  <a:srgbClr val="01235B"/>
                </a:solidFill>
                <a:latin typeface="Georgia" panose="02040502050405020303" pitchFamily="18" charset="0"/>
              </a:defRPr>
            </a:lvl2pPr>
            <a:lvl3pPr marL="685800" indent="0">
              <a:buNone/>
              <a:defRPr sz="1050">
                <a:solidFill>
                  <a:srgbClr val="01235B"/>
                </a:solidFill>
                <a:latin typeface="Georgia" panose="02040502050405020303" pitchFamily="18" charset="0"/>
              </a:defRPr>
            </a:lvl3pPr>
            <a:lvl4pPr marL="1028700" indent="0">
              <a:buNone/>
              <a:defRPr sz="1050">
                <a:solidFill>
                  <a:srgbClr val="01235B"/>
                </a:solidFill>
                <a:latin typeface="Georgia" panose="02040502050405020303" pitchFamily="18" charset="0"/>
              </a:defRPr>
            </a:lvl4pPr>
            <a:lvl5pPr marL="1371600" indent="0">
              <a:buNone/>
              <a:defRPr sz="1050">
                <a:solidFill>
                  <a:srgbClr val="01235B"/>
                </a:solidFill>
                <a:latin typeface="Georgia" panose="02040502050405020303" pitchFamily="18" charset="0"/>
              </a:defRPr>
            </a:lvl5pPr>
          </a:lstStyle>
          <a:p>
            <a:pPr lvl="0"/>
            <a:r>
              <a:rPr lang="en-US" dirty="0"/>
              <a:t>Nunc non </a:t>
            </a:r>
            <a:r>
              <a:rPr lang="en-US" dirty="0" err="1"/>
              <a:t>justo</a:t>
            </a:r>
            <a:r>
              <a:rPr lang="en-US" dirty="0"/>
              <a:t> vitae </a:t>
            </a:r>
            <a:r>
              <a:rPr lang="en-US" dirty="0" err="1"/>
              <a:t>est</a:t>
            </a:r>
            <a:r>
              <a:rPr lang="en-US" dirty="0"/>
              <a:t> </a:t>
            </a:r>
            <a:r>
              <a:rPr lang="en-US" dirty="0" err="1"/>
              <a:t>viverra</a:t>
            </a:r>
            <a:r>
              <a:rPr lang="en-US" dirty="0"/>
              <a:t> </a:t>
            </a:r>
            <a:r>
              <a:rPr lang="en-US" dirty="0" err="1"/>
              <a:t>elementum</a:t>
            </a:r>
            <a:r>
              <a:rPr lang="en-US" dirty="0"/>
              <a:t> a </a:t>
            </a:r>
            <a:r>
              <a:rPr lang="en-US" dirty="0" err="1"/>
              <a:t>finibus</a:t>
            </a:r>
            <a:r>
              <a:rPr lang="en-US" dirty="0"/>
              <a:t> </a:t>
            </a:r>
            <a:r>
              <a:rPr lang="en-US" dirty="0" err="1"/>
              <a:t>neque</a:t>
            </a:r>
            <a:r>
              <a:rPr lang="en-US" dirty="0"/>
              <a:t>. </a:t>
            </a:r>
            <a:r>
              <a:rPr lang="en-US" dirty="0" err="1"/>
              <a:t>Fusce</a:t>
            </a:r>
            <a:r>
              <a:rPr lang="en-US" dirty="0"/>
              <a:t> </a:t>
            </a:r>
            <a:r>
              <a:rPr lang="en-US" dirty="0" err="1"/>
              <a:t>mollis</a:t>
            </a:r>
            <a:r>
              <a:rPr lang="en-US" dirty="0"/>
              <a:t>, ex </a:t>
            </a:r>
            <a:r>
              <a:rPr lang="en-US" dirty="0" err="1"/>
              <a:t>eget</a:t>
            </a:r>
            <a:r>
              <a:rPr lang="en-US" dirty="0"/>
              <a:t> cursus </a:t>
            </a:r>
            <a:r>
              <a:rPr lang="en-US" dirty="0" err="1"/>
              <a:t>viverra</a:t>
            </a:r>
            <a:r>
              <a:rPr lang="en-US" dirty="0"/>
              <a:t>, </a:t>
            </a:r>
            <a:r>
              <a:rPr lang="en-US" dirty="0" err="1"/>
              <a:t>nunc</a:t>
            </a:r>
            <a:r>
              <a:rPr lang="en-US" dirty="0"/>
              <a:t> </a:t>
            </a:r>
            <a:r>
              <a:rPr lang="en-US" dirty="0" err="1"/>
              <a:t>elit</a:t>
            </a:r>
            <a:r>
              <a:rPr lang="en-US" dirty="0"/>
              <a:t> </a:t>
            </a:r>
            <a:r>
              <a:rPr lang="en-US" dirty="0" err="1"/>
              <a:t>placerat</a:t>
            </a:r>
            <a:r>
              <a:rPr lang="en-US" dirty="0"/>
              <a:t> </a:t>
            </a:r>
            <a:r>
              <a:rPr lang="en-US" dirty="0" err="1"/>
              <a:t>purus</a:t>
            </a:r>
            <a:r>
              <a:rPr lang="en-US" dirty="0"/>
              <a:t>, </a:t>
            </a:r>
            <a:r>
              <a:rPr lang="en-US" dirty="0" err="1"/>
              <a:t>nec</a:t>
            </a:r>
            <a:r>
              <a:rPr lang="en-US" dirty="0"/>
              <a:t> </a:t>
            </a:r>
            <a:r>
              <a:rPr lang="en-US" dirty="0" err="1"/>
              <a:t>rhoncus</a:t>
            </a:r>
            <a:r>
              <a:rPr lang="en-US" dirty="0"/>
              <a:t> </a:t>
            </a:r>
            <a:r>
              <a:rPr lang="en-US" dirty="0" err="1"/>
              <a:t>tortor</a:t>
            </a:r>
            <a:r>
              <a:rPr lang="en-US" dirty="0"/>
              <a:t> </a:t>
            </a:r>
            <a:r>
              <a:rPr lang="en-US" dirty="0" err="1"/>
              <a:t>nunc</a:t>
            </a:r>
            <a:r>
              <a:rPr lang="en-US" dirty="0"/>
              <a:t> </a:t>
            </a:r>
            <a:r>
              <a:rPr lang="en-US" dirty="0" err="1"/>
              <a:t>eu</a:t>
            </a:r>
            <a:r>
              <a:rPr lang="en-US" dirty="0"/>
              <a:t> </a:t>
            </a:r>
            <a:r>
              <a:rPr lang="en-US" dirty="0" err="1"/>
              <a:t>sapien</a:t>
            </a:r>
            <a:r>
              <a:rPr lang="en-US" dirty="0"/>
              <a:t>. Integer vitae eros vel </a:t>
            </a:r>
            <a:r>
              <a:rPr lang="en-US" dirty="0" err="1"/>
              <a:t>orci</a:t>
            </a:r>
            <a:r>
              <a:rPr lang="en-US" dirty="0"/>
              <a:t> </a:t>
            </a:r>
            <a:r>
              <a:rPr lang="en-US" dirty="0" err="1"/>
              <a:t>porttitor</a:t>
            </a:r>
            <a:r>
              <a:rPr lang="en-US" dirty="0"/>
              <a:t> maximus at </a:t>
            </a:r>
            <a:r>
              <a:rPr lang="en-US" dirty="0" err="1"/>
              <a:t>eu</a:t>
            </a:r>
            <a:r>
              <a:rPr lang="en-US" dirty="0"/>
              <a:t> </a:t>
            </a:r>
            <a:r>
              <a:rPr lang="en-US" dirty="0" err="1"/>
              <a:t>mauris</a:t>
            </a:r>
            <a:r>
              <a:rPr lang="en-US" dirty="0"/>
              <a:t>. Proin </a:t>
            </a:r>
            <a:r>
              <a:rPr lang="en-US" dirty="0" err="1"/>
              <a:t>tempor</a:t>
            </a:r>
            <a:r>
              <a:rPr lang="en-US" dirty="0"/>
              <a:t> </a:t>
            </a:r>
            <a:r>
              <a:rPr lang="en-US" dirty="0" err="1"/>
              <a:t>mauris</a:t>
            </a:r>
            <a:r>
              <a:rPr lang="en-US" dirty="0"/>
              <a:t> non fermentum </a:t>
            </a:r>
            <a:r>
              <a:rPr lang="en-US" dirty="0" err="1"/>
              <a:t>tempor</a:t>
            </a:r>
            <a:r>
              <a:rPr lang="en-US" dirty="0"/>
              <a:t>. Integer vitae eros vel. Integer vita. Integer vitae eros vel. </a:t>
            </a:r>
            <a:r>
              <a:rPr lang="en-US" dirty="0" err="1"/>
              <a:t>usce</a:t>
            </a:r>
            <a:r>
              <a:rPr lang="en-US" dirty="0"/>
              <a:t> </a:t>
            </a:r>
            <a:r>
              <a:rPr lang="en-US" dirty="0" err="1"/>
              <a:t>mollis</a:t>
            </a:r>
            <a:r>
              <a:rPr lang="en-US" dirty="0"/>
              <a:t>, ex </a:t>
            </a:r>
            <a:r>
              <a:rPr lang="en-US" dirty="0" err="1"/>
              <a:t>eget</a:t>
            </a:r>
            <a:r>
              <a:rPr lang="en-US" dirty="0"/>
              <a:t> cursus </a:t>
            </a:r>
            <a:r>
              <a:rPr lang="en-US" dirty="0" err="1"/>
              <a:t>viverra</a:t>
            </a:r>
            <a:r>
              <a:rPr lang="en-US" dirty="0"/>
              <a:t>, </a:t>
            </a:r>
            <a:r>
              <a:rPr lang="en-US" dirty="0" err="1"/>
              <a:t>nunc</a:t>
            </a:r>
            <a:r>
              <a:rPr lang="en-US" dirty="0"/>
              <a:t> </a:t>
            </a:r>
            <a:r>
              <a:rPr lang="en-US" dirty="0" err="1"/>
              <a:t>elit</a:t>
            </a:r>
            <a:r>
              <a:rPr lang="en-US" dirty="0"/>
              <a:t> </a:t>
            </a:r>
            <a:r>
              <a:rPr lang="en-US" dirty="0" err="1"/>
              <a:t>placerat</a:t>
            </a:r>
            <a:r>
              <a:rPr lang="en-US" dirty="0"/>
              <a:t> </a:t>
            </a:r>
            <a:r>
              <a:rPr lang="en-US" dirty="0" err="1"/>
              <a:t>purus</a:t>
            </a:r>
            <a:r>
              <a:rPr lang="en-US" dirty="0"/>
              <a:t>, </a:t>
            </a:r>
            <a:r>
              <a:rPr lang="en-US" dirty="0" err="1"/>
              <a:t>nec</a:t>
            </a:r>
            <a:r>
              <a:rPr lang="en-US" dirty="0"/>
              <a:t> </a:t>
            </a:r>
            <a:r>
              <a:rPr lang="en-US" dirty="0" err="1"/>
              <a:t>rhoncus</a:t>
            </a:r>
            <a:r>
              <a:rPr lang="en-US" dirty="0"/>
              <a:t> </a:t>
            </a:r>
            <a:r>
              <a:rPr lang="en-US" dirty="0" err="1"/>
              <a:t>tortor</a:t>
            </a:r>
            <a:r>
              <a:rPr lang="en-US" dirty="0"/>
              <a:t> </a:t>
            </a:r>
            <a:r>
              <a:rPr lang="en-US" dirty="0" err="1"/>
              <a:t>nunc</a:t>
            </a:r>
            <a:r>
              <a:rPr lang="en-US" dirty="0"/>
              <a:t> </a:t>
            </a:r>
            <a:r>
              <a:rPr lang="en-US" dirty="0" err="1"/>
              <a:t>eu</a:t>
            </a:r>
            <a:r>
              <a:rPr lang="en-US" dirty="0"/>
              <a:t> </a:t>
            </a:r>
            <a:r>
              <a:rPr lang="en-US" dirty="0" err="1"/>
              <a:t>sapien</a:t>
            </a:r>
            <a:r>
              <a:rPr lang="en-US" dirty="0"/>
              <a:t>. </a:t>
            </a:r>
          </a:p>
        </p:txBody>
      </p:sp>
      <p:sp>
        <p:nvSpPr>
          <p:cNvPr id="21" name="Text Placeholder 4">
            <a:extLst>
              <a:ext uri="{FF2B5EF4-FFF2-40B4-BE49-F238E27FC236}">
                <a16:creationId xmlns:a16="http://schemas.microsoft.com/office/drawing/2014/main" id="{0642746D-A899-164E-BB2E-7F210895F417}"/>
              </a:ext>
            </a:extLst>
          </p:cNvPr>
          <p:cNvSpPr>
            <a:spLocks noGrp="1"/>
          </p:cNvSpPr>
          <p:nvPr>
            <p:ph type="body" sz="quarter" idx="15" hasCustomPrompt="1"/>
          </p:nvPr>
        </p:nvSpPr>
        <p:spPr>
          <a:xfrm>
            <a:off x="6058868" y="970582"/>
            <a:ext cx="2763543" cy="2795507"/>
          </a:xfrm>
          <a:prstGeom prst="rect">
            <a:avLst/>
          </a:prstGeom>
        </p:spPr>
        <p:txBody>
          <a:bodyPr/>
          <a:lstStyle>
            <a:lvl1pPr marL="0" indent="0">
              <a:lnSpc>
                <a:spcPct val="150000"/>
              </a:lnSpc>
              <a:buNone/>
              <a:defRPr sz="1050">
                <a:solidFill>
                  <a:srgbClr val="01235B"/>
                </a:solidFill>
                <a:latin typeface="Georgia" panose="02040502050405020303" pitchFamily="18" charset="0"/>
              </a:defRPr>
            </a:lvl1pPr>
            <a:lvl2pPr marL="342900" indent="0">
              <a:buNone/>
              <a:defRPr sz="1050">
                <a:solidFill>
                  <a:srgbClr val="01235B"/>
                </a:solidFill>
                <a:latin typeface="Georgia" panose="02040502050405020303" pitchFamily="18" charset="0"/>
              </a:defRPr>
            </a:lvl2pPr>
            <a:lvl3pPr marL="685800" indent="0">
              <a:buNone/>
              <a:defRPr sz="1050">
                <a:solidFill>
                  <a:srgbClr val="01235B"/>
                </a:solidFill>
                <a:latin typeface="Georgia" panose="02040502050405020303" pitchFamily="18" charset="0"/>
              </a:defRPr>
            </a:lvl3pPr>
            <a:lvl4pPr marL="1028700" indent="0">
              <a:buNone/>
              <a:defRPr sz="1050">
                <a:solidFill>
                  <a:srgbClr val="01235B"/>
                </a:solidFill>
                <a:latin typeface="Georgia" panose="02040502050405020303" pitchFamily="18" charset="0"/>
              </a:defRPr>
            </a:lvl4pPr>
            <a:lvl5pPr marL="1371600" indent="0">
              <a:buNone/>
              <a:defRPr sz="1050">
                <a:solidFill>
                  <a:srgbClr val="01235B"/>
                </a:solidFill>
                <a:latin typeface="Georgia" panose="02040502050405020303" pitchFamily="18" charset="0"/>
              </a:defRPr>
            </a:lvl5pPr>
          </a:lstStyle>
          <a:p>
            <a:pPr lvl="0"/>
            <a:r>
              <a:rPr lang="en-US" dirty="0"/>
              <a:t>Nunc non </a:t>
            </a:r>
            <a:r>
              <a:rPr lang="en-US" dirty="0" err="1"/>
              <a:t>justo</a:t>
            </a:r>
            <a:r>
              <a:rPr lang="en-US" dirty="0"/>
              <a:t> vitae </a:t>
            </a:r>
            <a:r>
              <a:rPr lang="en-US" dirty="0" err="1"/>
              <a:t>est</a:t>
            </a:r>
            <a:r>
              <a:rPr lang="en-US" dirty="0"/>
              <a:t> </a:t>
            </a:r>
            <a:r>
              <a:rPr lang="en-US" dirty="0" err="1"/>
              <a:t>viverra</a:t>
            </a:r>
            <a:r>
              <a:rPr lang="en-US" dirty="0"/>
              <a:t> </a:t>
            </a:r>
            <a:r>
              <a:rPr lang="en-US" dirty="0" err="1"/>
              <a:t>elementum</a:t>
            </a:r>
            <a:r>
              <a:rPr lang="en-US" dirty="0"/>
              <a:t> a </a:t>
            </a:r>
            <a:r>
              <a:rPr lang="en-US" dirty="0" err="1"/>
              <a:t>finibus</a:t>
            </a:r>
            <a:r>
              <a:rPr lang="en-US" dirty="0"/>
              <a:t> </a:t>
            </a:r>
            <a:r>
              <a:rPr lang="en-US" dirty="0" err="1"/>
              <a:t>neque</a:t>
            </a:r>
            <a:r>
              <a:rPr lang="en-US" dirty="0"/>
              <a:t>. </a:t>
            </a:r>
            <a:r>
              <a:rPr lang="en-US" dirty="0" err="1"/>
              <a:t>Fusce</a:t>
            </a:r>
            <a:r>
              <a:rPr lang="en-US" dirty="0"/>
              <a:t> </a:t>
            </a:r>
            <a:r>
              <a:rPr lang="en-US" dirty="0" err="1"/>
              <a:t>mollis</a:t>
            </a:r>
            <a:r>
              <a:rPr lang="en-US" dirty="0"/>
              <a:t>, ex </a:t>
            </a:r>
            <a:r>
              <a:rPr lang="en-US" dirty="0" err="1"/>
              <a:t>eget</a:t>
            </a:r>
            <a:r>
              <a:rPr lang="en-US" dirty="0"/>
              <a:t> cursus </a:t>
            </a:r>
            <a:r>
              <a:rPr lang="en-US" dirty="0" err="1"/>
              <a:t>viverra</a:t>
            </a:r>
            <a:r>
              <a:rPr lang="en-US" dirty="0"/>
              <a:t>, </a:t>
            </a:r>
            <a:r>
              <a:rPr lang="en-US" dirty="0" err="1"/>
              <a:t>nunc</a:t>
            </a:r>
            <a:r>
              <a:rPr lang="en-US" dirty="0"/>
              <a:t> </a:t>
            </a:r>
            <a:r>
              <a:rPr lang="en-US" dirty="0" err="1"/>
              <a:t>elit</a:t>
            </a:r>
            <a:r>
              <a:rPr lang="en-US" dirty="0"/>
              <a:t> </a:t>
            </a:r>
            <a:r>
              <a:rPr lang="en-US" dirty="0" err="1"/>
              <a:t>placerat</a:t>
            </a:r>
            <a:r>
              <a:rPr lang="en-US" dirty="0"/>
              <a:t> </a:t>
            </a:r>
            <a:r>
              <a:rPr lang="en-US" dirty="0" err="1"/>
              <a:t>purus</a:t>
            </a:r>
            <a:r>
              <a:rPr lang="en-US" dirty="0"/>
              <a:t>, </a:t>
            </a:r>
            <a:r>
              <a:rPr lang="en-US" dirty="0" err="1"/>
              <a:t>nec</a:t>
            </a:r>
            <a:r>
              <a:rPr lang="en-US" dirty="0"/>
              <a:t> </a:t>
            </a:r>
            <a:r>
              <a:rPr lang="en-US" dirty="0" err="1"/>
              <a:t>rhoncus</a:t>
            </a:r>
            <a:r>
              <a:rPr lang="en-US" dirty="0"/>
              <a:t> </a:t>
            </a:r>
            <a:r>
              <a:rPr lang="en-US" dirty="0" err="1"/>
              <a:t>tortor</a:t>
            </a:r>
            <a:r>
              <a:rPr lang="en-US" dirty="0"/>
              <a:t> </a:t>
            </a:r>
            <a:r>
              <a:rPr lang="en-US" dirty="0" err="1"/>
              <a:t>nunc</a:t>
            </a:r>
            <a:r>
              <a:rPr lang="en-US" dirty="0"/>
              <a:t> </a:t>
            </a:r>
            <a:r>
              <a:rPr lang="en-US" dirty="0" err="1"/>
              <a:t>eu</a:t>
            </a:r>
            <a:r>
              <a:rPr lang="en-US" dirty="0"/>
              <a:t> </a:t>
            </a:r>
            <a:r>
              <a:rPr lang="en-US" dirty="0" err="1"/>
              <a:t>sapien</a:t>
            </a:r>
            <a:r>
              <a:rPr lang="en-US" dirty="0"/>
              <a:t>. Integer vitae eros vel </a:t>
            </a:r>
            <a:r>
              <a:rPr lang="en-US" dirty="0" err="1"/>
              <a:t>orci</a:t>
            </a:r>
            <a:r>
              <a:rPr lang="en-US" dirty="0"/>
              <a:t> </a:t>
            </a:r>
            <a:r>
              <a:rPr lang="en-US" dirty="0" err="1"/>
              <a:t>porttitor</a:t>
            </a:r>
            <a:r>
              <a:rPr lang="en-US" dirty="0"/>
              <a:t> maximus at </a:t>
            </a:r>
            <a:r>
              <a:rPr lang="en-US" dirty="0" err="1"/>
              <a:t>eu</a:t>
            </a:r>
            <a:r>
              <a:rPr lang="en-US" dirty="0"/>
              <a:t> </a:t>
            </a:r>
            <a:r>
              <a:rPr lang="en-US" dirty="0" err="1"/>
              <a:t>mauris</a:t>
            </a:r>
            <a:r>
              <a:rPr lang="en-US" dirty="0"/>
              <a:t>. Proin </a:t>
            </a:r>
            <a:r>
              <a:rPr lang="en-US" dirty="0" err="1"/>
              <a:t>tempor</a:t>
            </a:r>
            <a:r>
              <a:rPr lang="en-US" dirty="0"/>
              <a:t> </a:t>
            </a:r>
            <a:r>
              <a:rPr lang="en-US" dirty="0" err="1"/>
              <a:t>mauris</a:t>
            </a:r>
            <a:r>
              <a:rPr lang="en-US" dirty="0"/>
              <a:t> non fermentum </a:t>
            </a:r>
            <a:r>
              <a:rPr lang="en-US" dirty="0" err="1"/>
              <a:t>tempor</a:t>
            </a:r>
            <a:r>
              <a:rPr lang="en-US" dirty="0"/>
              <a:t>. Integer vitae eros vel. Integer vita. Integer vitae eros vel. </a:t>
            </a:r>
            <a:r>
              <a:rPr lang="en-US" dirty="0" err="1"/>
              <a:t>usce</a:t>
            </a:r>
            <a:r>
              <a:rPr lang="en-US" dirty="0"/>
              <a:t> </a:t>
            </a:r>
            <a:r>
              <a:rPr lang="en-US" dirty="0" err="1"/>
              <a:t>mollis</a:t>
            </a:r>
            <a:r>
              <a:rPr lang="en-US" dirty="0"/>
              <a:t>, ex </a:t>
            </a:r>
            <a:r>
              <a:rPr lang="en-US" dirty="0" err="1"/>
              <a:t>eget</a:t>
            </a:r>
            <a:r>
              <a:rPr lang="en-US" dirty="0"/>
              <a:t> cursus </a:t>
            </a:r>
            <a:r>
              <a:rPr lang="en-US" dirty="0" err="1"/>
              <a:t>viverra</a:t>
            </a:r>
            <a:r>
              <a:rPr lang="en-US" dirty="0"/>
              <a:t>, </a:t>
            </a:r>
            <a:r>
              <a:rPr lang="en-US" dirty="0" err="1"/>
              <a:t>nunc</a:t>
            </a:r>
            <a:r>
              <a:rPr lang="en-US" dirty="0"/>
              <a:t> </a:t>
            </a:r>
            <a:r>
              <a:rPr lang="en-US" dirty="0" err="1"/>
              <a:t>elit</a:t>
            </a:r>
            <a:r>
              <a:rPr lang="en-US" dirty="0"/>
              <a:t> </a:t>
            </a:r>
            <a:r>
              <a:rPr lang="en-US" dirty="0" err="1"/>
              <a:t>placerat</a:t>
            </a:r>
            <a:r>
              <a:rPr lang="en-US" dirty="0"/>
              <a:t> </a:t>
            </a:r>
            <a:r>
              <a:rPr lang="en-US" dirty="0" err="1"/>
              <a:t>purus</a:t>
            </a:r>
            <a:r>
              <a:rPr lang="en-US" dirty="0"/>
              <a:t>, </a:t>
            </a:r>
            <a:r>
              <a:rPr lang="en-US" dirty="0" err="1"/>
              <a:t>nec</a:t>
            </a:r>
            <a:r>
              <a:rPr lang="en-US" dirty="0"/>
              <a:t> </a:t>
            </a:r>
            <a:r>
              <a:rPr lang="en-US" dirty="0" err="1"/>
              <a:t>rhoncus</a:t>
            </a:r>
            <a:r>
              <a:rPr lang="en-US" dirty="0"/>
              <a:t> </a:t>
            </a:r>
            <a:r>
              <a:rPr lang="en-US" dirty="0" err="1"/>
              <a:t>tortor</a:t>
            </a:r>
            <a:r>
              <a:rPr lang="en-US" dirty="0"/>
              <a:t> </a:t>
            </a:r>
            <a:r>
              <a:rPr lang="en-US" dirty="0" err="1"/>
              <a:t>nunc</a:t>
            </a:r>
            <a:r>
              <a:rPr lang="en-US" dirty="0"/>
              <a:t> </a:t>
            </a:r>
            <a:r>
              <a:rPr lang="en-US" dirty="0" err="1"/>
              <a:t>eu</a:t>
            </a:r>
            <a:r>
              <a:rPr lang="en-US" dirty="0"/>
              <a:t> </a:t>
            </a:r>
            <a:r>
              <a:rPr lang="en-US" dirty="0" err="1"/>
              <a:t>sapien</a:t>
            </a:r>
            <a:r>
              <a:rPr lang="en-US" dirty="0"/>
              <a:t>. </a:t>
            </a:r>
          </a:p>
        </p:txBody>
      </p:sp>
      <p:sp>
        <p:nvSpPr>
          <p:cNvPr id="12" name="Slide Number Placeholder 5">
            <a:extLst>
              <a:ext uri="{FF2B5EF4-FFF2-40B4-BE49-F238E27FC236}">
                <a16:creationId xmlns:a16="http://schemas.microsoft.com/office/drawing/2014/main" id="{25031707-033E-7A49-BB64-EBE6EBA5BEB2}"/>
              </a:ext>
            </a:extLst>
          </p:cNvPr>
          <p:cNvSpPr>
            <a:spLocks noGrp="1"/>
          </p:cNvSpPr>
          <p:nvPr>
            <p:ph type="sldNum" sz="quarter" idx="4"/>
          </p:nvPr>
        </p:nvSpPr>
        <p:spPr>
          <a:xfrm>
            <a:off x="6840855" y="4670108"/>
            <a:ext cx="2057400" cy="273844"/>
          </a:xfrm>
          <a:prstGeom prst="rect">
            <a:avLst/>
          </a:prstGeom>
        </p:spPr>
        <p:txBody>
          <a:bodyPr vert="horz" lIns="91440" tIns="45720" rIns="91440" bIns="45720" rtlCol="0" anchor="ctr"/>
          <a:lstStyle>
            <a:lvl1pPr algn="r">
              <a:defRPr sz="600" b="0" i="0">
                <a:solidFill>
                  <a:srgbClr val="FFFFFF"/>
                </a:solidFill>
                <a:latin typeface="Arial" panose="020B0604020202020204" pitchFamily="34" charset="0"/>
                <a:cs typeface="Arial" panose="020B0604020202020204" pitchFamily="34" charset="0"/>
              </a:defRPr>
            </a:lvl1pPr>
          </a:lstStyle>
          <a:p>
            <a:fld id="{168939C9-AC64-B240-A8FE-6EE68C639854}" type="slidenum">
              <a:rPr lang="en-US" smtClean="0"/>
              <a:pPr/>
              <a:t>‹#›</a:t>
            </a:fld>
            <a:endParaRPr lang="en-US" dirty="0"/>
          </a:p>
        </p:txBody>
      </p:sp>
      <p:sp>
        <p:nvSpPr>
          <p:cNvPr id="13" name="Footer Placeholder 3">
            <a:extLst>
              <a:ext uri="{FF2B5EF4-FFF2-40B4-BE49-F238E27FC236}">
                <a16:creationId xmlns:a16="http://schemas.microsoft.com/office/drawing/2014/main" id="{9C0D9764-BCC3-674C-A416-6EC4F4EE1976}"/>
              </a:ext>
            </a:extLst>
          </p:cNvPr>
          <p:cNvSpPr>
            <a:spLocks noGrp="1"/>
          </p:cNvSpPr>
          <p:nvPr>
            <p:ph type="ftr" sz="quarter" idx="3"/>
          </p:nvPr>
        </p:nvSpPr>
        <p:spPr>
          <a:xfrm>
            <a:off x="867181" y="4670108"/>
            <a:ext cx="3086100" cy="273844"/>
          </a:xfrm>
          <a:prstGeom prst="rect">
            <a:avLst/>
          </a:prstGeom>
        </p:spPr>
        <p:txBody>
          <a:bodyPr vert="horz" lIns="91440" tIns="45720" rIns="91440" bIns="45720" rtlCol="0" anchor="ctr"/>
          <a:lstStyle>
            <a:lvl1pPr algn="l">
              <a:defRPr sz="600" b="0" i="0">
                <a:solidFill>
                  <a:schemeClr val="bg1"/>
                </a:solidFill>
                <a:latin typeface="Arial" panose="020B0604020202020204" pitchFamily="34" charset="0"/>
                <a:cs typeface="Arial" panose="020B0604020202020204" pitchFamily="34" charset="0"/>
              </a:defRPr>
            </a:lvl1pPr>
          </a:lstStyle>
          <a:p>
            <a:r>
              <a:rPr lang="en-US" dirty="0"/>
              <a:t>DRAFT DELIBERATIVE AND PREDECISIONAL</a:t>
            </a:r>
          </a:p>
        </p:txBody>
      </p:sp>
      <p:pic>
        <p:nvPicPr>
          <p:cNvPr id="14" name="Picture 13">
            <a:extLst>
              <a:ext uri="{FF2B5EF4-FFF2-40B4-BE49-F238E27FC236}">
                <a16:creationId xmlns:a16="http://schemas.microsoft.com/office/drawing/2014/main" id="{D480FACD-540A-A943-99BF-16584E6F632B}"/>
              </a:ext>
            </a:extLst>
          </p:cNvPr>
          <p:cNvPicPr>
            <a:picLocks noChangeAspect="1"/>
          </p:cNvPicPr>
          <p:nvPr userDrawn="1"/>
        </p:nvPicPr>
        <p:blipFill>
          <a:blip r:embed="rId4"/>
          <a:stretch>
            <a:fillRect/>
          </a:stretch>
        </p:blipFill>
        <p:spPr>
          <a:xfrm>
            <a:off x="198563" y="4614569"/>
            <a:ext cx="492878" cy="350603"/>
          </a:xfrm>
          <a:prstGeom prst="rect">
            <a:avLst/>
          </a:prstGeom>
        </p:spPr>
      </p:pic>
      <p:sp>
        <p:nvSpPr>
          <p:cNvPr id="17" name="TextBox 16">
            <a:extLst>
              <a:ext uri="{FF2B5EF4-FFF2-40B4-BE49-F238E27FC236}">
                <a16:creationId xmlns:a16="http://schemas.microsoft.com/office/drawing/2014/main" id="{41ED5382-D975-42EA-9E4A-7BDCA6C7AB1E}"/>
              </a:ext>
            </a:extLst>
          </p:cNvPr>
          <p:cNvSpPr txBox="1"/>
          <p:nvPr userDrawn="1"/>
        </p:nvSpPr>
        <p:spPr>
          <a:xfrm>
            <a:off x="2286000" y="4658903"/>
            <a:ext cx="4572000" cy="230832"/>
          </a:xfrm>
          <a:prstGeom prst="rect">
            <a:avLst/>
          </a:prstGeom>
          <a:noFill/>
        </p:spPr>
        <p:txBody>
          <a:bodyPr wrap="square">
            <a:spAutoFit/>
          </a:bodyPr>
          <a:lstStyle/>
          <a:p>
            <a:pPr lvl="0" algn="ctr"/>
            <a:r>
              <a:rPr lang="en-US" sz="900" dirty="0">
                <a:solidFill>
                  <a:srgbClr val="F6BD7E"/>
                </a:solidFill>
                <a:latin typeface="Georgia" panose="02040502050405020303" pitchFamily="18" charset="0"/>
              </a:rPr>
              <a:t>DRAFT / PRE-DECISIONAL</a:t>
            </a:r>
          </a:p>
        </p:txBody>
      </p:sp>
    </p:spTree>
    <p:extLst>
      <p:ext uri="{BB962C8B-B14F-4D97-AF65-F5344CB8AC3E}">
        <p14:creationId xmlns:p14="http://schemas.microsoft.com/office/powerpoint/2010/main" val="19808565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Text left, photo right">
    <p:spTree>
      <p:nvGrpSpPr>
        <p:cNvPr id="1" name="Shape 48"/>
        <p:cNvGrpSpPr/>
        <p:nvPr/>
      </p:nvGrpSpPr>
      <p:grpSpPr>
        <a:xfrm>
          <a:off x="0" y="0"/>
          <a:ext cx="0" cy="0"/>
          <a:chOff x="0" y="0"/>
          <a:chExt cx="0" cy="0"/>
        </a:xfrm>
      </p:grpSpPr>
      <p:sp>
        <p:nvSpPr>
          <p:cNvPr id="5" name="Text Placeholder 4">
            <a:extLst>
              <a:ext uri="{FF2B5EF4-FFF2-40B4-BE49-F238E27FC236}">
                <a16:creationId xmlns:a16="http://schemas.microsoft.com/office/drawing/2014/main" id="{D3A454F7-AE76-C648-A1CD-C4AF03693EB7}"/>
              </a:ext>
            </a:extLst>
          </p:cNvPr>
          <p:cNvSpPr>
            <a:spLocks noGrp="1"/>
          </p:cNvSpPr>
          <p:nvPr>
            <p:ph type="body" sz="quarter" idx="10" hasCustomPrompt="1"/>
          </p:nvPr>
        </p:nvSpPr>
        <p:spPr>
          <a:xfrm>
            <a:off x="495300" y="1040416"/>
            <a:ext cx="2873266" cy="3105916"/>
          </a:xfrm>
          <a:prstGeom prst="rect">
            <a:avLst/>
          </a:prstGeom>
        </p:spPr>
        <p:txBody>
          <a:bodyPr anchor="ctr" anchorCtr="0">
            <a:normAutofit/>
          </a:bodyPr>
          <a:lstStyle>
            <a:lvl1pPr marL="0" indent="0">
              <a:lnSpc>
                <a:spcPct val="110000"/>
              </a:lnSpc>
              <a:buNone/>
              <a:defRPr sz="2100" baseline="0">
                <a:solidFill>
                  <a:schemeClr val="bg2"/>
                </a:solidFill>
                <a:latin typeface="Merriweather" pitchFamily="2" charset="77"/>
              </a:defRPr>
            </a:lvl1pPr>
            <a:lvl2pPr>
              <a:lnSpc>
                <a:spcPct val="110000"/>
              </a:lnSpc>
              <a:defRPr sz="2300" baseline="0">
                <a:solidFill>
                  <a:schemeClr val="accent6"/>
                </a:solidFill>
                <a:latin typeface="Merriweather" pitchFamily="2" charset="77"/>
              </a:defRPr>
            </a:lvl2pPr>
            <a:lvl3pPr>
              <a:lnSpc>
                <a:spcPct val="110000"/>
              </a:lnSpc>
              <a:defRPr sz="2300" baseline="0">
                <a:solidFill>
                  <a:schemeClr val="accent6"/>
                </a:solidFill>
                <a:latin typeface="Merriweather" pitchFamily="2" charset="77"/>
              </a:defRPr>
            </a:lvl3pPr>
            <a:lvl4pPr>
              <a:lnSpc>
                <a:spcPct val="110000"/>
              </a:lnSpc>
              <a:defRPr sz="2300" baseline="0">
                <a:solidFill>
                  <a:schemeClr val="accent6"/>
                </a:solidFill>
                <a:latin typeface="Merriweather" pitchFamily="2" charset="77"/>
              </a:defRPr>
            </a:lvl4pPr>
            <a:lvl5pPr>
              <a:lnSpc>
                <a:spcPct val="110000"/>
              </a:lnSpc>
              <a:defRPr sz="2300" baseline="0">
                <a:solidFill>
                  <a:schemeClr val="accent6"/>
                </a:solidFill>
                <a:latin typeface="Merriweather"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p>
        </p:txBody>
      </p:sp>
      <p:sp>
        <p:nvSpPr>
          <p:cNvPr id="8" name="Picture Placeholder 7">
            <a:extLst>
              <a:ext uri="{FF2B5EF4-FFF2-40B4-BE49-F238E27FC236}">
                <a16:creationId xmlns:a16="http://schemas.microsoft.com/office/drawing/2014/main" id="{DC99442C-5EC8-C14D-83BD-CF59DD061222}"/>
              </a:ext>
            </a:extLst>
          </p:cNvPr>
          <p:cNvSpPr>
            <a:spLocks noGrp="1"/>
          </p:cNvSpPr>
          <p:nvPr>
            <p:ph type="pic" sz="quarter" idx="11"/>
          </p:nvPr>
        </p:nvSpPr>
        <p:spPr>
          <a:xfrm>
            <a:off x="3931198" y="1040416"/>
            <a:ext cx="4869902" cy="3105916"/>
          </a:xfrm>
          <a:prstGeom prst="rect">
            <a:avLst/>
          </a:prstGeom>
          <a:ln w="6350">
            <a:noFill/>
          </a:ln>
        </p:spPr>
        <p:txBody>
          <a:bodyPr/>
          <a:lstStyle>
            <a:lvl1pPr marL="0" indent="0" algn="ctr">
              <a:buNone/>
              <a:defRPr>
                <a:solidFill>
                  <a:schemeClr val="bg1">
                    <a:lumMod val="50000"/>
                  </a:schemeClr>
                </a:solidFill>
              </a:defRPr>
            </a:lvl1pPr>
          </a:lstStyle>
          <a:p>
            <a:r>
              <a:rPr lang="en-US" dirty="0"/>
              <a:t>Click icon to add picture</a:t>
            </a:r>
          </a:p>
        </p:txBody>
      </p:sp>
      <p:sp>
        <p:nvSpPr>
          <p:cNvPr id="9" name="Title Placeholder 4">
            <a:extLst>
              <a:ext uri="{FF2B5EF4-FFF2-40B4-BE49-F238E27FC236}">
                <a16:creationId xmlns:a16="http://schemas.microsoft.com/office/drawing/2014/main" id="{3D3EECFD-5FDA-A24D-BD3E-9739B13728D6}"/>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a:t>Click to edit Master title style</a:t>
            </a:r>
            <a:endParaRPr lang="en-US" dirty="0"/>
          </a:p>
        </p:txBody>
      </p:sp>
    </p:spTree>
    <p:extLst>
      <p:ext uri="{BB962C8B-B14F-4D97-AF65-F5344CB8AC3E}">
        <p14:creationId xmlns:p14="http://schemas.microsoft.com/office/powerpoint/2010/main" val="42465245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ig statement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60E85D-D6C3-9F47-B6B3-505B52356B11}"/>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9">
            <a:extLst>
              <a:ext uri="{FF2B5EF4-FFF2-40B4-BE49-F238E27FC236}">
                <a16:creationId xmlns:a16="http://schemas.microsoft.com/office/drawing/2014/main" id="{CE333363-DC7E-2647-96CC-74C6C939D541}"/>
              </a:ext>
            </a:extLst>
          </p:cNvPr>
          <p:cNvSpPr>
            <a:spLocks noGrp="1"/>
          </p:cNvSpPr>
          <p:nvPr>
            <p:ph type="body" sz="quarter" idx="12" hasCustomPrompt="1"/>
          </p:nvPr>
        </p:nvSpPr>
        <p:spPr>
          <a:xfrm>
            <a:off x="781287" y="1538756"/>
            <a:ext cx="6828553" cy="1966443"/>
          </a:xfrm>
          <a:prstGeom prst="rect">
            <a:avLst/>
          </a:prstGeom>
        </p:spPr>
        <p:txBody>
          <a:bodyPr anchor="ctr" anchorCtr="0">
            <a:noAutofit/>
          </a:bodyPr>
          <a:lstStyle>
            <a:lvl1pPr marL="0" indent="0">
              <a:lnSpc>
                <a:spcPct val="120000"/>
              </a:lnSpc>
              <a:buNone/>
              <a:tabLst/>
              <a:defRPr sz="3000">
                <a:solidFill>
                  <a:schemeClr val="bg1"/>
                </a:solidFill>
                <a:latin typeface="Merriweather" pitchFamily="2" charset="77"/>
              </a:defRPr>
            </a:lvl1pPr>
            <a:lvl2pPr marL="58738" indent="-53975">
              <a:lnSpc>
                <a:spcPct val="110000"/>
              </a:lnSpc>
              <a:tabLst/>
              <a:defRPr sz="2400">
                <a:solidFill>
                  <a:schemeClr val="accent6"/>
                </a:solidFill>
                <a:latin typeface="Merriweather" pitchFamily="2" charset="77"/>
              </a:defRPr>
            </a:lvl2pPr>
            <a:lvl3pPr marL="58738" indent="-53975">
              <a:lnSpc>
                <a:spcPct val="110000"/>
              </a:lnSpc>
              <a:tabLst/>
              <a:defRPr sz="2400">
                <a:solidFill>
                  <a:schemeClr val="accent6"/>
                </a:solidFill>
                <a:latin typeface="Merriweather" pitchFamily="2" charset="77"/>
              </a:defRPr>
            </a:lvl3pPr>
            <a:lvl4pPr marL="58738" indent="-53975">
              <a:lnSpc>
                <a:spcPct val="110000"/>
              </a:lnSpc>
              <a:tabLst/>
              <a:defRPr sz="2400">
                <a:solidFill>
                  <a:schemeClr val="accent6"/>
                </a:solidFill>
                <a:latin typeface="Merriweather" pitchFamily="2" charset="77"/>
              </a:defRPr>
            </a:lvl4pPr>
            <a:lvl5pPr marL="58738" indent="-53975">
              <a:lnSpc>
                <a:spcPct val="110000"/>
              </a:lnSpc>
              <a:tabLst/>
              <a:defRPr sz="2400">
                <a:solidFill>
                  <a:schemeClr val="accent6"/>
                </a:solidFill>
                <a:latin typeface="Merriweather" pitchFamily="2" charset="77"/>
              </a:defRPr>
            </a:lvl5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pariatur</a:t>
            </a:r>
            <a:r>
              <a:rPr lang="en-US" dirty="0"/>
              <a:t>. </a:t>
            </a:r>
          </a:p>
        </p:txBody>
      </p:sp>
    </p:spTree>
    <p:extLst>
      <p:ext uri="{BB962C8B-B14F-4D97-AF65-F5344CB8AC3E}">
        <p14:creationId xmlns:p14="http://schemas.microsoft.com/office/powerpoint/2010/main" val="34009782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14B34-2087-4A48-9C30-E74250B6BECD}"/>
              </a:ext>
            </a:extLst>
          </p:cNvPr>
          <p:cNvSpPr>
            <a:spLocks noGrp="1"/>
          </p:cNvSpPr>
          <p:nvPr>
            <p:ph type="title" hasCustomPrompt="1"/>
          </p:nvPr>
        </p:nvSpPr>
        <p:spPr>
          <a:xfrm>
            <a:off x="546538" y="2060233"/>
            <a:ext cx="8050924" cy="993775"/>
          </a:xfrm>
          <a:prstGeom prst="rect">
            <a:avLst/>
          </a:prstGeom>
        </p:spPr>
        <p:txBody>
          <a:bodyPr/>
          <a:lstStyle>
            <a:lvl1pPr>
              <a:defRPr/>
            </a:lvl1pPr>
          </a:lstStyle>
          <a:p>
            <a:r>
              <a:rPr lang="en-US"/>
              <a:t>Click to add section title</a:t>
            </a:r>
          </a:p>
        </p:txBody>
      </p:sp>
    </p:spTree>
    <p:extLst>
      <p:ext uri="{BB962C8B-B14F-4D97-AF65-F5344CB8AC3E}">
        <p14:creationId xmlns:p14="http://schemas.microsoft.com/office/powerpoint/2010/main" val="33452670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with subtitle -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BA8CC-18E2-7046-B6E7-0417AD659F75}"/>
              </a:ext>
            </a:extLst>
          </p:cNvPr>
          <p:cNvSpPr>
            <a:spLocks noGrp="1"/>
          </p:cNvSpPr>
          <p:nvPr>
            <p:ph type="title" hasCustomPrompt="1"/>
          </p:nvPr>
        </p:nvSpPr>
        <p:spPr>
          <a:xfrm>
            <a:off x="546538" y="1924749"/>
            <a:ext cx="8050924" cy="993775"/>
          </a:xfrm>
          <a:prstGeom prst="rect">
            <a:avLst/>
          </a:prstGeom>
        </p:spPr>
        <p:txBody>
          <a:bodyPr anchor="b" anchorCtr="0"/>
          <a:lstStyle>
            <a:lvl1pPr>
              <a:defRPr/>
            </a:lvl1pPr>
          </a:lstStyle>
          <a:p>
            <a:r>
              <a:rPr lang="en-US" dirty="0"/>
              <a:t>Click to add section title</a:t>
            </a:r>
          </a:p>
        </p:txBody>
      </p:sp>
      <p:sp>
        <p:nvSpPr>
          <p:cNvPr id="4" name="Text Placeholder 3">
            <a:extLst>
              <a:ext uri="{FF2B5EF4-FFF2-40B4-BE49-F238E27FC236}">
                <a16:creationId xmlns:a16="http://schemas.microsoft.com/office/drawing/2014/main" id="{DBA1CB02-A1B3-F248-AEA2-3D53658CA3AC}"/>
              </a:ext>
            </a:extLst>
          </p:cNvPr>
          <p:cNvSpPr>
            <a:spLocks noGrp="1"/>
          </p:cNvSpPr>
          <p:nvPr>
            <p:ph type="body" sz="quarter" idx="10" hasCustomPrompt="1"/>
          </p:nvPr>
        </p:nvSpPr>
        <p:spPr>
          <a:xfrm>
            <a:off x="551224" y="2972793"/>
            <a:ext cx="8035104" cy="534987"/>
          </a:xfrm>
          <a:prstGeom prst="rect">
            <a:avLst/>
          </a:prstGeom>
        </p:spPr>
        <p:txBody>
          <a:bodyPr lIns="100584" rIns="0"/>
          <a:lstStyle>
            <a:lvl1pPr marL="0" indent="0" algn="ctr">
              <a:buNone/>
              <a:defRPr sz="2400" b="1" i="0">
                <a:solidFill>
                  <a:schemeClr val="tx1">
                    <a:lumMod val="75000"/>
                  </a:schemeClr>
                </a:solidFill>
                <a:latin typeface="Source Sans Pro" panose="020B0503030403020204" pitchFamily="34" charset="0"/>
                <a:ea typeface="Source Sans Pro" panose="020B0503030403020204" pitchFamily="34" charset="0"/>
              </a:defRPr>
            </a:lvl1pPr>
            <a:lvl2pPr marL="457200" indent="0">
              <a:buNone/>
              <a:defRPr sz="2400" b="1" i="0">
                <a:latin typeface="Source Sans Pro" panose="020B0503030403020204" pitchFamily="34" charset="0"/>
                <a:ea typeface="Source Sans Pro" panose="020B0503030403020204" pitchFamily="34" charset="0"/>
              </a:defRPr>
            </a:lvl2pPr>
            <a:lvl3pPr marL="914400" indent="0">
              <a:buNone/>
              <a:defRPr sz="2400" b="1" i="0">
                <a:latin typeface="Source Sans Pro" panose="020B0503030403020204" pitchFamily="34" charset="0"/>
                <a:ea typeface="Source Sans Pro" panose="020B0503030403020204" pitchFamily="34" charset="0"/>
              </a:defRPr>
            </a:lvl3pPr>
            <a:lvl4pPr marL="1371600" indent="0">
              <a:buNone/>
              <a:defRPr sz="2400" b="1" i="0">
                <a:latin typeface="Source Sans Pro" panose="020B0503030403020204" pitchFamily="34" charset="0"/>
                <a:ea typeface="Source Sans Pro" panose="020B0503030403020204" pitchFamily="34" charset="0"/>
              </a:defRPr>
            </a:lvl4pPr>
            <a:lvl5pPr marL="1828800" indent="0">
              <a:buNone/>
              <a:defRPr sz="2400" b="1" i="0">
                <a:latin typeface="Source Sans Pro" panose="020B0503030403020204" pitchFamily="34" charset="0"/>
                <a:ea typeface="Source Sans Pro" panose="020B0503030403020204" pitchFamily="34" charset="0"/>
              </a:defRPr>
            </a:lvl5pPr>
          </a:lstStyle>
          <a:p>
            <a:pPr lvl="0"/>
            <a:r>
              <a:rPr lang="en-US" dirty="0"/>
              <a:t>Click to add subtitle</a:t>
            </a:r>
          </a:p>
        </p:txBody>
      </p:sp>
    </p:spTree>
    <p:extLst>
      <p:ext uri="{BB962C8B-B14F-4D97-AF65-F5344CB8AC3E}">
        <p14:creationId xmlns:p14="http://schemas.microsoft.com/office/powerpoint/2010/main" val="25498530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 centered - nav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14B34-2087-4A48-9C30-E74250B6BECD}"/>
              </a:ext>
            </a:extLst>
          </p:cNvPr>
          <p:cNvSpPr>
            <a:spLocks noGrp="1"/>
          </p:cNvSpPr>
          <p:nvPr>
            <p:ph type="title" hasCustomPrompt="1"/>
          </p:nvPr>
        </p:nvSpPr>
        <p:spPr>
          <a:xfrm>
            <a:off x="546538" y="2060233"/>
            <a:ext cx="8050924" cy="993775"/>
          </a:xfrm>
          <a:prstGeom prst="rect">
            <a:avLst/>
          </a:prstGeom>
        </p:spPr>
        <p:txBody>
          <a:bodyPr/>
          <a:lstStyle>
            <a:lvl1pPr>
              <a:defRPr/>
            </a:lvl1pPr>
          </a:lstStyle>
          <a:p>
            <a:r>
              <a:rPr lang="en-US"/>
              <a:t>Click to add section title</a:t>
            </a:r>
          </a:p>
        </p:txBody>
      </p:sp>
    </p:spTree>
    <p:extLst>
      <p:ext uri="{BB962C8B-B14F-4D97-AF65-F5344CB8AC3E}">
        <p14:creationId xmlns:p14="http://schemas.microsoft.com/office/powerpoint/2010/main" val="2376472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with subtitle - centered - nav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BA8CC-18E2-7046-B6E7-0417AD659F75}"/>
              </a:ext>
            </a:extLst>
          </p:cNvPr>
          <p:cNvSpPr>
            <a:spLocks noGrp="1"/>
          </p:cNvSpPr>
          <p:nvPr>
            <p:ph type="title" hasCustomPrompt="1"/>
          </p:nvPr>
        </p:nvSpPr>
        <p:spPr>
          <a:xfrm>
            <a:off x="546538" y="1924749"/>
            <a:ext cx="8050924" cy="993775"/>
          </a:xfrm>
          <a:prstGeom prst="rect">
            <a:avLst/>
          </a:prstGeom>
        </p:spPr>
        <p:txBody>
          <a:bodyPr anchor="b" anchorCtr="0"/>
          <a:lstStyle>
            <a:lvl1pPr>
              <a:defRPr/>
            </a:lvl1pPr>
          </a:lstStyle>
          <a:p>
            <a:r>
              <a:rPr lang="en-US" dirty="0"/>
              <a:t>Click to add section title</a:t>
            </a:r>
          </a:p>
        </p:txBody>
      </p:sp>
      <p:sp>
        <p:nvSpPr>
          <p:cNvPr id="4" name="Text Placeholder 3">
            <a:extLst>
              <a:ext uri="{FF2B5EF4-FFF2-40B4-BE49-F238E27FC236}">
                <a16:creationId xmlns:a16="http://schemas.microsoft.com/office/drawing/2014/main" id="{DBA1CB02-A1B3-F248-AEA2-3D53658CA3AC}"/>
              </a:ext>
            </a:extLst>
          </p:cNvPr>
          <p:cNvSpPr>
            <a:spLocks noGrp="1"/>
          </p:cNvSpPr>
          <p:nvPr>
            <p:ph type="body" sz="quarter" idx="10" hasCustomPrompt="1"/>
          </p:nvPr>
        </p:nvSpPr>
        <p:spPr>
          <a:xfrm>
            <a:off x="551224" y="2972793"/>
            <a:ext cx="8035104" cy="534987"/>
          </a:xfrm>
          <a:prstGeom prst="rect">
            <a:avLst/>
          </a:prstGeom>
        </p:spPr>
        <p:txBody>
          <a:bodyPr lIns="100584" rIns="0"/>
          <a:lstStyle>
            <a:lvl1pPr marL="0" indent="0" algn="ctr">
              <a:buNone/>
              <a:defRPr sz="2400" b="1" i="0">
                <a:solidFill>
                  <a:schemeClr val="accent2"/>
                </a:solidFill>
                <a:latin typeface="Source Sans Pro" panose="020B0503030403020204" pitchFamily="34" charset="0"/>
                <a:ea typeface="Source Sans Pro" panose="020B0503030403020204" pitchFamily="34" charset="0"/>
              </a:defRPr>
            </a:lvl1pPr>
            <a:lvl2pPr marL="457200" indent="0">
              <a:buNone/>
              <a:defRPr sz="2400" b="1" i="0">
                <a:latin typeface="Source Sans Pro" panose="020B0503030403020204" pitchFamily="34" charset="0"/>
                <a:ea typeface="Source Sans Pro" panose="020B0503030403020204" pitchFamily="34" charset="0"/>
              </a:defRPr>
            </a:lvl2pPr>
            <a:lvl3pPr marL="914400" indent="0">
              <a:buNone/>
              <a:defRPr sz="2400" b="1" i="0">
                <a:latin typeface="Source Sans Pro" panose="020B0503030403020204" pitchFamily="34" charset="0"/>
                <a:ea typeface="Source Sans Pro" panose="020B0503030403020204" pitchFamily="34" charset="0"/>
              </a:defRPr>
            </a:lvl3pPr>
            <a:lvl4pPr marL="1371600" indent="0">
              <a:buNone/>
              <a:defRPr sz="2400" b="1" i="0">
                <a:latin typeface="Source Sans Pro" panose="020B0503030403020204" pitchFamily="34" charset="0"/>
                <a:ea typeface="Source Sans Pro" panose="020B0503030403020204" pitchFamily="34" charset="0"/>
              </a:defRPr>
            </a:lvl4pPr>
            <a:lvl5pPr marL="1828800" indent="0">
              <a:buNone/>
              <a:defRPr sz="2400" b="1" i="0">
                <a:latin typeface="Source Sans Pro" panose="020B0503030403020204" pitchFamily="34" charset="0"/>
                <a:ea typeface="Source Sans Pro" panose="020B0503030403020204" pitchFamily="34" charset="0"/>
              </a:defRPr>
            </a:lvl5pPr>
          </a:lstStyle>
          <a:p>
            <a:pPr lvl="0"/>
            <a:r>
              <a:rPr lang="en-US" dirty="0"/>
              <a:t>Click to add subtitle</a:t>
            </a:r>
          </a:p>
        </p:txBody>
      </p:sp>
    </p:spTree>
    <p:extLst>
      <p:ext uri="{BB962C8B-B14F-4D97-AF65-F5344CB8AC3E}">
        <p14:creationId xmlns:p14="http://schemas.microsoft.com/office/powerpoint/2010/main" val="10636914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nd slide - thank you + URL">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C6A8B754-F4B4-844A-827B-9A02EBEEF543}"/>
              </a:ext>
            </a:extLst>
          </p:cNvPr>
          <p:cNvSpPr txBox="1">
            <a:spLocks/>
          </p:cNvSpPr>
          <p:nvPr userDrawn="1"/>
        </p:nvSpPr>
        <p:spPr>
          <a:xfrm>
            <a:off x="546538" y="3040063"/>
            <a:ext cx="8050924" cy="993775"/>
          </a:xfrm>
          <a:prstGeom prst="rect">
            <a:avLst/>
          </a:prstGeom>
        </p:spPr>
        <p:txBody>
          <a:bodyPr vert="horz" lIns="91440" tIns="45720" rIns="91440" bIns="45720" rtlCol="0" anchor="ctr">
            <a:noAutofit/>
          </a:bodyPr>
          <a:lstStyle>
            <a:lvl1pPr algn="ctr" defTabSz="914400" rtl="0" eaLnBrk="1" latinLnBrk="0" hangingPunct="1">
              <a:lnSpc>
                <a:spcPct val="110000"/>
              </a:lnSpc>
              <a:spcBef>
                <a:spcPct val="0"/>
              </a:spcBef>
              <a:buNone/>
              <a:defRPr sz="4000" b="1" i="0" kern="1200">
                <a:solidFill>
                  <a:schemeClr val="bg1"/>
                </a:solidFill>
                <a:latin typeface="Merriweather" pitchFamily="2" charset="77"/>
                <a:ea typeface="+mj-ea"/>
                <a:cs typeface="+mj-cs"/>
              </a:defRPr>
            </a:lvl1pPr>
          </a:lstStyle>
          <a:p>
            <a:r>
              <a:rPr lang="en-US" sz="2800" b="1" i="1" dirty="0"/>
              <a:t>Thank you!</a:t>
            </a:r>
          </a:p>
        </p:txBody>
      </p:sp>
      <p:sp>
        <p:nvSpPr>
          <p:cNvPr id="6" name="Title Placeholder 1">
            <a:extLst>
              <a:ext uri="{FF2B5EF4-FFF2-40B4-BE49-F238E27FC236}">
                <a16:creationId xmlns:a16="http://schemas.microsoft.com/office/drawing/2014/main" id="{28F912CD-3965-3242-8C2D-573C918D18BD}"/>
              </a:ext>
            </a:extLst>
          </p:cNvPr>
          <p:cNvSpPr txBox="1">
            <a:spLocks/>
          </p:cNvSpPr>
          <p:nvPr userDrawn="1"/>
        </p:nvSpPr>
        <p:spPr>
          <a:xfrm>
            <a:off x="546538" y="3822383"/>
            <a:ext cx="8050924" cy="993775"/>
          </a:xfrm>
          <a:prstGeom prst="rect">
            <a:avLst/>
          </a:prstGeom>
        </p:spPr>
        <p:txBody>
          <a:bodyPr vert="horz" lIns="91440" tIns="45720" rIns="91440" bIns="45720" rtlCol="0" anchor="t">
            <a:noAutofit/>
          </a:bodyPr>
          <a:lstStyle>
            <a:lvl1pPr algn="ctr" defTabSz="914400" rtl="0" eaLnBrk="1" latinLnBrk="0" hangingPunct="1">
              <a:lnSpc>
                <a:spcPct val="110000"/>
              </a:lnSpc>
              <a:spcBef>
                <a:spcPct val="0"/>
              </a:spcBef>
              <a:buNone/>
              <a:defRPr sz="4000" b="1" i="0" kern="1200">
                <a:solidFill>
                  <a:schemeClr val="bg1"/>
                </a:solidFill>
                <a:latin typeface="Merriweather" pitchFamily="2" charset="77"/>
                <a:ea typeface="+mj-ea"/>
                <a:cs typeface="+mj-cs"/>
              </a:defRPr>
            </a:lvl1pPr>
          </a:lstStyle>
          <a:p>
            <a:r>
              <a:rPr lang="en-US" sz="4000" b="1" i="0" dirty="0"/>
              <a:t>USDS.gov/apply</a:t>
            </a:r>
          </a:p>
        </p:txBody>
      </p:sp>
    </p:spTree>
    <p:extLst>
      <p:ext uri="{BB962C8B-B14F-4D97-AF65-F5344CB8AC3E}">
        <p14:creationId xmlns:p14="http://schemas.microsoft.com/office/powerpoint/2010/main" val="30982505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Circular Photos w/ Captions">
    <p:spTree>
      <p:nvGrpSpPr>
        <p:cNvPr id="1" name="Shape 16"/>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14FC879C-D67A-9645-97D6-09C022BD6523}"/>
              </a:ext>
            </a:extLst>
          </p:cNvPr>
          <p:cNvSpPr>
            <a:spLocks noGrp="1"/>
          </p:cNvSpPr>
          <p:nvPr>
            <p:ph type="pic" sz="quarter" idx="16" hasCustomPrompt="1"/>
          </p:nvPr>
        </p:nvSpPr>
        <p:spPr>
          <a:xfrm>
            <a:off x="709476" y="1569976"/>
            <a:ext cx="1608979" cy="1610328"/>
          </a:xfrm>
          <a:prstGeom prst="ellipse">
            <a:avLst/>
          </a:prstGeom>
          <a:solidFill>
            <a:schemeClr val="bg1">
              <a:lumMod val="95000"/>
            </a:schemeClr>
          </a:solidFill>
        </p:spPr>
        <p:txBody>
          <a:bodyPr anchor="t"/>
          <a:lstStyle>
            <a:lvl1pPr marL="0" indent="0" algn="ctr">
              <a:buNone/>
              <a:defRPr>
                <a:solidFill>
                  <a:schemeClr val="bg1">
                    <a:lumMod val="50000"/>
                  </a:schemeClr>
                </a:solidFill>
              </a:defRPr>
            </a:lvl1pPr>
          </a:lstStyle>
          <a:p>
            <a:r>
              <a:rPr lang="en-US" dirty="0"/>
              <a:t>Insert square photo here</a:t>
            </a:r>
          </a:p>
        </p:txBody>
      </p:sp>
      <p:sp>
        <p:nvSpPr>
          <p:cNvPr id="10" name="Title Placeholder 4">
            <a:extLst>
              <a:ext uri="{FF2B5EF4-FFF2-40B4-BE49-F238E27FC236}">
                <a16:creationId xmlns:a16="http://schemas.microsoft.com/office/drawing/2014/main" id="{93DE053A-5781-5442-BC4F-489A88A63B65}"/>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lvl1pPr marL="0" indent="0">
              <a:buFont typeface="Arial" panose="020B0604020202020204" pitchFamily="34" charset="0"/>
              <a:buNone/>
              <a:defRPr/>
            </a:lvl1pPr>
          </a:lstStyle>
          <a:p>
            <a:pPr lvl="0"/>
            <a:r>
              <a:rPr lang="en-US"/>
              <a:t>Click to edit Master title style</a:t>
            </a:r>
            <a:endParaRPr lang="en-US" dirty="0"/>
          </a:p>
        </p:txBody>
      </p:sp>
      <p:sp>
        <p:nvSpPr>
          <p:cNvPr id="11" name="Text Placeholder 2">
            <a:extLst>
              <a:ext uri="{FF2B5EF4-FFF2-40B4-BE49-F238E27FC236}">
                <a16:creationId xmlns:a16="http://schemas.microsoft.com/office/drawing/2014/main" id="{4D82EB87-C1BB-6940-B01D-030919858CED}"/>
              </a:ext>
            </a:extLst>
          </p:cNvPr>
          <p:cNvSpPr>
            <a:spLocks noGrp="1"/>
          </p:cNvSpPr>
          <p:nvPr>
            <p:ph type="body" sz="quarter" idx="12" hasCustomPrompt="1"/>
          </p:nvPr>
        </p:nvSpPr>
        <p:spPr>
          <a:xfrm>
            <a:off x="610408" y="3373108"/>
            <a:ext cx="1845834" cy="424299"/>
          </a:xfrm>
          <a:prstGeom prst="rect">
            <a:avLst/>
          </a:prstGeom>
        </p:spPr>
        <p:txBody>
          <a:bodyPr lIns="64008">
            <a:noAutofit/>
          </a:bodyPr>
          <a:lstStyle>
            <a:lvl1pPr marL="0" indent="0" algn="ctr">
              <a:lnSpc>
                <a:spcPct val="100000"/>
              </a:lnSpc>
              <a:buNone/>
              <a:defRPr lang="en-US" sz="16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17" name="Text Placeholder 2">
            <a:extLst>
              <a:ext uri="{FF2B5EF4-FFF2-40B4-BE49-F238E27FC236}">
                <a16:creationId xmlns:a16="http://schemas.microsoft.com/office/drawing/2014/main" id="{14399C0C-0B56-A744-8BCD-F40ED01769A0}"/>
              </a:ext>
            </a:extLst>
          </p:cNvPr>
          <p:cNvSpPr>
            <a:spLocks noGrp="1"/>
          </p:cNvSpPr>
          <p:nvPr>
            <p:ph type="body" sz="quarter" idx="20" hasCustomPrompt="1"/>
          </p:nvPr>
        </p:nvSpPr>
        <p:spPr>
          <a:xfrm>
            <a:off x="610408" y="3686259"/>
            <a:ext cx="1845834" cy="424299"/>
          </a:xfrm>
          <a:prstGeom prst="rect">
            <a:avLst/>
          </a:prstGeom>
        </p:spPr>
        <p:txBody>
          <a:bodyPr lIns="64008">
            <a:noAutofit/>
          </a:bodyPr>
          <a:lstStyle>
            <a:lvl1pPr marL="0" indent="0" algn="ctr">
              <a:lnSpc>
                <a:spcPct val="100000"/>
              </a:lnSpc>
              <a:buNone/>
              <a:defRPr lang="en-US" sz="14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12" name="Picture Placeholder 12">
            <a:extLst>
              <a:ext uri="{FF2B5EF4-FFF2-40B4-BE49-F238E27FC236}">
                <a16:creationId xmlns:a16="http://schemas.microsoft.com/office/drawing/2014/main" id="{A8237FB4-85E0-DE4B-86A4-A1C8B6DFAA49}"/>
              </a:ext>
            </a:extLst>
          </p:cNvPr>
          <p:cNvSpPr>
            <a:spLocks noGrp="1"/>
          </p:cNvSpPr>
          <p:nvPr>
            <p:ph type="pic" sz="quarter" idx="25" hasCustomPrompt="1"/>
          </p:nvPr>
        </p:nvSpPr>
        <p:spPr>
          <a:xfrm>
            <a:off x="2705290" y="1569976"/>
            <a:ext cx="1608979" cy="1610328"/>
          </a:xfrm>
          <a:prstGeom prst="ellipse">
            <a:avLst/>
          </a:prstGeom>
          <a:solidFill>
            <a:schemeClr val="bg1">
              <a:lumMod val="95000"/>
            </a:schemeClr>
          </a:solidFill>
        </p:spPr>
        <p:txBody>
          <a:bodyPr anchor="t"/>
          <a:lstStyle>
            <a:lvl1pPr marL="0" indent="0" algn="ctr">
              <a:buNone/>
              <a:defRPr>
                <a:solidFill>
                  <a:schemeClr val="bg1">
                    <a:lumMod val="50000"/>
                  </a:schemeClr>
                </a:solidFill>
              </a:defRPr>
            </a:lvl1pPr>
          </a:lstStyle>
          <a:p>
            <a:r>
              <a:rPr lang="en-US" dirty="0"/>
              <a:t>Insert square photo here</a:t>
            </a:r>
          </a:p>
        </p:txBody>
      </p:sp>
      <p:sp>
        <p:nvSpPr>
          <p:cNvPr id="13" name="Picture Placeholder 12">
            <a:extLst>
              <a:ext uri="{FF2B5EF4-FFF2-40B4-BE49-F238E27FC236}">
                <a16:creationId xmlns:a16="http://schemas.microsoft.com/office/drawing/2014/main" id="{663784EC-F383-CD49-9140-9CB01BE5E77F}"/>
              </a:ext>
            </a:extLst>
          </p:cNvPr>
          <p:cNvSpPr>
            <a:spLocks noGrp="1"/>
          </p:cNvSpPr>
          <p:nvPr>
            <p:ph type="pic" sz="quarter" idx="26" hasCustomPrompt="1"/>
          </p:nvPr>
        </p:nvSpPr>
        <p:spPr>
          <a:xfrm>
            <a:off x="4701104" y="1569976"/>
            <a:ext cx="1608979" cy="1610328"/>
          </a:xfrm>
          <a:prstGeom prst="ellipse">
            <a:avLst/>
          </a:prstGeom>
          <a:solidFill>
            <a:schemeClr val="bg1">
              <a:lumMod val="95000"/>
            </a:schemeClr>
          </a:solidFill>
        </p:spPr>
        <p:txBody>
          <a:bodyPr anchor="t"/>
          <a:lstStyle>
            <a:lvl1pPr marL="0" indent="0" algn="ctr">
              <a:buNone/>
              <a:defRPr>
                <a:solidFill>
                  <a:schemeClr val="bg1">
                    <a:lumMod val="50000"/>
                  </a:schemeClr>
                </a:solidFill>
              </a:defRPr>
            </a:lvl1pPr>
          </a:lstStyle>
          <a:p>
            <a:r>
              <a:rPr lang="en-US" dirty="0"/>
              <a:t>Insert square photo here</a:t>
            </a:r>
          </a:p>
        </p:txBody>
      </p:sp>
      <p:sp>
        <p:nvSpPr>
          <p:cNvPr id="14" name="Picture Placeholder 12">
            <a:extLst>
              <a:ext uri="{FF2B5EF4-FFF2-40B4-BE49-F238E27FC236}">
                <a16:creationId xmlns:a16="http://schemas.microsoft.com/office/drawing/2014/main" id="{1AB8C34A-8A72-7E45-8759-9484C2927F17}"/>
              </a:ext>
            </a:extLst>
          </p:cNvPr>
          <p:cNvSpPr>
            <a:spLocks noGrp="1"/>
          </p:cNvSpPr>
          <p:nvPr>
            <p:ph type="pic" sz="quarter" idx="27" hasCustomPrompt="1"/>
          </p:nvPr>
        </p:nvSpPr>
        <p:spPr>
          <a:xfrm>
            <a:off x="6696918" y="1569976"/>
            <a:ext cx="1608979" cy="1610328"/>
          </a:xfrm>
          <a:prstGeom prst="ellipse">
            <a:avLst/>
          </a:prstGeom>
          <a:solidFill>
            <a:schemeClr val="bg1">
              <a:lumMod val="95000"/>
            </a:schemeClr>
          </a:solidFill>
        </p:spPr>
        <p:txBody>
          <a:bodyPr anchor="t"/>
          <a:lstStyle>
            <a:lvl1pPr marL="0" indent="0" algn="ctr">
              <a:buNone/>
              <a:defRPr>
                <a:solidFill>
                  <a:schemeClr val="bg1">
                    <a:lumMod val="50000"/>
                  </a:schemeClr>
                </a:solidFill>
              </a:defRPr>
            </a:lvl1pPr>
          </a:lstStyle>
          <a:p>
            <a:r>
              <a:rPr lang="en-US" dirty="0"/>
              <a:t>Insert square photo here</a:t>
            </a:r>
          </a:p>
        </p:txBody>
      </p:sp>
      <p:sp>
        <p:nvSpPr>
          <p:cNvPr id="22" name="Text Placeholder 2">
            <a:extLst>
              <a:ext uri="{FF2B5EF4-FFF2-40B4-BE49-F238E27FC236}">
                <a16:creationId xmlns:a16="http://schemas.microsoft.com/office/drawing/2014/main" id="{85C134F1-972F-3B4F-8952-4430B948781C}"/>
              </a:ext>
            </a:extLst>
          </p:cNvPr>
          <p:cNvSpPr>
            <a:spLocks noGrp="1"/>
          </p:cNvSpPr>
          <p:nvPr>
            <p:ph type="body" sz="quarter" idx="28" hasCustomPrompt="1"/>
          </p:nvPr>
        </p:nvSpPr>
        <p:spPr>
          <a:xfrm>
            <a:off x="2602046" y="3373108"/>
            <a:ext cx="1845834" cy="424299"/>
          </a:xfrm>
          <a:prstGeom prst="rect">
            <a:avLst/>
          </a:prstGeom>
        </p:spPr>
        <p:txBody>
          <a:bodyPr lIns="64008">
            <a:noAutofit/>
          </a:bodyPr>
          <a:lstStyle>
            <a:lvl1pPr marL="0" indent="0" algn="ctr">
              <a:lnSpc>
                <a:spcPct val="100000"/>
              </a:lnSpc>
              <a:buNone/>
              <a:defRPr lang="en-US" sz="16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23" name="Text Placeholder 2">
            <a:extLst>
              <a:ext uri="{FF2B5EF4-FFF2-40B4-BE49-F238E27FC236}">
                <a16:creationId xmlns:a16="http://schemas.microsoft.com/office/drawing/2014/main" id="{2960BAB3-4713-7E4E-BDD8-733B238610D3}"/>
              </a:ext>
            </a:extLst>
          </p:cNvPr>
          <p:cNvSpPr>
            <a:spLocks noGrp="1"/>
          </p:cNvSpPr>
          <p:nvPr>
            <p:ph type="body" sz="quarter" idx="29" hasCustomPrompt="1"/>
          </p:nvPr>
        </p:nvSpPr>
        <p:spPr>
          <a:xfrm>
            <a:off x="2602046" y="3686259"/>
            <a:ext cx="1845834" cy="424299"/>
          </a:xfrm>
          <a:prstGeom prst="rect">
            <a:avLst/>
          </a:prstGeom>
        </p:spPr>
        <p:txBody>
          <a:bodyPr lIns="64008">
            <a:noAutofit/>
          </a:bodyPr>
          <a:lstStyle>
            <a:lvl1pPr marL="0" indent="0" algn="ctr">
              <a:lnSpc>
                <a:spcPct val="100000"/>
              </a:lnSpc>
              <a:buNone/>
              <a:defRPr lang="en-US" sz="14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24" name="Text Placeholder 2">
            <a:extLst>
              <a:ext uri="{FF2B5EF4-FFF2-40B4-BE49-F238E27FC236}">
                <a16:creationId xmlns:a16="http://schemas.microsoft.com/office/drawing/2014/main" id="{92B8DBE1-798A-A747-A3C5-264D86EDE34D}"/>
              </a:ext>
            </a:extLst>
          </p:cNvPr>
          <p:cNvSpPr>
            <a:spLocks noGrp="1"/>
          </p:cNvSpPr>
          <p:nvPr>
            <p:ph type="body" sz="quarter" idx="30" hasCustomPrompt="1"/>
          </p:nvPr>
        </p:nvSpPr>
        <p:spPr>
          <a:xfrm>
            <a:off x="4606211" y="3373108"/>
            <a:ext cx="1845834" cy="424299"/>
          </a:xfrm>
          <a:prstGeom prst="rect">
            <a:avLst/>
          </a:prstGeom>
        </p:spPr>
        <p:txBody>
          <a:bodyPr lIns="64008">
            <a:noAutofit/>
          </a:bodyPr>
          <a:lstStyle>
            <a:lvl1pPr marL="0" indent="0" algn="ctr">
              <a:lnSpc>
                <a:spcPct val="100000"/>
              </a:lnSpc>
              <a:buNone/>
              <a:defRPr lang="en-US" sz="16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25" name="Text Placeholder 2">
            <a:extLst>
              <a:ext uri="{FF2B5EF4-FFF2-40B4-BE49-F238E27FC236}">
                <a16:creationId xmlns:a16="http://schemas.microsoft.com/office/drawing/2014/main" id="{7E88784E-5EB4-844F-BFE1-EB008B4E149B}"/>
              </a:ext>
            </a:extLst>
          </p:cNvPr>
          <p:cNvSpPr>
            <a:spLocks noGrp="1"/>
          </p:cNvSpPr>
          <p:nvPr>
            <p:ph type="body" sz="quarter" idx="31" hasCustomPrompt="1"/>
          </p:nvPr>
        </p:nvSpPr>
        <p:spPr>
          <a:xfrm>
            <a:off x="4606211" y="3686259"/>
            <a:ext cx="1845834" cy="424299"/>
          </a:xfrm>
          <a:prstGeom prst="rect">
            <a:avLst/>
          </a:prstGeom>
        </p:spPr>
        <p:txBody>
          <a:bodyPr lIns="64008">
            <a:noAutofit/>
          </a:bodyPr>
          <a:lstStyle>
            <a:lvl1pPr marL="0" indent="0" algn="ctr">
              <a:lnSpc>
                <a:spcPct val="100000"/>
              </a:lnSpc>
              <a:buNone/>
              <a:defRPr lang="en-US" sz="14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
        <p:nvSpPr>
          <p:cNvPr id="26" name="Text Placeholder 2">
            <a:extLst>
              <a:ext uri="{FF2B5EF4-FFF2-40B4-BE49-F238E27FC236}">
                <a16:creationId xmlns:a16="http://schemas.microsoft.com/office/drawing/2014/main" id="{0B8D7F74-2A6B-1145-94CF-4D90FF1ACAF9}"/>
              </a:ext>
            </a:extLst>
          </p:cNvPr>
          <p:cNvSpPr>
            <a:spLocks noGrp="1"/>
          </p:cNvSpPr>
          <p:nvPr>
            <p:ph type="body" sz="quarter" idx="32" hasCustomPrompt="1"/>
          </p:nvPr>
        </p:nvSpPr>
        <p:spPr>
          <a:xfrm>
            <a:off x="6597850" y="3373108"/>
            <a:ext cx="1845834" cy="424299"/>
          </a:xfrm>
          <a:prstGeom prst="rect">
            <a:avLst/>
          </a:prstGeom>
        </p:spPr>
        <p:txBody>
          <a:bodyPr lIns="64008">
            <a:noAutofit/>
          </a:bodyPr>
          <a:lstStyle>
            <a:lvl1pPr marL="0" indent="0" algn="ctr">
              <a:lnSpc>
                <a:spcPct val="100000"/>
              </a:lnSpc>
              <a:buNone/>
              <a:defRPr lang="en-US" sz="1600" b="1" i="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a:t>Header text</a:t>
            </a:r>
          </a:p>
        </p:txBody>
      </p:sp>
      <p:sp>
        <p:nvSpPr>
          <p:cNvPr id="27" name="Text Placeholder 2">
            <a:extLst>
              <a:ext uri="{FF2B5EF4-FFF2-40B4-BE49-F238E27FC236}">
                <a16:creationId xmlns:a16="http://schemas.microsoft.com/office/drawing/2014/main" id="{EF4CCE80-8578-BA44-9E2E-AC6512F8426A}"/>
              </a:ext>
            </a:extLst>
          </p:cNvPr>
          <p:cNvSpPr>
            <a:spLocks noGrp="1"/>
          </p:cNvSpPr>
          <p:nvPr>
            <p:ph type="body" sz="quarter" idx="33" hasCustomPrompt="1"/>
          </p:nvPr>
        </p:nvSpPr>
        <p:spPr>
          <a:xfrm>
            <a:off x="6597850" y="3686259"/>
            <a:ext cx="1845834" cy="424299"/>
          </a:xfrm>
          <a:prstGeom prst="rect">
            <a:avLst/>
          </a:prstGeom>
        </p:spPr>
        <p:txBody>
          <a:bodyPr lIns="64008">
            <a:noAutofit/>
          </a:bodyPr>
          <a:lstStyle>
            <a:lvl1pPr marL="0" indent="0" algn="ctr">
              <a:lnSpc>
                <a:spcPct val="100000"/>
              </a:lnSpc>
              <a:buNone/>
              <a:defRPr lang="en-US" sz="1400" b="0" i="0" baseline="0">
                <a:solidFill>
                  <a:schemeClr val="tx1"/>
                </a:solidFill>
                <a:effectLst/>
                <a:latin typeface="Source Sans Pro" panose="020B0503030403020204" pitchFamily="34" charset="0"/>
                <a:ea typeface="Source Sans Pro" panose="020B0503030403020204" pitchFamily="34" charset="0"/>
              </a:defRPr>
            </a:lvl1pPr>
            <a:lvl2pPr>
              <a:defRPr sz="2800" b="1" i="0">
                <a:solidFill>
                  <a:schemeClr val="tx1"/>
                </a:solidFill>
                <a:latin typeface="Source Sans Pro" panose="020B0503030403020204" pitchFamily="34" charset="0"/>
                <a:ea typeface="Source Sans Pro" panose="020B0503030403020204" pitchFamily="34" charset="0"/>
              </a:defRPr>
            </a:lvl2pPr>
            <a:lvl3pPr>
              <a:defRPr sz="2800" b="1" i="0">
                <a:solidFill>
                  <a:schemeClr val="tx1"/>
                </a:solidFill>
                <a:latin typeface="Source Sans Pro" panose="020B0503030403020204" pitchFamily="34" charset="0"/>
                <a:ea typeface="Source Sans Pro" panose="020B0503030403020204" pitchFamily="34" charset="0"/>
              </a:defRPr>
            </a:lvl3pPr>
            <a:lvl4pPr>
              <a:defRPr sz="2800" b="1" i="0">
                <a:solidFill>
                  <a:schemeClr val="tx1"/>
                </a:solidFill>
                <a:latin typeface="Source Sans Pro" panose="020B0503030403020204" pitchFamily="34" charset="0"/>
                <a:ea typeface="Source Sans Pro" panose="020B0503030403020204" pitchFamily="34" charset="0"/>
              </a:defRPr>
            </a:lvl4pPr>
            <a:lvl5pPr>
              <a:defRPr sz="2800" b="1" i="0">
                <a:solidFill>
                  <a:schemeClr val="tx1"/>
                </a:solidFill>
                <a:latin typeface="Source Sans Pro" panose="020B0503030403020204" pitchFamily="34" charset="0"/>
                <a:ea typeface="Source Sans Pro" panose="020B0503030403020204" pitchFamily="34" charset="0"/>
              </a:defRPr>
            </a:lvl5pPr>
          </a:lstStyle>
          <a:p>
            <a:pPr lvl="0"/>
            <a:r>
              <a:rPr lang="en-US" dirty="0" err="1"/>
              <a:t>Subheader</a:t>
            </a:r>
            <a:r>
              <a:rPr lang="en-US" dirty="0"/>
              <a:t> text</a:t>
            </a:r>
          </a:p>
        </p:txBody>
      </p:sp>
    </p:spTree>
    <p:extLst>
      <p:ext uri="{BB962C8B-B14F-4D97-AF65-F5344CB8AC3E}">
        <p14:creationId xmlns:p14="http://schemas.microsoft.com/office/powerpoint/2010/main" val="9599735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nd slide - we're hiring + URL">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C6A8B754-F4B4-844A-827B-9A02EBEEF543}"/>
              </a:ext>
            </a:extLst>
          </p:cNvPr>
          <p:cNvSpPr txBox="1">
            <a:spLocks/>
          </p:cNvSpPr>
          <p:nvPr userDrawn="1"/>
        </p:nvSpPr>
        <p:spPr>
          <a:xfrm>
            <a:off x="546538" y="3040063"/>
            <a:ext cx="8050924" cy="993775"/>
          </a:xfrm>
          <a:prstGeom prst="rect">
            <a:avLst/>
          </a:prstGeom>
        </p:spPr>
        <p:txBody>
          <a:bodyPr vert="horz" lIns="91440" tIns="45720" rIns="91440" bIns="45720" rtlCol="0" anchor="ctr">
            <a:noAutofit/>
          </a:bodyPr>
          <a:lstStyle>
            <a:lvl1pPr algn="ctr" defTabSz="914400" rtl="0" eaLnBrk="1" latinLnBrk="0" hangingPunct="1">
              <a:lnSpc>
                <a:spcPct val="110000"/>
              </a:lnSpc>
              <a:spcBef>
                <a:spcPct val="0"/>
              </a:spcBef>
              <a:buNone/>
              <a:defRPr sz="4000" b="1" i="0" kern="1200">
                <a:solidFill>
                  <a:schemeClr val="bg1"/>
                </a:solidFill>
                <a:latin typeface="Merriweather" pitchFamily="2" charset="77"/>
                <a:ea typeface="+mj-ea"/>
                <a:cs typeface="+mj-cs"/>
              </a:defRPr>
            </a:lvl1pPr>
          </a:lstStyle>
          <a:p>
            <a:r>
              <a:rPr lang="en-US" sz="2800" b="1" i="1" dirty="0"/>
              <a:t>We’re hiring.</a:t>
            </a:r>
          </a:p>
        </p:txBody>
      </p:sp>
      <p:sp>
        <p:nvSpPr>
          <p:cNvPr id="6" name="Title Placeholder 1">
            <a:extLst>
              <a:ext uri="{FF2B5EF4-FFF2-40B4-BE49-F238E27FC236}">
                <a16:creationId xmlns:a16="http://schemas.microsoft.com/office/drawing/2014/main" id="{53F7CE5C-DF76-5F43-9F68-0FC730BE7315}"/>
              </a:ext>
            </a:extLst>
          </p:cNvPr>
          <p:cNvSpPr txBox="1">
            <a:spLocks/>
          </p:cNvSpPr>
          <p:nvPr userDrawn="1"/>
        </p:nvSpPr>
        <p:spPr>
          <a:xfrm>
            <a:off x="546538" y="3822383"/>
            <a:ext cx="8050924" cy="993775"/>
          </a:xfrm>
          <a:prstGeom prst="rect">
            <a:avLst/>
          </a:prstGeom>
        </p:spPr>
        <p:txBody>
          <a:bodyPr vert="horz" lIns="91440" tIns="45720" rIns="91440" bIns="45720" rtlCol="0" anchor="t">
            <a:noAutofit/>
          </a:bodyPr>
          <a:lstStyle>
            <a:lvl1pPr algn="ctr" defTabSz="914400" rtl="0" eaLnBrk="1" latinLnBrk="0" hangingPunct="1">
              <a:lnSpc>
                <a:spcPct val="110000"/>
              </a:lnSpc>
              <a:spcBef>
                <a:spcPct val="0"/>
              </a:spcBef>
              <a:buNone/>
              <a:defRPr sz="4000" b="1" i="0" kern="1200">
                <a:solidFill>
                  <a:schemeClr val="bg1"/>
                </a:solidFill>
                <a:latin typeface="Merriweather" pitchFamily="2" charset="77"/>
                <a:ea typeface="+mj-ea"/>
                <a:cs typeface="+mj-cs"/>
              </a:defRPr>
            </a:lvl1pPr>
          </a:lstStyle>
          <a:p>
            <a:r>
              <a:rPr lang="en-US" sz="4000" b="1" i="0" dirty="0"/>
              <a:t>USDS.gov/apply</a:t>
            </a:r>
          </a:p>
        </p:txBody>
      </p:sp>
    </p:spTree>
    <p:extLst>
      <p:ext uri="{BB962C8B-B14F-4D97-AF65-F5344CB8AC3E}">
        <p14:creationId xmlns:p14="http://schemas.microsoft.com/office/powerpoint/2010/main" val="3460513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nd slide - URL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CC0D567-1FB6-7A42-9957-7A39D9C3DAD5}"/>
              </a:ext>
            </a:extLst>
          </p:cNvPr>
          <p:cNvSpPr txBox="1">
            <a:spLocks/>
          </p:cNvSpPr>
          <p:nvPr userDrawn="1"/>
        </p:nvSpPr>
        <p:spPr>
          <a:xfrm>
            <a:off x="546538" y="3920240"/>
            <a:ext cx="8050924" cy="993775"/>
          </a:xfrm>
          <a:prstGeom prst="rect">
            <a:avLst/>
          </a:prstGeom>
        </p:spPr>
        <p:txBody>
          <a:bodyPr vert="horz" lIns="91440" tIns="45720" rIns="91440" bIns="45720" rtlCol="0" anchor="t">
            <a:noAutofit/>
          </a:bodyPr>
          <a:lstStyle>
            <a:lvl1pPr algn="ctr" defTabSz="914400" rtl="0" eaLnBrk="1" latinLnBrk="0" hangingPunct="1">
              <a:lnSpc>
                <a:spcPct val="110000"/>
              </a:lnSpc>
              <a:spcBef>
                <a:spcPct val="0"/>
              </a:spcBef>
              <a:buNone/>
              <a:defRPr sz="4000" b="1" i="0" kern="1200">
                <a:solidFill>
                  <a:schemeClr val="bg1"/>
                </a:solidFill>
                <a:latin typeface="Merriweather" pitchFamily="2" charset="77"/>
                <a:ea typeface="+mj-ea"/>
                <a:cs typeface="+mj-cs"/>
              </a:defRPr>
            </a:lvl1pPr>
          </a:lstStyle>
          <a:p>
            <a:r>
              <a:rPr lang="en-US" sz="4400" b="1" i="0" dirty="0"/>
              <a:t>USDS.gov/apply</a:t>
            </a:r>
          </a:p>
        </p:txBody>
      </p:sp>
    </p:spTree>
    <p:extLst>
      <p:ext uri="{BB962C8B-B14F-4D97-AF65-F5344CB8AC3E}">
        <p14:creationId xmlns:p14="http://schemas.microsoft.com/office/powerpoint/2010/main" val="30177719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 slide - thank you">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D949345-C602-0F41-9710-E3529C68A7BC}"/>
              </a:ext>
            </a:extLst>
          </p:cNvPr>
          <p:cNvSpPr txBox="1">
            <a:spLocks/>
          </p:cNvSpPr>
          <p:nvPr userDrawn="1"/>
        </p:nvSpPr>
        <p:spPr>
          <a:xfrm>
            <a:off x="546538" y="3936282"/>
            <a:ext cx="8050924" cy="993775"/>
          </a:xfrm>
          <a:prstGeom prst="rect">
            <a:avLst/>
          </a:prstGeom>
        </p:spPr>
        <p:txBody>
          <a:bodyPr vert="horz" lIns="91440" tIns="45720" rIns="91440" bIns="45720" rtlCol="0" anchor="t">
            <a:noAutofit/>
          </a:bodyPr>
          <a:lstStyle>
            <a:lvl1pPr algn="ctr" defTabSz="914400" rtl="0" eaLnBrk="1" latinLnBrk="0" hangingPunct="1">
              <a:lnSpc>
                <a:spcPct val="110000"/>
              </a:lnSpc>
              <a:spcBef>
                <a:spcPct val="0"/>
              </a:spcBef>
              <a:buNone/>
              <a:defRPr sz="4000" b="1" i="0" kern="1200">
                <a:solidFill>
                  <a:schemeClr val="bg1"/>
                </a:solidFill>
                <a:latin typeface="Merriweather" pitchFamily="2" charset="77"/>
                <a:ea typeface="+mj-ea"/>
                <a:cs typeface="+mj-cs"/>
              </a:defRPr>
            </a:lvl1pPr>
          </a:lstStyle>
          <a:p>
            <a:r>
              <a:rPr lang="en-US" sz="4400" b="1" i="0" dirty="0"/>
              <a:t>Thank you</a:t>
            </a:r>
          </a:p>
        </p:txBody>
      </p:sp>
    </p:spTree>
    <p:extLst>
      <p:ext uri="{BB962C8B-B14F-4D97-AF65-F5344CB8AC3E}">
        <p14:creationId xmlns:p14="http://schemas.microsoft.com/office/powerpoint/2010/main" val="39372900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 One column">
    <p:spTree>
      <p:nvGrpSpPr>
        <p:cNvPr id="1" name=""/>
        <p:cNvGrpSpPr/>
        <p:nvPr/>
      </p:nvGrpSpPr>
      <p:grpSpPr>
        <a:xfrm>
          <a:off x="0" y="0"/>
          <a:ext cx="0" cy="0"/>
          <a:chOff x="0" y="0"/>
          <a:chExt cx="0" cy="0"/>
        </a:xfrm>
      </p:grpSpPr>
      <p:sp>
        <p:nvSpPr>
          <p:cNvPr id="2" name="Title 1"/>
          <p:cNvSpPr>
            <a:spLocks noGrp="1"/>
          </p:cNvSpPr>
          <p:nvPr>
            <p:ph type="title"/>
          </p:nvPr>
        </p:nvSpPr>
        <p:spPr>
          <a:xfrm>
            <a:off x="411480" y="228600"/>
            <a:ext cx="8351520" cy="233130"/>
          </a:xfrm>
        </p:spPr>
        <p:txBody>
          <a:bodyPr/>
          <a:lstStyle/>
          <a:p>
            <a:r>
              <a:rPr lang="en-US" dirty="0"/>
              <a:t>Click to edit Master title style</a:t>
            </a:r>
          </a:p>
        </p:txBody>
      </p:sp>
      <p:sp>
        <p:nvSpPr>
          <p:cNvPr id="6" name="Rectangle 8"/>
          <p:cNvSpPr>
            <a:spLocks noGrp="1" noChangeArrowheads="1"/>
          </p:cNvSpPr>
          <p:nvPr>
            <p:ph type="sldNum" sz="quarter" idx="4"/>
          </p:nvPr>
        </p:nvSpPr>
        <p:spPr bwMode="auto">
          <a:xfrm>
            <a:off x="8553769" y="4857750"/>
            <a:ext cx="201614" cy="13716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338">
                <a:solidFill>
                  <a:srgbClr val="003366"/>
                </a:solidFill>
                <a:latin typeface="Arial" pitchFamily="34" charset="0"/>
                <a:ea typeface="+mn-ea"/>
              </a:defRPr>
            </a:lvl1pPr>
          </a:lstStyle>
          <a:p>
            <a:pPr>
              <a:defRPr/>
            </a:pPr>
            <a:fld id="{28C7FD3F-1616-4589-B1BE-A3ED2AE02632}" type="slidenum">
              <a:rPr lang="en-US" smtClean="0"/>
              <a:pPr>
                <a:defRPr/>
              </a:pPr>
              <a:t>‹#›</a:t>
            </a:fld>
            <a:endParaRPr lang="en-US" dirty="0"/>
          </a:p>
        </p:txBody>
      </p:sp>
      <p:sp>
        <p:nvSpPr>
          <p:cNvPr id="8" name="Content Placeholder 2">
            <a:extLst>
              <a:ext uri="{FF2B5EF4-FFF2-40B4-BE49-F238E27FC236}">
                <a16:creationId xmlns:a16="http://schemas.microsoft.com/office/drawing/2014/main" id="{82DBF105-BC8D-AA40-84BC-F0B0E41BB314}"/>
              </a:ext>
            </a:extLst>
          </p:cNvPr>
          <p:cNvSpPr>
            <a:spLocks noGrp="1"/>
          </p:cNvSpPr>
          <p:nvPr>
            <p:ph idx="1" hasCustomPrompt="1"/>
          </p:nvPr>
        </p:nvSpPr>
        <p:spPr>
          <a:xfrm>
            <a:off x="411480" y="891540"/>
            <a:ext cx="8351520" cy="3771900"/>
          </a:xfrm>
          <a:prstGeom prst="rect">
            <a:avLst/>
          </a:prstGeom>
        </p:spPr>
        <p:txBody>
          <a:bodyPr/>
          <a:lstStyle>
            <a:lvl1pPr marL="130969" indent="-123825">
              <a:lnSpc>
                <a:spcPct val="100000"/>
              </a:lnSpc>
              <a:buClr>
                <a:schemeClr val="tx2">
                  <a:lumMod val="50000"/>
                </a:schemeClr>
              </a:buClr>
              <a:tabLst/>
              <a:defRPr sz="1500">
                <a:solidFill>
                  <a:schemeClr val="accent1">
                    <a:lumMod val="50000"/>
                  </a:schemeClr>
                </a:solidFill>
              </a:defRPr>
            </a:lvl1pPr>
            <a:lvl2pPr marL="216694" indent="-123825">
              <a:lnSpc>
                <a:spcPct val="100000"/>
              </a:lnSpc>
              <a:buClr>
                <a:schemeClr val="tx2">
                  <a:lumMod val="50000"/>
                </a:schemeClr>
              </a:buClr>
              <a:tabLst/>
              <a:defRPr sz="1350">
                <a:solidFill>
                  <a:schemeClr val="accent1">
                    <a:lumMod val="50000"/>
                  </a:schemeClr>
                </a:solidFill>
              </a:defRPr>
            </a:lvl2pPr>
            <a:lvl3pPr marL="347663" indent="-130969">
              <a:lnSpc>
                <a:spcPct val="100000"/>
              </a:lnSpc>
              <a:buClr>
                <a:schemeClr val="tx2">
                  <a:lumMod val="50000"/>
                </a:schemeClr>
              </a:buClr>
              <a:tabLst/>
              <a:defRPr sz="1350">
                <a:solidFill>
                  <a:schemeClr val="accent1">
                    <a:lumMod val="50000"/>
                  </a:schemeClr>
                </a:solidFill>
              </a:defRPr>
            </a:lvl3pPr>
            <a:lvl4pPr marL="471488" indent="-123825">
              <a:lnSpc>
                <a:spcPct val="100000"/>
              </a:lnSpc>
              <a:buClr>
                <a:schemeClr val="tx2">
                  <a:lumMod val="50000"/>
                </a:schemeClr>
              </a:buClr>
              <a:tabLst/>
              <a:defRPr sz="1350">
                <a:solidFill>
                  <a:schemeClr val="accent1">
                    <a:lumMod val="50000"/>
                  </a:schemeClr>
                </a:solidFill>
              </a:defRPr>
            </a:lvl4pPr>
            <a:lvl5pPr marL="603647" indent="-132160">
              <a:lnSpc>
                <a:spcPct val="100000"/>
              </a:lnSpc>
              <a:buClr>
                <a:schemeClr val="tx2">
                  <a:lumMod val="50000"/>
                </a:schemeClr>
              </a:buClr>
              <a:tabLst/>
              <a:defRPr sz="1350">
                <a:solidFill>
                  <a:schemeClr val="accent1">
                    <a:lumMod val="50000"/>
                  </a:schemeClr>
                </a:solidFill>
              </a:defRPr>
            </a:lvl5pPr>
          </a:lstStyle>
          <a:p>
            <a:pPr lvl="0"/>
            <a:r>
              <a:rPr lang="en-US" dirty="0"/>
              <a:t>First level (Arial 20 pt.)</a:t>
            </a:r>
          </a:p>
          <a:p>
            <a:pPr lvl="1"/>
            <a:r>
              <a:rPr lang="en-US" dirty="0"/>
              <a:t>Second level (Arial 18 pt.)</a:t>
            </a:r>
          </a:p>
          <a:p>
            <a:pPr lvl="2"/>
            <a:r>
              <a:rPr lang="en-US" dirty="0"/>
              <a:t>Third level (Arial 18 pt.)</a:t>
            </a:r>
          </a:p>
          <a:p>
            <a:pPr lvl="3"/>
            <a:r>
              <a:rPr lang="en-US" dirty="0"/>
              <a:t>Fourth level (Arial 18 pt.)</a:t>
            </a:r>
          </a:p>
          <a:p>
            <a:pPr lvl="4"/>
            <a:r>
              <a:rPr lang="en-US" dirty="0"/>
              <a:t>Fifth level (Arial 18 pt.)</a:t>
            </a:r>
          </a:p>
        </p:txBody>
      </p:sp>
      <p:sp>
        <p:nvSpPr>
          <p:cNvPr id="3" name="TextBox 2">
            <a:extLst>
              <a:ext uri="{FF2B5EF4-FFF2-40B4-BE49-F238E27FC236}">
                <a16:creationId xmlns:a16="http://schemas.microsoft.com/office/drawing/2014/main" id="{392B4016-B94B-824F-B48D-88E94EF4661D}"/>
              </a:ext>
            </a:extLst>
          </p:cNvPr>
          <p:cNvSpPr txBox="1"/>
          <p:nvPr userDrawn="1"/>
        </p:nvSpPr>
        <p:spPr>
          <a:xfrm>
            <a:off x="-278558" y="2320820"/>
            <a:ext cx="184731" cy="253916"/>
          </a:xfrm>
          <a:prstGeom prst="rect">
            <a:avLst/>
          </a:prstGeom>
          <a:noFill/>
        </p:spPr>
        <p:txBody>
          <a:bodyPr wrap="none" rtlCol="0">
            <a:spAutoFit/>
          </a:bodyPr>
          <a:lstStyle/>
          <a:p>
            <a:endParaRPr lang="en-US" sz="1050" b="1" dirty="0">
              <a:solidFill>
                <a:srgbClr val="000000"/>
              </a:solidFill>
              <a:latin typeface="Gill Sans MT" pitchFamily="34" charset="0"/>
            </a:endParaRPr>
          </a:p>
        </p:txBody>
      </p:sp>
    </p:spTree>
    <p:extLst>
      <p:ext uri="{BB962C8B-B14F-4D97-AF65-F5344CB8AC3E}">
        <p14:creationId xmlns:p14="http://schemas.microsoft.com/office/powerpoint/2010/main" val="325358731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and Content / One column">
    <p:spTree>
      <p:nvGrpSpPr>
        <p:cNvPr id="1" name=""/>
        <p:cNvGrpSpPr/>
        <p:nvPr/>
      </p:nvGrpSpPr>
      <p:grpSpPr>
        <a:xfrm>
          <a:off x="0" y="0"/>
          <a:ext cx="0" cy="0"/>
          <a:chOff x="0" y="0"/>
          <a:chExt cx="0" cy="0"/>
        </a:xfrm>
      </p:grpSpPr>
      <p:sp>
        <p:nvSpPr>
          <p:cNvPr id="2" name="Title 1"/>
          <p:cNvSpPr>
            <a:spLocks noGrp="1"/>
          </p:cNvSpPr>
          <p:nvPr>
            <p:ph type="title"/>
          </p:nvPr>
        </p:nvSpPr>
        <p:spPr>
          <a:xfrm>
            <a:off x="411481" y="228600"/>
            <a:ext cx="8389621" cy="233130"/>
          </a:xfrm>
        </p:spPr>
        <p:txBody>
          <a:bodyPr/>
          <a:lstStyle/>
          <a:p>
            <a:r>
              <a:rPr lang="en-US" dirty="0"/>
              <a:t>Click to edit Master title style</a:t>
            </a:r>
          </a:p>
        </p:txBody>
      </p:sp>
      <p:sp>
        <p:nvSpPr>
          <p:cNvPr id="6" name="Rectangle 8"/>
          <p:cNvSpPr>
            <a:spLocks noGrp="1" noChangeArrowheads="1"/>
          </p:cNvSpPr>
          <p:nvPr>
            <p:ph type="sldNum" sz="quarter" idx="4"/>
          </p:nvPr>
        </p:nvSpPr>
        <p:spPr bwMode="auto">
          <a:xfrm>
            <a:off x="8553769" y="4857750"/>
            <a:ext cx="201614" cy="13716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338">
                <a:solidFill>
                  <a:srgbClr val="003366"/>
                </a:solidFill>
                <a:latin typeface="Arial" pitchFamily="34" charset="0"/>
                <a:ea typeface="+mn-ea"/>
              </a:defRPr>
            </a:lvl1pPr>
          </a:lstStyle>
          <a:p>
            <a:pPr>
              <a:defRPr/>
            </a:pPr>
            <a:fld id="{28C7FD3F-1616-4589-B1BE-A3ED2AE02632}" type="slidenum">
              <a:rPr lang="en-US" smtClean="0"/>
              <a:pPr>
                <a:defRPr/>
              </a:pPr>
              <a:t>‹#›</a:t>
            </a:fld>
            <a:endParaRPr lang="en-US" dirty="0"/>
          </a:p>
        </p:txBody>
      </p:sp>
      <p:sp>
        <p:nvSpPr>
          <p:cNvPr id="8" name="Content Placeholder 2">
            <a:extLst>
              <a:ext uri="{FF2B5EF4-FFF2-40B4-BE49-F238E27FC236}">
                <a16:creationId xmlns:a16="http://schemas.microsoft.com/office/drawing/2014/main" id="{82DBF105-BC8D-AA40-84BC-F0B0E41BB314}"/>
              </a:ext>
            </a:extLst>
          </p:cNvPr>
          <p:cNvSpPr>
            <a:spLocks noGrp="1"/>
          </p:cNvSpPr>
          <p:nvPr>
            <p:ph idx="1" hasCustomPrompt="1"/>
          </p:nvPr>
        </p:nvSpPr>
        <p:spPr>
          <a:xfrm>
            <a:off x="411481" y="891540"/>
            <a:ext cx="3967357" cy="3771900"/>
          </a:xfrm>
          <a:prstGeom prst="rect">
            <a:avLst/>
          </a:prstGeom>
        </p:spPr>
        <p:txBody>
          <a:bodyPr/>
          <a:lstStyle>
            <a:lvl1pPr marL="130969" indent="-123825">
              <a:lnSpc>
                <a:spcPct val="100000"/>
              </a:lnSpc>
              <a:buClr>
                <a:schemeClr val="tx2">
                  <a:lumMod val="50000"/>
                </a:schemeClr>
              </a:buClr>
              <a:tabLst/>
              <a:defRPr sz="1500">
                <a:solidFill>
                  <a:schemeClr val="accent1">
                    <a:lumMod val="50000"/>
                  </a:schemeClr>
                </a:solidFill>
              </a:defRPr>
            </a:lvl1pPr>
            <a:lvl2pPr marL="216694" indent="-123825">
              <a:lnSpc>
                <a:spcPct val="100000"/>
              </a:lnSpc>
              <a:buClr>
                <a:schemeClr val="tx2">
                  <a:lumMod val="50000"/>
                </a:schemeClr>
              </a:buClr>
              <a:tabLst/>
              <a:defRPr sz="1350">
                <a:solidFill>
                  <a:schemeClr val="accent1">
                    <a:lumMod val="50000"/>
                  </a:schemeClr>
                </a:solidFill>
              </a:defRPr>
            </a:lvl2pPr>
            <a:lvl3pPr marL="347663" indent="-130969">
              <a:lnSpc>
                <a:spcPct val="100000"/>
              </a:lnSpc>
              <a:buClr>
                <a:schemeClr val="tx2">
                  <a:lumMod val="50000"/>
                </a:schemeClr>
              </a:buClr>
              <a:tabLst/>
              <a:defRPr sz="1350">
                <a:solidFill>
                  <a:schemeClr val="accent1">
                    <a:lumMod val="50000"/>
                  </a:schemeClr>
                </a:solidFill>
              </a:defRPr>
            </a:lvl3pPr>
            <a:lvl4pPr marL="471488" indent="-123825">
              <a:lnSpc>
                <a:spcPct val="100000"/>
              </a:lnSpc>
              <a:buClr>
                <a:schemeClr val="tx2">
                  <a:lumMod val="50000"/>
                </a:schemeClr>
              </a:buClr>
              <a:tabLst/>
              <a:defRPr sz="1350">
                <a:solidFill>
                  <a:schemeClr val="accent1">
                    <a:lumMod val="50000"/>
                  </a:schemeClr>
                </a:solidFill>
              </a:defRPr>
            </a:lvl4pPr>
            <a:lvl5pPr marL="603647" indent="-132160">
              <a:lnSpc>
                <a:spcPct val="100000"/>
              </a:lnSpc>
              <a:buClr>
                <a:schemeClr val="tx2">
                  <a:lumMod val="50000"/>
                </a:schemeClr>
              </a:buClr>
              <a:tabLst/>
              <a:defRPr sz="1350">
                <a:solidFill>
                  <a:schemeClr val="accent1">
                    <a:lumMod val="50000"/>
                  </a:schemeClr>
                </a:solidFill>
              </a:defRPr>
            </a:lvl5pPr>
          </a:lstStyle>
          <a:p>
            <a:pPr lvl="0"/>
            <a:r>
              <a:rPr lang="en-US" dirty="0"/>
              <a:t>First level (Arial 20 pt.)</a:t>
            </a:r>
          </a:p>
          <a:p>
            <a:pPr lvl="1"/>
            <a:r>
              <a:rPr lang="en-US" dirty="0"/>
              <a:t>Second level (Arial 18 pt.)</a:t>
            </a:r>
          </a:p>
          <a:p>
            <a:pPr lvl="2"/>
            <a:r>
              <a:rPr lang="en-US" dirty="0"/>
              <a:t>Third level (Arial 18 pt.)</a:t>
            </a:r>
          </a:p>
          <a:p>
            <a:pPr lvl="3"/>
            <a:r>
              <a:rPr lang="en-US" dirty="0"/>
              <a:t>Fourth level (Arial 18 pt.)</a:t>
            </a:r>
          </a:p>
          <a:p>
            <a:pPr lvl="4"/>
            <a:r>
              <a:rPr lang="en-US" dirty="0"/>
              <a:t>Fifth level (Arial 18 pt.)</a:t>
            </a:r>
          </a:p>
        </p:txBody>
      </p:sp>
      <p:sp>
        <p:nvSpPr>
          <p:cNvPr id="5" name="Content Placeholder 2">
            <a:extLst>
              <a:ext uri="{FF2B5EF4-FFF2-40B4-BE49-F238E27FC236}">
                <a16:creationId xmlns:a16="http://schemas.microsoft.com/office/drawing/2014/main" id="{20E58AF4-F39B-7742-9BC6-0D449B2FB6C7}"/>
              </a:ext>
            </a:extLst>
          </p:cNvPr>
          <p:cNvSpPr>
            <a:spLocks noGrp="1"/>
          </p:cNvSpPr>
          <p:nvPr>
            <p:ph idx="10" hasCustomPrompt="1"/>
          </p:nvPr>
        </p:nvSpPr>
        <p:spPr>
          <a:xfrm>
            <a:off x="4790317" y="891540"/>
            <a:ext cx="3965065" cy="3771900"/>
          </a:xfrm>
          <a:prstGeom prst="rect">
            <a:avLst/>
          </a:prstGeom>
        </p:spPr>
        <p:txBody>
          <a:bodyPr/>
          <a:lstStyle>
            <a:lvl1pPr marL="130969" indent="-123825">
              <a:lnSpc>
                <a:spcPct val="100000"/>
              </a:lnSpc>
              <a:buClr>
                <a:schemeClr val="tx2">
                  <a:lumMod val="50000"/>
                </a:schemeClr>
              </a:buClr>
              <a:tabLst/>
              <a:defRPr sz="1500">
                <a:solidFill>
                  <a:schemeClr val="accent1">
                    <a:lumMod val="50000"/>
                  </a:schemeClr>
                </a:solidFill>
              </a:defRPr>
            </a:lvl1pPr>
            <a:lvl2pPr marL="216694" indent="-123825">
              <a:lnSpc>
                <a:spcPct val="100000"/>
              </a:lnSpc>
              <a:buClr>
                <a:schemeClr val="tx2">
                  <a:lumMod val="50000"/>
                </a:schemeClr>
              </a:buClr>
              <a:tabLst/>
              <a:defRPr sz="1350">
                <a:solidFill>
                  <a:schemeClr val="accent1">
                    <a:lumMod val="50000"/>
                  </a:schemeClr>
                </a:solidFill>
              </a:defRPr>
            </a:lvl2pPr>
            <a:lvl3pPr marL="347663" indent="-130969">
              <a:lnSpc>
                <a:spcPct val="100000"/>
              </a:lnSpc>
              <a:buClr>
                <a:schemeClr val="tx2">
                  <a:lumMod val="50000"/>
                </a:schemeClr>
              </a:buClr>
              <a:tabLst/>
              <a:defRPr sz="1350">
                <a:solidFill>
                  <a:schemeClr val="accent1">
                    <a:lumMod val="50000"/>
                  </a:schemeClr>
                </a:solidFill>
              </a:defRPr>
            </a:lvl3pPr>
            <a:lvl4pPr marL="471488" indent="-123825">
              <a:lnSpc>
                <a:spcPct val="100000"/>
              </a:lnSpc>
              <a:buClr>
                <a:schemeClr val="tx2">
                  <a:lumMod val="50000"/>
                </a:schemeClr>
              </a:buClr>
              <a:tabLst/>
              <a:defRPr sz="1350">
                <a:solidFill>
                  <a:schemeClr val="accent1">
                    <a:lumMod val="50000"/>
                  </a:schemeClr>
                </a:solidFill>
              </a:defRPr>
            </a:lvl4pPr>
            <a:lvl5pPr marL="603647" indent="-132160">
              <a:lnSpc>
                <a:spcPct val="100000"/>
              </a:lnSpc>
              <a:buClr>
                <a:schemeClr val="tx2">
                  <a:lumMod val="50000"/>
                </a:schemeClr>
              </a:buClr>
              <a:tabLst/>
              <a:defRPr sz="1350">
                <a:solidFill>
                  <a:schemeClr val="accent1">
                    <a:lumMod val="50000"/>
                  </a:schemeClr>
                </a:solidFill>
              </a:defRPr>
            </a:lvl5pPr>
          </a:lstStyle>
          <a:p>
            <a:pPr lvl="0"/>
            <a:r>
              <a:rPr lang="en-US" dirty="0"/>
              <a:t>First level (Arial 20 pt.)</a:t>
            </a:r>
          </a:p>
          <a:p>
            <a:pPr lvl="1"/>
            <a:r>
              <a:rPr lang="en-US" dirty="0"/>
              <a:t>Second level (Arial 18 pt.)</a:t>
            </a:r>
          </a:p>
          <a:p>
            <a:pPr lvl="2"/>
            <a:r>
              <a:rPr lang="en-US" dirty="0"/>
              <a:t>Third level (Arial 18 pt.)</a:t>
            </a:r>
          </a:p>
          <a:p>
            <a:pPr lvl="3"/>
            <a:r>
              <a:rPr lang="en-US" dirty="0"/>
              <a:t>Fourth level (Arial 18 pt.)</a:t>
            </a:r>
          </a:p>
          <a:p>
            <a:pPr lvl="4"/>
            <a:r>
              <a:rPr lang="en-US" dirty="0"/>
              <a:t>Fifth level (Arial 18 pt.)</a:t>
            </a:r>
          </a:p>
        </p:txBody>
      </p:sp>
    </p:spTree>
    <p:extLst>
      <p:ext uri="{BB962C8B-B14F-4D97-AF65-F5344CB8AC3E}">
        <p14:creationId xmlns:p14="http://schemas.microsoft.com/office/powerpoint/2010/main" val="72260737"/>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and Content / One column">
    <p:spTree>
      <p:nvGrpSpPr>
        <p:cNvPr id="1" name=""/>
        <p:cNvGrpSpPr/>
        <p:nvPr/>
      </p:nvGrpSpPr>
      <p:grpSpPr>
        <a:xfrm>
          <a:off x="0" y="0"/>
          <a:ext cx="0" cy="0"/>
          <a:chOff x="0" y="0"/>
          <a:chExt cx="0" cy="0"/>
        </a:xfrm>
      </p:grpSpPr>
      <p:sp>
        <p:nvSpPr>
          <p:cNvPr id="2" name="Title 1"/>
          <p:cNvSpPr>
            <a:spLocks noGrp="1"/>
          </p:cNvSpPr>
          <p:nvPr>
            <p:ph type="title"/>
          </p:nvPr>
        </p:nvSpPr>
        <p:spPr>
          <a:xfrm>
            <a:off x="411480" y="228600"/>
            <a:ext cx="8343901" cy="233130"/>
          </a:xfrm>
        </p:spPr>
        <p:txBody>
          <a:bodyPr/>
          <a:lstStyle/>
          <a:p>
            <a:r>
              <a:rPr lang="en-US" dirty="0"/>
              <a:t>Click to edit Master title style</a:t>
            </a:r>
          </a:p>
        </p:txBody>
      </p:sp>
      <p:sp>
        <p:nvSpPr>
          <p:cNvPr id="6" name="Rectangle 8"/>
          <p:cNvSpPr>
            <a:spLocks noGrp="1" noChangeArrowheads="1"/>
          </p:cNvSpPr>
          <p:nvPr>
            <p:ph type="sldNum" sz="quarter" idx="4"/>
          </p:nvPr>
        </p:nvSpPr>
        <p:spPr bwMode="auto">
          <a:xfrm>
            <a:off x="8553769" y="4857750"/>
            <a:ext cx="201614" cy="13716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338">
                <a:solidFill>
                  <a:srgbClr val="003366"/>
                </a:solidFill>
                <a:latin typeface="Arial" pitchFamily="34" charset="0"/>
                <a:ea typeface="+mn-ea"/>
              </a:defRPr>
            </a:lvl1pPr>
          </a:lstStyle>
          <a:p>
            <a:pPr>
              <a:defRPr/>
            </a:pPr>
            <a:fld id="{28C7FD3F-1616-4589-B1BE-A3ED2AE02632}" type="slidenum">
              <a:rPr lang="en-US" smtClean="0"/>
              <a:pPr>
                <a:defRPr/>
              </a:pPr>
              <a:t>‹#›</a:t>
            </a:fld>
            <a:endParaRPr lang="en-US" dirty="0"/>
          </a:p>
        </p:txBody>
      </p:sp>
      <p:sp>
        <p:nvSpPr>
          <p:cNvPr id="8" name="Content Placeholder 2">
            <a:extLst>
              <a:ext uri="{FF2B5EF4-FFF2-40B4-BE49-F238E27FC236}">
                <a16:creationId xmlns:a16="http://schemas.microsoft.com/office/drawing/2014/main" id="{82DBF105-BC8D-AA40-84BC-F0B0E41BB314}"/>
              </a:ext>
            </a:extLst>
          </p:cNvPr>
          <p:cNvSpPr>
            <a:spLocks noGrp="1"/>
          </p:cNvSpPr>
          <p:nvPr>
            <p:ph idx="1" hasCustomPrompt="1"/>
          </p:nvPr>
        </p:nvSpPr>
        <p:spPr>
          <a:xfrm>
            <a:off x="411481" y="891540"/>
            <a:ext cx="3966211" cy="3771900"/>
          </a:xfrm>
          <a:prstGeom prst="rect">
            <a:avLst/>
          </a:prstGeom>
        </p:spPr>
        <p:txBody>
          <a:bodyPr/>
          <a:lstStyle>
            <a:lvl1pPr marL="130969" indent="-123825">
              <a:lnSpc>
                <a:spcPct val="100000"/>
              </a:lnSpc>
              <a:buClr>
                <a:schemeClr val="tx2">
                  <a:lumMod val="50000"/>
                </a:schemeClr>
              </a:buClr>
              <a:tabLst/>
              <a:defRPr sz="1500">
                <a:solidFill>
                  <a:schemeClr val="accent1">
                    <a:lumMod val="50000"/>
                  </a:schemeClr>
                </a:solidFill>
              </a:defRPr>
            </a:lvl1pPr>
            <a:lvl2pPr marL="216694" indent="-123825">
              <a:lnSpc>
                <a:spcPct val="100000"/>
              </a:lnSpc>
              <a:buClr>
                <a:schemeClr val="tx2">
                  <a:lumMod val="50000"/>
                </a:schemeClr>
              </a:buClr>
              <a:tabLst/>
              <a:defRPr sz="1350">
                <a:solidFill>
                  <a:schemeClr val="accent1">
                    <a:lumMod val="50000"/>
                  </a:schemeClr>
                </a:solidFill>
              </a:defRPr>
            </a:lvl2pPr>
            <a:lvl3pPr marL="347663" indent="-130969">
              <a:lnSpc>
                <a:spcPct val="100000"/>
              </a:lnSpc>
              <a:buClr>
                <a:schemeClr val="tx2">
                  <a:lumMod val="50000"/>
                </a:schemeClr>
              </a:buClr>
              <a:tabLst/>
              <a:defRPr sz="1350">
                <a:solidFill>
                  <a:schemeClr val="accent1">
                    <a:lumMod val="50000"/>
                  </a:schemeClr>
                </a:solidFill>
              </a:defRPr>
            </a:lvl3pPr>
            <a:lvl4pPr marL="471488" indent="-123825">
              <a:lnSpc>
                <a:spcPct val="100000"/>
              </a:lnSpc>
              <a:buClr>
                <a:schemeClr val="tx2">
                  <a:lumMod val="50000"/>
                </a:schemeClr>
              </a:buClr>
              <a:tabLst/>
              <a:defRPr sz="1350">
                <a:solidFill>
                  <a:schemeClr val="accent1">
                    <a:lumMod val="50000"/>
                  </a:schemeClr>
                </a:solidFill>
              </a:defRPr>
            </a:lvl4pPr>
            <a:lvl5pPr marL="603647" indent="-132160">
              <a:lnSpc>
                <a:spcPct val="100000"/>
              </a:lnSpc>
              <a:buClr>
                <a:schemeClr val="tx2">
                  <a:lumMod val="50000"/>
                </a:schemeClr>
              </a:buClr>
              <a:tabLst/>
              <a:defRPr sz="1350">
                <a:solidFill>
                  <a:schemeClr val="accent1">
                    <a:lumMod val="50000"/>
                  </a:schemeClr>
                </a:solidFill>
              </a:defRPr>
            </a:lvl5pPr>
          </a:lstStyle>
          <a:p>
            <a:pPr lvl="0"/>
            <a:r>
              <a:rPr lang="en-US" dirty="0"/>
              <a:t>First level (Arial 20 pt.)</a:t>
            </a:r>
          </a:p>
          <a:p>
            <a:pPr lvl="1"/>
            <a:r>
              <a:rPr lang="en-US" dirty="0"/>
              <a:t>Second level (Arial 18 pt.)</a:t>
            </a:r>
          </a:p>
          <a:p>
            <a:pPr lvl="2"/>
            <a:r>
              <a:rPr lang="en-US" dirty="0"/>
              <a:t>Third level (Arial 18 pt.)</a:t>
            </a:r>
          </a:p>
          <a:p>
            <a:pPr lvl="3"/>
            <a:r>
              <a:rPr lang="en-US" dirty="0"/>
              <a:t>Fourth level (Arial 18 pt.)</a:t>
            </a:r>
          </a:p>
          <a:p>
            <a:pPr lvl="4"/>
            <a:r>
              <a:rPr lang="en-US" dirty="0"/>
              <a:t>Fifth level (Arial 18 pt.)</a:t>
            </a:r>
          </a:p>
        </p:txBody>
      </p:sp>
      <p:sp>
        <p:nvSpPr>
          <p:cNvPr id="9" name="Content Placeholder 2">
            <a:extLst>
              <a:ext uri="{FF2B5EF4-FFF2-40B4-BE49-F238E27FC236}">
                <a16:creationId xmlns:a16="http://schemas.microsoft.com/office/drawing/2014/main" id="{FC36282F-82AE-834D-95A6-756175777CE3}"/>
              </a:ext>
            </a:extLst>
          </p:cNvPr>
          <p:cNvSpPr>
            <a:spLocks noGrp="1"/>
          </p:cNvSpPr>
          <p:nvPr>
            <p:ph idx="11" hasCustomPrompt="1"/>
          </p:nvPr>
        </p:nvSpPr>
        <p:spPr>
          <a:xfrm>
            <a:off x="4789171" y="891541"/>
            <a:ext cx="3966212" cy="1731644"/>
          </a:xfrm>
          <a:prstGeom prst="rect">
            <a:avLst/>
          </a:prstGeom>
        </p:spPr>
        <p:txBody>
          <a:bodyPr/>
          <a:lstStyle>
            <a:lvl1pPr marL="130969" indent="-123825">
              <a:lnSpc>
                <a:spcPct val="100000"/>
              </a:lnSpc>
              <a:buClr>
                <a:schemeClr val="tx2">
                  <a:lumMod val="50000"/>
                </a:schemeClr>
              </a:buClr>
              <a:tabLst/>
              <a:defRPr sz="1500">
                <a:solidFill>
                  <a:schemeClr val="accent1">
                    <a:lumMod val="50000"/>
                  </a:schemeClr>
                </a:solidFill>
              </a:defRPr>
            </a:lvl1pPr>
            <a:lvl2pPr marL="216694" indent="-123825">
              <a:lnSpc>
                <a:spcPct val="100000"/>
              </a:lnSpc>
              <a:buClr>
                <a:schemeClr val="tx2">
                  <a:lumMod val="50000"/>
                </a:schemeClr>
              </a:buClr>
              <a:tabLst/>
              <a:defRPr sz="1350">
                <a:solidFill>
                  <a:schemeClr val="accent1">
                    <a:lumMod val="50000"/>
                  </a:schemeClr>
                </a:solidFill>
              </a:defRPr>
            </a:lvl2pPr>
            <a:lvl3pPr marL="347663" indent="-130969">
              <a:lnSpc>
                <a:spcPct val="100000"/>
              </a:lnSpc>
              <a:buClr>
                <a:schemeClr val="tx2">
                  <a:lumMod val="50000"/>
                </a:schemeClr>
              </a:buClr>
              <a:tabLst/>
              <a:defRPr sz="1350">
                <a:solidFill>
                  <a:schemeClr val="accent1">
                    <a:lumMod val="50000"/>
                  </a:schemeClr>
                </a:solidFill>
              </a:defRPr>
            </a:lvl3pPr>
            <a:lvl4pPr marL="471488" indent="-123825">
              <a:lnSpc>
                <a:spcPct val="100000"/>
              </a:lnSpc>
              <a:buClr>
                <a:schemeClr val="tx2">
                  <a:lumMod val="50000"/>
                </a:schemeClr>
              </a:buClr>
              <a:tabLst/>
              <a:defRPr sz="1350">
                <a:solidFill>
                  <a:schemeClr val="accent1">
                    <a:lumMod val="50000"/>
                  </a:schemeClr>
                </a:solidFill>
              </a:defRPr>
            </a:lvl4pPr>
            <a:lvl5pPr marL="603647" indent="-132160">
              <a:lnSpc>
                <a:spcPct val="100000"/>
              </a:lnSpc>
              <a:buClr>
                <a:schemeClr val="tx2">
                  <a:lumMod val="50000"/>
                </a:schemeClr>
              </a:buClr>
              <a:tabLst/>
              <a:defRPr sz="1350">
                <a:solidFill>
                  <a:schemeClr val="accent1">
                    <a:lumMod val="50000"/>
                  </a:schemeClr>
                </a:solidFill>
              </a:defRPr>
            </a:lvl5pPr>
          </a:lstStyle>
          <a:p>
            <a:pPr lvl="0"/>
            <a:r>
              <a:rPr lang="en-US" dirty="0"/>
              <a:t>First level (Arial 20 pt.)</a:t>
            </a:r>
          </a:p>
          <a:p>
            <a:pPr lvl="1"/>
            <a:r>
              <a:rPr lang="en-US" dirty="0"/>
              <a:t>Second level (Arial 18 pt.)</a:t>
            </a:r>
          </a:p>
          <a:p>
            <a:pPr lvl="2"/>
            <a:r>
              <a:rPr lang="en-US" dirty="0"/>
              <a:t>Third level (Arial 18 pt.)</a:t>
            </a:r>
          </a:p>
          <a:p>
            <a:pPr lvl="3"/>
            <a:r>
              <a:rPr lang="en-US" dirty="0"/>
              <a:t>Fourth level (Arial 18 pt.)</a:t>
            </a:r>
          </a:p>
          <a:p>
            <a:pPr lvl="4"/>
            <a:r>
              <a:rPr lang="en-US" dirty="0"/>
              <a:t>Fifth level (Arial 18 pt.)</a:t>
            </a:r>
          </a:p>
        </p:txBody>
      </p:sp>
      <p:sp>
        <p:nvSpPr>
          <p:cNvPr id="10" name="Content Placeholder 2">
            <a:extLst>
              <a:ext uri="{FF2B5EF4-FFF2-40B4-BE49-F238E27FC236}">
                <a16:creationId xmlns:a16="http://schemas.microsoft.com/office/drawing/2014/main" id="{7D5C6298-6C2F-7142-ACA0-C882BD06E84D}"/>
              </a:ext>
            </a:extLst>
          </p:cNvPr>
          <p:cNvSpPr>
            <a:spLocks noGrp="1"/>
          </p:cNvSpPr>
          <p:nvPr>
            <p:ph idx="12" hasCustomPrompt="1"/>
          </p:nvPr>
        </p:nvSpPr>
        <p:spPr>
          <a:xfrm>
            <a:off x="4789171" y="2931795"/>
            <a:ext cx="3966211" cy="1731645"/>
          </a:xfrm>
          <a:prstGeom prst="rect">
            <a:avLst/>
          </a:prstGeom>
        </p:spPr>
        <p:txBody>
          <a:bodyPr/>
          <a:lstStyle>
            <a:lvl1pPr marL="130969" indent="-123825">
              <a:lnSpc>
                <a:spcPct val="100000"/>
              </a:lnSpc>
              <a:buClr>
                <a:schemeClr val="tx2">
                  <a:lumMod val="50000"/>
                </a:schemeClr>
              </a:buClr>
              <a:tabLst/>
              <a:defRPr sz="1500">
                <a:solidFill>
                  <a:schemeClr val="accent1">
                    <a:lumMod val="50000"/>
                  </a:schemeClr>
                </a:solidFill>
              </a:defRPr>
            </a:lvl1pPr>
            <a:lvl2pPr marL="216694" indent="-123825">
              <a:lnSpc>
                <a:spcPct val="100000"/>
              </a:lnSpc>
              <a:buClr>
                <a:schemeClr val="tx2">
                  <a:lumMod val="50000"/>
                </a:schemeClr>
              </a:buClr>
              <a:tabLst/>
              <a:defRPr sz="1350">
                <a:solidFill>
                  <a:schemeClr val="accent1">
                    <a:lumMod val="50000"/>
                  </a:schemeClr>
                </a:solidFill>
              </a:defRPr>
            </a:lvl2pPr>
            <a:lvl3pPr marL="347663" indent="-130969">
              <a:lnSpc>
                <a:spcPct val="100000"/>
              </a:lnSpc>
              <a:buClr>
                <a:schemeClr val="tx2">
                  <a:lumMod val="50000"/>
                </a:schemeClr>
              </a:buClr>
              <a:tabLst/>
              <a:defRPr sz="1350">
                <a:solidFill>
                  <a:schemeClr val="accent1">
                    <a:lumMod val="50000"/>
                  </a:schemeClr>
                </a:solidFill>
              </a:defRPr>
            </a:lvl3pPr>
            <a:lvl4pPr marL="471488" indent="-123825">
              <a:lnSpc>
                <a:spcPct val="100000"/>
              </a:lnSpc>
              <a:buClr>
                <a:schemeClr val="tx2">
                  <a:lumMod val="50000"/>
                </a:schemeClr>
              </a:buClr>
              <a:tabLst/>
              <a:defRPr sz="1350">
                <a:solidFill>
                  <a:schemeClr val="accent1">
                    <a:lumMod val="50000"/>
                  </a:schemeClr>
                </a:solidFill>
              </a:defRPr>
            </a:lvl4pPr>
            <a:lvl5pPr marL="603647" indent="-132160">
              <a:lnSpc>
                <a:spcPct val="100000"/>
              </a:lnSpc>
              <a:buClr>
                <a:schemeClr val="tx2">
                  <a:lumMod val="50000"/>
                </a:schemeClr>
              </a:buClr>
              <a:tabLst/>
              <a:defRPr sz="1350">
                <a:solidFill>
                  <a:schemeClr val="accent1">
                    <a:lumMod val="50000"/>
                  </a:schemeClr>
                </a:solidFill>
              </a:defRPr>
            </a:lvl5pPr>
          </a:lstStyle>
          <a:p>
            <a:pPr lvl="0"/>
            <a:r>
              <a:rPr lang="en-US" dirty="0"/>
              <a:t>First level (Arial 20 pt.)</a:t>
            </a:r>
          </a:p>
          <a:p>
            <a:pPr lvl="1"/>
            <a:r>
              <a:rPr lang="en-US" dirty="0"/>
              <a:t>Second level (Arial 18 pt.)</a:t>
            </a:r>
          </a:p>
          <a:p>
            <a:pPr lvl="2"/>
            <a:r>
              <a:rPr lang="en-US" dirty="0"/>
              <a:t>Third level (Arial 18 pt.)</a:t>
            </a:r>
          </a:p>
          <a:p>
            <a:pPr lvl="3"/>
            <a:r>
              <a:rPr lang="en-US" dirty="0"/>
              <a:t>Fourth level (Arial 18 pt.)</a:t>
            </a:r>
          </a:p>
          <a:p>
            <a:pPr lvl="4"/>
            <a:r>
              <a:rPr lang="en-US" dirty="0"/>
              <a:t>Fifth level (Arial 18 pt.)</a:t>
            </a:r>
          </a:p>
        </p:txBody>
      </p:sp>
    </p:spTree>
    <p:extLst>
      <p:ext uri="{BB962C8B-B14F-4D97-AF65-F5344CB8AC3E}">
        <p14:creationId xmlns:p14="http://schemas.microsoft.com/office/powerpoint/2010/main" val="217155633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01B8-6A72-EB41-8F46-63037EEC940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98012D-2E76-DB4C-B2B6-2ADEA62A2F62}"/>
              </a:ext>
            </a:extLst>
          </p:cNvPr>
          <p:cNvSpPr>
            <a:spLocks noGrp="1"/>
          </p:cNvSpPr>
          <p:nvPr>
            <p:ph type="sldNum" sz="quarter" idx="10"/>
          </p:nvPr>
        </p:nvSpPr>
        <p:spPr/>
        <p:txBody>
          <a:bodyPr/>
          <a:lstStyle/>
          <a:p>
            <a:pPr>
              <a:defRPr/>
            </a:pPr>
            <a:fld id="{28C7FD3F-1616-4589-B1BE-A3ED2AE02632}" type="slidenum">
              <a:rPr lang="en-US" smtClean="0"/>
              <a:pPr>
                <a:defRPr/>
              </a:pPr>
              <a:t>‹#›</a:t>
            </a:fld>
            <a:endParaRPr lang="en-US" dirty="0"/>
          </a:p>
        </p:txBody>
      </p:sp>
      <p:sp>
        <p:nvSpPr>
          <p:cNvPr id="12" name="Content Placeholder 11">
            <a:extLst>
              <a:ext uri="{FF2B5EF4-FFF2-40B4-BE49-F238E27FC236}">
                <a16:creationId xmlns:a16="http://schemas.microsoft.com/office/drawing/2014/main" id="{DC4D3EC9-F5D5-0A4F-822B-B3F68AD1E66A}"/>
              </a:ext>
            </a:extLst>
          </p:cNvPr>
          <p:cNvSpPr>
            <a:spLocks noGrp="1"/>
          </p:cNvSpPr>
          <p:nvPr>
            <p:ph sz="quarter" idx="11"/>
          </p:nvPr>
        </p:nvSpPr>
        <p:spPr>
          <a:xfrm>
            <a:off x="457200" y="1085850"/>
            <a:ext cx="8229600" cy="3486150"/>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40014174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BC07C-54B4-01D9-5536-542570088A9D}"/>
              </a:ext>
            </a:extLst>
          </p:cNvPr>
          <p:cNvSpPr>
            <a:spLocks noGrp="1"/>
          </p:cNvSpPr>
          <p:nvPr>
            <p:ph type="ctrTitle"/>
          </p:nvPr>
        </p:nvSpPr>
        <p:spPr>
          <a:xfrm>
            <a:off x="1143000" y="1339822"/>
            <a:ext cx="6858000" cy="129265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B37769B-53C2-1E60-7673-BC14861D7A6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80FE9FF-411E-719F-A950-122D23F45DF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931FC5A-ED39-3690-8D19-6F7BD9224002}"/>
              </a:ext>
            </a:extLst>
          </p:cNvPr>
          <p:cNvSpPr>
            <a:spLocks noGrp="1"/>
          </p:cNvSpPr>
          <p:nvPr>
            <p:ph type="ftr" sz="quarter" idx="11"/>
          </p:nvPr>
        </p:nvSpPr>
        <p:spPr/>
        <p:txBody>
          <a:bodyPr/>
          <a:lstStyle/>
          <a:p>
            <a:r>
              <a:rPr lang="en-US" dirty="0"/>
              <a:t>DRAFT DELIBERATIVE AND PREDECISIONAL</a:t>
            </a:r>
          </a:p>
        </p:txBody>
      </p:sp>
      <p:sp>
        <p:nvSpPr>
          <p:cNvPr id="6" name="Slide Number Placeholder 5">
            <a:extLst>
              <a:ext uri="{FF2B5EF4-FFF2-40B4-BE49-F238E27FC236}">
                <a16:creationId xmlns:a16="http://schemas.microsoft.com/office/drawing/2014/main" id="{F4B156DE-A4E5-C9A8-5E56-A88B250937A4}"/>
              </a:ext>
            </a:extLst>
          </p:cNvPr>
          <p:cNvSpPr>
            <a:spLocks noGrp="1"/>
          </p:cNvSpPr>
          <p:nvPr>
            <p:ph type="sldNum" sz="quarter" idx="12"/>
          </p:nvPr>
        </p:nvSpPr>
        <p:spPr/>
        <p:txBody>
          <a:bodyPr/>
          <a:lstStyle/>
          <a:p>
            <a:fld id="{B6D28F69-75D0-4556-8893-95E363083462}" type="slidenum">
              <a:rPr lang="en-US" smtClean="0"/>
              <a:t>‹#›</a:t>
            </a:fld>
            <a:endParaRPr lang="en-US" dirty="0"/>
          </a:p>
        </p:txBody>
      </p:sp>
    </p:spTree>
    <p:extLst>
      <p:ext uri="{BB962C8B-B14F-4D97-AF65-F5344CB8AC3E}">
        <p14:creationId xmlns:p14="http://schemas.microsoft.com/office/powerpoint/2010/main" val="8161469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2" name="Title Placeholder 3">
            <a:extLst>
              <a:ext uri="{FF2B5EF4-FFF2-40B4-BE49-F238E27FC236}">
                <a16:creationId xmlns:a16="http://schemas.microsoft.com/office/drawing/2014/main" id="{6EF737D2-E050-D34D-9617-0D85CA0D8029}"/>
              </a:ext>
            </a:extLst>
          </p:cNvPr>
          <p:cNvSpPr>
            <a:spLocks noGrp="1"/>
          </p:cNvSpPr>
          <p:nvPr>
            <p:ph type="title"/>
          </p:nvPr>
        </p:nvSpPr>
        <p:spPr>
          <a:xfrm>
            <a:off x="685800" y="514350"/>
            <a:ext cx="7772400" cy="1066800"/>
          </a:xfrm>
          <a:prstGeom prst="rect">
            <a:avLst/>
          </a:prstGeom>
        </p:spPr>
        <p:txBody>
          <a:bodyPr vert="horz" lIns="0" tIns="0" rIns="0" bIns="0" rtlCol="0" anchor="t">
            <a:normAutofit/>
          </a:bodyPr>
          <a:lstStyle>
            <a:lvl1pPr>
              <a:defRPr sz="2250"/>
            </a:lvl1pPr>
          </a:lstStyle>
          <a:p>
            <a:r>
              <a:rPr lang="en-US" dirty="0"/>
              <a:t>Click to edit Master title style</a:t>
            </a:r>
          </a:p>
        </p:txBody>
      </p:sp>
      <p:sp>
        <p:nvSpPr>
          <p:cNvPr id="4" name="Subtitle 2">
            <a:extLst>
              <a:ext uri="{FF2B5EF4-FFF2-40B4-BE49-F238E27FC236}">
                <a16:creationId xmlns:a16="http://schemas.microsoft.com/office/drawing/2014/main" id="{2908649F-7966-684B-BF61-93E0E827CB12}"/>
              </a:ext>
            </a:extLst>
          </p:cNvPr>
          <p:cNvSpPr>
            <a:spLocks noGrp="1"/>
          </p:cNvSpPr>
          <p:nvPr>
            <p:ph type="subTitle" idx="1"/>
          </p:nvPr>
        </p:nvSpPr>
        <p:spPr>
          <a:xfrm>
            <a:off x="685800" y="1714500"/>
            <a:ext cx="7772400" cy="685800"/>
          </a:xfrm>
          <a:prstGeom prst="rect">
            <a:avLst/>
          </a:prstGeom>
        </p:spPr>
        <p:txBody>
          <a:bodyPr lIns="0" rIns="0"/>
          <a:lstStyle>
            <a:lvl1pPr marL="0" indent="0" algn="l">
              <a:buNone/>
              <a:defRPr sz="1500" b="1">
                <a:solidFill>
                  <a:schemeClr val="bg1"/>
                </a:solidFill>
                <a:latin typeface="Arial"/>
                <a:cs typeface="Arial"/>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Click to edit Master subtitle style</a:t>
            </a:r>
          </a:p>
        </p:txBody>
      </p:sp>
      <p:sp>
        <p:nvSpPr>
          <p:cNvPr id="5" name="Text Placeholder 10">
            <a:extLst>
              <a:ext uri="{FF2B5EF4-FFF2-40B4-BE49-F238E27FC236}">
                <a16:creationId xmlns:a16="http://schemas.microsoft.com/office/drawing/2014/main" id="{02A6E932-88AE-F646-9A6C-230503D0F3D9}"/>
              </a:ext>
            </a:extLst>
          </p:cNvPr>
          <p:cNvSpPr>
            <a:spLocks noGrp="1"/>
          </p:cNvSpPr>
          <p:nvPr>
            <p:ph type="body" sz="quarter" idx="12" hasCustomPrompt="1"/>
          </p:nvPr>
        </p:nvSpPr>
        <p:spPr>
          <a:xfrm>
            <a:off x="685800" y="2743200"/>
            <a:ext cx="4572000" cy="377190"/>
          </a:xfrm>
          <a:prstGeom prst="rect">
            <a:avLst/>
          </a:prstGeom>
        </p:spPr>
        <p:txBody>
          <a:bodyPr lIns="0" tIns="0" rIns="0" bIns="0" anchor="t"/>
          <a:lstStyle>
            <a:lvl1pPr marL="0" indent="0">
              <a:buNone/>
              <a:defRPr sz="1350" b="1">
                <a:solidFill>
                  <a:schemeClr val="bg1"/>
                </a:solidFill>
              </a:defRPr>
            </a:lvl1pPr>
          </a:lstStyle>
          <a:p>
            <a:r>
              <a:rPr lang="en-US" dirty="0"/>
              <a:t>Date</a:t>
            </a:r>
          </a:p>
        </p:txBody>
      </p:sp>
    </p:spTree>
    <p:extLst>
      <p:ext uri="{BB962C8B-B14F-4D97-AF65-F5344CB8AC3E}">
        <p14:creationId xmlns:p14="http://schemas.microsoft.com/office/powerpoint/2010/main" val="836437963"/>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2" name="Title Placeholder 3">
            <a:extLst>
              <a:ext uri="{FF2B5EF4-FFF2-40B4-BE49-F238E27FC236}">
                <a16:creationId xmlns:a16="http://schemas.microsoft.com/office/drawing/2014/main" id="{6EF737D2-E050-D34D-9617-0D85CA0D8029}"/>
              </a:ext>
            </a:extLst>
          </p:cNvPr>
          <p:cNvSpPr>
            <a:spLocks noGrp="1"/>
          </p:cNvSpPr>
          <p:nvPr>
            <p:ph type="title"/>
          </p:nvPr>
        </p:nvSpPr>
        <p:spPr>
          <a:xfrm>
            <a:off x="685800" y="514350"/>
            <a:ext cx="7772400" cy="1066800"/>
          </a:xfrm>
          <a:prstGeom prst="rect">
            <a:avLst/>
          </a:prstGeom>
        </p:spPr>
        <p:txBody>
          <a:bodyPr vert="horz" lIns="0" tIns="0" rIns="0" bIns="0" rtlCol="0" anchor="t">
            <a:normAutofit/>
          </a:bodyPr>
          <a:lstStyle>
            <a:lvl1pPr>
              <a:defRPr sz="2250"/>
            </a:lvl1pPr>
          </a:lstStyle>
          <a:p>
            <a:r>
              <a:rPr lang="en-US" dirty="0"/>
              <a:t>Click to edit Master title style</a:t>
            </a:r>
          </a:p>
        </p:txBody>
      </p:sp>
      <p:sp>
        <p:nvSpPr>
          <p:cNvPr id="4" name="Subtitle 2">
            <a:extLst>
              <a:ext uri="{FF2B5EF4-FFF2-40B4-BE49-F238E27FC236}">
                <a16:creationId xmlns:a16="http://schemas.microsoft.com/office/drawing/2014/main" id="{2908649F-7966-684B-BF61-93E0E827CB12}"/>
              </a:ext>
            </a:extLst>
          </p:cNvPr>
          <p:cNvSpPr>
            <a:spLocks noGrp="1"/>
          </p:cNvSpPr>
          <p:nvPr>
            <p:ph type="subTitle" idx="1"/>
          </p:nvPr>
        </p:nvSpPr>
        <p:spPr>
          <a:xfrm>
            <a:off x="685800" y="1714500"/>
            <a:ext cx="7772400" cy="685800"/>
          </a:xfrm>
          <a:prstGeom prst="rect">
            <a:avLst/>
          </a:prstGeom>
        </p:spPr>
        <p:txBody>
          <a:bodyPr lIns="0" rIns="0"/>
          <a:lstStyle>
            <a:lvl1pPr marL="0" indent="0" algn="l">
              <a:buNone/>
              <a:defRPr sz="1500" b="1">
                <a:solidFill>
                  <a:schemeClr val="bg1"/>
                </a:solidFill>
                <a:latin typeface="Arial"/>
                <a:cs typeface="Arial"/>
              </a:defRPr>
            </a:lvl1pPr>
            <a:lvl2pPr marL="342884" indent="0" algn="ctr">
              <a:buNone/>
              <a:defRPr>
                <a:solidFill>
                  <a:schemeClr val="tx1">
                    <a:tint val="75000"/>
                  </a:schemeClr>
                </a:solidFill>
              </a:defRPr>
            </a:lvl2pPr>
            <a:lvl3pPr marL="685767"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
        <p:nvSpPr>
          <p:cNvPr id="5" name="Text Placeholder 10">
            <a:extLst>
              <a:ext uri="{FF2B5EF4-FFF2-40B4-BE49-F238E27FC236}">
                <a16:creationId xmlns:a16="http://schemas.microsoft.com/office/drawing/2014/main" id="{02A6E932-88AE-F646-9A6C-230503D0F3D9}"/>
              </a:ext>
            </a:extLst>
          </p:cNvPr>
          <p:cNvSpPr>
            <a:spLocks noGrp="1"/>
          </p:cNvSpPr>
          <p:nvPr>
            <p:ph type="body" sz="quarter" idx="12" hasCustomPrompt="1"/>
          </p:nvPr>
        </p:nvSpPr>
        <p:spPr>
          <a:xfrm>
            <a:off x="685800" y="2743200"/>
            <a:ext cx="4572000" cy="377190"/>
          </a:xfrm>
          <a:prstGeom prst="rect">
            <a:avLst/>
          </a:prstGeom>
        </p:spPr>
        <p:txBody>
          <a:bodyPr lIns="0" tIns="0" rIns="0" bIns="0" anchor="t"/>
          <a:lstStyle>
            <a:lvl1pPr marL="0" indent="0">
              <a:buNone/>
              <a:defRPr sz="1350" b="1">
                <a:solidFill>
                  <a:schemeClr val="bg1"/>
                </a:solidFill>
              </a:defRPr>
            </a:lvl1pPr>
          </a:lstStyle>
          <a:p>
            <a:r>
              <a:rPr lang="en-US" dirty="0"/>
              <a:t>Date</a:t>
            </a:r>
          </a:p>
        </p:txBody>
      </p:sp>
    </p:spTree>
    <p:extLst>
      <p:ext uri="{BB962C8B-B14F-4D97-AF65-F5344CB8AC3E}">
        <p14:creationId xmlns:p14="http://schemas.microsoft.com/office/powerpoint/2010/main" val="20057750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image" Target="../media/image64.jpeg"/><Relationship Id="rId5" Type="http://schemas.openxmlformats.org/officeDocument/2006/relationships/theme" Target="../theme/theme10.xml"/><Relationship Id="rId4"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2.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7.xml"/><Relationship Id="rId1"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5" Type="http://schemas.openxmlformats.org/officeDocument/2006/relationships/theme" Target="../theme/theme5.xml"/><Relationship Id="rId4"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1.xml"/><Relationship Id="rId7" Type="http://schemas.openxmlformats.org/officeDocument/2006/relationships/image" Target="../media/image62.emf"/><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image" Target="../media/image63.jpg"/><Relationship Id="rId5" Type="http://schemas.openxmlformats.org/officeDocument/2006/relationships/theme" Target="../theme/theme6.xml"/><Relationship Id="rId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image" Target="../media/image64.jpe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theme" Target="../theme/theme7.xml"/><Relationship Id="rId5" Type="http://schemas.openxmlformats.org/officeDocument/2006/relationships/slideLayout" Target="../slideLayouts/slideLayout97.xml"/><Relationship Id="rId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theme" Target="../theme/theme8.xml"/><Relationship Id="rId1" Type="http://schemas.openxmlformats.org/officeDocument/2006/relationships/slideLayout" Target="../slideLayouts/slideLayout98.xml"/><Relationship Id="rId4" Type="http://schemas.openxmlformats.org/officeDocument/2006/relationships/image" Target="../media/image66.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theme" Target="../theme/theme9.xml"/><Relationship Id="rId1" Type="http://schemas.openxmlformats.org/officeDocument/2006/relationships/slideLayout" Target="../slideLayouts/slideLayout99.xml"/><Relationship Id="rId4" Type="http://schemas.openxmlformats.org/officeDocument/2006/relationships/image" Target="../media/image6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5" name="Title Placeholder 4">
            <a:extLst>
              <a:ext uri="{FF2B5EF4-FFF2-40B4-BE49-F238E27FC236}">
                <a16:creationId xmlns:a16="http://schemas.microsoft.com/office/drawing/2014/main" id="{914082EE-66C1-B64B-AB6E-5B9943A09D57}"/>
              </a:ext>
            </a:extLst>
          </p:cNvPr>
          <p:cNvSpPr>
            <a:spLocks noGrp="1"/>
          </p:cNvSpPr>
          <p:nvPr>
            <p:ph type="title"/>
          </p:nvPr>
        </p:nvSpPr>
        <p:spPr>
          <a:xfrm>
            <a:off x="344869" y="316680"/>
            <a:ext cx="8456231" cy="424299"/>
          </a:xfrm>
          <a:prstGeom prst="rect">
            <a:avLst/>
          </a:prstGeom>
        </p:spPr>
        <p:txBody>
          <a:bodyPr vert="horz" lIns="0" tIns="45720" rIns="91440" bIns="45720" rtlCol="0" anchor="t" anchorCtr="0">
            <a:normAutofit/>
          </a:bodyPr>
          <a:lstStyle/>
          <a:p>
            <a:pPr lvl="0"/>
            <a:r>
              <a:rPr lang="en-US" dirty="0"/>
              <a:t>INTERIOR PAGE TITLE  //  KEEP IT SHORT!</a:t>
            </a:r>
          </a:p>
        </p:txBody>
      </p:sp>
      <p:pic>
        <p:nvPicPr>
          <p:cNvPr id="13" name="Picture 12">
            <a:extLst>
              <a:ext uri="{FF2B5EF4-FFF2-40B4-BE49-F238E27FC236}">
                <a16:creationId xmlns:a16="http://schemas.microsoft.com/office/drawing/2014/main" id="{57E081F7-8144-2F44-859A-81A785871B9A}"/>
              </a:ext>
            </a:extLst>
          </p:cNvPr>
          <p:cNvPicPr>
            <a:picLocks noChangeAspect="1"/>
          </p:cNvPicPr>
          <p:nvPr/>
        </p:nvPicPr>
        <p:blipFill>
          <a:blip r:embed="rId72"/>
          <a:stretch>
            <a:fillRect/>
          </a:stretch>
        </p:blipFill>
        <p:spPr>
          <a:xfrm>
            <a:off x="8376743" y="4664357"/>
            <a:ext cx="649671" cy="389803"/>
          </a:xfrm>
          <a:prstGeom prst="rect">
            <a:avLst/>
          </a:prstGeom>
        </p:spPr>
      </p:pic>
    </p:spTree>
    <p:extLst>
      <p:ext uri="{BB962C8B-B14F-4D97-AF65-F5344CB8AC3E}">
        <p14:creationId xmlns:p14="http://schemas.microsoft.com/office/powerpoint/2010/main" val="1714416828"/>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830" r:id="rId10"/>
    <p:sldLayoutId id="2147483849" r:id="rId11"/>
    <p:sldLayoutId id="2147483850" r:id="rId12"/>
    <p:sldLayoutId id="2147483784" r:id="rId13"/>
    <p:sldLayoutId id="2147483828" r:id="rId14"/>
    <p:sldLayoutId id="2147483785" r:id="rId15"/>
    <p:sldLayoutId id="2147483829" r:id="rId16"/>
    <p:sldLayoutId id="2147483837" r:id="rId17"/>
    <p:sldLayoutId id="2147483836" r:id="rId18"/>
    <p:sldLayoutId id="2147483843" r:id="rId19"/>
    <p:sldLayoutId id="2147483838" r:id="rId20"/>
    <p:sldLayoutId id="2147483786" r:id="rId21"/>
    <p:sldLayoutId id="2147483787" r:id="rId22"/>
    <p:sldLayoutId id="2147483831" r:id="rId23"/>
    <p:sldLayoutId id="2147483832" r:id="rId24"/>
    <p:sldLayoutId id="2147483788" r:id="rId25"/>
    <p:sldLayoutId id="2147483789" r:id="rId26"/>
    <p:sldLayoutId id="2147483790" r:id="rId27"/>
    <p:sldLayoutId id="2147483791" r:id="rId28"/>
    <p:sldLayoutId id="2147483833" r:id="rId29"/>
    <p:sldLayoutId id="2147483834" r:id="rId30"/>
    <p:sldLayoutId id="2147483792" r:id="rId31"/>
    <p:sldLayoutId id="2147483793" r:id="rId32"/>
    <p:sldLayoutId id="2147483794" r:id="rId33"/>
    <p:sldLayoutId id="2147483795" r:id="rId34"/>
    <p:sldLayoutId id="2147483796" r:id="rId35"/>
    <p:sldLayoutId id="2147483797" r:id="rId36"/>
    <p:sldLayoutId id="2147483819" r:id="rId37"/>
    <p:sldLayoutId id="2147483820" r:id="rId38"/>
    <p:sldLayoutId id="2147483822" r:id="rId39"/>
    <p:sldLayoutId id="2147483821" r:id="rId40"/>
    <p:sldLayoutId id="2147483798" r:id="rId41"/>
    <p:sldLayoutId id="2147483799" r:id="rId42"/>
    <p:sldLayoutId id="2147483835" r:id="rId43"/>
    <p:sldLayoutId id="2147483800" r:id="rId44"/>
    <p:sldLayoutId id="2147483801" r:id="rId45"/>
    <p:sldLayoutId id="2147483802" r:id="rId46"/>
    <p:sldLayoutId id="2147483803" r:id="rId47"/>
    <p:sldLayoutId id="2147483804" r:id="rId48"/>
    <p:sldLayoutId id="2147483805" r:id="rId49"/>
    <p:sldLayoutId id="2147483839" r:id="rId50"/>
    <p:sldLayoutId id="2147483842" r:id="rId51"/>
    <p:sldLayoutId id="2147483841" r:id="rId52"/>
    <p:sldLayoutId id="2147483840" r:id="rId53"/>
    <p:sldLayoutId id="2147483845" r:id="rId54"/>
    <p:sldLayoutId id="2147483864" r:id="rId55"/>
    <p:sldLayoutId id="2147483865" r:id="rId56"/>
    <p:sldLayoutId id="2147483863" r:id="rId57"/>
    <p:sldLayoutId id="2147483848" r:id="rId58"/>
    <p:sldLayoutId id="2147483847" r:id="rId59"/>
    <p:sldLayoutId id="2147483851" r:id="rId60"/>
    <p:sldLayoutId id="2147483868" r:id="rId61"/>
    <p:sldLayoutId id="2147483852" r:id="rId62"/>
    <p:sldLayoutId id="2147483866" r:id="rId63"/>
    <p:sldLayoutId id="2147483867" r:id="rId64"/>
    <p:sldLayoutId id="2147483853" r:id="rId65"/>
    <p:sldLayoutId id="2147483858" r:id="rId66"/>
    <p:sldLayoutId id="2147483854" r:id="rId67"/>
    <p:sldLayoutId id="2147483856" r:id="rId68"/>
    <p:sldLayoutId id="2147483857" r:id="rId69"/>
    <p:sldLayoutId id="2147483870" r:id="rId70"/>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sldNum="0" hdr="0" dt="0"/>
  <p:txStyles>
    <p:title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Tx/>
        <a:buSzTx/>
        <a:buFontTx/>
        <a:buNone/>
        <a:tabLst/>
        <a:defRPr sz="1800" b="1" i="0" u="none" strike="noStrike" cap="all" baseline="0">
          <a:solidFill>
            <a:schemeClr val="bg2"/>
          </a:solidFill>
          <a:latin typeface="Source Sans Pro" panose="020B0503030403020204" pitchFamily="34" charset="0"/>
          <a:ea typeface="Source Sans Pro" panose="020B0503030403020204" pitchFamily="34" charset="0"/>
          <a:cs typeface="Arial"/>
          <a:sym typeface="Arial"/>
        </a:defRPr>
      </a:lvl1pPr>
    </p:titleStyle>
    <p:bodyStyle>
      <a:defPPr marR="0" lvl="0" algn="l" rtl="0">
        <a:lnSpc>
          <a:spcPct val="100000"/>
        </a:lnSpc>
        <a:spcBef>
          <a:spcPts val="0"/>
        </a:spcBef>
        <a:spcAft>
          <a:spcPts val="0"/>
        </a:spcAft>
      </a:defPPr>
      <a:lvl1pPr marL="228600" marR="0" lvl="0" indent="-2286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sz="1400" b="0" i="0" u="none" strike="noStrike" cap="none" baseline="0">
          <a:solidFill>
            <a:schemeClr val="tx1"/>
          </a:solidFill>
          <a:latin typeface="Source Sans Pro" panose="020B0503030403020204" pitchFamily="34" charset="0"/>
          <a:ea typeface="Source Sans Pro" panose="020B0503030403020204" pitchFamily="34" charset="0"/>
          <a:cs typeface="Arial"/>
          <a:sym typeface="Arial"/>
        </a:defRPr>
      </a:lvl1pPr>
      <a:lvl2pPr marL="685800" marR="0" lvl="1" indent="-228600" algn="l" defTabSz="914400" rtl="0" eaLnBrk="1" fontAlgn="auto" latinLnBrk="0" hangingPunct="1">
        <a:lnSpc>
          <a:spcPct val="90000"/>
        </a:lnSpc>
        <a:spcBef>
          <a:spcPts val="500"/>
        </a:spcBef>
        <a:spcAft>
          <a:spcPts val="0"/>
        </a:spcAft>
        <a:buClr>
          <a:schemeClr val="tx1"/>
        </a:buClr>
        <a:buSzTx/>
        <a:buFont typeface="Courier New" panose="02070309020205020404" pitchFamily="49" charset="0"/>
        <a:buChar char="o"/>
        <a:tabLst/>
        <a:defRPr sz="1600" b="0" i="0" u="none" strike="noStrike" cap="none" baseline="0">
          <a:solidFill>
            <a:schemeClr val="tx1"/>
          </a:solidFill>
          <a:latin typeface="Source Sans Pro" panose="020B0503030403020204" pitchFamily="34" charset="0"/>
          <a:ea typeface="Arial"/>
          <a:cs typeface="Arial"/>
          <a:sym typeface="Arial"/>
        </a:defRPr>
      </a:lvl2pPr>
      <a:lvl3pPr marL="1143000" marR="0" lvl="2" indent="-228600" algn="l" defTabSz="914400" rtl="0" eaLnBrk="1" fontAlgn="auto" latinLnBrk="0" hangingPunct="1">
        <a:lnSpc>
          <a:spcPct val="90000"/>
        </a:lnSpc>
        <a:spcBef>
          <a:spcPts val="500"/>
        </a:spcBef>
        <a:spcAft>
          <a:spcPts val="0"/>
        </a:spcAft>
        <a:buClr>
          <a:schemeClr val="tx1"/>
        </a:buClr>
        <a:buSzTx/>
        <a:buFont typeface="Arial" panose="020B0604020202020204" pitchFamily="34" charset="0"/>
        <a:buChar char="•"/>
        <a:tabLst/>
        <a:defRPr sz="1400" b="0" i="0" u="none" strike="noStrike" cap="none" baseline="0">
          <a:solidFill>
            <a:schemeClr val="tx1"/>
          </a:solidFill>
          <a:latin typeface="Source Sans Pro" panose="020B0503030403020204" pitchFamily="34" charset="0"/>
          <a:ea typeface="Arial"/>
          <a:cs typeface="Arial"/>
          <a:sym typeface="Arial"/>
        </a:defRPr>
      </a:lvl3pPr>
      <a:lvl4pPr marL="1600200" marR="0" lvl="3" indent="-228600" algn="l" defTabSz="914400" rtl="0" eaLnBrk="1" fontAlgn="auto" latinLnBrk="0" hangingPunct="1">
        <a:lnSpc>
          <a:spcPct val="90000"/>
        </a:lnSpc>
        <a:spcBef>
          <a:spcPts val="500"/>
        </a:spcBef>
        <a:spcAft>
          <a:spcPts val="0"/>
        </a:spcAft>
        <a:buClr>
          <a:schemeClr val="tx1"/>
        </a:buClr>
        <a:buSzTx/>
        <a:buFont typeface="Arial" panose="020B0604020202020204" pitchFamily="34" charset="0"/>
        <a:buChar char="•"/>
        <a:tabLst/>
        <a:defRPr sz="1400" b="0" i="0" u="none" strike="noStrike" cap="none" baseline="0">
          <a:solidFill>
            <a:schemeClr val="tx1"/>
          </a:solidFill>
          <a:latin typeface="Arial"/>
          <a:ea typeface="Arial"/>
          <a:cs typeface="Arial"/>
          <a:sym typeface="Arial"/>
        </a:defRPr>
      </a:lvl4pPr>
      <a:lvl5pPr marL="2057400" marR="0" lvl="4" indent="-228600" algn="l" defTabSz="914400" rtl="0" eaLnBrk="1" fontAlgn="auto" latinLnBrk="0" hangingPunct="1">
        <a:lnSpc>
          <a:spcPct val="90000"/>
        </a:lnSpc>
        <a:spcBef>
          <a:spcPts val="500"/>
        </a:spcBef>
        <a:spcAft>
          <a:spcPts val="0"/>
        </a:spcAft>
        <a:buClr>
          <a:schemeClr val="tx1"/>
        </a:buClr>
        <a:buSzTx/>
        <a:buFont typeface="Arial" panose="020B0604020202020204" pitchFamily="34" charset="0"/>
        <a:buChar char="•"/>
        <a:tabLst/>
        <a:defRPr sz="1400" b="0" i="0" u="none" strike="noStrike" cap="none" baseline="0">
          <a:solidFill>
            <a:schemeClr val="tx1"/>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92">
          <p15:clr>
            <a:srgbClr val="F26B43"/>
          </p15:clr>
        </p15:guide>
        <p15:guide id="2" pos="216">
          <p15:clr>
            <a:srgbClr val="F26B43"/>
          </p15:clr>
        </p15:guide>
        <p15:guide id="3" pos="5544">
          <p15:clr>
            <a:srgbClr val="F26B43"/>
          </p15:clr>
        </p15:guide>
        <p15:guide id="4" pos="312">
          <p15:clr>
            <a:srgbClr val="F26B43"/>
          </p15:clr>
        </p15:guide>
        <p15:guide id="5" pos="544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BEBC32-2615-9C4D-96E2-15C8D87D3B9F}"/>
              </a:ext>
            </a:extLst>
          </p:cNvPr>
          <p:cNvSpPr/>
          <p:nvPr userDrawn="1"/>
        </p:nvSpPr>
        <p:spPr>
          <a:xfrm>
            <a:off x="0" y="-1976"/>
            <a:ext cx="9144000" cy="687776"/>
          </a:xfrm>
          <a:prstGeom prst="rect">
            <a:avLst/>
          </a:prstGeom>
          <a:solidFill>
            <a:srgbClr val="163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51" name="Rectangle 3"/>
          <p:cNvSpPr>
            <a:spLocks noGrp="1" noChangeArrowheads="1"/>
          </p:cNvSpPr>
          <p:nvPr>
            <p:ph type="title"/>
          </p:nvPr>
        </p:nvSpPr>
        <p:spPr bwMode="black">
          <a:xfrm>
            <a:off x="411481" y="228600"/>
            <a:ext cx="8343902" cy="233130"/>
          </a:xfrm>
          <a:prstGeom prst="rect">
            <a:avLst/>
          </a:prstGeom>
          <a:noFill/>
          <a:ln w="9525">
            <a:noFill/>
            <a:miter lim="800000"/>
            <a:headEnd/>
            <a:tailEnd/>
          </a:ln>
        </p:spPr>
        <p:txBody>
          <a:bodyPr vert="horz" wrap="square" lIns="0" tIns="45709" rIns="0" bIns="0" numCol="1" anchor="t" anchorCtr="0" compatLnSpc="1">
            <a:prstTxWarp prst="textNoShape">
              <a:avLst/>
            </a:prstTxWarp>
            <a:spAutoFit/>
          </a:bodyPr>
          <a:lstStyle/>
          <a:p>
            <a:pPr lvl="0"/>
            <a:r>
              <a:rPr lang="en-US" dirty="0"/>
              <a:t>Click to edit Master title style</a:t>
            </a:r>
          </a:p>
        </p:txBody>
      </p:sp>
      <p:sp>
        <p:nvSpPr>
          <p:cNvPr id="20" name="Line 9" descr="graphic line"/>
          <p:cNvSpPr>
            <a:spLocks noChangeShapeType="1"/>
          </p:cNvSpPr>
          <p:nvPr userDrawn="1"/>
        </p:nvSpPr>
        <p:spPr bwMode="auto">
          <a:xfrm>
            <a:off x="388628" y="4743450"/>
            <a:ext cx="8366759" cy="0"/>
          </a:xfrm>
          <a:prstGeom prst="line">
            <a:avLst/>
          </a:prstGeom>
          <a:noFill/>
          <a:ln w="3175" cmpd="sng">
            <a:solidFill>
              <a:srgbClr val="003366"/>
            </a:solidFill>
            <a:round/>
            <a:headEnd/>
            <a:tailEnd/>
          </a:ln>
          <a:effectLst/>
        </p:spPr>
        <p:txBody>
          <a:bodyPr lIns="0" tIns="0" rIns="0" bIns="0"/>
          <a:lstStyle/>
          <a:p>
            <a:pPr>
              <a:defRPr/>
            </a:pPr>
            <a:endParaRPr lang="en-US" sz="1050" dirty="0">
              <a:latin typeface="Arial" pitchFamily="34" charset="0"/>
            </a:endParaRPr>
          </a:p>
        </p:txBody>
      </p:sp>
      <p:sp>
        <p:nvSpPr>
          <p:cNvPr id="10" name="Rectangle 8">
            <a:extLst>
              <a:ext uri="{FF2B5EF4-FFF2-40B4-BE49-F238E27FC236}">
                <a16:creationId xmlns:a16="http://schemas.microsoft.com/office/drawing/2014/main" id="{31F29473-E2E6-F549-8803-BDCB3CB7FD67}"/>
              </a:ext>
            </a:extLst>
          </p:cNvPr>
          <p:cNvSpPr>
            <a:spLocks noGrp="1" noChangeArrowheads="1"/>
          </p:cNvSpPr>
          <p:nvPr>
            <p:ph type="sldNum" sz="quarter" idx="4"/>
          </p:nvPr>
        </p:nvSpPr>
        <p:spPr bwMode="auto">
          <a:xfrm>
            <a:off x="8553769" y="4857750"/>
            <a:ext cx="201614" cy="13716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338">
                <a:solidFill>
                  <a:srgbClr val="003366"/>
                </a:solidFill>
                <a:latin typeface="Arial" pitchFamily="34" charset="0"/>
                <a:ea typeface="+mn-ea"/>
              </a:defRPr>
            </a:lvl1pPr>
          </a:lstStyle>
          <a:p>
            <a:pPr>
              <a:defRPr/>
            </a:pPr>
            <a:fld id="{28C7FD3F-1616-4589-B1BE-A3ED2AE02632}" type="slidenum">
              <a:rPr lang="en-US" smtClean="0"/>
              <a:pPr>
                <a:defRPr/>
              </a:pPr>
              <a:t>‹#›</a:t>
            </a:fld>
            <a:endParaRPr lang="en-US" dirty="0"/>
          </a:p>
        </p:txBody>
      </p:sp>
      <p:sp>
        <p:nvSpPr>
          <p:cNvPr id="7" name="Rectangle 12">
            <a:extLst>
              <a:ext uri="{FF2B5EF4-FFF2-40B4-BE49-F238E27FC236}">
                <a16:creationId xmlns:a16="http://schemas.microsoft.com/office/drawing/2014/main" id="{ACD62210-52F4-6046-B723-D2A396229A65}"/>
              </a:ext>
            </a:extLst>
          </p:cNvPr>
          <p:cNvSpPr>
            <a:spLocks/>
          </p:cNvSpPr>
          <p:nvPr userDrawn="1"/>
        </p:nvSpPr>
        <p:spPr bwMode="auto">
          <a:xfrm>
            <a:off x="388625" y="4857750"/>
            <a:ext cx="4945379" cy="137160"/>
          </a:xfrm>
          <a:prstGeom prst="rect">
            <a:avLst/>
          </a:prstGeom>
          <a:noFill/>
          <a:ln w="6350">
            <a:noFill/>
            <a:miter lim="800000"/>
            <a:headEnd/>
            <a:tailEnd/>
          </a:ln>
        </p:spPr>
        <p:txBody>
          <a:bodyPr lIns="0" tIns="0" rIns="0" bIns="0" anchor="ctr"/>
          <a:lstStyle/>
          <a:p>
            <a:pPr marL="0" marR="0" lvl="0" indent="0" algn="l" defTabSz="514325" rtl="0" eaLnBrk="1" fontAlgn="base" latinLnBrk="0" hangingPunct="1">
              <a:lnSpc>
                <a:spcPct val="50000"/>
              </a:lnSpc>
              <a:spcBef>
                <a:spcPct val="0"/>
              </a:spcBef>
              <a:spcAft>
                <a:spcPct val="0"/>
              </a:spcAft>
              <a:buClrTx/>
              <a:buSzTx/>
              <a:buFontTx/>
              <a:buNone/>
              <a:tabLst/>
              <a:defRPr/>
            </a:pPr>
            <a:r>
              <a:rPr lang="en-US" sz="338" dirty="0">
                <a:solidFill>
                  <a:srgbClr val="003366"/>
                </a:solidFill>
                <a:latin typeface="Arial" pitchFamily="34" charset="0"/>
                <a:ea typeface="ヒラギノ角ゴ Pro W3" pitchFamily="-65" charset="-128"/>
                <a:sym typeface="Arial" pitchFamily="34" charset="0"/>
              </a:rPr>
              <a:t>DOJ  </a:t>
            </a:r>
            <a:r>
              <a:rPr lang="en-US" sz="338" kern="1200" dirty="0">
                <a:solidFill>
                  <a:srgbClr val="003366"/>
                </a:solidFill>
                <a:latin typeface="Arial" pitchFamily="34" charset="0"/>
                <a:ea typeface="ヒラギノ角ゴ Pro W3" pitchFamily="-65" charset="-128"/>
                <a:cs typeface="+mn-cs"/>
                <a:sym typeface="Arial" pitchFamily="34" charset="0"/>
              </a:rPr>
              <a:t>|  NLEAD</a:t>
            </a:r>
            <a:r>
              <a:rPr lang="en-US" sz="338" kern="1200" dirty="0">
                <a:solidFill>
                  <a:srgbClr val="003366"/>
                </a:solidFill>
                <a:latin typeface="Arial" pitchFamily="34" charset="0"/>
                <a:ea typeface="ヒラギノ角ゴ Pro W3" pitchFamily="-65" charset="-128"/>
                <a:cs typeface="+mn-cs"/>
              </a:rPr>
              <a:t>		</a:t>
            </a:r>
            <a:r>
              <a:rPr lang="en-US" sz="338" kern="1200" baseline="0" dirty="0">
                <a:solidFill>
                  <a:srgbClr val="003366"/>
                </a:solidFill>
                <a:latin typeface="Arial" pitchFamily="34" charset="0"/>
                <a:ea typeface="ヒラギノ角ゴ Pro W3" pitchFamily="-65" charset="-128"/>
                <a:cs typeface="+mn-cs"/>
                <a:sym typeface="Arial" pitchFamily="34" charset="0"/>
              </a:rPr>
              <a:t>	</a:t>
            </a:r>
            <a:r>
              <a:rPr lang="en-US" sz="338" b="0" dirty="0">
                <a:solidFill>
                  <a:srgbClr val="003366"/>
                </a:solidFill>
              </a:rPr>
              <a:t>For Official Use Only</a:t>
            </a:r>
            <a:endParaRPr lang="en-US" sz="338" dirty="0">
              <a:solidFill>
                <a:srgbClr val="003366"/>
              </a:solidFill>
              <a:latin typeface="Arial" pitchFamily="34" charset="0"/>
              <a:ea typeface="ヒラギノ角ゴ Pro W3" pitchFamily="-65" charset="-128"/>
              <a:sym typeface="Arial" pitchFamily="34" charset="0"/>
            </a:endParaRPr>
          </a:p>
        </p:txBody>
      </p:sp>
    </p:spTree>
    <p:extLst>
      <p:ext uri="{BB962C8B-B14F-4D97-AF65-F5344CB8AC3E}">
        <p14:creationId xmlns:p14="http://schemas.microsoft.com/office/powerpoint/2010/main" val="32736525"/>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Lst>
  <p:transition/>
  <p:hf hdr="0" ftr="0" dt="0"/>
  <p:txStyles>
    <p:titleStyle>
      <a:lvl1pPr algn="l" rtl="0" eaLnBrk="0" fontAlgn="base" hangingPunct="0">
        <a:lnSpc>
          <a:spcPct val="90000"/>
        </a:lnSpc>
        <a:spcBef>
          <a:spcPct val="0"/>
        </a:spcBef>
        <a:spcAft>
          <a:spcPct val="0"/>
        </a:spcAft>
        <a:defRPr sz="1350" b="1">
          <a:solidFill>
            <a:schemeClr val="bg1"/>
          </a:solidFill>
          <a:latin typeface="+mj-lt"/>
          <a:ea typeface="+mj-ea"/>
          <a:cs typeface="+mj-cs"/>
        </a:defRPr>
      </a:lvl1pPr>
      <a:lvl2pPr algn="l" rtl="0" eaLnBrk="0" fontAlgn="base" hangingPunct="0">
        <a:lnSpc>
          <a:spcPct val="90000"/>
        </a:lnSpc>
        <a:spcBef>
          <a:spcPct val="0"/>
        </a:spcBef>
        <a:spcAft>
          <a:spcPct val="0"/>
        </a:spcAft>
        <a:defRPr sz="929" b="1">
          <a:solidFill>
            <a:schemeClr val="bg1"/>
          </a:solidFill>
          <a:latin typeface="Arial" pitchFamily="34" charset="0"/>
          <a:ea typeface="ＭＳ Ｐゴシック" pitchFamily="34" charset="-128"/>
        </a:defRPr>
      </a:lvl2pPr>
      <a:lvl3pPr algn="l" rtl="0" eaLnBrk="0" fontAlgn="base" hangingPunct="0">
        <a:lnSpc>
          <a:spcPct val="90000"/>
        </a:lnSpc>
        <a:spcBef>
          <a:spcPct val="0"/>
        </a:spcBef>
        <a:spcAft>
          <a:spcPct val="0"/>
        </a:spcAft>
        <a:defRPr sz="929" b="1">
          <a:solidFill>
            <a:schemeClr val="bg1"/>
          </a:solidFill>
          <a:latin typeface="Arial" pitchFamily="34" charset="0"/>
          <a:ea typeface="ＭＳ Ｐゴシック" pitchFamily="34" charset="-128"/>
        </a:defRPr>
      </a:lvl3pPr>
      <a:lvl4pPr algn="l" rtl="0" eaLnBrk="0" fontAlgn="base" hangingPunct="0">
        <a:lnSpc>
          <a:spcPct val="90000"/>
        </a:lnSpc>
        <a:spcBef>
          <a:spcPct val="0"/>
        </a:spcBef>
        <a:spcAft>
          <a:spcPct val="0"/>
        </a:spcAft>
        <a:defRPr sz="929" b="1">
          <a:solidFill>
            <a:schemeClr val="bg1"/>
          </a:solidFill>
          <a:latin typeface="Arial" pitchFamily="34" charset="0"/>
          <a:ea typeface="ＭＳ Ｐゴシック" pitchFamily="34" charset="-128"/>
        </a:defRPr>
      </a:lvl4pPr>
      <a:lvl5pPr algn="l" rtl="0" eaLnBrk="0" fontAlgn="base" hangingPunct="0">
        <a:lnSpc>
          <a:spcPct val="90000"/>
        </a:lnSpc>
        <a:spcBef>
          <a:spcPct val="0"/>
        </a:spcBef>
        <a:spcAft>
          <a:spcPct val="0"/>
        </a:spcAft>
        <a:defRPr sz="929" b="1">
          <a:solidFill>
            <a:schemeClr val="bg1"/>
          </a:solidFill>
          <a:latin typeface="Arial" pitchFamily="34" charset="0"/>
          <a:ea typeface="ＭＳ Ｐゴシック" pitchFamily="34" charset="-128"/>
        </a:defRPr>
      </a:lvl5pPr>
      <a:lvl6pPr marL="192872" algn="l" rtl="0" fontAlgn="base">
        <a:lnSpc>
          <a:spcPct val="90000"/>
        </a:lnSpc>
        <a:spcBef>
          <a:spcPct val="0"/>
        </a:spcBef>
        <a:spcAft>
          <a:spcPct val="0"/>
        </a:spcAft>
        <a:defRPr sz="929" b="1">
          <a:solidFill>
            <a:schemeClr val="bg1"/>
          </a:solidFill>
          <a:latin typeface="Arial" pitchFamily="34" charset="0"/>
          <a:ea typeface="ＭＳ Ｐゴシック" pitchFamily="34" charset="-128"/>
        </a:defRPr>
      </a:lvl6pPr>
      <a:lvl7pPr marL="385743" algn="l" rtl="0" fontAlgn="base">
        <a:lnSpc>
          <a:spcPct val="90000"/>
        </a:lnSpc>
        <a:spcBef>
          <a:spcPct val="0"/>
        </a:spcBef>
        <a:spcAft>
          <a:spcPct val="0"/>
        </a:spcAft>
        <a:defRPr sz="929" b="1">
          <a:solidFill>
            <a:schemeClr val="bg1"/>
          </a:solidFill>
          <a:latin typeface="Arial" pitchFamily="34" charset="0"/>
          <a:ea typeface="ＭＳ Ｐゴシック" pitchFamily="34" charset="-128"/>
        </a:defRPr>
      </a:lvl7pPr>
      <a:lvl8pPr marL="578615" algn="l" rtl="0" fontAlgn="base">
        <a:lnSpc>
          <a:spcPct val="90000"/>
        </a:lnSpc>
        <a:spcBef>
          <a:spcPct val="0"/>
        </a:spcBef>
        <a:spcAft>
          <a:spcPct val="0"/>
        </a:spcAft>
        <a:defRPr sz="929" b="1">
          <a:solidFill>
            <a:schemeClr val="bg1"/>
          </a:solidFill>
          <a:latin typeface="Arial" pitchFamily="34" charset="0"/>
          <a:ea typeface="ＭＳ Ｐゴシック" pitchFamily="34" charset="-128"/>
        </a:defRPr>
      </a:lvl8pPr>
      <a:lvl9pPr marL="771487" algn="l" rtl="0" fontAlgn="base">
        <a:lnSpc>
          <a:spcPct val="90000"/>
        </a:lnSpc>
        <a:spcBef>
          <a:spcPct val="0"/>
        </a:spcBef>
        <a:spcAft>
          <a:spcPct val="0"/>
        </a:spcAft>
        <a:defRPr sz="929" b="1">
          <a:solidFill>
            <a:schemeClr val="bg1"/>
          </a:solidFill>
          <a:latin typeface="Arial" pitchFamily="34" charset="0"/>
          <a:ea typeface="ＭＳ Ｐゴシック" pitchFamily="34" charset="-128"/>
        </a:defRPr>
      </a:lvl9pPr>
    </p:titleStyle>
    <p:bodyStyle>
      <a:lvl1pPr marL="96437" indent="-96437" algn="l" rtl="0" eaLnBrk="0" fontAlgn="base" hangingPunct="0">
        <a:lnSpc>
          <a:spcPct val="90000"/>
        </a:lnSpc>
        <a:spcBef>
          <a:spcPct val="25000"/>
        </a:spcBef>
        <a:spcAft>
          <a:spcPct val="25000"/>
        </a:spcAft>
        <a:buClr>
          <a:schemeClr val="accent1">
            <a:lumMod val="50000"/>
          </a:schemeClr>
        </a:buClr>
        <a:buSzPct val="100000"/>
        <a:buFont typeface="Wingdings" pitchFamily="2" charset="2"/>
        <a:buChar char="§"/>
        <a:defRPr sz="929">
          <a:solidFill>
            <a:srgbClr val="003366"/>
          </a:solidFill>
          <a:latin typeface="+mn-lt"/>
          <a:ea typeface="+mn-ea"/>
          <a:cs typeface="+mn-cs"/>
        </a:defRPr>
      </a:lvl1pPr>
      <a:lvl2pPr marL="193542" indent="-96437" algn="l" rtl="0" eaLnBrk="0" fontAlgn="base" hangingPunct="0">
        <a:lnSpc>
          <a:spcPct val="90000"/>
        </a:lnSpc>
        <a:spcBef>
          <a:spcPct val="5000"/>
        </a:spcBef>
        <a:spcAft>
          <a:spcPct val="25000"/>
        </a:spcAft>
        <a:buClr>
          <a:schemeClr val="accent1">
            <a:lumMod val="50000"/>
          </a:schemeClr>
        </a:buClr>
        <a:buFont typeface="Wingdings" pitchFamily="2" charset="2"/>
        <a:buChar char="§"/>
        <a:defRPr sz="844">
          <a:solidFill>
            <a:srgbClr val="003366"/>
          </a:solidFill>
          <a:latin typeface="+mn-lt"/>
          <a:ea typeface="+mn-ea"/>
        </a:defRPr>
      </a:lvl2pPr>
      <a:lvl3pPr marL="265868" indent="-71658" algn="l" rtl="0" eaLnBrk="0" fontAlgn="base" hangingPunct="0">
        <a:lnSpc>
          <a:spcPct val="90000"/>
        </a:lnSpc>
        <a:spcBef>
          <a:spcPct val="5000"/>
        </a:spcBef>
        <a:spcAft>
          <a:spcPct val="25000"/>
        </a:spcAft>
        <a:buClr>
          <a:schemeClr val="accent1">
            <a:lumMod val="50000"/>
          </a:schemeClr>
        </a:buClr>
        <a:buFont typeface="Wingdings" pitchFamily="2" charset="2"/>
        <a:buChar char="§"/>
        <a:defRPr>
          <a:solidFill>
            <a:srgbClr val="003366"/>
          </a:solidFill>
          <a:latin typeface="+mn-lt"/>
          <a:ea typeface="+mn-ea"/>
        </a:defRPr>
      </a:lvl3pPr>
      <a:lvl4pPr marL="410523" indent="-96437" algn="l" rtl="0" eaLnBrk="0" fontAlgn="base" hangingPunct="0">
        <a:lnSpc>
          <a:spcPct val="95000"/>
        </a:lnSpc>
        <a:spcBef>
          <a:spcPct val="0"/>
        </a:spcBef>
        <a:spcAft>
          <a:spcPct val="30000"/>
        </a:spcAft>
        <a:buClr>
          <a:schemeClr val="accent1">
            <a:lumMod val="50000"/>
          </a:schemeClr>
        </a:buClr>
        <a:buSzPct val="100000"/>
        <a:buFont typeface="Wingdings" pitchFamily="2" charset="2"/>
        <a:buChar char="§"/>
        <a:defRPr>
          <a:solidFill>
            <a:srgbClr val="003366"/>
          </a:solidFill>
          <a:latin typeface="+mn-lt"/>
          <a:ea typeface="+mn-ea"/>
        </a:defRPr>
      </a:lvl4pPr>
      <a:lvl5pPr marL="557184" indent="-92418" algn="l" rtl="0" eaLnBrk="0" fontAlgn="base" hangingPunct="0">
        <a:lnSpc>
          <a:spcPct val="95000"/>
        </a:lnSpc>
        <a:spcBef>
          <a:spcPct val="0"/>
        </a:spcBef>
        <a:spcAft>
          <a:spcPct val="30000"/>
        </a:spcAft>
        <a:buClr>
          <a:schemeClr val="accent1">
            <a:lumMod val="50000"/>
          </a:schemeClr>
        </a:buClr>
        <a:buFont typeface="Wingdings" pitchFamily="2" charset="2"/>
        <a:buChar char="§"/>
        <a:defRPr>
          <a:solidFill>
            <a:srgbClr val="003366"/>
          </a:solidFill>
          <a:latin typeface="+mn-lt"/>
          <a:ea typeface="+mn-ea"/>
        </a:defRPr>
      </a:lvl5pPr>
      <a:lvl6pPr marL="750056" indent="-92418" algn="l" rtl="0" fontAlgn="base">
        <a:lnSpc>
          <a:spcPct val="95000"/>
        </a:lnSpc>
        <a:spcBef>
          <a:spcPct val="0"/>
        </a:spcBef>
        <a:spcAft>
          <a:spcPct val="30000"/>
        </a:spcAft>
        <a:buClr>
          <a:schemeClr val="bg2"/>
        </a:buClr>
        <a:buFont typeface="Wingdings" pitchFamily="2" charset="2"/>
        <a:buChar char="§"/>
        <a:defRPr>
          <a:solidFill>
            <a:srgbClr val="003366"/>
          </a:solidFill>
          <a:latin typeface="+mn-lt"/>
          <a:ea typeface="+mn-ea"/>
        </a:defRPr>
      </a:lvl6pPr>
      <a:lvl7pPr marL="942929" indent="-92418" algn="l" rtl="0" fontAlgn="base">
        <a:lnSpc>
          <a:spcPct val="95000"/>
        </a:lnSpc>
        <a:spcBef>
          <a:spcPct val="0"/>
        </a:spcBef>
        <a:spcAft>
          <a:spcPct val="30000"/>
        </a:spcAft>
        <a:buClr>
          <a:schemeClr val="bg2"/>
        </a:buClr>
        <a:buFont typeface="Wingdings" pitchFamily="2" charset="2"/>
        <a:buChar char="§"/>
        <a:defRPr>
          <a:solidFill>
            <a:srgbClr val="003366"/>
          </a:solidFill>
          <a:latin typeface="+mn-lt"/>
          <a:ea typeface="+mn-ea"/>
        </a:defRPr>
      </a:lvl7pPr>
      <a:lvl8pPr marL="1135801" indent="-92418" algn="l" rtl="0" fontAlgn="base">
        <a:lnSpc>
          <a:spcPct val="95000"/>
        </a:lnSpc>
        <a:spcBef>
          <a:spcPct val="0"/>
        </a:spcBef>
        <a:spcAft>
          <a:spcPct val="30000"/>
        </a:spcAft>
        <a:buClr>
          <a:schemeClr val="bg2"/>
        </a:buClr>
        <a:buFont typeface="Wingdings" pitchFamily="2" charset="2"/>
        <a:buChar char="§"/>
        <a:defRPr>
          <a:solidFill>
            <a:srgbClr val="003366"/>
          </a:solidFill>
          <a:latin typeface="+mn-lt"/>
          <a:ea typeface="+mn-ea"/>
        </a:defRPr>
      </a:lvl8pPr>
      <a:lvl9pPr marL="1328672" indent="-92418" algn="l" rtl="0" fontAlgn="base">
        <a:lnSpc>
          <a:spcPct val="95000"/>
        </a:lnSpc>
        <a:spcBef>
          <a:spcPct val="0"/>
        </a:spcBef>
        <a:spcAft>
          <a:spcPct val="30000"/>
        </a:spcAft>
        <a:buClr>
          <a:schemeClr val="bg2"/>
        </a:buClr>
        <a:buFont typeface="Wingdings" pitchFamily="2" charset="2"/>
        <a:buChar char="§"/>
        <a:defRPr>
          <a:solidFill>
            <a:srgbClr val="003366"/>
          </a:solidFill>
          <a:latin typeface="+mn-lt"/>
          <a:ea typeface="+mn-ea"/>
        </a:defRPr>
      </a:lvl9pPr>
    </p:bodyStyle>
    <p:otherStyle>
      <a:defPPr>
        <a:defRPr lang="en-US"/>
      </a:defPPr>
      <a:lvl1pPr marL="0" algn="l" defTabSz="385743" rtl="0" eaLnBrk="1" latinLnBrk="0" hangingPunct="1">
        <a:defRPr sz="760" kern="1200">
          <a:solidFill>
            <a:schemeClr val="tx1"/>
          </a:solidFill>
          <a:latin typeface="+mn-lt"/>
          <a:ea typeface="+mn-ea"/>
          <a:cs typeface="+mn-cs"/>
        </a:defRPr>
      </a:lvl1pPr>
      <a:lvl2pPr marL="192872" algn="l" defTabSz="385743" rtl="0" eaLnBrk="1" latinLnBrk="0" hangingPunct="1">
        <a:defRPr sz="760" kern="1200">
          <a:solidFill>
            <a:schemeClr val="tx1"/>
          </a:solidFill>
          <a:latin typeface="+mn-lt"/>
          <a:ea typeface="+mn-ea"/>
          <a:cs typeface="+mn-cs"/>
        </a:defRPr>
      </a:lvl2pPr>
      <a:lvl3pPr marL="385743" algn="l" defTabSz="385743" rtl="0" eaLnBrk="1" latinLnBrk="0" hangingPunct="1">
        <a:defRPr sz="760" kern="1200">
          <a:solidFill>
            <a:schemeClr val="tx1"/>
          </a:solidFill>
          <a:latin typeface="+mn-lt"/>
          <a:ea typeface="+mn-ea"/>
          <a:cs typeface="+mn-cs"/>
        </a:defRPr>
      </a:lvl3pPr>
      <a:lvl4pPr marL="578615" algn="l" defTabSz="385743" rtl="0" eaLnBrk="1" latinLnBrk="0" hangingPunct="1">
        <a:defRPr sz="760" kern="1200">
          <a:solidFill>
            <a:schemeClr val="tx1"/>
          </a:solidFill>
          <a:latin typeface="+mn-lt"/>
          <a:ea typeface="+mn-ea"/>
          <a:cs typeface="+mn-cs"/>
        </a:defRPr>
      </a:lvl4pPr>
      <a:lvl5pPr marL="771487" algn="l" defTabSz="385743" rtl="0" eaLnBrk="1" latinLnBrk="0" hangingPunct="1">
        <a:defRPr sz="760" kern="1200">
          <a:solidFill>
            <a:schemeClr val="tx1"/>
          </a:solidFill>
          <a:latin typeface="+mn-lt"/>
          <a:ea typeface="+mn-ea"/>
          <a:cs typeface="+mn-cs"/>
        </a:defRPr>
      </a:lvl5pPr>
      <a:lvl6pPr marL="964358" algn="l" defTabSz="385743" rtl="0" eaLnBrk="1" latinLnBrk="0" hangingPunct="1">
        <a:defRPr sz="760" kern="1200">
          <a:solidFill>
            <a:schemeClr val="tx1"/>
          </a:solidFill>
          <a:latin typeface="+mn-lt"/>
          <a:ea typeface="+mn-ea"/>
          <a:cs typeface="+mn-cs"/>
        </a:defRPr>
      </a:lvl6pPr>
      <a:lvl7pPr marL="1157230" algn="l" defTabSz="385743" rtl="0" eaLnBrk="1" latinLnBrk="0" hangingPunct="1">
        <a:defRPr sz="760" kern="1200">
          <a:solidFill>
            <a:schemeClr val="tx1"/>
          </a:solidFill>
          <a:latin typeface="+mn-lt"/>
          <a:ea typeface="+mn-ea"/>
          <a:cs typeface="+mn-cs"/>
        </a:defRPr>
      </a:lvl7pPr>
      <a:lvl8pPr marL="1350101" algn="l" defTabSz="385743" rtl="0" eaLnBrk="1" latinLnBrk="0" hangingPunct="1">
        <a:defRPr sz="760" kern="1200">
          <a:solidFill>
            <a:schemeClr val="tx1"/>
          </a:solidFill>
          <a:latin typeface="+mn-lt"/>
          <a:ea typeface="+mn-ea"/>
          <a:cs typeface="+mn-cs"/>
        </a:defRPr>
      </a:lvl8pPr>
      <a:lvl9pPr marL="1542973" algn="l" defTabSz="385743" rtl="0" eaLnBrk="1" latinLnBrk="0" hangingPunct="1">
        <a:defRPr sz="7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Shape 5"/>
        <p:cNvGrpSpPr/>
        <p:nvPr/>
      </p:nvGrpSpPr>
      <p:grpSpPr>
        <a:xfrm>
          <a:off x="0" y="0"/>
          <a:ext cx="0" cy="0"/>
          <a:chOff x="0" y="0"/>
          <a:chExt cx="0" cy="0"/>
        </a:xfrm>
      </p:grpSpPr>
      <p:sp>
        <p:nvSpPr>
          <p:cNvPr id="4" name="Title Placeholder 3">
            <a:extLst>
              <a:ext uri="{FF2B5EF4-FFF2-40B4-BE49-F238E27FC236}">
                <a16:creationId xmlns:a16="http://schemas.microsoft.com/office/drawing/2014/main" id="{55D2DDA8-9227-6E4C-A606-C5B600DE1EE7}"/>
              </a:ext>
            </a:extLst>
          </p:cNvPr>
          <p:cNvSpPr>
            <a:spLocks noGrp="1"/>
          </p:cNvSpPr>
          <p:nvPr>
            <p:ph type="title"/>
          </p:nvPr>
        </p:nvSpPr>
        <p:spPr>
          <a:xfrm>
            <a:off x="1119352" y="2720253"/>
            <a:ext cx="6905296" cy="993775"/>
          </a:xfrm>
          <a:prstGeom prst="rect">
            <a:avLst/>
          </a:prstGeom>
        </p:spPr>
        <p:txBody>
          <a:bodyPr vert="horz" lIns="91440" tIns="45720" rIns="91440" bIns="45720" rtlCol="0" anchor="b" anchorCtr="0">
            <a:normAutofit/>
          </a:bodyPr>
          <a:lstStyle/>
          <a:p>
            <a:r>
              <a:rPr lang="en-US"/>
              <a:t>Click to edit title</a:t>
            </a:r>
          </a:p>
        </p:txBody>
      </p:sp>
    </p:spTree>
    <p:extLst>
      <p:ext uri="{BB962C8B-B14F-4D97-AF65-F5344CB8AC3E}">
        <p14:creationId xmlns:p14="http://schemas.microsoft.com/office/powerpoint/2010/main" val="2679425603"/>
      </p:ext>
    </p:extLst>
  </p:cSld>
  <p:clrMap bg1="lt1" tx1="dk1" bg2="dk2" tx2="lt2" accent1="accent1" accent2="accent2" accent3="accent3" accent4="accent4" accent5="accent5" accent6="accent6" hlink="hlink" folHlink="folHlink"/>
  <p:sldLayoutIdLst>
    <p:sldLayoutId id="2147483813" r:id="rId1"/>
    <p:sldLayoutId id="2147483814" r:id="rId2"/>
    <p:sldLayoutId id="2147483809" r:id="rId3"/>
    <p:sldLayoutId id="2147483810" r:id="rId4"/>
    <p:sldLayoutId id="2147483871" r:id="rId5"/>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sldNum="0" hd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None/>
        <a:defRPr sz="3600" b="1" i="0" u="none" strike="noStrike" cap="none">
          <a:solidFill>
            <a:schemeClr val="bg1"/>
          </a:solidFill>
          <a:latin typeface="Merriweather" pitchFamily="2" charset="77"/>
          <a:ea typeface="Merriweather" pitchFamily="2" charset="77"/>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49E7396F-76BB-4F40-94BE-A4A92A950417}"/>
              </a:ext>
            </a:extLst>
          </p:cNvPr>
          <p:cNvSpPr>
            <a:spLocks noGrp="1"/>
          </p:cNvSpPr>
          <p:nvPr>
            <p:ph type="title"/>
          </p:nvPr>
        </p:nvSpPr>
        <p:spPr>
          <a:xfrm>
            <a:off x="308084" y="316679"/>
            <a:ext cx="7886700" cy="392769"/>
          </a:xfrm>
          <a:prstGeom prst="rect">
            <a:avLst/>
          </a:prstGeom>
        </p:spPr>
        <p:txBody>
          <a:bodyPr vert="horz" lIns="91440" tIns="45720" rIns="91440" bIns="45720" rtlCol="0" anchor="t" anchorCtr="0">
            <a:normAutofit/>
          </a:bodyPr>
          <a:lstStyle/>
          <a:p>
            <a:r>
              <a:rPr lang="en-US" dirty="0"/>
              <a:t>INTERIOR PAGE TITLE  //  KEEP IT SHORT!</a:t>
            </a:r>
          </a:p>
        </p:txBody>
      </p:sp>
    </p:spTree>
    <p:extLst>
      <p:ext uri="{BB962C8B-B14F-4D97-AF65-F5344CB8AC3E}">
        <p14:creationId xmlns:p14="http://schemas.microsoft.com/office/powerpoint/2010/main" val="1766123166"/>
      </p:ext>
    </p:extLst>
  </p:cSld>
  <p:clrMap bg1="lt1" tx1="dk1" bg2="lt2" tx2="dk2" accent1="accent1" accent2="accent2" accent3="accent3" accent4="accent4" accent5="accent5" accent6="accent6" hlink="hlink" folHlink="folHlink"/>
  <p:sldLayoutIdLst>
    <p:sldLayoutId id="2147483747" r:id="rId1"/>
    <p:sldLayoutId id="2147483746" r:id="rId2"/>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sldNum="0" hdr="0" dt="0"/>
  <p:txStyles>
    <p:titleStyle>
      <a:lvl1pPr algn="l" defTabSz="914400" rtl="0" eaLnBrk="1" latinLnBrk="0" hangingPunct="1">
        <a:lnSpc>
          <a:spcPct val="90000"/>
        </a:lnSpc>
        <a:spcBef>
          <a:spcPct val="0"/>
        </a:spcBef>
        <a:buNone/>
        <a:defRPr sz="1800" b="1" i="0" kern="1200" cap="all" baseline="0">
          <a:solidFill>
            <a:schemeClr val="bg1"/>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BB64A9-35E6-1E40-97D3-F28311C16A44}"/>
              </a:ext>
            </a:extLst>
          </p:cNvPr>
          <p:cNvSpPr>
            <a:spLocks noGrp="1"/>
          </p:cNvSpPr>
          <p:nvPr>
            <p:ph type="title"/>
          </p:nvPr>
        </p:nvSpPr>
        <p:spPr>
          <a:xfrm>
            <a:off x="546538" y="2060233"/>
            <a:ext cx="8050924" cy="993775"/>
          </a:xfrm>
          <a:prstGeom prst="rect">
            <a:avLst/>
          </a:prstGeom>
        </p:spPr>
        <p:txBody>
          <a:bodyPr vert="horz" lIns="91440" tIns="45720" rIns="91440" bIns="45720" rtlCol="0" anchor="ctr">
            <a:noAutofit/>
          </a:bodyPr>
          <a:lstStyle/>
          <a:p>
            <a:r>
              <a:rPr lang="en-US" dirty="0"/>
              <a:t>Click to add section title</a:t>
            </a:r>
          </a:p>
        </p:txBody>
      </p:sp>
    </p:spTree>
    <p:extLst>
      <p:ext uri="{BB962C8B-B14F-4D97-AF65-F5344CB8AC3E}">
        <p14:creationId xmlns:p14="http://schemas.microsoft.com/office/powerpoint/2010/main" val="277857410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815" r:id="rId3"/>
    <p:sldLayoutId id="2147483816" r:id="rId4"/>
    <p:sldLayoutId id="2147483869" r:id="rId5"/>
    <p:sldLayoutId id="2147483884" r:id="rId6"/>
    <p:sldLayoutId id="2147483895" r:id="rId7"/>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sldNum="0" hdr="0" dt="0"/>
  <p:txStyles>
    <p:titleStyle>
      <a:lvl1pPr algn="l" defTabSz="914400" rtl="0" eaLnBrk="1" latinLnBrk="0" hangingPunct="1">
        <a:lnSpc>
          <a:spcPct val="110000"/>
        </a:lnSpc>
        <a:spcBef>
          <a:spcPct val="0"/>
        </a:spcBef>
        <a:buNone/>
        <a:defRPr sz="4000" b="1" i="0" kern="1200">
          <a:solidFill>
            <a:schemeClr val="bg1"/>
          </a:solidFill>
          <a:latin typeface="Merriweather"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BB64A9-35E6-1E40-97D3-F28311C16A44}"/>
              </a:ext>
            </a:extLst>
          </p:cNvPr>
          <p:cNvSpPr>
            <a:spLocks noGrp="1"/>
          </p:cNvSpPr>
          <p:nvPr>
            <p:ph type="title"/>
          </p:nvPr>
        </p:nvSpPr>
        <p:spPr>
          <a:xfrm>
            <a:off x="546538" y="2060233"/>
            <a:ext cx="8050924" cy="993775"/>
          </a:xfrm>
          <a:prstGeom prst="rect">
            <a:avLst/>
          </a:prstGeom>
        </p:spPr>
        <p:txBody>
          <a:bodyPr vert="horz" lIns="91440" tIns="45720" rIns="91440" bIns="45720" rtlCol="0" anchor="ctr">
            <a:noAutofit/>
          </a:bodyPr>
          <a:lstStyle/>
          <a:p>
            <a:r>
              <a:rPr lang="en-US" dirty="0"/>
              <a:t>Click to add section title</a:t>
            </a:r>
          </a:p>
        </p:txBody>
      </p:sp>
    </p:spTree>
    <p:extLst>
      <p:ext uri="{BB962C8B-B14F-4D97-AF65-F5344CB8AC3E}">
        <p14:creationId xmlns:p14="http://schemas.microsoft.com/office/powerpoint/2010/main" val="135344119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818" r:id="rId3"/>
    <p:sldLayoutId id="2147483817" r:id="rId4"/>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sldNum="0" hdr="0" dt="0"/>
  <p:txStyles>
    <p:titleStyle>
      <a:lvl1pPr algn="ctr" defTabSz="914400" rtl="0" eaLnBrk="1" latinLnBrk="0" hangingPunct="1">
        <a:lnSpc>
          <a:spcPct val="110000"/>
        </a:lnSpc>
        <a:spcBef>
          <a:spcPct val="0"/>
        </a:spcBef>
        <a:buNone/>
        <a:defRPr sz="4000" b="1" i="0" kern="1200">
          <a:solidFill>
            <a:schemeClr val="bg1"/>
          </a:solidFill>
          <a:latin typeface="Merriweather"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pic>
        <p:nvPicPr>
          <p:cNvPr id="3" name="Google Shape;500;p83">
            <a:extLst>
              <a:ext uri="{FF2B5EF4-FFF2-40B4-BE49-F238E27FC236}">
                <a16:creationId xmlns:a16="http://schemas.microsoft.com/office/drawing/2014/main" id="{54273140-59C2-1C46-B323-7D944AF86ABA}"/>
              </a:ext>
            </a:extLst>
          </p:cNvPr>
          <p:cNvPicPr preferRelativeResize="0"/>
          <p:nvPr userDrawn="1"/>
        </p:nvPicPr>
        <p:blipFill rotWithShape="1">
          <a:blip r:embed="rId6">
            <a:alphaModFix/>
          </a:blip>
          <a:srcRect/>
          <a:stretch/>
        </p:blipFill>
        <p:spPr>
          <a:xfrm>
            <a:off x="0" y="5243"/>
            <a:ext cx="9144000" cy="5138257"/>
          </a:xfrm>
          <a:prstGeom prst="rect">
            <a:avLst/>
          </a:prstGeom>
          <a:noFill/>
          <a:ln>
            <a:noFill/>
          </a:ln>
        </p:spPr>
      </p:pic>
      <p:sp>
        <p:nvSpPr>
          <p:cNvPr id="4" name="Google Shape;501;p83">
            <a:extLst>
              <a:ext uri="{FF2B5EF4-FFF2-40B4-BE49-F238E27FC236}">
                <a16:creationId xmlns:a16="http://schemas.microsoft.com/office/drawing/2014/main" id="{A65EC385-D081-694D-9D27-12617149DF90}"/>
              </a:ext>
            </a:extLst>
          </p:cNvPr>
          <p:cNvSpPr/>
          <p:nvPr userDrawn="1"/>
        </p:nvSpPr>
        <p:spPr>
          <a:xfrm>
            <a:off x="0" y="0"/>
            <a:ext cx="9144000" cy="5143500"/>
          </a:xfrm>
          <a:prstGeom prst="rect">
            <a:avLst/>
          </a:prstGeom>
          <a:solidFill>
            <a:srgbClr val="000000">
              <a:alpha val="32000"/>
            </a:srgbClr>
          </a:solidFill>
          <a:ln>
            <a:noFill/>
          </a:ln>
        </p:spPr>
        <p:txBody>
          <a:bodyPr spcFirstLastPara="1" wrap="square" lIns="91425" tIns="45700" rIns="91425" bIns="45700" numCol="1"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dirty="0">
              <a:solidFill>
                <a:srgbClr val="FFFFFF"/>
              </a:solidFill>
              <a:latin typeface="Arial"/>
              <a:ea typeface="Arial"/>
              <a:cs typeface="Arial"/>
              <a:sym typeface="Arial"/>
            </a:endParaRPr>
          </a:p>
        </p:txBody>
      </p:sp>
      <p:pic>
        <p:nvPicPr>
          <p:cNvPr id="8" name="Picture 7">
            <a:extLst>
              <a:ext uri="{FF2B5EF4-FFF2-40B4-BE49-F238E27FC236}">
                <a16:creationId xmlns:a16="http://schemas.microsoft.com/office/drawing/2014/main" id="{D4583AA9-7733-7142-8AF7-97E5B2ED573A}"/>
              </a:ext>
            </a:extLst>
          </p:cNvPr>
          <p:cNvPicPr>
            <a:picLocks noChangeAspect="1"/>
          </p:cNvPicPr>
          <p:nvPr userDrawn="1"/>
        </p:nvPicPr>
        <p:blipFill>
          <a:blip r:embed="rId7"/>
          <a:stretch>
            <a:fillRect/>
          </a:stretch>
        </p:blipFill>
        <p:spPr>
          <a:xfrm>
            <a:off x="3769196" y="447193"/>
            <a:ext cx="1605607" cy="1605607"/>
          </a:xfrm>
          <a:prstGeom prst="rect">
            <a:avLst/>
          </a:prstGeom>
        </p:spPr>
      </p:pic>
    </p:spTree>
    <p:extLst>
      <p:ext uri="{BB962C8B-B14F-4D97-AF65-F5344CB8AC3E}">
        <p14:creationId xmlns:p14="http://schemas.microsoft.com/office/powerpoint/2010/main" val="687374956"/>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sldNum="0" hdr="0" dt="0"/>
  <p:txStyles>
    <p:titleStyle>
      <a:lvl1pPr algn="ctr" defTabSz="914400" rtl="0" eaLnBrk="1" latinLnBrk="0" hangingPunct="1">
        <a:lnSpc>
          <a:spcPct val="110000"/>
        </a:lnSpc>
        <a:spcBef>
          <a:spcPct val="0"/>
        </a:spcBef>
        <a:buNone/>
        <a:defRPr sz="4000" b="1" i="0" kern="1200">
          <a:solidFill>
            <a:schemeClr val="bg1"/>
          </a:solidFill>
          <a:latin typeface="Merriweather"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BEBC32-2615-9C4D-96E2-15C8D87D3B9F}"/>
              </a:ext>
            </a:extLst>
          </p:cNvPr>
          <p:cNvSpPr/>
          <p:nvPr userDrawn="1"/>
        </p:nvSpPr>
        <p:spPr>
          <a:xfrm>
            <a:off x="0" y="-1976"/>
            <a:ext cx="9144000" cy="687776"/>
          </a:xfrm>
          <a:prstGeom prst="rect">
            <a:avLst/>
          </a:prstGeom>
          <a:solidFill>
            <a:srgbClr val="163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51" name="Rectangle 3"/>
          <p:cNvSpPr>
            <a:spLocks noGrp="1" noChangeArrowheads="1"/>
          </p:cNvSpPr>
          <p:nvPr>
            <p:ph type="title"/>
          </p:nvPr>
        </p:nvSpPr>
        <p:spPr bwMode="black">
          <a:xfrm>
            <a:off x="411481" y="228600"/>
            <a:ext cx="8343902" cy="233130"/>
          </a:xfrm>
          <a:prstGeom prst="rect">
            <a:avLst/>
          </a:prstGeom>
          <a:noFill/>
          <a:ln w="9525">
            <a:noFill/>
            <a:miter lim="800000"/>
            <a:headEnd/>
            <a:tailEnd/>
          </a:ln>
        </p:spPr>
        <p:txBody>
          <a:bodyPr vert="horz" wrap="square" lIns="0" tIns="45709" rIns="0" bIns="0" numCol="1" anchor="t" anchorCtr="0" compatLnSpc="1">
            <a:prstTxWarp prst="textNoShape">
              <a:avLst/>
            </a:prstTxWarp>
            <a:spAutoFit/>
          </a:bodyPr>
          <a:lstStyle/>
          <a:p>
            <a:pPr lvl="0"/>
            <a:r>
              <a:rPr lang="en-US" dirty="0"/>
              <a:t>Click to edit Master title style</a:t>
            </a:r>
          </a:p>
        </p:txBody>
      </p:sp>
      <p:sp>
        <p:nvSpPr>
          <p:cNvPr id="20" name="Line 9" descr="graphic line"/>
          <p:cNvSpPr>
            <a:spLocks noChangeShapeType="1"/>
          </p:cNvSpPr>
          <p:nvPr userDrawn="1"/>
        </p:nvSpPr>
        <p:spPr bwMode="auto">
          <a:xfrm>
            <a:off x="388625" y="4743450"/>
            <a:ext cx="8366759" cy="0"/>
          </a:xfrm>
          <a:prstGeom prst="line">
            <a:avLst/>
          </a:prstGeom>
          <a:noFill/>
          <a:ln w="3175" cmpd="sng">
            <a:solidFill>
              <a:srgbClr val="003366"/>
            </a:solidFill>
            <a:round/>
            <a:headEnd/>
            <a:tailEnd/>
          </a:ln>
          <a:effectLst/>
        </p:spPr>
        <p:txBody>
          <a:bodyPr lIns="0" tIns="0" rIns="0" bIns="0"/>
          <a:lstStyle/>
          <a:p>
            <a:pPr>
              <a:defRPr/>
            </a:pPr>
            <a:endParaRPr lang="en-US" sz="1050" dirty="0">
              <a:latin typeface="Arial" pitchFamily="34" charset="0"/>
            </a:endParaRPr>
          </a:p>
        </p:txBody>
      </p:sp>
      <p:sp>
        <p:nvSpPr>
          <p:cNvPr id="10" name="Rectangle 8">
            <a:extLst>
              <a:ext uri="{FF2B5EF4-FFF2-40B4-BE49-F238E27FC236}">
                <a16:creationId xmlns:a16="http://schemas.microsoft.com/office/drawing/2014/main" id="{31F29473-E2E6-F549-8803-BDCB3CB7FD67}"/>
              </a:ext>
            </a:extLst>
          </p:cNvPr>
          <p:cNvSpPr>
            <a:spLocks noGrp="1" noChangeArrowheads="1"/>
          </p:cNvSpPr>
          <p:nvPr>
            <p:ph type="sldNum" sz="quarter" idx="4"/>
          </p:nvPr>
        </p:nvSpPr>
        <p:spPr bwMode="auto">
          <a:xfrm>
            <a:off x="8553769" y="4857750"/>
            <a:ext cx="201614" cy="13716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338">
                <a:solidFill>
                  <a:srgbClr val="003366"/>
                </a:solidFill>
                <a:latin typeface="Arial" pitchFamily="34" charset="0"/>
                <a:ea typeface="+mn-ea"/>
              </a:defRPr>
            </a:lvl1pPr>
          </a:lstStyle>
          <a:p>
            <a:pPr>
              <a:defRPr/>
            </a:pPr>
            <a:fld id="{28C7FD3F-1616-4589-B1BE-A3ED2AE02632}" type="slidenum">
              <a:rPr lang="en-US" smtClean="0"/>
              <a:pPr>
                <a:defRPr/>
              </a:pPr>
              <a:t>‹#›</a:t>
            </a:fld>
            <a:endParaRPr lang="en-US" dirty="0"/>
          </a:p>
        </p:txBody>
      </p:sp>
      <p:sp>
        <p:nvSpPr>
          <p:cNvPr id="7" name="Rectangle 12">
            <a:extLst>
              <a:ext uri="{FF2B5EF4-FFF2-40B4-BE49-F238E27FC236}">
                <a16:creationId xmlns:a16="http://schemas.microsoft.com/office/drawing/2014/main" id="{ACD62210-52F4-6046-B723-D2A396229A65}"/>
              </a:ext>
            </a:extLst>
          </p:cNvPr>
          <p:cNvSpPr>
            <a:spLocks/>
          </p:cNvSpPr>
          <p:nvPr userDrawn="1"/>
        </p:nvSpPr>
        <p:spPr bwMode="auto">
          <a:xfrm>
            <a:off x="388622" y="4857750"/>
            <a:ext cx="4945379" cy="137160"/>
          </a:xfrm>
          <a:prstGeom prst="rect">
            <a:avLst/>
          </a:prstGeom>
          <a:noFill/>
          <a:ln w="6350">
            <a:noFill/>
            <a:miter lim="800000"/>
            <a:headEnd/>
            <a:tailEnd/>
          </a:ln>
        </p:spPr>
        <p:txBody>
          <a:bodyPr lIns="0" tIns="0" rIns="0" bIns="0" anchor="ctr"/>
          <a:lstStyle/>
          <a:p>
            <a:pPr marL="0" marR="0" lvl="0" indent="0" algn="l" defTabSz="514337" rtl="0" eaLnBrk="1" fontAlgn="base" latinLnBrk="0" hangingPunct="1">
              <a:lnSpc>
                <a:spcPct val="50000"/>
              </a:lnSpc>
              <a:spcBef>
                <a:spcPct val="0"/>
              </a:spcBef>
              <a:spcAft>
                <a:spcPct val="0"/>
              </a:spcAft>
              <a:buClrTx/>
              <a:buSzTx/>
              <a:buFontTx/>
              <a:buNone/>
              <a:tabLst/>
              <a:defRPr/>
            </a:pPr>
            <a:r>
              <a:rPr lang="en-US" sz="338" dirty="0">
                <a:solidFill>
                  <a:srgbClr val="003366"/>
                </a:solidFill>
                <a:latin typeface="Arial" pitchFamily="34" charset="0"/>
                <a:ea typeface="ヒラギノ角ゴ Pro W3" pitchFamily="-65" charset="-128"/>
                <a:sym typeface="Arial" pitchFamily="34" charset="0"/>
              </a:rPr>
              <a:t>DOJ  </a:t>
            </a:r>
            <a:r>
              <a:rPr lang="en-US" sz="338" kern="1200" dirty="0">
                <a:solidFill>
                  <a:srgbClr val="003366"/>
                </a:solidFill>
                <a:latin typeface="Arial" pitchFamily="34" charset="0"/>
                <a:ea typeface="ヒラギノ角ゴ Pro W3" pitchFamily="-65" charset="-128"/>
                <a:cs typeface="+mn-cs"/>
                <a:sym typeface="Arial" pitchFamily="34" charset="0"/>
              </a:rPr>
              <a:t>|  OCIO Project Title</a:t>
            </a:r>
            <a:r>
              <a:rPr lang="en-US" sz="338" kern="1200" dirty="0">
                <a:solidFill>
                  <a:srgbClr val="003366"/>
                </a:solidFill>
                <a:latin typeface="Arial" pitchFamily="34" charset="0"/>
                <a:ea typeface="ヒラギノ角ゴ Pro W3" pitchFamily="-65" charset="-128"/>
                <a:cs typeface="+mn-cs"/>
              </a:rPr>
              <a:t>		</a:t>
            </a:r>
            <a:r>
              <a:rPr lang="en-US" sz="338" kern="1200" baseline="0" dirty="0">
                <a:solidFill>
                  <a:srgbClr val="003366"/>
                </a:solidFill>
                <a:latin typeface="Arial" pitchFamily="34" charset="0"/>
                <a:ea typeface="ヒラギノ角ゴ Pro W3" pitchFamily="-65" charset="-128"/>
                <a:cs typeface="+mn-cs"/>
                <a:sym typeface="Arial" pitchFamily="34" charset="0"/>
              </a:rPr>
              <a:t>	</a:t>
            </a:r>
            <a:r>
              <a:rPr lang="en-US" sz="338" b="0" dirty="0">
                <a:solidFill>
                  <a:srgbClr val="003366"/>
                </a:solidFill>
              </a:rPr>
              <a:t>For Official Use Only</a:t>
            </a:r>
            <a:endParaRPr lang="en-US" sz="338" dirty="0">
              <a:solidFill>
                <a:srgbClr val="003366"/>
              </a:solidFill>
              <a:latin typeface="Arial" pitchFamily="34" charset="0"/>
              <a:ea typeface="ヒラギノ角ゴ Pro W3" pitchFamily="-65" charset="-128"/>
              <a:sym typeface="Arial" pitchFamily="34" charset="0"/>
            </a:endParaRPr>
          </a:p>
        </p:txBody>
      </p:sp>
    </p:spTree>
    <p:extLst>
      <p:ext uri="{BB962C8B-B14F-4D97-AF65-F5344CB8AC3E}">
        <p14:creationId xmlns:p14="http://schemas.microsoft.com/office/powerpoint/2010/main" val="2865394992"/>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Lst>
  <p:transition/>
  <p:hf sldNum="0" hdr="0" dt="0"/>
  <p:txStyles>
    <p:titleStyle>
      <a:lvl1pPr algn="l" rtl="0" eaLnBrk="0" fontAlgn="base" hangingPunct="0">
        <a:lnSpc>
          <a:spcPct val="90000"/>
        </a:lnSpc>
        <a:spcBef>
          <a:spcPct val="0"/>
        </a:spcBef>
        <a:spcAft>
          <a:spcPct val="0"/>
        </a:spcAft>
        <a:defRPr sz="1350" b="1">
          <a:solidFill>
            <a:schemeClr val="bg1"/>
          </a:solidFill>
          <a:latin typeface="+mj-lt"/>
          <a:ea typeface="+mj-ea"/>
          <a:cs typeface="+mj-cs"/>
        </a:defRPr>
      </a:lvl1pPr>
      <a:lvl2pPr algn="l" rtl="0" eaLnBrk="0" fontAlgn="base" hangingPunct="0">
        <a:lnSpc>
          <a:spcPct val="90000"/>
        </a:lnSpc>
        <a:spcBef>
          <a:spcPct val="0"/>
        </a:spcBef>
        <a:spcAft>
          <a:spcPct val="0"/>
        </a:spcAft>
        <a:defRPr sz="929" b="1">
          <a:solidFill>
            <a:schemeClr val="bg1"/>
          </a:solidFill>
          <a:latin typeface="Arial" pitchFamily="34" charset="0"/>
          <a:ea typeface="ＭＳ Ｐゴシック" pitchFamily="34" charset="-128"/>
        </a:defRPr>
      </a:lvl2pPr>
      <a:lvl3pPr algn="l" rtl="0" eaLnBrk="0" fontAlgn="base" hangingPunct="0">
        <a:lnSpc>
          <a:spcPct val="90000"/>
        </a:lnSpc>
        <a:spcBef>
          <a:spcPct val="0"/>
        </a:spcBef>
        <a:spcAft>
          <a:spcPct val="0"/>
        </a:spcAft>
        <a:defRPr sz="929" b="1">
          <a:solidFill>
            <a:schemeClr val="bg1"/>
          </a:solidFill>
          <a:latin typeface="Arial" pitchFamily="34" charset="0"/>
          <a:ea typeface="ＭＳ Ｐゴシック" pitchFamily="34" charset="-128"/>
        </a:defRPr>
      </a:lvl3pPr>
      <a:lvl4pPr algn="l" rtl="0" eaLnBrk="0" fontAlgn="base" hangingPunct="0">
        <a:lnSpc>
          <a:spcPct val="90000"/>
        </a:lnSpc>
        <a:spcBef>
          <a:spcPct val="0"/>
        </a:spcBef>
        <a:spcAft>
          <a:spcPct val="0"/>
        </a:spcAft>
        <a:defRPr sz="929" b="1">
          <a:solidFill>
            <a:schemeClr val="bg1"/>
          </a:solidFill>
          <a:latin typeface="Arial" pitchFamily="34" charset="0"/>
          <a:ea typeface="ＭＳ Ｐゴシック" pitchFamily="34" charset="-128"/>
        </a:defRPr>
      </a:lvl4pPr>
      <a:lvl5pPr algn="l" rtl="0" eaLnBrk="0" fontAlgn="base" hangingPunct="0">
        <a:lnSpc>
          <a:spcPct val="90000"/>
        </a:lnSpc>
        <a:spcBef>
          <a:spcPct val="0"/>
        </a:spcBef>
        <a:spcAft>
          <a:spcPct val="0"/>
        </a:spcAft>
        <a:defRPr sz="929" b="1">
          <a:solidFill>
            <a:schemeClr val="bg1"/>
          </a:solidFill>
          <a:latin typeface="Arial" pitchFamily="34" charset="0"/>
          <a:ea typeface="ＭＳ Ｐゴシック" pitchFamily="34" charset="-128"/>
        </a:defRPr>
      </a:lvl5pPr>
      <a:lvl6pPr marL="192876" algn="l" rtl="0" fontAlgn="base">
        <a:lnSpc>
          <a:spcPct val="90000"/>
        </a:lnSpc>
        <a:spcBef>
          <a:spcPct val="0"/>
        </a:spcBef>
        <a:spcAft>
          <a:spcPct val="0"/>
        </a:spcAft>
        <a:defRPr sz="929" b="1">
          <a:solidFill>
            <a:schemeClr val="bg1"/>
          </a:solidFill>
          <a:latin typeface="Arial" pitchFamily="34" charset="0"/>
          <a:ea typeface="ＭＳ Ｐゴシック" pitchFamily="34" charset="-128"/>
        </a:defRPr>
      </a:lvl6pPr>
      <a:lvl7pPr marL="385753" algn="l" rtl="0" fontAlgn="base">
        <a:lnSpc>
          <a:spcPct val="90000"/>
        </a:lnSpc>
        <a:spcBef>
          <a:spcPct val="0"/>
        </a:spcBef>
        <a:spcAft>
          <a:spcPct val="0"/>
        </a:spcAft>
        <a:defRPr sz="929" b="1">
          <a:solidFill>
            <a:schemeClr val="bg1"/>
          </a:solidFill>
          <a:latin typeface="Arial" pitchFamily="34" charset="0"/>
          <a:ea typeface="ＭＳ Ｐゴシック" pitchFamily="34" charset="-128"/>
        </a:defRPr>
      </a:lvl7pPr>
      <a:lvl8pPr marL="578630" algn="l" rtl="0" fontAlgn="base">
        <a:lnSpc>
          <a:spcPct val="90000"/>
        </a:lnSpc>
        <a:spcBef>
          <a:spcPct val="0"/>
        </a:spcBef>
        <a:spcAft>
          <a:spcPct val="0"/>
        </a:spcAft>
        <a:defRPr sz="929" b="1">
          <a:solidFill>
            <a:schemeClr val="bg1"/>
          </a:solidFill>
          <a:latin typeface="Arial" pitchFamily="34" charset="0"/>
          <a:ea typeface="ＭＳ Ｐゴシック" pitchFamily="34" charset="-128"/>
        </a:defRPr>
      </a:lvl8pPr>
      <a:lvl9pPr marL="771506" algn="l" rtl="0" fontAlgn="base">
        <a:lnSpc>
          <a:spcPct val="90000"/>
        </a:lnSpc>
        <a:spcBef>
          <a:spcPct val="0"/>
        </a:spcBef>
        <a:spcAft>
          <a:spcPct val="0"/>
        </a:spcAft>
        <a:defRPr sz="929" b="1">
          <a:solidFill>
            <a:schemeClr val="bg1"/>
          </a:solidFill>
          <a:latin typeface="Arial" pitchFamily="34" charset="0"/>
          <a:ea typeface="ＭＳ Ｐゴシック" pitchFamily="34" charset="-128"/>
        </a:defRPr>
      </a:lvl9pPr>
    </p:titleStyle>
    <p:bodyStyle>
      <a:lvl1pPr marL="96439" indent="-96439" algn="l" rtl="0" eaLnBrk="0" fontAlgn="base" hangingPunct="0">
        <a:lnSpc>
          <a:spcPct val="90000"/>
        </a:lnSpc>
        <a:spcBef>
          <a:spcPct val="25000"/>
        </a:spcBef>
        <a:spcAft>
          <a:spcPct val="25000"/>
        </a:spcAft>
        <a:buClr>
          <a:schemeClr val="accent1">
            <a:lumMod val="50000"/>
          </a:schemeClr>
        </a:buClr>
        <a:buSzPct val="100000"/>
        <a:buFont typeface="Wingdings" pitchFamily="2" charset="2"/>
        <a:buChar char="§"/>
        <a:defRPr sz="929">
          <a:solidFill>
            <a:srgbClr val="003366"/>
          </a:solidFill>
          <a:latin typeface="+mn-lt"/>
          <a:ea typeface="+mn-ea"/>
          <a:cs typeface="+mn-cs"/>
        </a:defRPr>
      </a:lvl1pPr>
      <a:lvl2pPr marL="193547" indent="-96439" algn="l" rtl="0" eaLnBrk="0" fontAlgn="base" hangingPunct="0">
        <a:lnSpc>
          <a:spcPct val="90000"/>
        </a:lnSpc>
        <a:spcBef>
          <a:spcPct val="5000"/>
        </a:spcBef>
        <a:spcAft>
          <a:spcPct val="25000"/>
        </a:spcAft>
        <a:buClr>
          <a:schemeClr val="accent1">
            <a:lumMod val="50000"/>
          </a:schemeClr>
        </a:buClr>
        <a:buFont typeface="Wingdings" pitchFamily="2" charset="2"/>
        <a:buChar char="§"/>
        <a:defRPr sz="844">
          <a:solidFill>
            <a:srgbClr val="003366"/>
          </a:solidFill>
          <a:latin typeface="+mn-lt"/>
          <a:ea typeface="+mn-ea"/>
        </a:defRPr>
      </a:lvl2pPr>
      <a:lvl3pPr marL="265875" indent="-71660" algn="l" rtl="0" eaLnBrk="0" fontAlgn="base" hangingPunct="0">
        <a:lnSpc>
          <a:spcPct val="90000"/>
        </a:lnSpc>
        <a:spcBef>
          <a:spcPct val="5000"/>
        </a:spcBef>
        <a:spcAft>
          <a:spcPct val="25000"/>
        </a:spcAft>
        <a:buClr>
          <a:schemeClr val="accent1">
            <a:lumMod val="50000"/>
          </a:schemeClr>
        </a:buClr>
        <a:buFont typeface="Wingdings" pitchFamily="2" charset="2"/>
        <a:buChar char="§"/>
        <a:defRPr>
          <a:solidFill>
            <a:srgbClr val="003366"/>
          </a:solidFill>
          <a:latin typeface="+mn-lt"/>
          <a:ea typeface="+mn-ea"/>
        </a:defRPr>
      </a:lvl3pPr>
      <a:lvl4pPr marL="410533" indent="-96439" algn="l" rtl="0" eaLnBrk="0" fontAlgn="base" hangingPunct="0">
        <a:lnSpc>
          <a:spcPct val="95000"/>
        </a:lnSpc>
        <a:spcBef>
          <a:spcPct val="0"/>
        </a:spcBef>
        <a:spcAft>
          <a:spcPct val="30000"/>
        </a:spcAft>
        <a:buClr>
          <a:schemeClr val="accent1">
            <a:lumMod val="50000"/>
          </a:schemeClr>
        </a:buClr>
        <a:buSzPct val="100000"/>
        <a:buFont typeface="Wingdings" pitchFamily="2" charset="2"/>
        <a:buChar char="§"/>
        <a:defRPr>
          <a:solidFill>
            <a:srgbClr val="003366"/>
          </a:solidFill>
          <a:latin typeface="+mn-lt"/>
          <a:ea typeface="+mn-ea"/>
        </a:defRPr>
      </a:lvl4pPr>
      <a:lvl5pPr marL="557198" indent="-92420" algn="l" rtl="0" eaLnBrk="0" fontAlgn="base" hangingPunct="0">
        <a:lnSpc>
          <a:spcPct val="95000"/>
        </a:lnSpc>
        <a:spcBef>
          <a:spcPct val="0"/>
        </a:spcBef>
        <a:spcAft>
          <a:spcPct val="30000"/>
        </a:spcAft>
        <a:buClr>
          <a:schemeClr val="accent1">
            <a:lumMod val="50000"/>
          </a:schemeClr>
        </a:buClr>
        <a:buFont typeface="Wingdings" pitchFamily="2" charset="2"/>
        <a:buChar char="§"/>
        <a:defRPr>
          <a:solidFill>
            <a:srgbClr val="003366"/>
          </a:solidFill>
          <a:latin typeface="+mn-lt"/>
          <a:ea typeface="+mn-ea"/>
        </a:defRPr>
      </a:lvl5pPr>
      <a:lvl6pPr marL="750075" indent="-92420" algn="l" rtl="0" fontAlgn="base">
        <a:lnSpc>
          <a:spcPct val="95000"/>
        </a:lnSpc>
        <a:spcBef>
          <a:spcPct val="0"/>
        </a:spcBef>
        <a:spcAft>
          <a:spcPct val="30000"/>
        </a:spcAft>
        <a:buClr>
          <a:schemeClr val="bg2"/>
        </a:buClr>
        <a:buFont typeface="Wingdings" pitchFamily="2" charset="2"/>
        <a:buChar char="§"/>
        <a:defRPr>
          <a:solidFill>
            <a:srgbClr val="003366"/>
          </a:solidFill>
          <a:latin typeface="+mn-lt"/>
          <a:ea typeface="+mn-ea"/>
        </a:defRPr>
      </a:lvl6pPr>
      <a:lvl7pPr marL="942952" indent="-92420" algn="l" rtl="0" fontAlgn="base">
        <a:lnSpc>
          <a:spcPct val="95000"/>
        </a:lnSpc>
        <a:spcBef>
          <a:spcPct val="0"/>
        </a:spcBef>
        <a:spcAft>
          <a:spcPct val="30000"/>
        </a:spcAft>
        <a:buClr>
          <a:schemeClr val="bg2"/>
        </a:buClr>
        <a:buFont typeface="Wingdings" pitchFamily="2" charset="2"/>
        <a:buChar char="§"/>
        <a:defRPr>
          <a:solidFill>
            <a:srgbClr val="003366"/>
          </a:solidFill>
          <a:latin typeface="+mn-lt"/>
          <a:ea typeface="+mn-ea"/>
        </a:defRPr>
      </a:lvl7pPr>
      <a:lvl8pPr marL="1135829" indent="-92420" algn="l" rtl="0" fontAlgn="base">
        <a:lnSpc>
          <a:spcPct val="95000"/>
        </a:lnSpc>
        <a:spcBef>
          <a:spcPct val="0"/>
        </a:spcBef>
        <a:spcAft>
          <a:spcPct val="30000"/>
        </a:spcAft>
        <a:buClr>
          <a:schemeClr val="bg2"/>
        </a:buClr>
        <a:buFont typeface="Wingdings" pitchFamily="2" charset="2"/>
        <a:buChar char="§"/>
        <a:defRPr>
          <a:solidFill>
            <a:srgbClr val="003366"/>
          </a:solidFill>
          <a:latin typeface="+mn-lt"/>
          <a:ea typeface="+mn-ea"/>
        </a:defRPr>
      </a:lvl8pPr>
      <a:lvl9pPr marL="1328705" indent="-92420" algn="l" rtl="0" fontAlgn="base">
        <a:lnSpc>
          <a:spcPct val="95000"/>
        </a:lnSpc>
        <a:spcBef>
          <a:spcPct val="0"/>
        </a:spcBef>
        <a:spcAft>
          <a:spcPct val="30000"/>
        </a:spcAft>
        <a:buClr>
          <a:schemeClr val="bg2"/>
        </a:buClr>
        <a:buFont typeface="Wingdings" pitchFamily="2" charset="2"/>
        <a:buChar char="§"/>
        <a:defRPr>
          <a:solidFill>
            <a:srgbClr val="003366"/>
          </a:solidFill>
          <a:latin typeface="+mn-lt"/>
          <a:ea typeface="+mn-ea"/>
        </a:defRPr>
      </a:lvl9pPr>
    </p:bodyStyle>
    <p:otherStyle>
      <a:defPPr>
        <a:defRPr lang="en-US"/>
      </a:defPPr>
      <a:lvl1pPr marL="0" algn="l" defTabSz="385753" rtl="0" eaLnBrk="1" latinLnBrk="0" hangingPunct="1">
        <a:defRPr sz="760" kern="1200">
          <a:solidFill>
            <a:schemeClr val="tx1"/>
          </a:solidFill>
          <a:latin typeface="+mn-lt"/>
          <a:ea typeface="+mn-ea"/>
          <a:cs typeface="+mn-cs"/>
        </a:defRPr>
      </a:lvl1pPr>
      <a:lvl2pPr marL="192876" algn="l" defTabSz="385753" rtl="0" eaLnBrk="1" latinLnBrk="0" hangingPunct="1">
        <a:defRPr sz="760" kern="1200">
          <a:solidFill>
            <a:schemeClr val="tx1"/>
          </a:solidFill>
          <a:latin typeface="+mn-lt"/>
          <a:ea typeface="+mn-ea"/>
          <a:cs typeface="+mn-cs"/>
        </a:defRPr>
      </a:lvl2pPr>
      <a:lvl3pPr marL="385753" algn="l" defTabSz="385753" rtl="0" eaLnBrk="1" latinLnBrk="0" hangingPunct="1">
        <a:defRPr sz="760" kern="1200">
          <a:solidFill>
            <a:schemeClr val="tx1"/>
          </a:solidFill>
          <a:latin typeface="+mn-lt"/>
          <a:ea typeface="+mn-ea"/>
          <a:cs typeface="+mn-cs"/>
        </a:defRPr>
      </a:lvl3pPr>
      <a:lvl4pPr marL="578630" algn="l" defTabSz="385753" rtl="0" eaLnBrk="1" latinLnBrk="0" hangingPunct="1">
        <a:defRPr sz="760" kern="1200">
          <a:solidFill>
            <a:schemeClr val="tx1"/>
          </a:solidFill>
          <a:latin typeface="+mn-lt"/>
          <a:ea typeface="+mn-ea"/>
          <a:cs typeface="+mn-cs"/>
        </a:defRPr>
      </a:lvl4pPr>
      <a:lvl5pPr marL="771506" algn="l" defTabSz="385753" rtl="0" eaLnBrk="1" latinLnBrk="0" hangingPunct="1">
        <a:defRPr sz="760" kern="1200">
          <a:solidFill>
            <a:schemeClr val="tx1"/>
          </a:solidFill>
          <a:latin typeface="+mn-lt"/>
          <a:ea typeface="+mn-ea"/>
          <a:cs typeface="+mn-cs"/>
        </a:defRPr>
      </a:lvl5pPr>
      <a:lvl6pPr marL="964382" algn="l" defTabSz="385753" rtl="0" eaLnBrk="1" latinLnBrk="0" hangingPunct="1">
        <a:defRPr sz="760" kern="1200">
          <a:solidFill>
            <a:schemeClr val="tx1"/>
          </a:solidFill>
          <a:latin typeface="+mn-lt"/>
          <a:ea typeface="+mn-ea"/>
          <a:cs typeface="+mn-cs"/>
        </a:defRPr>
      </a:lvl6pPr>
      <a:lvl7pPr marL="1157259" algn="l" defTabSz="385753" rtl="0" eaLnBrk="1" latinLnBrk="0" hangingPunct="1">
        <a:defRPr sz="760" kern="1200">
          <a:solidFill>
            <a:schemeClr val="tx1"/>
          </a:solidFill>
          <a:latin typeface="+mn-lt"/>
          <a:ea typeface="+mn-ea"/>
          <a:cs typeface="+mn-cs"/>
        </a:defRPr>
      </a:lvl7pPr>
      <a:lvl8pPr marL="1350135" algn="l" defTabSz="385753" rtl="0" eaLnBrk="1" latinLnBrk="0" hangingPunct="1">
        <a:defRPr sz="760" kern="1200">
          <a:solidFill>
            <a:schemeClr val="tx1"/>
          </a:solidFill>
          <a:latin typeface="+mn-lt"/>
          <a:ea typeface="+mn-ea"/>
          <a:cs typeface="+mn-cs"/>
        </a:defRPr>
      </a:lvl8pPr>
      <a:lvl9pPr marL="1543011" algn="l" defTabSz="385753" rtl="0" eaLnBrk="1" latinLnBrk="0" hangingPunct="1">
        <a:defRPr sz="7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9F1589-B797-4643-A7C4-E0481464247A}"/>
              </a:ext>
            </a:extLst>
          </p:cNvPr>
          <p:cNvSpPr txBox="1"/>
          <p:nvPr userDrawn="1"/>
        </p:nvSpPr>
        <p:spPr>
          <a:xfrm>
            <a:off x="914400" y="514353"/>
            <a:ext cx="5257800" cy="923330"/>
          </a:xfrm>
          <a:prstGeom prst="rect">
            <a:avLst/>
          </a:prstGeom>
          <a:noFill/>
        </p:spPr>
        <p:txBody>
          <a:bodyPr wrap="square" rtlCol="0">
            <a:spAutoFit/>
          </a:bodyPr>
          <a:lstStyle/>
          <a:p>
            <a:r>
              <a:rPr lang="en-US" sz="1125" b="1" kern="1200" dirty="0">
                <a:solidFill>
                  <a:schemeClr val="bg1"/>
                </a:solidFill>
                <a:effectLst/>
                <a:latin typeface="Arial" charset="0"/>
                <a:ea typeface="+mn-ea"/>
                <a:cs typeface="+mn-cs"/>
              </a:rPr>
              <a:t>Digital Accessibility</a:t>
            </a:r>
          </a:p>
          <a:p>
            <a:r>
              <a:rPr lang="en-US" sz="1125" b="1" kern="1200" dirty="0">
                <a:solidFill>
                  <a:schemeClr val="bg1"/>
                </a:solidFill>
                <a:effectLst/>
                <a:latin typeface="Arial" charset="0"/>
                <a:ea typeface="+mn-ea"/>
                <a:cs typeface="+mn-cs"/>
              </a:rPr>
              <a:t>Symposium</a:t>
            </a:r>
            <a:endParaRPr lang="en-US" sz="1050" kern="1200" dirty="0">
              <a:solidFill>
                <a:schemeClr val="bg1"/>
              </a:solidFill>
              <a:effectLst/>
              <a:latin typeface="Arial" charset="0"/>
              <a:ea typeface="+mn-ea"/>
              <a:cs typeface="+mn-cs"/>
            </a:endParaRPr>
          </a:p>
          <a:p>
            <a:r>
              <a:rPr lang="en-US" sz="1050" kern="1200" dirty="0">
                <a:solidFill>
                  <a:schemeClr val="bg1"/>
                </a:solidFill>
                <a:effectLst/>
                <a:latin typeface="Arial" charset="0"/>
                <a:ea typeface="+mn-ea"/>
                <a:cs typeface="+mn-cs"/>
              </a:rPr>
              <a:t>Ensuring 508 compliance in</a:t>
            </a:r>
          </a:p>
          <a:p>
            <a:r>
              <a:rPr lang="en-US" sz="1050" kern="1200" dirty="0">
                <a:solidFill>
                  <a:schemeClr val="bg1"/>
                </a:solidFill>
                <a:effectLst/>
                <a:latin typeface="Arial" charset="0"/>
                <a:ea typeface="+mn-ea"/>
                <a:cs typeface="+mn-cs"/>
              </a:rPr>
              <a:t>ICT systems, acquisitions,</a:t>
            </a:r>
          </a:p>
          <a:p>
            <a:r>
              <a:rPr lang="en-US" sz="1050" kern="1200" dirty="0">
                <a:solidFill>
                  <a:schemeClr val="bg1"/>
                </a:solidFill>
                <a:effectLst/>
                <a:latin typeface="Arial" charset="0"/>
                <a:ea typeface="+mn-ea"/>
                <a:cs typeface="+mn-cs"/>
              </a:rPr>
              <a:t>and electronic documents</a:t>
            </a:r>
          </a:p>
        </p:txBody>
      </p:sp>
      <p:sp>
        <p:nvSpPr>
          <p:cNvPr id="6" name="Rectangle 5">
            <a:extLst>
              <a:ext uri="{FF2B5EF4-FFF2-40B4-BE49-F238E27FC236}">
                <a16:creationId xmlns:a16="http://schemas.microsoft.com/office/drawing/2014/main" id="{8DF71D78-2C18-1E4F-8561-986AF679E273}"/>
              </a:ext>
            </a:extLst>
          </p:cNvPr>
          <p:cNvSpPr/>
          <p:nvPr userDrawn="1"/>
        </p:nvSpPr>
        <p:spPr>
          <a:xfrm>
            <a:off x="0" y="3486150"/>
            <a:ext cx="9144000" cy="15999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2" name="Rectangle 1">
            <a:extLst>
              <a:ext uri="{FF2B5EF4-FFF2-40B4-BE49-F238E27FC236}">
                <a16:creationId xmlns:a16="http://schemas.microsoft.com/office/drawing/2014/main" id="{EB017F7E-7A96-AE40-96C5-E79A684F23ED}"/>
              </a:ext>
            </a:extLst>
          </p:cNvPr>
          <p:cNvSpPr/>
          <p:nvPr userDrawn="1"/>
        </p:nvSpPr>
        <p:spPr>
          <a:xfrm>
            <a:off x="0" y="0"/>
            <a:ext cx="9144000" cy="3486150"/>
          </a:xfrm>
          <a:prstGeom prst="rect">
            <a:avLst/>
          </a:prstGeom>
          <a:solidFill>
            <a:srgbClr val="143B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solidFill>
                <a:schemeClr val="bg1">
                  <a:lumMod val="85000"/>
                </a:schemeClr>
              </a:solidFill>
            </a:endParaRPr>
          </a:p>
        </p:txBody>
      </p:sp>
      <p:pic>
        <p:nvPicPr>
          <p:cNvPr id="9" name="Picture 8">
            <a:extLst>
              <a:ext uri="{FF2B5EF4-FFF2-40B4-BE49-F238E27FC236}">
                <a16:creationId xmlns:a16="http://schemas.microsoft.com/office/drawing/2014/main" id="{212B1353-9D99-9746-B95B-84F3189E57C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5800" y="4046221"/>
            <a:ext cx="3886200" cy="634094"/>
          </a:xfrm>
          <a:prstGeom prst="rect">
            <a:avLst/>
          </a:prstGeom>
        </p:spPr>
      </p:pic>
      <p:pic>
        <p:nvPicPr>
          <p:cNvPr id="4" name="Picture 3">
            <a:extLst>
              <a:ext uri="{FF2B5EF4-FFF2-40B4-BE49-F238E27FC236}">
                <a16:creationId xmlns:a16="http://schemas.microsoft.com/office/drawing/2014/main" id="{0FAD4A46-7BDD-CA41-8D13-569ED8021AD1}"/>
              </a:ext>
            </a:extLst>
          </p:cNvPr>
          <p:cNvPicPr>
            <a:picLocks noChangeAspect="1"/>
          </p:cNvPicPr>
          <p:nvPr userDrawn="1"/>
        </p:nvPicPr>
        <p:blipFill rotWithShape="1">
          <a:blip r:embed="rId4">
            <a:alphaModFix amt="60000"/>
            <a:extLst>
              <a:ext uri="{28A0092B-C50C-407E-A947-70E740481C1C}">
                <a14:useLocalDpi xmlns:a14="http://schemas.microsoft.com/office/drawing/2010/main"/>
              </a:ext>
            </a:extLst>
          </a:blip>
          <a:srcRect l="1666"/>
          <a:stretch/>
        </p:blipFill>
        <p:spPr>
          <a:xfrm>
            <a:off x="0" y="370990"/>
            <a:ext cx="9144000" cy="3115160"/>
          </a:xfrm>
          <a:prstGeom prst="rect">
            <a:avLst/>
          </a:prstGeom>
        </p:spPr>
      </p:pic>
    </p:spTree>
    <p:extLst>
      <p:ext uri="{BB962C8B-B14F-4D97-AF65-F5344CB8AC3E}">
        <p14:creationId xmlns:p14="http://schemas.microsoft.com/office/powerpoint/2010/main" val="2700179539"/>
      </p:ext>
    </p:extLst>
  </p:cSld>
  <p:clrMap bg1="lt1" tx1="dk1" bg2="lt2" tx2="dk2" accent1="accent1" accent2="accent2" accent3="accent3" accent4="accent4" accent5="accent5" accent6="accent6" hlink="hlink" folHlink="folHlink"/>
  <p:sldLayoutIdLst>
    <p:sldLayoutId id="2147483883" r:id="rId1"/>
  </p:sldLayoutIdLst>
  <p:hf sldNum="0" hdr="0" dt="0"/>
  <p:txStyles>
    <p:titleStyle>
      <a:lvl1pPr algn="l" defTabSz="192876" rtl="0" eaLnBrk="1" latinLnBrk="0" hangingPunct="1">
        <a:spcBef>
          <a:spcPct val="0"/>
        </a:spcBef>
        <a:buNone/>
        <a:defRPr sz="2138" b="1" kern="1200">
          <a:solidFill>
            <a:schemeClr val="bg1"/>
          </a:solidFill>
          <a:latin typeface="+mj-lt"/>
          <a:ea typeface="+mj-ea"/>
          <a:cs typeface="+mj-cs"/>
        </a:defRPr>
      </a:lvl1pPr>
    </p:titleStyle>
    <p:bodyStyle>
      <a:lvl1pPr marL="144657" indent="-144657" algn="l" defTabSz="192876" rtl="0" eaLnBrk="1" latinLnBrk="0" hangingPunct="1">
        <a:spcBef>
          <a:spcPct val="20000"/>
        </a:spcBef>
        <a:buFont typeface="Arial"/>
        <a:buChar char="•"/>
        <a:defRPr sz="1350" kern="1200">
          <a:solidFill>
            <a:schemeClr val="tx1"/>
          </a:solidFill>
          <a:latin typeface="+mn-lt"/>
          <a:ea typeface="+mn-ea"/>
          <a:cs typeface="+mn-cs"/>
        </a:defRPr>
      </a:lvl1pPr>
      <a:lvl2pPr marL="313424" indent="-120548" algn="l" defTabSz="192876" rtl="0" eaLnBrk="1" latinLnBrk="0" hangingPunct="1">
        <a:spcBef>
          <a:spcPct val="20000"/>
        </a:spcBef>
        <a:buFont typeface="Arial"/>
        <a:buChar char="–"/>
        <a:defRPr sz="1181" kern="1200">
          <a:solidFill>
            <a:schemeClr val="tx1"/>
          </a:solidFill>
          <a:latin typeface="+mn-lt"/>
          <a:ea typeface="+mn-ea"/>
          <a:cs typeface="+mn-cs"/>
        </a:defRPr>
      </a:lvl2pPr>
      <a:lvl3pPr marL="482192" indent="-96439" algn="l" defTabSz="192876" rtl="0" eaLnBrk="1" latinLnBrk="0" hangingPunct="1">
        <a:spcBef>
          <a:spcPct val="20000"/>
        </a:spcBef>
        <a:buFont typeface="Arial"/>
        <a:buChar char="•"/>
        <a:defRPr sz="1013" kern="1200">
          <a:solidFill>
            <a:schemeClr val="tx1"/>
          </a:solidFill>
          <a:latin typeface="+mn-lt"/>
          <a:ea typeface="+mn-ea"/>
          <a:cs typeface="+mn-cs"/>
        </a:defRPr>
      </a:lvl3pPr>
      <a:lvl4pPr marL="675068" indent="-96439" algn="l" defTabSz="192876" rtl="0" eaLnBrk="1" latinLnBrk="0" hangingPunct="1">
        <a:spcBef>
          <a:spcPct val="20000"/>
        </a:spcBef>
        <a:buFont typeface="Arial"/>
        <a:buChar char="–"/>
        <a:defRPr sz="844" kern="1200">
          <a:solidFill>
            <a:schemeClr val="tx1"/>
          </a:solidFill>
          <a:latin typeface="+mn-lt"/>
          <a:ea typeface="+mn-ea"/>
          <a:cs typeface="+mn-cs"/>
        </a:defRPr>
      </a:lvl4pPr>
      <a:lvl5pPr marL="867944" indent="-96439" algn="l" defTabSz="192876" rtl="0" eaLnBrk="1" latinLnBrk="0" hangingPunct="1">
        <a:spcBef>
          <a:spcPct val="20000"/>
        </a:spcBef>
        <a:buFont typeface="Arial"/>
        <a:buChar char="»"/>
        <a:defRPr sz="844" kern="1200">
          <a:solidFill>
            <a:schemeClr val="tx1"/>
          </a:solidFill>
          <a:latin typeface="+mn-lt"/>
          <a:ea typeface="+mn-ea"/>
          <a:cs typeface="+mn-cs"/>
        </a:defRPr>
      </a:lvl5pPr>
      <a:lvl6pPr marL="1060821" indent="-96439" algn="l" defTabSz="192876" rtl="0" eaLnBrk="1" latinLnBrk="0" hangingPunct="1">
        <a:spcBef>
          <a:spcPct val="20000"/>
        </a:spcBef>
        <a:buFont typeface="Arial"/>
        <a:buChar char="•"/>
        <a:defRPr sz="844" kern="1200">
          <a:solidFill>
            <a:schemeClr val="tx1"/>
          </a:solidFill>
          <a:latin typeface="+mn-lt"/>
          <a:ea typeface="+mn-ea"/>
          <a:cs typeface="+mn-cs"/>
        </a:defRPr>
      </a:lvl6pPr>
      <a:lvl7pPr marL="1253697" indent="-96439" algn="l" defTabSz="192876" rtl="0" eaLnBrk="1" latinLnBrk="0" hangingPunct="1">
        <a:spcBef>
          <a:spcPct val="20000"/>
        </a:spcBef>
        <a:buFont typeface="Arial"/>
        <a:buChar char="•"/>
        <a:defRPr sz="844" kern="1200">
          <a:solidFill>
            <a:schemeClr val="tx1"/>
          </a:solidFill>
          <a:latin typeface="+mn-lt"/>
          <a:ea typeface="+mn-ea"/>
          <a:cs typeface="+mn-cs"/>
        </a:defRPr>
      </a:lvl7pPr>
      <a:lvl8pPr marL="1446574" indent="-96439" algn="l" defTabSz="192876" rtl="0" eaLnBrk="1" latinLnBrk="0" hangingPunct="1">
        <a:spcBef>
          <a:spcPct val="20000"/>
        </a:spcBef>
        <a:buFont typeface="Arial"/>
        <a:buChar char="•"/>
        <a:defRPr sz="844" kern="1200">
          <a:solidFill>
            <a:schemeClr val="tx1"/>
          </a:solidFill>
          <a:latin typeface="+mn-lt"/>
          <a:ea typeface="+mn-ea"/>
          <a:cs typeface="+mn-cs"/>
        </a:defRPr>
      </a:lvl8pPr>
      <a:lvl9pPr marL="1639451" indent="-96439" algn="l" defTabSz="192876" rtl="0" eaLnBrk="1" latinLnBrk="0" hangingPunct="1">
        <a:spcBef>
          <a:spcPct val="20000"/>
        </a:spcBef>
        <a:buFont typeface="Arial"/>
        <a:buChar char="•"/>
        <a:defRPr sz="844" kern="1200">
          <a:solidFill>
            <a:schemeClr val="tx1"/>
          </a:solidFill>
          <a:latin typeface="+mn-lt"/>
          <a:ea typeface="+mn-ea"/>
          <a:cs typeface="+mn-cs"/>
        </a:defRPr>
      </a:lvl9pPr>
    </p:bodyStyle>
    <p:otherStyle>
      <a:defPPr>
        <a:defRPr lang="en-US"/>
      </a:defPPr>
      <a:lvl1pPr marL="0" algn="l" defTabSz="192876" rtl="0" eaLnBrk="1" latinLnBrk="0" hangingPunct="1">
        <a:defRPr sz="760" kern="1200">
          <a:solidFill>
            <a:schemeClr val="tx1"/>
          </a:solidFill>
          <a:latin typeface="+mn-lt"/>
          <a:ea typeface="+mn-ea"/>
          <a:cs typeface="+mn-cs"/>
        </a:defRPr>
      </a:lvl1pPr>
      <a:lvl2pPr marL="192876" algn="l" defTabSz="192876" rtl="0" eaLnBrk="1" latinLnBrk="0" hangingPunct="1">
        <a:defRPr sz="760" kern="1200">
          <a:solidFill>
            <a:schemeClr val="tx1"/>
          </a:solidFill>
          <a:latin typeface="+mn-lt"/>
          <a:ea typeface="+mn-ea"/>
          <a:cs typeface="+mn-cs"/>
        </a:defRPr>
      </a:lvl2pPr>
      <a:lvl3pPr marL="385753" algn="l" defTabSz="192876" rtl="0" eaLnBrk="1" latinLnBrk="0" hangingPunct="1">
        <a:defRPr sz="760" kern="1200">
          <a:solidFill>
            <a:schemeClr val="tx1"/>
          </a:solidFill>
          <a:latin typeface="+mn-lt"/>
          <a:ea typeface="+mn-ea"/>
          <a:cs typeface="+mn-cs"/>
        </a:defRPr>
      </a:lvl3pPr>
      <a:lvl4pPr marL="578630" algn="l" defTabSz="192876" rtl="0" eaLnBrk="1" latinLnBrk="0" hangingPunct="1">
        <a:defRPr sz="760" kern="1200">
          <a:solidFill>
            <a:schemeClr val="tx1"/>
          </a:solidFill>
          <a:latin typeface="+mn-lt"/>
          <a:ea typeface="+mn-ea"/>
          <a:cs typeface="+mn-cs"/>
        </a:defRPr>
      </a:lvl4pPr>
      <a:lvl5pPr marL="771506" algn="l" defTabSz="192876" rtl="0" eaLnBrk="1" latinLnBrk="0" hangingPunct="1">
        <a:defRPr sz="760" kern="1200">
          <a:solidFill>
            <a:schemeClr val="tx1"/>
          </a:solidFill>
          <a:latin typeface="+mn-lt"/>
          <a:ea typeface="+mn-ea"/>
          <a:cs typeface="+mn-cs"/>
        </a:defRPr>
      </a:lvl5pPr>
      <a:lvl6pPr marL="964382" algn="l" defTabSz="192876" rtl="0" eaLnBrk="1" latinLnBrk="0" hangingPunct="1">
        <a:defRPr sz="760" kern="1200">
          <a:solidFill>
            <a:schemeClr val="tx1"/>
          </a:solidFill>
          <a:latin typeface="+mn-lt"/>
          <a:ea typeface="+mn-ea"/>
          <a:cs typeface="+mn-cs"/>
        </a:defRPr>
      </a:lvl6pPr>
      <a:lvl7pPr marL="1157259" algn="l" defTabSz="192876" rtl="0" eaLnBrk="1" latinLnBrk="0" hangingPunct="1">
        <a:defRPr sz="760" kern="1200">
          <a:solidFill>
            <a:schemeClr val="tx1"/>
          </a:solidFill>
          <a:latin typeface="+mn-lt"/>
          <a:ea typeface="+mn-ea"/>
          <a:cs typeface="+mn-cs"/>
        </a:defRPr>
      </a:lvl7pPr>
      <a:lvl8pPr marL="1350135" algn="l" defTabSz="192876" rtl="0" eaLnBrk="1" latinLnBrk="0" hangingPunct="1">
        <a:defRPr sz="760" kern="1200">
          <a:solidFill>
            <a:schemeClr val="tx1"/>
          </a:solidFill>
          <a:latin typeface="+mn-lt"/>
          <a:ea typeface="+mn-ea"/>
          <a:cs typeface="+mn-cs"/>
        </a:defRPr>
      </a:lvl8pPr>
      <a:lvl9pPr marL="1543011" algn="l" defTabSz="192876" rtl="0" eaLnBrk="1" latinLnBrk="0" hangingPunct="1">
        <a:defRPr sz="7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9F1589-B797-4643-A7C4-E0481464247A}"/>
              </a:ext>
            </a:extLst>
          </p:cNvPr>
          <p:cNvSpPr txBox="1"/>
          <p:nvPr userDrawn="1"/>
        </p:nvSpPr>
        <p:spPr>
          <a:xfrm>
            <a:off x="914400" y="514356"/>
            <a:ext cx="5257800" cy="923330"/>
          </a:xfrm>
          <a:prstGeom prst="rect">
            <a:avLst/>
          </a:prstGeom>
          <a:noFill/>
        </p:spPr>
        <p:txBody>
          <a:bodyPr wrap="square" rtlCol="0">
            <a:spAutoFit/>
          </a:bodyPr>
          <a:lstStyle/>
          <a:p>
            <a:r>
              <a:rPr lang="en-US" sz="1125" b="1" kern="1200" dirty="0">
                <a:solidFill>
                  <a:schemeClr val="bg1"/>
                </a:solidFill>
                <a:effectLst/>
                <a:latin typeface="Arial" charset="0"/>
                <a:ea typeface="+mn-ea"/>
                <a:cs typeface="+mn-cs"/>
              </a:rPr>
              <a:t>Digital Accessibility</a:t>
            </a:r>
          </a:p>
          <a:p>
            <a:r>
              <a:rPr lang="en-US" sz="1125" b="1" kern="1200" dirty="0">
                <a:solidFill>
                  <a:schemeClr val="bg1"/>
                </a:solidFill>
                <a:effectLst/>
                <a:latin typeface="Arial" charset="0"/>
                <a:ea typeface="+mn-ea"/>
                <a:cs typeface="+mn-cs"/>
              </a:rPr>
              <a:t>Symposium</a:t>
            </a:r>
            <a:endParaRPr lang="en-US" sz="1050" kern="1200" dirty="0">
              <a:solidFill>
                <a:schemeClr val="bg1"/>
              </a:solidFill>
              <a:effectLst/>
              <a:latin typeface="Arial" charset="0"/>
              <a:ea typeface="+mn-ea"/>
              <a:cs typeface="+mn-cs"/>
            </a:endParaRPr>
          </a:p>
          <a:p>
            <a:r>
              <a:rPr lang="en-US" sz="1050" kern="1200" dirty="0">
                <a:solidFill>
                  <a:schemeClr val="bg1"/>
                </a:solidFill>
                <a:effectLst/>
                <a:latin typeface="Arial" charset="0"/>
                <a:ea typeface="+mn-ea"/>
                <a:cs typeface="+mn-cs"/>
              </a:rPr>
              <a:t>Ensuring 508 compliance in</a:t>
            </a:r>
          </a:p>
          <a:p>
            <a:r>
              <a:rPr lang="en-US" sz="1050" kern="1200" dirty="0">
                <a:solidFill>
                  <a:schemeClr val="bg1"/>
                </a:solidFill>
                <a:effectLst/>
                <a:latin typeface="Arial" charset="0"/>
                <a:ea typeface="+mn-ea"/>
                <a:cs typeface="+mn-cs"/>
              </a:rPr>
              <a:t>ICT systems, acquisitions,</a:t>
            </a:r>
          </a:p>
          <a:p>
            <a:r>
              <a:rPr lang="en-US" sz="1050" kern="1200" dirty="0">
                <a:solidFill>
                  <a:schemeClr val="bg1"/>
                </a:solidFill>
                <a:effectLst/>
                <a:latin typeface="Arial" charset="0"/>
                <a:ea typeface="+mn-ea"/>
                <a:cs typeface="+mn-cs"/>
              </a:rPr>
              <a:t>and electronic documents</a:t>
            </a:r>
          </a:p>
        </p:txBody>
      </p:sp>
      <p:sp>
        <p:nvSpPr>
          <p:cNvPr id="6" name="Rectangle 5">
            <a:extLst>
              <a:ext uri="{FF2B5EF4-FFF2-40B4-BE49-F238E27FC236}">
                <a16:creationId xmlns:a16="http://schemas.microsoft.com/office/drawing/2014/main" id="{8DF71D78-2C18-1E4F-8561-986AF679E273}"/>
              </a:ext>
            </a:extLst>
          </p:cNvPr>
          <p:cNvSpPr/>
          <p:nvPr userDrawn="1"/>
        </p:nvSpPr>
        <p:spPr>
          <a:xfrm>
            <a:off x="0" y="3486150"/>
            <a:ext cx="9144000" cy="15999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 name="Rectangle 1">
            <a:extLst>
              <a:ext uri="{FF2B5EF4-FFF2-40B4-BE49-F238E27FC236}">
                <a16:creationId xmlns:a16="http://schemas.microsoft.com/office/drawing/2014/main" id="{EB017F7E-7A96-AE40-96C5-E79A684F23ED}"/>
              </a:ext>
            </a:extLst>
          </p:cNvPr>
          <p:cNvSpPr/>
          <p:nvPr userDrawn="1"/>
        </p:nvSpPr>
        <p:spPr>
          <a:xfrm>
            <a:off x="0" y="0"/>
            <a:ext cx="9144000" cy="3486150"/>
          </a:xfrm>
          <a:prstGeom prst="rect">
            <a:avLst/>
          </a:prstGeom>
          <a:solidFill>
            <a:srgbClr val="143B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bg1">
                  <a:lumMod val="85000"/>
                </a:schemeClr>
              </a:solidFill>
            </a:endParaRPr>
          </a:p>
        </p:txBody>
      </p:sp>
      <p:pic>
        <p:nvPicPr>
          <p:cNvPr id="9" name="Picture 8">
            <a:extLst>
              <a:ext uri="{FF2B5EF4-FFF2-40B4-BE49-F238E27FC236}">
                <a16:creationId xmlns:a16="http://schemas.microsoft.com/office/drawing/2014/main" id="{212B1353-9D99-9746-B95B-84F3189E57C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5800" y="4046225"/>
            <a:ext cx="3886200" cy="634094"/>
          </a:xfrm>
          <a:prstGeom prst="rect">
            <a:avLst/>
          </a:prstGeom>
        </p:spPr>
      </p:pic>
      <p:pic>
        <p:nvPicPr>
          <p:cNvPr id="4" name="Picture 3">
            <a:extLst>
              <a:ext uri="{FF2B5EF4-FFF2-40B4-BE49-F238E27FC236}">
                <a16:creationId xmlns:a16="http://schemas.microsoft.com/office/drawing/2014/main" id="{0FAD4A46-7BDD-CA41-8D13-569ED8021AD1}"/>
              </a:ext>
            </a:extLst>
          </p:cNvPr>
          <p:cNvPicPr>
            <a:picLocks noChangeAspect="1"/>
          </p:cNvPicPr>
          <p:nvPr userDrawn="1"/>
        </p:nvPicPr>
        <p:blipFill rotWithShape="1">
          <a:blip r:embed="rId4">
            <a:alphaModFix amt="60000"/>
            <a:extLst>
              <a:ext uri="{28A0092B-C50C-407E-A947-70E740481C1C}">
                <a14:useLocalDpi xmlns:a14="http://schemas.microsoft.com/office/drawing/2010/main"/>
              </a:ext>
            </a:extLst>
          </a:blip>
          <a:srcRect l="1666"/>
          <a:stretch/>
        </p:blipFill>
        <p:spPr>
          <a:xfrm>
            <a:off x="0" y="370990"/>
            <a:ext cx="9144000" cy="3115160"/>
          </a:xfrm>
          <a:prstGeom prst="rect">
            <a:avLst/>
          </a:prstGeom>
        </p:spPr>
      </p:pic>
    </p:spTree>
    <p:extLst>
      <p:ext uri="{BB962C8B-B14F-4D97-AF65-F5344CB8AC3E}">
        <p14:creationId xmlns:p14="http://schemas.microsoft.com/office/powerpoint/2010/main" val="2279647994"/>
      </p:ext>
    </p:extLst>
  </p:cSld>
  <p:clrMap bg1="lt1" tx1="dk1" bg2="lt2" tx2="dk2" accent1="accent1" accent2="accent2" accent3="accent3" accent4="accent4" accent5="accent5" accent6="accent6" hlink="hlink" folHlink="folHlink"/>
  <p:sldLayoutIdLst>
    <p:sldLayoutId id="2147483888" r:id="rId1"/>
  </p:sldLayoutIdLst>
  <p:hf hdr="0" ftr="0" dt="0"/>
  <p:txStyles>
    <p:titleStyle>
      <a:lvl1pPr algn="l" defTabSz="192872" rtl="0" eaLnBrk="1" latinLnBrk="0" hangingPunct="1">
        <a:spcBef>
          <a:spcPct val="0"/>
        </a:spcBef>
        <a:buNone/>
        <a:defRPr sz="2138" b="1" kern="1200">
          <a:solidFill>
            <a:schemeClr val="bg1"/>
          </a:solidFill>
          <a:latin typeface="+mj-lt"/>
          <a:ea typeface="+mj-ea"/>
          <a:cs typeface="+mj-cs"/>
        </a:defRPr>
      </a:lvl1pPr>
    </p:titleStyle>
    <p:bodyStyle>
      <a:lvl1pPr marL="144653" indent="-144653" algn="l" defTabSz="192872" rtl="0" eaLnBrk="1" latinLnBrk="0" hangingPunct="1">
        <a:spcBef>
          <a:spcPct val="20000"/>
        </a:spcBef>
        <a:buFont typeface="Arial"/>
        <a:buChar char="•"/>
        <a:defRPr sz="1350" kern="1200">
          <a:solidFill>
            <a:schemeClr val="tx1"/>
          </a:solidFill>
          <a:latin typeface="+mn-lt"/>
          <a:ea typeface="+mn-ea"/>
          <a:cs typeface="+mn-cs"/>
        </a:defRPr>
      </a:lvl1pPr>
      <a:lvl2pPr marL="313416" indent="-120545" algn="l" defTabSz="192872" rtl="0" eaLnBrk="1" latinLnBrk="0" hangingPunct="1">
        <a:spcBef>
          <a:spcPct val="20000"/>
        </a:spcBef>
        <a:buFont typeface="Arial"/>
        <a:buChar char="–"/>
        <a:defRPr sz="1181" kern="1200">
          <a:solidFill>
            <a:schemeClr val="tx1"/>
          </a:solidFill>
          <a:latin typeface="+mn-lt"/>
          <a:ea typeface="+mn-ea"/>
          <a:cs typeface="+mn-cs"/>
        </a:defRPr>
      </a:lvl2pPr>
      <a:lvl3pPr marL="482180" indent="-96437" algn="l" defTabSz="192872" rtl="0" eaLnBrk="1" latinLnBrk="0" hangingPunct="1">
        <a:spcBef>
          <a:spcPct val="20000"/>
        </a:spcBef>
        <a:buFont typeface="Arial"/>
        <a:buChar char="•"/>
        <a:defRPr sz="1013" kern="1200">
          <a:solidFill>
            <a:schemeClr val="tx1"/>
          </a:solidFill>
          <a:latin typeface="+mn-lt"/>
          <a:ea typeface="+mn-ea"/>
          <a:cs typeface="+mn-cs"/>
        </a:defRPr>
      </a:lvl3pPr>
      <a:lvl4pPr marL="675051" indent="-96437" algn="l" defTabSz="192872" rtl="0" eaLnBrk="1" latinLnBrk="0" hangingPunct="1">
        <a:spcBef>
          <a:spcPct val="20000"/>
        </a:spcBef>
        <a:buFont typeface="Arial"/>
        <a:buChar char="–"/>
        <a:defRPr sz="844" kern="1200">
          <a:solidFill>
            <a:schemeClr val="tx1"/>
          </a:solidFill>
          <a:latin typeface="+mn-lt"/>
          <a:ea typeface="+mn-ea"/>
          <a:cs typeface="+mn-cs"/>
        </a:defRPr>
      </a:lvl4pPr>
      <a:lvl5pPr marL="867923" indent="-96437" algn="l" defTabSz="192872" rtl="0" eaLnBrk="1" latinLnBrk="0" hangingPunct="1">
        <a:spcBef>
          <a:spcPct val="20000"/>
        </a:spcBef>
        <a:buFont typeface="Arial"/>
        <a:buChar char="»"/>
        <a:defRPr sz="844" kern="1200">
          <a:solidFill>
            <a:schemeClr val="tx1"/>
          </a:solidFill>
          <a:latin typeface="+mn-lt"/>
          <a:ea typeface="+mn-ea"/>
          <a:cs typeface="+mn-cs"/>
        </a:defRPr>
      </a:lvl5pPr>
      <a:lvl6pPr marL="1060795" indent="-96437" algn="l" defTabSz="192872" rtl="0" eaLnBrk="1" latinLnBrk="0" hangingPunct="1">
        <a:spcBef>
          <a:spcPct val="20000"/>
        </a:spcBef>
        <a:buFont typeface="Arial"/>
        <a:buChar char="•"/>
        <a:defRPr sz="844" kern="1200">
          <a:solidFill>
            <a:schemeClr val="tx1"/>
          </a:solidFill>
          <a:latin typeface="+mn-lt"/>
          <a:ea typeface="+mn-ea"/>
          <a:cs typeface="+mn-cs"/>
        </a:defRPr>
      </a:lvl6pPr>
      <a:lvl7pPr marL="1253666" indent="-96437" algn="l" defTabSz="192872" rtl="0" eaLnBrk="1" latinLnBrk="0" hangingPunct="1">
        <a:spcBef>
          <a:spcPct val="20000"/>
        </a:spcBef>
        <a:buFont typeface="Arial"/>
        <a:buChar char="•"/>
        <a:defRPr sz="844" kern="1200">
          <a:solidFill>
            <a:schemeClr val="tx1"/>
          </a:solidFill>
          <a:latin typeface="+mn-lt"/>
          <a:ea typeface="+mn-ea"/>
          <a:cs typeface="+mn-cs"/>
        </a:defRPr>
      </a:lvl7pPr>
      <a:lvl8pPr marL="1446538" indent="-96437" algn="l" defTabSz="192872" rtl="0" eaLnBrk="1" latinLnBrk="0" hangingPunct="1">
        <a:spcBef>
          <a:spcPct val="20000"/>
        </a:spcBef>
        <a:buFont typeface="Arial"/>
        <a:buChar char="•"/>
        <a:defRPr sz="844" kern="1200">
          <a:solidFill>
            <a:schemeClr val="tx1"/>
          </a:solidFill>
          <a:latin typeface="+mn-lt"/>
          <a:ea typeface="+mn-ea"/>
          <a:cs typeface="+mn-cs"/>
        </a:defRPr>
      </a:lvl8pPr>
      <a:lvl9pPr marL="1639410" indent="-96437" algn="l" defTabSz="192872" rtl="0" eaLnBrk="1" latinLnBrk="0" hangingPunct="1">
        <a:spcBef>
          <a:spcPct val="20000"/>
        </a:spcBef>
        <a:buFont typeface="Arial"/>
        <a:buChar char="•"/>
        <a:defRPr sz="844" kern="1200">
          <a:solidFill>
            <a:schemeClr val="tx1"/>
          </a:solidFill>
          <a:latin typeface="+mn-lt"/>
          <a:ea typeface="+mn-ea"/>
          <a:cs typeface="+mn-cs"/>
        </a:defRPr>
      </a:lvl9pPr>
    </p:bodyStyle>
    <p:otherStyle>
      <a:defPPr>
        <a:defRPr lang="en-US"/>
      </a:defPPr>
      <a:lvl1pPr marL="0" algn="l" defTabSz="192872" rtl="0" eaLnBrk="1" latinLnBrk="0" hangingPunct="1">
        <a:defRPr sz="760" kern="1200">
          <a:solidFill>
            <a:schemeClr val="tx1"/>
          </a:solidFill>
          <a:latin typeface="+mn-lt"/>
          <a:ea typeface="+mn-ea"/>
          <a:cs typeface="+mn-cs"/>
        </a:defRPr>
      </a:lvl1pPr>
      <a:lvl2pPr marL="192872" algn="l" defTabSz="192872" rtl="0" eaLnBrk="1" latinLnBrk="0" hangingPunct="1">
        <a:defRPr sz="760" kern="1200">
          <a:solidFill>
            <a:schemeClr val="tx1"/>
          </a:solidFill>
          <a:latin typeface="+mn-lt"/>
          <a:ea typeface="+mn-ea"/>
          <a:cs typeface="+mn-cs"/>
        </a:defRPr>
      </a:lvl2pPr>
      <a:lvl3pPr marL="385743" algn="l" defTabSz="192872" rtl="0" eaLnBrk="1" latinLnBrk="0" hangingPunct="1">
        <a:defRPr sz="760" kern="1200">
          <a:solidFill>
            <a:schemeClr val="tx1"/>
          </a:solidFill>
          <a:latin typeface="+mn-lt"/>
          <a:ea typeface="+mn-ea"/>
          <a:cs typeface="+mn-cs"/>
        </a:defRPr>
      </a:lvl3pPr>
      <a:lvl4pPr marL="578615" algn="l" defTabSz="192872" rtl="0" eaLnBrk="1" latinLnBrk="0" hangingPunct="1">
        <a:defRPr sz="760" kern="1200">
          <a:solidFill>
            <a:schemeClr val="tx1"/>
          </a:solidFill>
          <a:latin typeface="+mn-lt"/>
          <a:ea typeface="+mn-ea"/>
          <a:cs typeface="+mn-cs"/>
        </a:defRPr>
      </a:lvl4pPr>
      <a:lvl5pPr marL="771487" algn="l" defTabSz="192872" rtl="0" eaLnBrk="1" latinLnBrk="0" hangingPunct="1">
        <a:defRPr sz="760" kern="1200">
          <a:solidFill>
            <a:schemeClr val="tx1"/>
          </a:solidFill>
          <a:latin typeface="+mn-lt"/>
          <a:ea typeface="+mn-ea"/>
          <a:cs typeface="+mn-cs"/>
        </a:defRPr>
      </a:lvl5pPr>
      <a:lvl6pPr marL="964358" algn="l" defTabSz="192872" rtl="0" eaLnBrk="1" latinLnBrk="0" hangingPunct="1">
        <a:defRPr sz="760" kern="1200">
          <a:solidFill>
            <a:schemeClr val="tx1"/>
          </a:solidFill>
          <a:latin typeface="+mn-lt"/>
          <a:ea typeface="+mn-ea"/>
          <a:cs typeface="+mn-cs"/>
        </a:defRPr>
      </a:lvl6pPr>
      <a:lvl7pPr marL="1157230" algn="l" defTabSz="192872" rtl="0" eaLnBrk="1" latinLnBrk="0" hangingPunct="1">
        <a:defRPr sz="760" kern="1200">
          <a:solidFill>
            <a:schemeClr val="tx1"/>
          </a:solidFill>
          <a:latin typeface="+mn-lt"/>
          <a:ea typeface="+mn-ea"/>
          <a:cs typeface="+mn-cs"/>
        </a:defRPr>
      </a:lvl7pPr>
      <a:lvl8pPr marL="1350101" algn="l" defTabSz="192872" rtl="0" eaLnBrk="1" latinLnBrk="0" hangingPunct="1">
        <a:defRPr sz="760" kern="1200">
          <a:solidFill>
            <a:schemeClr val="tx1"/>
          </a:solidFill>
          <a:latin typeface="+mn-lt"/>
          <a:ea typeface="+mn-ea"/>
          <a:cs typeface="+mn-cs"/>
        </a:defRPr>
      </a:lvl8pPr>
      <a:lvl9pPr marL="1542973" algn="l" defTabSz="192872"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7FFFD2EB_B655D7A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7FFFD2CD_DFCE32AC.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7FFFD2EF_C1BBEB94.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microsoft.com/office/2018/10/relationships/comments" Target="../comments/modernComment_7FFFD2D8_43444CCD.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84.xml"/><Relationship Id="rId4" Type="http://schemas.openxmlformats.org/officeDocument/2006/relationships/hyperlink" Target="https://www.theguardian.com/us-news/2024/feb/18/database-police-officer-background-check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7FFFD306_C2D3D907.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microsoft.com/office/2018/10/relationships/comments" Target="../comments/modernComment_23C_225E531F.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8/10/relationships/comments" Target="../comments/modernComment_7FFFD305_14C236BE.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7FFFD2F7_D8234E32.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apnews.com/article/federal-law-enforcement-accountability-database-9e91629e99052ac91c68c3dcbd24c5f6" TargetMode="External"/><Relationship Id="rId4" Type="http://schemas.openxmlformats.org/officeDocument/2006/relationships/hyperlink" Target="https://www.theguardian.com/us-news/2024/feb/18/database-police-officer-background-check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9BE5D-7D73-F745-9F2E-C9D0E3009D44}"/>
              </a:ext>
            </a:extLst>
          </p:cNvPr>
          <p:cNvSpPr>
            <a:spLocks noGrp="1"/>
          </p:cNvSpPr>
          <p:nvPr>
            <p:ph type="title"/>
          </p:nvPr>
        </p:nvSpPr>
        <p:spPr>
          <a:xfrm>
            <a:off x="397042" y="2514005"/>
            <a:ext cx="8301790" cy="993775"/>
          </a:xfrm>
        </p:spPr>
        <p:txBody>
          <a:bodyPr>
            <a:noAutofit/>
          </a:bodyPr>
          <a:lstStyle/>
          <a:p>
            <a:r>
              <a:rPr lang="en-US" sz="2800" dirty="0"/>
              <a:t>National Law Enforcement </a:t>
            </a:r>
            <a:br>
              <a:rPr lang="en-US" sz="2800" dirty="0"/>
            </a:br>
            <a:r>
              <a:rPr lang="en-US" sz="2800" dirty="0"/>
              <a:t>Accountability Database (NLEAD): </a:t>
            </a:r>
            <a:br>
              <a:rPr lang="en-US" sz="2800" dirty="0"/>
            </a:br>
            <a:r>
              <a:rPr lang="en-US" sz="2800" dirty="0"/>
              <a:t>Handoff Document</a:t>
            </a:r>
          </a:p>
        </p:txBody>
      </p:sp>
      <p:sp>
        <p:nvSpPr>
          <p:cNvPr id="3" name="Subtitle 2">
            <a:extLst>
              <a:ext uri="{FF2B5EF4-FFF2-40B4-BE49-F238E27FC236}">
                <a16:creationId xmlns:a16="http://schemas.microsoft.com/office/drawing/2014/main" id="{1E0BD3C0-387F-D843-8414-75D41E34DCC8}"/>
              </a:ext>
            </a:extLst>
          </p:cNvPr>
          <p:cNvSpPr>
            <a:spLocks noGrp="1"/>
          </p:cNvSpPr>
          <p:nvPr>
            <p:ph type="subTitle" idx="1"/>
          </p:nvPr>
        </p:nvSpPr>
        <p:spPr/>
        <p:txBody>
          <a:bodyPr/>
          <a:lstStyle/>
          <a:p>
            <a:r>
              <a:rPr lang="en-US" dirty="0"/>
              <a:t>DRAFT: DELIBERATIVE AND PRE-DECISIONAL</a:t>
            </a:r>
          </a:p>
        </p:txBody>
      </p:sp>
      <p:sp>
        <p:nvSpPr>
          <p:cNvPr id="4" name="Text Placeholder 3">
            <a:extLst>
              <a:ext uri="{FF2B5EF4-FFF2-40B4-BE49-F238E27FC236}">
                <a16:creationId xmlns:a16="http://schemas.microsoft.com/office/drawing/2014/main" id="{E6C2CAB7-E7F6-4643-9C99-D41A746DB21D}"/>
              </a:ext>
            </a:extLst>
          </p:cNvPr>
          <p:cNvSpPr>
            <a:spLocks noGrp="1"/>
          </p:cNvSpPr>
          <p:nvPr>
            <p:ph type="body" sz="quarter" idx="11"/>
          </p:nvPr>
        </p:nvSpPr>
        <p:spPr/>
        <p:txBody>
          <a:bodyPr/>
          <a:lstStyle/>
          <a:p>
            <a:r>
              <a:rPr lang="en-US" dirty="0"/>
              <a:t>U.S. Digital Service   //  February 2024</a:t>
            </a:r>
          </a:p>
        </p:txBody>
      </p:sp>
    </p:spTree>
    <p:extLst>
      <p:ext uri="{BB962C8B-B14F-4D97-AF65-F5344CB8AC3E}">
        <p14:creationId xmlns:p14="http://schemas.microsoft.com/office/powerpoint/2010/main" val="17050775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6ACD87F4-A693-4ED8-9A4A-72AC59818E34}"/>
              </a:ext>
            </a:extLst>
          </p:cNvPr>
          <p:cNvSpPr txBox="1">
            <a:spLocks/>
          </p:cNvSpPr>
          <p:nvPr/>
        </p:nvSpPr>
        <p:spPr>
          <a:xfrm>
            <a:off x="449290" y="343529"/>
            <a:ext cx="8456231" cy="424299"/>
          </a:xfrm>
          <a:prstGeom prst="rect">
            <a:avLst/>
          </a:prstGeom>
        </p:spPr>
        <p:txBody>
          <a:bodyPr vert="horz" lIns="0" tIns="45720" rIns="91440" bIns="45720" rtlCol="0" anchor="t" anchorCtr="0">
            <a:norm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Tx/>
              <a:buSzTx/>
              <a:buFontTx/>
              <a:buNone/>
              <a:tabLst/>
              <a:defRPr sz="1800" b="1" i="0" u="none" strike="noStrike" cap="all" baseline="0">
                <a:solidFill>
                  <a:schemeClr val="bg2"/>
                </a:solidFill>
                <a:latin typeface="Source Sans Pro" panose="020B0503030403020204" pitchFamily="34" charset="0"/>
                <a:ea typeface="Source Sans Pro" panose="020B0503030403020204" pitchFamily="34" charset="0"/>
                <a:cs typeface="Arial"/>
                <a:sym typeface="Arial"/>
              </a:defRPr>
            </a:lvl1pPr>
          </a:lstStyle>
          <a:p>
            <a:r>
              <a:rPr lang="en-US" dirty="0"/>
              <a:t>Findings: EARLY Metrics SHOW Promising participation</a:t>
            </a:r>
          </a:p>
        </p:txBody>
      </p:sp>
      <p:sp>
        <p:nvSpPr>
          <p:cNvPr id="13" name="TextBox 12">
            <a:extLst>
              <a:ext uri="{FF2B5EF4-FFF2-40B4-BE49-F238E27FC236}">
                <a16:creationId xmlns:a16="http://schemas.microsoft.com/office/drawing/2014/main" id="{689237A5-1E17-4E04-8A16-594894A3598B}"/>
              </a:ext>
            </a:extLst>
          </p:cNvPr>
          <p:cNvSpPr txBox="1"/>
          <p:nvPr/>
        </p:nvSpPr>
        <p:spPr>
          <a:xfrm>
            <a:off x="4319972" y="4803998"/>
            <a:ext cx="4043129" cy="230832"/>
          </a:xfrm>
          <a:prstGeom prst="rect">
            <a:avLst/>
          </a:prstGeom>
          <a:noFill/>
        </p:spPr>
        <p:txBody>
          <a:bodyPr wrap="square" rtlCol="0">
            <a:spAutoFit/>
          </a:bodyPr>
          <a:lstStyle/>
          <a:p>
            <a:pPr algn="r"/>
            <a:r>
              <a:rPr lang="en-US" sz="900" dirty="0">
                <a:solidFill>
                  <a:srgbClr val="002060"/>
                </a:solidFill>
              </a:rPr>
              <a:t>DRAFT: DELIBERATIVE AND PRE-DECISIONAL</a:t>
            </a:r>
          </a:p>
        </p:txBody>
      </p:sp>
      <p:graphicFrame>
        <p:nvGraphicFramePr>
          <p:cNvPr id="6" name="Table 5">
            <a:extLst>
              <a:ext uri="{FF2B5EF4-FFF2-40B4-BE49-F238E27FC236}">
                <a16:creationId xmlns:a16="http://schemas.microsoft.com/office/drawing/2014/main" id="{8F7CE5E7-1AC3-432C-84BA-743EB7776069}"/>
              </a:ext>
            </a:extLst>
          </p:cNvPr>
          <p:cNvGraphicFramePr>
            <a:graphicFrameLocks noGrp="1"/>
          </p:cNvGraphicFramePr>
          <p:nvPr>
            <p:extLst>
              <p:ext uri="{D42A27DB-BD31-4B8C-83A1-F6EECF244321}">
                <p14:modId xmlns:p14="http://schemas.microsoft.com/office/powerpoint/2010/main" val="842557224"/>
              </p:ext>
            </p:extLst>
          </p:nvPr>
        </p:nvGraphicFramePr>
        <p:xfrm>
          <a:off x="575557" y="859970"/>
          <a:ext cx="7956884" cy="3583980"/>
        </p:xfrm>
        <a:graphic>
          <a:graphicData uri="http://schemas.openxmlformats.org/drawingml/2006/table">
            <a:tbl>
              <a:tblPr>
                <a:tableStyleId>{9D7B26C5-4107-4FEC-AEDC-1716B250A1EF}</a:tableStyleId>
              </a:tblPr>
              <a:tblGrid>
                <a:gridCol w="3070272">
                  <a:extLst>
                    <a:ext uri="{9D8B030D-6E8A-4147-A177-3AD203B41FA5}">
                      <a16:colId xmlns:a16="http://schemas.microsoft.com/office/drawing/2014/main" val="3587722938"/>
                    </a:ext>
                  </a:extLst>
                </a:gridCol>
                <a:gridCol w="1221653">
                  <a:extLst>
                    <a:ext uri="{9D8B030D-6E8A-4147-A177-3AD203B41FA5}">
                      <a16:colId xmlns:a16="http://schemas.microsoft.com/office/drawing/2014/main" val="3140472621"/>
                    </a:ext>
                  </a:extLst>
                </a:gridCol>
                <a:gridCol w="1221653">
                  <a:extLst>
                    <a:ext uri="{9D8B030D-6E8A-4147-A177-3AD203B41FA5}">
                      <a16:colId xmlns:a16="http://schemas.microsoft.com/office/drawing/2014/main" val="504160203"/>
                    </a:ext>
                  </a:extLst>
                </a:gridCol>
                <a:gridCol w="1221653">
                  <a:extLst>
                    <a:ext uri="{9D8B030D-6E8A-4147-A177-3AD203B41FA5}">
                      <a16:colId xmlns:a16="http://schemas.microsoft.com/office/drawing/2014/main" val="2271700666"/>
                    </a:ext>
                  </a:extLst>
                </a:gridCol>
                <a:gridCol w="1221653">
                  <a:extLst>
                    <a:ext uri="{9D8B030D-6E8A-4147-A177-3AD203B41FA5}">
                      <a16:colId xmlns:a16="http://schemas.microsoft.com/office/drawing/2014/main" val="1853086666"/>
                    </a:ext>
                  </a:extLst>
                </a:gridCol>
              </a:tblGrid>
              <a:tr h="183957">
                <a:tc gridSpan="4">
                  <a:txBody>
                    <a:bodyPr/>
                    <a:lstStyle/>
                    <a:p>
                      <a:pPr algn="ctr" fontAlgn="b"/>
                      <a:r>
                        <a:rPr lang="en-US" sz="1000" b="1" u="none" strike="noStrike" dirty="0">
                          <a:effectLst/>
                          <a:latin typeface="+mj-lt"/>
                        </a:rPr>
                        <a:t>Outcome Metrics</a:t>
                      </a:r>
                      <a:endParaRPr lang="en-US" sz="1000" b="1" u="none" strike="noStrike" dirty="0">
                        <a:effectLst/>
                        <a:latin typeface="+mj-lt"/>
                        <a:ea typeface="Source Sans Pro" panose="020B0503030403020204" pitchFamily="34" charset="0"/>
                      </a:endParaRPr>
                    </a:p>
                  </a:txBody>
                  <a:tcPr marL="0" marR="0" marT="0" marB="0" anchor="b"/>
                </a:tc>
                <a:tc hMerge="1">
                  <a:txBody>
                    <a:bodyPr/>
                    <a:lstStyle/>
                    <a:p>
                      <a:pPr algn="l" fontAlgn="b"/>
                      <a:r>
                        <a:rPr lang="en-US" sz="1000" u="none" strike="noStrike" dirty="0">
                          <a:effectLst/>
                        </a:rPr>
                        <a:t> </a:t>
                      </a:r>
                      <a:endParaRPr lang="en-US" sz="1000" b="0" i="0" u="none" strike="noStrike" dirty="0">
                        <a:solidFill>
                          <a:srgbClr val="000000"/>
                        </a:solidFill>
                        <a:effectLst/>
                        <a:latin typeface="Arial" panose="020B0604020202020204" pitchFamily="34" charset="0"/>
                      </a:endParaRPr>
                    </a:p>
                  </a:txBody>
                  <a:tcPr marL="0" marR="0" marT="0" marB="0" anchor="b"/>
                </a:tc>
                <a:tc hMerge="1">
                  <a:txBody>
                    <a:bodyPr/>
                    <a:lstStyle/>
                    <a:p>
                      <a:pPr algn="l" fontAlgn="b"/>
                      <a:r>
                        <a:rPr lang="en-US" sz="1000" u="none" strike="noStrike" dirty="0">
                          <a:effectLst/>
                        </a:rPr>
                        <a:t> </a:t>
                      </a:r>
                      <a:endParaRPr lang="en-US" sz="1000" b="0" i="0" u="none" strike="noStrike" dirty="0">
                        <a:solidFill>
                          <a:srgbClr val="000000"/>
                        </a:solidFill>
                        <a:effectLst/>
                        <a:latin typeface="Arial" panose="020B0604020202020204" pitchFamily="34" charset="0"/>
                      </a:endParaRPr>
                    </a:p>
                  </a:txBody>
                  <a:tcPr marL="0" marR="0" marT="0" marB="0" anchor="b"/>
                </a:tc>
                <a:tc hMerge="1">
                  <a:txBody>
                    <a:bodyPr/>
                    <a:lstStyle/>
                    <a:p>
                      <a:pPr algn="l" fontAlgn="b"/>
                      <a:r>
                        <a:rPr lang="en-US" sz="1000" u="none" strike="noStrike" dirty="0">
                          <a:effectLst/>
                        </a:rPr>
                        <a:t> </a:t>
                      </a:r>
                      <a:endParaRPr lang="en-US" sz="1000" b="0" i="0" u="none" strike="noStrike" dirty="0">
                        <a:solidFill>
                          <a:srgbClr val="000000"/>
                        </a:solidFill>
                        <a:effectLst/>
                        <a:latin typeface="Arial" panose="020B0604020202020204" pitchFamily="34" charset="0"/>
                      </a:endParaRPr>
                    </a:p>
                  </a:txBody>
                  <a:tcPr marL="0" marR="0" marT="0" marB="0" anchor="b"/>
                </a:tc>
                <a:tc>
                  <a:txBody>
                    <a:bodyPr/>
                    <a:lstStyle/>
                    <a:p>
                      <a:pPr algn="ctr" fontAlgn="b"/>
                      <a:endParaRPr lang="en-US" sz="1000" b="1" u="none" strike="noStrike" dirty="0">
                        <a:effectLst/>
                        <a:latin typeface="+mj-lt"/>
                        <a:ea typeface="Source Sans Pro" panose="020B0503030403020204" pitchFamily="34" charset="0"/>
                      </a:endParaRPr>
                    </a:p>
                  </a:txBody>
                  <a:tcPr marL="0" marR="0" marT="0" marB="0" anchor="b"/>
                </a:tc>
                <a:extLst>
                  <a:ext uri="{0D108BD9-81ED-4DB2-BD59-A6C34878D82A}">
                    <a16:rowId xmlns:a16="http://schemas.microsoft.com/office/drawing/2014/main" val="2320152184"/>
                  </a:ext>
                </a:extLst>
              </a:tr>
              <a:tr h="177613">
                <a:tc>
                  <a:txBody>
                    <a:bodyPr/>
                    <a:lstStyle/>
                    <a:p>
                      <a:pPr algn="l" fontAlgn="b"/>
                      <a:r>
                        <a:rPr lang="en-US" sz="1000" b="1" u="none" strike="noStrike" dirty="0">
                          <a:effectLst/>
                          <a:latin typeface="+mj-lt"/>
                        </a:rPr>
                        <a:t>Agencies with Data in Production</a:t>
                      </a:r>
                      <a:endParaRPr lang="en-US" sz="1000" b="1" i="0" u="none" strike="noStrike" dirty="0">
                        <a:solidFill>
                          <a:srgbClr val="000000"/>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tc>
                  <a:txBody>
                    <a:bodyPr/>
                    <a:lstStyle/>
                    <a:p>
                      <a:pPr algn="ctr" fontAlgn="b"/>
                      <a:r>
                        <a:rPr lang="en-US" sz="1000" b="1" u="none" strike="noStrike" dirty="0">
                          <a:effectLst/>
                          <a:latin typeface="+mj-lt"/>
                        </a:rPr>
                        <a:t>Est. Total </a:t>
                      </a:r>
                      <a:endParaRPr lang="en-US" sz="1000" b="1" i="0" u="none" strike="noStrike" dirty="0">
                        <a:solidFill>
                          <a:srgbClr val="000000"/>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tc>
                  <a:txBody>
                    <a:bodyPr/>
                    <a:lstStyle/>
                    <a:p>
                      <a:pPr algn="ctr" fontAlgn="b"/>
                      <a:r>
                        <a:rPr lang="en-US" sz="1000" b="1" u="none" strike="noStrike" dirty="0" err="1">
                          <a:solidFill>
                            <a:schemeClr val="tx1"/>
                          </a:solidFill>
                          <a:effectLst/>
                          <a:latin typeface="+mj-lt"/>
                        </a:rPr>
                        <a:t>Q4</a:t>
                      </a:r>
                      <a:r>
                        <a:rPr lang="en-US" sz="1000" b="1" u="none" strike="noStrike" dirty="0">
                          <a:solidFill>
                            <a:schemeClr val="tx1"/>
                          </a:solidFill>
                          <a:effectLst/>
                          <a:latin typeface="+mj-lt"/>
                        </a:rPr>
                        <a:t> 2023</a:t>
                      </a:r>
                      <a:endParaRPr lang="en-US" sz="1000" b="1" i="0" u="none" strike="noStrike" dirty="0">
                        <a:solidFill>
                          <a:schemeClr val="tx1"/>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tc>
                  <a:txBody>
                    <a:bodyPr/>
                    <a:lstStyle/>
                    <a:p>
                      <a:pPr algn="ctr" fontAlgn="b"/>
                      <a:r>
                        <a:rPr lang="en-US" sz="1000" b="1" u="none" strike="noStrike" dirty="0" err="1">
                          <a:solidFill>
                            <a:schemeClr val="tx1"/>
                          </a:solidFill>
                          <a:effectLst/>
                          <a:latin typeface="+mj-lt"/>
                        </a:rPr>
                        <a:t>Q1</a:t>
                      </a:r>
                      <a:r>
                        <a:rPr lang="en-US" sz="1000" b="1" u="none" strike="noStrike" dirty="0">
                          <a:solidFill>
                            <a:schemeClr val="tx1"/>
                          </a:solidFill>
                          <a:effectLst/>
                          <a:latin typeface="+mj-lt"/>
                        </a:rPr>
                        <a:t> 2024</a:t>
                      </a:r>
                      <a:endParaRPr lang="en-US" sz="1000" b="1" i="0" u="none" strike="noStrike" dirty="0">
                        <a:solidFill>
                          <a:schemeClr val="tx1"/>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tc>
                  <a:txBody>
                    <a:bodyPr/>
                    <a:lstStyle/>
                    <a:p>
                      <a:pPr algn="ctr" fontAlgn="b"/>
                      <a:r>
                        <a:rPr lang="en-US" sz="1000" b="1" i="0" u="none" strike="noStrike" dirty="0">
                          <a:solidFill>
                            <a:schemeClr val="tx1"/>
                          </a:solidFill>
                          <a:effectLst/>
                          <a:latin typeface="+mj-lt"/>
                          <a:ea typeface="Source Sans Pro" panose="020B0503030403020204" pitchFamily="34" charset="0"/>
                        </a:rPr>
                        <a:t>Increase</a:t>
                      </a:r>
                    </a:p>
                  </a:txBody>
                  <a:tcPr marL="0" marR="0" marT="0" marB="0" anchor="b">
                    <a:solidFill>
                      <a:schemeClr val="accent1">
                        <a:lumMod val="60000"/>
                        <a:lumOff val="40000"/>
                      </a:schemeClr>
                    </a:solidFill>
                  </a:tcPr>
                </a:tc>
                <a:extLst>
                  <a:ext uri="{0D108BD9-81ED-4DB2-BD59-A6C34878D82A}">
                    <a16:rowId xmlns:a16="http://schemas.microsoft.com/office/drawing/2014/main" val="2673516761"/>
                  </a:ext>
                </a:extLst>
              </a:tr>
              <a:tr h="177613">
                <a:tc>
                  <a:txBody>
                    <a:bodyPr/>
                    <a:lstStyle/>
                    <a:p>
                      <a:pPr algn="l" fontAlgn="b"/>
                      <a:r>
                        <a:rPr lang="en-US" sz="1000" u="none" strike="noStrike" dirty="0">
                          <a:effectLst/>
                          <a:latin typeface="+mj-lt"/>
                        </a:rPr>
                        <a:t>Federal Law Enforcement Agencies / Sub-Agencies</a:t>
                      </a:r>
                      <a:endParaRPr lang="en-US" sz="1000" b="0" i="0" u="none" strike="noStrike" dirty="0">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dirty="0">
                          <a:effectLst/>
                          <a:latin typeface="+mj-lt"/>
                        </a:rPr>
                        <a:t>57</a:t>
                      </a:r>
                      <a:endParaRPr lang="en-US" sz="1000" b="0" i="0" u="none" strike="noStrike" dirty="0">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b="0" i="0" u="none" strike="noStrike" dirty="0">
                          <a:solidFill>
                            <a:schemeClr val="tx1"/>
                          </a:solidFill>
                          <a:effectLst/>
                          <a:latin typeface="+mj-lt"/>
                          <a:ea typeface="Source Sans Pro" panose="020B0503030403020204" pitchFamily="34" charset="0"/>
                        </a:rPr>
                        <a:t>7</a:t>
                      </a:r>
                    </a:p>
                  </a:txBody>
                  <a:tcPr marL="0" marR="0" marT="0" marB="0" anchor="b">
                    <a:solidFill>
                      <a:schemeClr val="bg1">
                        <a:lumMod val="95000"/>
                      </a:schemeClr>
                    </a:solidFill>
                  </a:tcPr>
                </a:tc>
                <a:tc>
                  <a:txBody>
                    <a:bodyPr/>
                    <a:lstStyle/>
                    <a:p>
                      <a:pPr algn="ctr" fontAlgn="b"/>
                      <a:r>
                        <a:rPr lang="en-US" sz="1000" u="none" strike="noStrike" dirty="0">
                          <a:solidFill>
                            <a:schemeClr val="tx1"/>
                          </a:solidFill>
                          <a:effectLst/>
                          <a:latin typeface="+mj-lt"/>
                        </a:rPr>
                        <a:t> 41</a:t>
                      </a:r>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b="0" i="0" u="none" strike="noStrike" dirty="0">
                          <a:solidFill>
                            <a:schemeClr val="tx1"/>
                          </a:solidFill>
                          <a:effectLst/>
                          <a:latin typeface="+mj-lt"/>
                          <a:ea typeface="Source Sans Pro" panose="020B0503030403020204" pitchFamily="34" charset="0"/>
                        </a:rPr>
                        <a:t>+587%</a:t>
                      </a:r>
                    </a:p>
                  </a:txBody>
                  <a:tcPr marL="0" marR="0" marT="0" marB="0" anchor="b">
                    <a:solidFill>
                      <a:schemeClr val="bg1">
                        <a:lumMod val="95000"/>
                      </a:schemeClr>
                    </a:solidFill>
                  </a:tcPr>
                </a:tc>
                <a:extLst>
                  <a:ext uri="{0D108BD9-81ED-4DB2-BD59-A6C34878D82A}">
                    <a16:rowId xmlns:a16="http://schemas.microsoft.com/office/drawing/2014/main" val="51324768"/>
                  </a:ext>
                </a:extLst>
              </a:tr>
              <a:tr h="183957">
                <a:tc>
                  <a:txBody>
                    <a:bodyPr/>
                    <a:lstStyle/>
                    <a:p>
                      <a:pPr algn="l" fontAlgn="b"/>
                      <a:r>
                        <a:rPr lang="en-US" sz="1000" u="none" strike="noStrike" dirty="0">
                          <a:effectLst/>
                          <a:latin typeface="+mj-lt"/>
                        </a:rPr>
                        <a:t>Target</a:t>
                      </a:r>
                      <a:endParaRPr lang="en-US" sz="1000" b="0" i="1" u="none" strike="noStrike" dirty="0">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endParaRPr lang="en-US" sz="1000" b="0" i="0" u="none" strike="noStrike" dirty="0">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dirty="0">
                          <a:solidFill>
                            <a:schemeClr val="tx1"/>
                          </a:solidFill>
                          <a:effectLst/>
                          <a:latin typeface="+mj-lt"/>
                        </a:rPr>
                        <a:t>2</a:t>
                      </a:r>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dirty="0">
                          <a:solidFill>
                            <a:schemeClr val="tx1"/>
                          </a:solidFill>
                          <a:effectLst/>
                          <a:latin typeface="+mj-lt"/>
                        </a:rPr>
                        <a:t>15</a:t>
                      </a:r>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extLst>
                  <a:ext uri="{0D108BD9-81ED-4DB2-BD59-A6C34878D82A}">
                    <a16:rowId xmlns:a16="http://schemas.microsoft.com/office/drawing/2014/main" val="4009172300"/>
                  </a:ext>
                </a:extLst>
              </a:tr>
              <a:tr h="177613">
                <a:tc>
                  <a:txBody>
                    <a:bodyPr/>
                    <a:lstStyle/>
                    <a:p>
                      <a:pPr algn="l" fontAlgn="b"/>
                      <a:r>
                        <a:rPr lang="en-US" sz="1000" u="none" strike="noStrike">
                          <a:effectLst/>
                          <a:latin typeface="+mj-lt"/>
                        </a:rPr>
                        <a:t>Total</a:t>
                      </a:r>
                      <a:endParaRPr lang="en-US" sz="1000" b="0" i="0" u="none" strike="noStrike">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a:effectLst/>
                          <a:latin typeface="+mj-lt"/>
                        </a:rPr>
                        <a:t> </a:t>
                      </a:r>
                      <a:endParaRPr lang="en-US" sz="1000" b="0" i="0" u="none" strike="noStrike">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dirty="0">
                          <a:solidFill>
                            <a:schemeClr val="tx1"/>
                          </a:solidFill>
                          <a:effectLst/>
                          <a:latin typeface="+mj-lt"/>
                        </a:rPr>
                        <a:t>12%</a:t>
                      </a:r>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extLst>
                  <a:ext uri="{0D108BD9-81ED-4DB2-BD59-A6C34878D82A}">
                    <a16:rowId xmlns:a16="http://schemas.microsoft.com/office/drawing/2014/main" val="4286422841"/>
                  </a:ext>
                </a:extLst>
              </a:tr>
              <a:tr h="177613">
                <a:tc>
                  <a:txBody>
                    <a:bodyPr/>
                    <a:lstStyle/>
                    <a:p>
                      <a:pPr algn="l" fontAlgn="b"/>
                      <a:r>
                        <a:rPr lang="en-US" sz="1000" u="none" strike="noStrike" dirty="0">
                          <a:effectLst/>
                          <a:latin typeface="+mj-lt"/>
                        </a:rPr>
                        <a:t> </a:t>
                      </a:r>
                      <a:endParaRPr lang="en-US" sz="1000" b="0" i="0" u="none" strike="noStrike" dirty="0">
                        <a:solidFill>
                          <a:srgbClr val="000000"/>
                        </a:solidFill>
                        <a:effectLst/>
                        <a:latin typeface="+mj-lt"/>
                        <a:ea typeface="Source Sans Pro" panose="020B0503030403020204" pitchFamily="34" charset="0"/>
                      </a:endParaRPr>
                    </a:p>
                  </a:txBody>
                  <a:tcPr marL="0" marR="0" marT="0" marB="0" anchor="b"/>
                </a:tc>
                <a:tc>
                  <a:txBody>
                    <a:bodyPr/>
                    <a:lstStyle/>
                    <a:p>
                      <a:pPr algn="ctr" fontAlgn="b"/>
                      <a:r>
                        <a:rPr lang="en-US" sz="1000" u="none" strike="noStrike" dirty="0">
                          <a:effectLst/>
                          <a:latin typeface="+mj-lt"/>
                        </a:rPr>
                        <a:t> </a:t>
                      </a:r>
                      <a:endParaRPr lang="en-US" sz="1000" b="0" i="0" u="none" strike="noStrike" dirty="0">
                        <a:solidFill>
                          <a:srgbClr val="000000"/>
                        </a:solidFill>
                        <a:effectLst/>
                        <a:latin typeface="+mj-lt"/>
                        <a:ea typeface="Source Sans Pro" panose="020B0503030403020204" pitchFamily="34" charset="0"/>
                      </a:endParaRPr>
                    </a:p>
                  </a:txBody>
                  <a:tcPr marL="0" marR="0" marT="0" marB="0" anchor="b"/>
                </a:tc>
                <a:tc>
                  <a:txBody>
                    <a:bodyPr/>
                    <a:lstStyle/>
                    <a:p>
                      <a:pPr algn="ctr" fontAlgn="b"/>
                      <a:r>
                        <a:rPr lang="en-US" sz="1000" u="none" strike="noStrike" dirty="0">
                          <a:solidFill>
                            <a:schemeClr val="tx1"/>
                          </a:solidFill>
                          <a:effectLst/>
                          <a:latin typeface="+mj-lt"/>
                        </a:rPr>
                        <a:t> </a:t>
                      </a:r>
                      <a:endParaRPr lang="en-US" sz="1000" b="0" i="0" u="none" strike="noStrike" dirty="0">
                        <a:solidFill>
                          <a:schemeClr val="tx1"/>
                        </a:solidFill>
                        <a:effectLst/>
                        <a:latin typeface="+mj-lt"/>
                        <a:ea typeface="Source Sans Pro" panose="020B0503030403020204" pitchFamily="34" charset="0"/>
                      </a:endParaRPr>
                    </a:p>
                  </a:txBody>
                  <a:tcPr marL="0" marR="0" marT="0" marB="0" anchor="b"/>
                </a:tc>
                <a:tc>
                  <a:txBody>
                    <a:bodyPr/>
                    <a:lstStyle/>
                    <a:p>
                      <a:pPr algn="ctr" fontAlgn="b"/>
                      <a:r>
                        <a:rPr lang="en-US" sz="1000" u="none" strike="noStrike" dirty="0">
                          <a:solidFill>
                            <a:schemeClr val="tx1"/>
                          </a:solidFill>
                          <a:effectLst/>
                          <a:latin typeface="+mj-lt"/>
                        </a:rPr>
                        <a:t> </a:t>
                      </a:r>
                      <a:endParaRPr lang="en-US" sz="1000" b="0" i="0" u="none" strike="noStrike" dirty="0">
                        <a:solidFill>
                          <a:schemeClr val="tx1"/>
                        </a:solidFill>
                        <a:effectLst/>
                        <a:latin typeface="+mj-lt"/>
                        <a:ea typeface="Source Sans Pro" panose="020B0503030403020204" pitchFamily="34" charset="0"/>
                      </a:endParaRPr>
                    </a:p>
                  </a:txBody>
                  <a:tcPr marL="0" marR="0" marT="0" marB="0" anchor="b"/>
                </a:tc>
                <a:tc>
                  <a:txBody>
                    <a:bodyPr/>
                    <a:lstStyle/>
                    <a:p>
                      <a:pPr algn="ctr" fontAlgn="b"/>
                      <a:endParaRPr lang="en-US" sz="1000" b="0" i="0" u="none" strike="noStrike" dirty="0">
                        <a:solidFill>
                          <a:schemeClr val="tx1"/>
                        </a:solidFill>
                        <a:effectLst/>
                        <a:latin typeface="+mj-lt"/>
                        <a:ea typeface="Source Sans Pro" panose="020B0503030403020204" pitchFamily="34" charset="0"/>
                      </a:endParaRPr>
                    </a:p>
                  </a:txBody>
                  <a:tcPr marL="0" marR="0" marT="0" marB="0" anchor="b"/>
                </a:tc>
                <a:extLst>
                  <a:ext uri="{0D108BD9-81ED-4DB2-BD59-A6C34878D82A}">
                    <a16:rowId xmlns:a16="http://schemas.microsoft.com/office/drawing/2014/main" val="84509077"/>
                  </a:ext>
                </a:extLst>
              </a:tr>
              <a:tr h="177613">
                <a:tc>
                  <a:txBody>
                    <a:bodyPr/>
                    <a:lstStyle/>
                    <a:p>
                      <a:pPr algn="l" fontAlgn="b"/>
                      <a:r>
                        <a:rPr lang="en-US" sz="1000" b="1" u="none" strike="noStrike" dirty="0">
                          <a:effectLst/>
                          <a:latin typeface="+mj-lt"/>
                        </a:rPr>
                        <a:t>Records</a:t>
                      </a:r>
                      <a:endParaRPr lang="en-US" sz="1000" b="1" i="0" u="none" strike="noStrike" dirty="0">
                        <a:solidFill>
                          <a:srgbClr val="000000"/>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tc>
                  <a:txBody>
                    <a:bodyPr/>
                    <a:lstStyle/>
                    <a:p>
                      <a:pPr algn="ctr" fontAlgn="b"/>
                      <a:r>
                        <a:rPr lang="en-US" sz="1000" b="1" u="none" strike="noStrike" dirty="0">
                          <a:effectLst/>
                          <a:latin typeface="+mj-lt"/>
                        </a:rPr>
                        <a:t>Est. Total</a:t>
                      </a:r>
                      <a:endParaRPr lang="en-US" sz="1000" b="1" i="0" u="none" strike="noStrike" dirty="0">
                        <a:solidFill>
                          <a:srgbClr val="000000"/>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tc>
                  <a:txBody>
                    <a:bodyPr/>
                    <a:lstStyle/>
                    <a:p>
                      <a:pPr algn="ctr" fontAlgn="b"/>
                      <a:r>
                        <a:rPr lang="en-US" sz="1000" b="1" u="none" strike="noStrike" dirty="0" err="1">
                          <a:solidFill>
                            <a:schemeClr val="tx1"/>
                          </a:solidFill>
                          <a:effectLst/>
                          <a:latin typeface="+mj-lt"/>
                        </a:rPr>
                        <a:t>Q4</a:t>
                      </a:r>
                      <a:r>
                        <a:rPr lang="en-US" sz="1000" b="1" u="none" strike="noStrike" dirty="0">
                          <a:solidFill>
                            <a:schemeClr val="tx1"/>
                          </a:solidFill>
                          <a:effectLst/>
                          <a:latin typeface="+mj-lt"/>
                        </a:rPr>
                        <a:t> 2023</a:t>
                      </a:r>
                      <a:endParaRPr lang="en-US" sz="1000" b="1" i="0" u="none" strike="noStrike" dirty="0">
                        <a:solidFill>
                          <a:schemeClr val="tx1"/>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tc>
                  <a:txBody>
                    <a:bodyPr/>
                    <a:lstStyle/>
                    <a:p>
                      <a:pPr algn="ctr" fontAlgn="b"/>
                      <a:r>
                        <a:rPr lang="en-US" sz="1000" b="1" u="none" strike="noStrike" dirty="0" err="1">
                          <a:solidFill>
                            <a:schemeClr val="tx1"/>
                          </a:solidFill>
                          <a:effectLst/>
                          <a:latin typeface="+mj-lt"/>
                        </a:rPr>
                        <a:t>Q1</a:t>
                      </a:r>
                      <a:r>
                        <a:rPr lang="en-US" sz="1000" b="1" u="none" strike="noStrike" dirty="0">
                          <a:solidFill>
                            <a:schemeClr val="tx1"/>
                          </a:solidFill>
                          <a:effectLst/>
                          <a:latin typeface="+mj-lt"/>
                        </a:rPr>
                        <a:t> 2024</a:t>
                      </a:r>
                      <a:endParaRPr lang="en-US" sz="1000" b="1" i="0" u="none" strike="noStrike" dirty="0">
                        <a:solidFill>
                          <a:schemeClr val="tx1"/>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tc>
                  <a:txBody>
                    <a:bodyPr/>
                    <a:lstStyle/>
                    <a:p>
                      <a:pPr algn="ctr" fontAlgn="b"/>
                      <a:endParaRPr lang="en-US" sz="1000" b="1" i="0" u="none" strike="noStrike" dirty="0">
                        <a:solidFill>
                          <a:schemeClr val="tx1"/>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extLst>
                  <a:ext uri="{0D108BD9-81ED-4DB2-BD59-A6C34878D82A}">
                    <a16:rowId xmlns:a16="http://schemas.microsoft.com/office/drawing/2014/main" val="1653409878"/>
                  </a:ext>
                </a:extLst>
              </a:tr>
              <a:tr h="177613">
                <a:tc>
                  <a:txBody>
                    <a:bodyPr/>
                    <a:lstStyle/>
                    <a:p>
                      <a:pPr algn="l" fontAlgn="b"/>
                      <a:r>
                        <a:rPr lang="en-US" sz="1000" u="none" strike="noStrike" dirty="0">
                          <a:effectLst/>
                          <a:latin typeface="+mj-lt"/>
                        </a:rPr>
                        <a:t>NLEAD Records</a:t>
                      </a:r>
                      <a:endParaRPr lang="en-US" sz="1000" b="0" i="0" u="none" strike="noStrike" dirty="0">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a:effectLst/>
                          <a:latin typeface="+mj-lt"/>
                        </a:rPr>
                        <a:t>3308</a:t>
                      </a:r>
                      <a:endParaRPr lang="en-US" sz="1000" b="0" i="0" u="none" strike="noStrike">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dirty="0">
                          <a:solidFill>
                            <a:schemeClr val="tx1"/>
                          </a:solidFill>
                          <a:effectLst/>
                          <a:latin typeface="+mj-lt"/>
                        </a:rPr>
                        <a:t>381</a:t>
                      </a:r>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dirty="0">
                          <a:solidFill>
                            <a:schemeClr val="tx1"/>
                          </a:solidFill>
                          <a:effectLst/>
                          <a:latin typeface="+mj-lt"/>
                        </a:rPr>
                        <a:t> 1432</a:t>
                      </a:r>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b="0" i="0" u="none" strike="noStrike" dirty="0">
                          <a:solidFill>
                            <a:schemeClr val="tx1"/>
                          </a:solidFill>
                          <a:effectLst/>
                          <a:latin typeface="+mj-lt"/>
                          <a:ea typeface="Source Sans Pro" panose="020B0503030403020204" pitchFamily="34" charset="0"/>
                        </a:rPr>
                        <a:t>+375%</a:t>
                      </a:r>
                    </a:p>
                  </a:txBody>
                  <a:tcPr marL="0" marR="0" marT="0" marB="0" anchor="b">
                    <a:solidFill>
                      <a:schemeClr val="bg1">
                        <a:lumMod val="95000"/>
                      </a:schemeClr>
                    </a:solidFill>
                  </a:tcPr>
                </a:tc>
                <a:extLst>
                  <a:ext uri="{0D108BD9-81ED-4DB2-BD59-A6C34878D82A}">
                    <a16:rowId xmlns:a16="http://schemas.microsoft.com/office/drawing/2014/main" val="2815320092"/>
                  </a:ext>
                </a:extLst>
              </a:tr>
              <a:tr h="183957">
                <a:tc>
                  <a:txBody>
                    <a:bodyPr/>
                    <a:lstStyle/>
                    <a:p>
                      <a:pPr algn="l" fontAlgn="b"/>
                      <a:r>
                        <a:rPr lang="en-US" sz="1000" u="none" strike="noStrike" dirty="0">
                          <a:effectLst/>
                          <a:latin typeface="+mj-lt"/>
                        </a:rPr>
                        <a:t>Target</a:t>
                      </a:r>
                      <a:endParaRPr lang="en-US" sz="1000" b="0" i="1" u="none" strike="noStrike" dirty="0">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endParaRPr lang="en-US" sz="1000" b="0" i="0" u="none" strike="noStrike" dirty="0">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dirty="0">
                          <a:solidFill>
                            <a:schemeClr val="tx1"/>
                          </a:solidFill>
                          <a:effectLst/>
                          <a:latin typeface="+mj-lt"/>
                        </a:rPr>
                        <a:t>500</a:t>
                      </a:r>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dirty="0">
                          <a:solidFill>
                            <a:schemeClr val="tx1"/>
                          </a:solidFill>
                          <a:effectLst/>
                          <a:latin typeface="+mj-lt"/>
                        </a:rPr>
                        <a:t>3000</a:t>
                      </a:r>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extLst>
                  <a:ext uri="{0D108BD9-81ED-4DB2-BD59-A6C34878D82A}">
                    <a16:rowId xmlns:a16="http://schemas.microsoft.com/office/drawing/2014/main" val="1304179309"/>
                  </a:ext>
                </a:extLst>
              </a:tr>
              <a:tr h="177613">
                <a:tc>
                  <a:txBody>
                    <a:bodyPr/>
                    <a:lstStyle/>
                    <a:p>
                      <a:pPr algn="l" fontAlgn="b"/>
                      <a:r>
                        <a:rPr lang="en-US" sz="1000" u="none" strike="noStrike" dirty="0">
                          <a:effectLst/>
                          <a:latin typeface="+mj-lt"/>
                        </a:rPr>
                        <a:t>Total</a:t>
                      </a:r>
                      <a:endParaRPr lang="en-US" sz="1000" b="0" i="0" u="none" strike="noStrike" dirty="0">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dirty="0">
                          <a:effectLst/>
                          <a:latin typeface="+mj-lt"/>
                        </a:rPr>
                        <a:t> </a:t>
                      </a:r>
                      <a:endParaRPr lang="en-US" sz="1000" b="0" i="0" u="none" strike="noStrike" dirty="0">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a:solidFill>
                            <a:schemeClr val="tx1"/>
                          </a:solidFill>
                          <a:effectLst/>
                          <a:latin typeface="+mj-lt"/>
                        </a:rPr>
                        <a:t>76%</a:t>
                      </a:r>
                      <a:endParaRPr lang="en-US" sz="1000" b="0" i="0" u="none" strike="noStrike">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dirty="0">
                          <a:solidFill>
                            <a:schemeClr val="tx1"/>
                          </a:solidFill>
                          <a:effectLst/>
                          <a:latin typeface="+mj-lt"/>
                        </a:rPr>
                        <a:t> TBD</a:t>
                      </a:r>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extLst>
                  <a:ext uri="{0D108BD9-81ED-4DB2-BD59-A6C34878D82A}">
                    <a16:rowId xmlns:a16="http://schemas.microsoft.com/office/drawing/2014/main" val="2428743150"/>
                  </a:ext>
                </a:extLst>
              </a:tr>
              <a:tr h="177613">
                <a:tc>
                  <a:txBody>
                    <a:bodyPr/>
                    <a:lstStyle/>
                    <a:p>
                      <a:pPr algn="l" fontAlgn="b"/>
                      <a:r>
                        <a:rPr lang="en-US" sz="1000" u="none" strike="noStrike" dirty="0">
                          <a:effectLst/>
                          <a:latin typeface="+mj-lt"/>
                        </a:rPr>
                        <a:t> </a:t>
                      </a:r>
                      <a:endParaRPr lang="en-US" sz="1000" b="0" i="0" u="none" strike="noStrike" dirty="0">
                        <a:solidFill>
                          <a:srgbClr val="000000"/>
                        </a:solidFill>
                        <a:effectLst/>
                        <a:latin typeface="+mj-lt"/>
                        <a:ea typeface="Source Sans Pro" panose="020B0503030403020204" pitchFamily="34" charset="0"/>
                      </a:endParaRPr>
                    </a:p>
                  </a:txBody>
                  <a:tcPr marL="0" marR="0" marT="0" marB="0" anchor="b"/>
                </a:tc>
                <a:tc>
                  <a:txBody>
                    <a:bodyPr/>
                    <a:lstStyle/>
                    <a:p>
                      <a:pPr algn="ctr" fontAlgn="b"/>
                      <a:r>
                        <a:rPr lang="en-US" sz="1000" u="none" strike="noStrike">
                          <a:effectLst/>
                          <a:latin typeface="+mj-lt"/>
                        </a:rPr>
                        <a:t> </a:t>
                      </a:r>
                      <a:endParaRPr lang="en-US" sz="1000" b="0" i="0" u="none" strike="noStrike">
                        <a:solidFill>
                          <a:srgbClr val="000000"/>
                        </a:solidFill>
                        <a:effectLst/>
                        <a:latin typeface="+mj-lt"/>
                        <a:ea typeface="Source Sans Pro" panose="020B0503030403020204" pitchFamily="34" charset="0"/>
                      </a:endParaRPr>
                    </a:p>
                  </a:txBody>
                  <a:tcPr marL="0" marR="0" marT="0" marB="0" anchor="b"/>
                </a:tc>
                <a:tc>
                  <a:txBody>
                    <a:bodyPr/>
                    <a:lstStyle/>
                    <a:p>
                      <a:pPr algn="ctr" fontAlgn="b"/>
                      <a:r>
                        <a:rPr lang="en-US" sz="1000" u="none" strike="noStrike" dirty="0">
                          <a:solidFill>
                            <a:schemeClr val="tx1"/>
                          </a:solidFill>
                          <a:effectLst/>
                          <a:latin typeface="+mj-lt"/>
                        </a:rPr>
                        <a:t> </a:t>
                      </a:r>
                      <a:endParaRPr lang="en-US" sz="1000" b="0" i="0" u="none" strike="noStrike" dirty="0">
                        <a:solidFill>
                          <a:schemeClr val="tx1"/>
                        </a:solidFill>
                        <a:effectLst/>
                        <a:latin typeface="+mj-lt"/>
                        <a:ea typeface="Source Sans Pro" panose="020B0503030403020204" pitchFamily="34" charset="0"/>
                      </a:endParaRPr>
                    </a:p>
                  </a:txBody>
                  <a:tcPr marL="0" marR="0" marT="0" marB="0" anchor="b"/>
                </a:tc>
                <a:tc>
                  <a:txBody>
                    <a:bodyPr/>
                    <a:lstStyle/>
                    <a:p>
                      <a:pPr algn="ctr" fontAlgn="b"/>
                      <a:r>
                        <a:rPr lang="en-US" sz="1000" u="none" strike="noStrike" dirty="0">
                          <a:solidFill>
                            <a:schemeClr val="tx1"/>
                          </a:solidFill>
                          <a:effectLst/>
                          <a:latin typeface="+mj-lt"/>
                        </a:rPr>
                        <a:t> </a:t>
                      </a:r>
                      <a:endParaRPr lang="en-US" sz="1000" b="0" i="0" u="none" strike="noStrike" dirty="0">
                        <a:solidFill>
                          <a:schemeClr val="tx1"/>
                        </a:solidFill>
                        <a:effectLst/>
                        <a:latin typeface="+mj-lt"/>
                        <a:ea typeface="Source Sans Pro" panose="020B0503030403020204" pitchFamily="34" charset="0"/>
                      </a:endParaRPr>
                    </a:p>
                  </a:txBody>
                  <a:tcPr marL="0" marR="0" marT="0" marB="0" anchor="b"/>
                </a:tc>
                <a:tc>
                  <a:txBody>
                    <a:bodyPr/>
                    <a:lstStyle/>
                    <a:p>
                      <a:pPr algn="ctr" fontAlgn="b"/>
                      <a:endParaRPr lang="en-US" sz="1000" b="0" i="0" u="none" strike="noStrike" dirty="0">
                        <a:solidFill>
                          <a:schemeClr val="tx1"/>
                        </a:solidFill>
                        <a:effectLst/>
                        <a:latin typeface="+mj-lt"/>
                        <a:ea typeface="Source Sans Pro" panose="020B0503030403020204" pitchFamily="34" charset="0"/>
                      </a:endParaRPr>
                    </a:p>
                  </a:txBody>
                  <a:tcPr marL="0" marR="0" marT="0" marB="0" anchor="b"/>
                </a:tc>
                <a:extLst>
                  <a:ext uri="{0D108BD9-81ED-4DB2-BD59-A6C34878D82A}">
                    <a16:rowId xmlns:a16="http://schemas.microsoft.com/office/drawing/2014/main" val="1030714582"/>
                  </a:ext>
                </a:extLst>
              </a:tr>
              <a:tr h="177613">
                <a:tc>
                  <a:txBody>
                    <a:bodyPr/>
                    <a:lstStyle/>
                    <a:p>
                      <a:pPr algn="l" fontAlgn="b"/>
                      <a:r>
                        <a:rPr lang="en-US" sz="1000" b="1" u="none" strike="noStrike" dirty="0">
                          <a:effectLst/>
                          <a:latin typeface="+mj-lt"/>
                        </a:rPr>
                        <a:t>Users</a:t>
                      </a:r>
                      <a:endParaRPr lang="en-US" sz="1000" b="1" i="0" u="none" strike="noStrike" dirty="0">
                        <a:solidFill>
                          <a:srgbClr val="000000"/>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tc>
                  <a:txBody>
                    <a:bodyPr/>
                    <a:lstStyle/>
                    <a:p>
                      <a:pPr algn="ctr" fontAlgn="b"/>
                      <a:r>
                        <a:rPr lang="en-US" sz="1000" b="1" u="none" strike="noStrike" dirty="0">
                          <a:effectLst/>
                          <a:latin typeface="+mj-lt"/>
                        </a:rPr>
                        <a:t>Est. Total</a:t>
                      </a:r>
                      <a:endParaRPr lang="en-US" sz="1000" b="1" i="0" u="none" strike="noStrike" dirty="0">
                        <a:solidFill>
                          <a:srgbClr val="000000"/>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tc>
                  <a:txBody>
                    <a:bodyPr/>
                    <a:lstStyle/>
                    <a:p>
                      <a:pPr algn="ctr" fontAlgn="b"/>
                      <a:r>
                        <a:rPr lang="en-US" sz="1000" b="1" u="none" strike="noStrike" dirty="0" err="1">
                          <a:solidFill>
                            <a:schemeClr val="tx1"/>
                          </a:solidFill>
                          <a:effectLst/>
                          <a:latin typeface="+mj-lt"/>
                        </a:rPr>
                        <a:t>Q4</a:t>
                      </a:r>
                      <a:r>
                        <a:rPr lang="en-US" sz="1000" b="1" u="none" strike="noStrike" dirty="0">
                          <a:solidFill>
                            <a:schemeClr val="tx1"/>
                          </a:solidFill>
                          <a:effectLst/>
                          <a:latin typeface="+mj-lt"/>
                        </a:rPr>
                        <a:t> 2023</a:t>
                      </a:r>
                      <a:endParaRPr lang="en-US" sz="1000" b="1" i="0" u="none" strike="noStrike" dirty="0">
                        <a:solidFill>
                          <a:schemeClr val="tx1"/>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tc>
                  <a:txBody>
                    <a:bodyPr/>
                    <a:lstStyle/>
                    <a:p>
                      <a:pPr algn="ctr" fontAlgn="b"/>
                      <a:r>
                        <a:rPr lang="en-US" sz="1000" b="1" u="none" strike="noStrike" dirty="0" err="1">
                          <a:solidFill>
                            <a:schemeClr val="tx1"/>
                          </a:solidFill>
                          <a:effectLst/>
                          <a:latin typeface="+mj-lt"/>
                        </a:rPr>
                        <a:t>Q1</a:t>
                      </a:r>
                      <a:r>
                        <a:rPr lang="en-US" sz="1000" b="1" u="none" strike="noStrike" dirty="0">
                          <a:solidFill>
                            <a:schemeClr val="tx1"/>
                          </a:solidFill>
                          <a:effectLst/>
                          <a:latin typeface="+mj-lt"/>
                        </a:rPr>
                        <a:t> 2024</a:t>
                      </a:r>
                      <a:endParaRPr lang="en-US" sz="1000" b="1" i="0" u="none" strike="noStrike" dirty="0">
                        <a:solidFill>
                          <a:schemeClr val="tx1"/>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tc>
                  <a:txBody>
                    <a:bodyPr/>
                    <a:lstStyle/>
                    <a:p>
                      <a:pPr algn="ctr" fontAlgn="b"/>
                      <a:endParaRPr lang="en-US" sz="1000" b="1" i="0" u="none" strike="noStrike" dirty="0">
                        <a:solidFill>
                          <a:schemeClr val="tx1"/>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extLst>
                  <a:ext uri="{0D108BD9-81ED-4DB2-BD59-A6C34878D82A}">
                    <a16:rowId xmlns:a16="http://schemas.microsoft.com/office/drawing/2014/main" val="632750081"/>
                  </a:ext>
                </a:extLst>
              </a:tr>
              <a:tr h="177613">
                <a:tc>
                  <a:txBody>
                    <a:bodyPr/>
                    <a:lstStyle/>
                    <a:p>
                      <a:pPr algn="l" fontAlgn="b"/>
                      <a:r>
                        <a:rPr lang="en-US" sz="1000" u="none" strike="noStrike" dirty="0">
                          <a:effectLst/>
                          <a:latin typeface="+mj-lt"/>
                        </a:rPr>
                        <a:t>NLEAD End Users</a:t>
                      </a:r>
                      <a:endParaRPr lang="en-US" sz="1000" b="0" i="0" u="none" strike="noStrike" dirty="0">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a:effectLst/>
                          <a:latin typeface="+mj-lt"/>
                        </a:rPr>
                        <a:t>18400</a:t>
                      </a:r>
                      <a:endParaRPr lang="en-US" sz="1000" b="0" i="0" u="none" strike="noStrike">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dirty="0">
                          <a:solidFill>
                            <a:schemeClr val="tx1"/>
                          </a:solidFill>
                          <a:effectLst/>
                          <a:latin typeface="+mj-lt"/>
                        </a:rPr>
                        <a:t>16</a:t>
                      </a:r>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dirty="0">
                          <a:solidFill>
                            <a:schemeClr val="tx1"/>
                          </a:solidFill>
                          <a:effectLst/>
                          <a:latin typeface="+mj-lt"/>
                        </a:rPr>
                        <a:t> 366</a:t>
                      </a:r>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b="0" i="0" u="none" strike="noStrike" dirty="0">
                          <a:solidFill>
                            <a:schemeClr val="tx1"/>
                          </a:solidFill>
                          <a:effectLst/>
                          <a:latin typeface="+mj-lt"/>
                          <a:ea typeface="Source Sans Pro" panose="020B0503030403020204" pitchFamily="34" charset="0"/>
                        </a:rPr>
                        <a:t>+2287%</a:t>
                      </a:r>
                    </a:p>
                  </a:txBody>
                  <a:tcPr marL="0" marR="0" marT="0" marB="0" anchor="b">
                    <a:solidFill>
                      <a:schemeClr val="bg1">
                        <a:lumMod val="95000"/>
                      </a:schemeClr>
                    </a:solidFill>
                  </a:tcPr>
                </a:tc>
                <a:extLst>
                  <a:ext uri="{0D108BD9-81ED-4DB2-BD59-A6C34878D82A}">
                    <a16:rowId xmlns:a16="http://schemas.microsoft.com/office/drawing/2014/main" val="925330398"/>
                  </a:ext>
                </a:extLst>
              </a:tr>
              <a:tr h="183957">
                <a:tc>
                  <a:txBody>
                    <a:bodyPr/>
                    <a:lstStyle/>
                    <a:p>
                      <a:pPr algn="l" fontAlgn="b"/>
                      <a:r>
                        <a:rPr lang="en-US" sz="1000" u="none" strike="noStrike">
                          <a:effectLst/>
                          <a:latin typeface="+mj-lt"/>
                        </a:rPr>
                        <a:t>Target</a:t>
                      </a:r>
                      <a:endParaRPr lang="en-US" sz="1000" b="0" i="1" u="none" strike="noStrike">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endParaRPr lang="en-US" sz="1000" b="0" i="0" u="none" strike="noStrike" dirty="0">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dirty="0">
                          <a:solidFill>
                            <a:schemeClr val="tx1"/>
                          </a:solidFill>
                          <a:effectLst/>
                          <a:latin typeface="+mj-lt"/>
                        </a:rPr>
                        <a:t>100</a:t>
                      </a:r>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b="0" u="none" strike="noStrike" dirty="0">
                          <a:solidFill>
                            <a:schemeClr val="tx1"/>
                          </a:solidFill>
                          <a:effectLst/>
                          <a:latin typeface="+mj-lt"/>
                        </a:rPr>
                        <a:t>100</a:t>
                      </a:r>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extLst>
                  <a:ext uri="{0D108BD9-81ED-4DB2-BD59-A6C34878D82A}">
                    <a16:rowId xmlns:a16="http://schemas.microsoft.com/office/drawing/2014/main" val="3457948736"/>
                  </a:ext>
                </a:extLst>
              </a:tr>
              <a:tr h="177613">
                <a:tc>
                  <a:txBody>
                    <a:bodyPr/>
                    <a:lstStyle/>
                    <a:p>
                      <a:pPr algn="l" fontAlgn="b"/>
                      <a:r>
                        <a:rPr lang="en-US" sz="1000" u="none" strike="noStrike">
                          <a:effectLst/>
                          <a:latin typeface="+mj-lt"/>
                        </a:rPr>
                        <a:t>Total</a:t>
                      </a:r>
                      <a:endParaRPr lang="en-US" sz="1000" b="0" i="0" u="none" strike="noStrike">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a:effectLst/>
                          <a:latin typeface="+mj-lt"/>
                        </a:rPr>
                        <a:t> </a:t>
                      </a:r>
                      <a:endParaRPr lang="en-US" sz="1000" b="0" i="0" u="none" strike="noStrike">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a:solidFill>
                            <a:schemeClr val="tx1"/>
                          </a:solidFill>
                          <a:effectLst/>
                          <a:latin typeface="+mj-lt"/>
                        </a:rPr>
                        <a:t>16%</a:t>
                      </a:r>
                      <a:endParaRPr lang="en-US" sz="1000" b="0" i="0" u="none" strike="noStrike">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dirty="0">
                          <a:solidFill>
                            <a:schemeClr val="tx1"/>
                          </a:solidFill>
                          <a:effectLst/>
                          <a:latin typeface="+mj-lt"/>
                        </a:rPr>
                        <a:t> 29%</a:t>
                      </a:r>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extLst>
                  <a:ext uri="{0D108BD9-81ED-4DB2-BD59-A6C34878D82A}">
                    <a16:rowId xmlns:a16="http://schemas.microsoft.com/office/drawing/2014/main" val="4000069699"/>
                  </a:ext>
                </a:extLst>
              </a:tr>
              <a:tr h="177613">
                <a:tc>
                  <a:txBody>
                    <a:bodyPr/>
                    <a:lstStyle/>
                    <a:p>
                      <a:pPr algn="l" fontAlgn="b"/>
                      <a:r>
                        <a:rPr lang="en-US" sz="1000" u="none" strike="noStrike">
                          <a:effectLst/>
                          <a:latin typeface="+mj-lt"/>
                        </a:rPr>
                        <a:t> </a:t>
                      </a:r>
                      <a:endParaRPr lang="en-US" sz="1000" b="0" i="0" u="none" strike="noStrike">
                        <a:solidFill>
                          <a:srgbClr val="000000"/>
                        </a:solidFill>
                        <a:effectLst/>
                        <a:latin typeface="+mj-lt"/>
                        <a:ea typeface="Source Sans Pro" panose="020B0503030403020204" pitchFamily="34" charset="0"/>
                      </a:endParaRPr>
                    </a:p>
                  </a:txBody>
                  <a:tcPr marL="0" marR="0" marT="0" marB="0" anchor="b"/>
                </a:tc>
                <a:tc>
                  <a:txBody>
                    <a:bodyPr/>
                    <a:lstStyle/>
                    <a:p>
                      <a:pPr algn="ctr" fontAlgn="b"/>
                      <a:r>
                        <a:rPr lang="en-US" sz="1000" u="none" strike="noStrike">
                          <a:effectLst/>
                          <a:latin typeface="+mj-lt"/>
                        </a:rPr>
                        <a:t> </a:t>
                      </a:r>
                      <a:endParaRPr lang="en-US" sz="1000" b="0" i="0" u="none" strike="noStrike">
                        <a:solidFill>
                          <a:srgbClr val="000000"/>
                        </a:solidFill>
                        <a:effectLst/>
                        <a:latin typeface="+mj-lt"/>
                        <a:ea typeface="Source Sans Pro" panose="020B0503030403020204" pitchFamily="34" charset="0"/>
                      </a:endParaRPr>
                    </a:p>
                  </a:txBody>
                  <a:tcPr marL="0" marR="0" marT="0" marB="0" anchor="b"/>
                </a:tc>
                <a:tc>
                  <a:txBody>
                    <a:bodyPr/>
                    <a:lstStyle/>
                    <a:p>
                      <a:pPr algn="ctr" fontAlgn="b"/>
                      <a:r>
                        <a:rPr lang="en-US" sz="1000" u="none" strike="noStrike">
                          <a:solidFill>
                            <a:schemeClr val="tx1"/>
                          </a:solidFill>
                          <a:effectLst/>
                          <a:latin typeface="+mj-lt"/>
                        </a:rPr>
                        <a:t> </a:t>
                      </a:r>
                      <a:endParaRPr lang="en-US" sz="1000" b="0" i="0" u="none" strike="noStrike">
                        <a:solidFill>
                          <a:schemeClr val="tx1"/>
                        </a:solidFill>
                        <a:effectLst/>
                        <a:latin typeface="+mj-lt"/>
                        <a:ea typeface="Source Sans Pro" panose="020B0503030403020204" pitchFamily="34" charset="0"/>
                      </a:endParaRPr>
                    </a:p>
                  </a:txBody>
                  <a:tcPr marL="0" marR="0" marT="0" marB="0" anchor="b"/>
                </a:tc>
                <a:tc>
                  <a:txBody>
                    <a:bodyPr/>
                    <a:lstStyle/>
                    <a:p>
                      <a:pPr algn="ctr" fontAlgn="b"/>
                      <a:r>
                        <a:rPr lang="en-US" sz="1000" u="none" strike="noStrike" dirty="0">
                          <a:solidFill>
                            <a:schemeClr val="tx1"/>
                          </a:solidFill>
                          <a:effectLst/>
                          <a:latin typeface="+mj-lt"/>
                        </a:rPr>
                        <a:t> </a:t>
                      </a:r>
                      <a:endParaRPr lang="en-US" sz="1000" b="0" i="0" u="none" strike="noStrike" dirty="0">
                        <a:solidFill>
                          <a:schemeClr val="tx1"/>
                        </a:solidFill>
                        <a:effectLst/>
                        <a:latin typeface="+mj-lt"/>
                        <a:ea typeface="Source Sans Pro" panose="020B0503030403020204" pitchFamily="34" charset="0"/>
                      </a:endParaRPr>
                    </a:p>
                  </a:txBody>
                  <a:tcPr marL="0" marR="0" marT="0" marB="0" anchor="b"/>
                </a:tc>
                <a:tc>
                  <a:txBody>
                    <a:bodyPr/>
                    <a:lstStyle/>
                    <a:p>
                      <a:pPr algn="ctr" fontAlgn="b"/>
                      <a:endParaRPr lang="en-US" sz="1000" b="0" i="0" u="none" strike="noStrike" dirty="0">
                        <a:solidFill>
                          <a:schemeClr val="tx1"/>
                        </a:solidFill>
                        <a:effectLst/>
                        <a:latin typeface="+mj-lt"/>
                        <a:ea typeface="Source Sans Pro" panose="020B0503030403020204" pitchFamily="34" charset="0"/>
                      </a:endParaRPr>
                    </a:p>
                  </a:txBody>
                  <a:tcPr marL="0" marR="0" marT="0" marB="0" anchor="b"/>
                </a:tc>
                <a:extLst>
                  <a:ext uri="{0D108BD9-81ED-4DB2-BD59-A6C34878D82A}">
                    <a16:rowId xmlns:a16="http://schemas.microsoft.com/office/drawing/2014/main" val="3490425108"/>
                  </a:ext>
                </a:extLst>
              </a:tr>
              <a:tr h="177613">
                <a:tc>
                  <a:txBody>
                    <a:bodyPr/>
                    <a:lstStyle/>
                    <a:p>
                      <a:pPr algn="l" fontAlgn="b"/>
                      <a:r>
                        <a:rPr lang="en-US" sz="1000" b="1" u="none" strike="noStrike" dirty="0">
                          <a:effectLst/>
                          <a:latin typeface="+mj-lt"/>
                        </a:rPr>
                        <a:t>Queries</a:t>
                      </a:r>
                      <a:endParaRPr lang="en-US" sz="1000" b="1" i="0" u="none" strike="noStrike" dirty="0">
                        <a:solidFill>
                          <a:srgbClr val="000000"/>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tc>
                  <a:txBody>
                    <a:bodyPr/>
                    <a:lstStyle/>
                    <a:p>
                      <a:pPr algn="ctr" fontAlgn="b"/>
                      <a:r>
                        <a:rPr lang="en-US" sz="1000" b="1" u="none" strike="noStrike" dirty="0">
                          <a:effectLst/>
                          <a:latin typeface="+mj-lt"/>
                        </a:rPr>
                        <a:t>Est. Total</a:t>
                      </a:r>
                      <a:endParaRPr lang="en-US" sz="1000" b="1" i="0" u="none" strike="noStrike" dirty="0">
                        <a:solidFill>
                          <a:srgbClr val="000000"/>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tc>
                  <a:txBody>
                    <a:bodyPr/>
                    <a:lstStyle/>
                    <a:p>
                      <a:pPr algn="ctr" fontAlgn="b"/>
                      <a:r>
                        <a:rPr lang="en-US" sz="1000" b="1" u="none" strike="noStrike" dirty="0" err="1">
                          <a:solidFill>
                            <a:schemeClr val="tx1"/>
                          </a:solidFill>
                          <a:effectLst/>
                          <a:latin typeface="+mj-lt"/>
                        </a:rPr>
                        <a:t>Q4</a:t>
                      </a:r>
                      <a:r>
                        <a:rPr lang="en-US" sz="1000" b="1" u="none" strike="noStrike" dirty="0">
                          <a:solidFill>
                            <a:schemeClr val="tx1"/>
                          </a:solidFill>
                          <a:effectLst/>
                          <a:latin typeface="+mj-lt"/>
                        </a:rPr>
                        <a:t> 2023</a:t>
                      </a:r>
                      <a:endParaRPr lang="en-US" sz="1000" b="1" i="0" u="none" strike="noStrike" dirty="0">
                        <a:solidFill>
                          <a:schemeClr val="tx1"/>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tc>
                  <a:txBody>
                    <a:bodyPr/>
                    <a:lstStyle/>
                    <a:p>
                      <a:pPr algn="ctr" fontAlgn="b"/>
                      <a:r>
                        <a:rPr lang="en-US" sz="1000" b="1" u="none" strike="noStrike" dirty="0" err="1">
                          <a:solidFill>
                            <a:schemeClr val="tx1"/>
                          </a:solidFill>
                          <a:effectLst/>
                          <a:latin typeface="+mj-lt"/>
                        </a:rPr>
                        <a:t>Q1</a:t>
                      </a:r>
                      <a:r>
                        <a:rPr lang="en-US" sz="1000" b="1" u="none" strike="noStrike" dirty="0">
                          <a:solidFill>
                            <a:schemeClr val="tx1"/>
                          </a:solidFill>
                          <a:effectLst/>
                          <a:latin typeface="+mj-lt"/>
                        </a:rPr>
                        <a:t> 2024</a:t>
                      </a:r>
                      <a:endParaRPr lang="en-US" sz="1000" b="1" i="0" u="none" strike="noStrike" dirty="0">
                        <a:solidFill>
                          <a:schemeClr val="tx1"/>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tc>
                  <a:txBody>
                    <a:bodyPr/>
                    <a:lstStyle/>
                    <a:p>
                      <a:pPr algn="ctr" fontAlgn="b"/>
                      <a:endParaRPr lang="en-US" sz="1000" b="1" i="0" u="none" strike="noStrike" dirty="0">
                        <a:solidFill>
                          <a:schemeClr val="tx1"/>
                        </a:solidFill>
                        <a:effectLst/>
                        <a:latin typeface="+mj-lt"/>
                        <a:ea typeface="Source Sans Pro" panose="020B0503030403020204" pitchFamily="34" charset="0"/>
                      </a:endParaRPr>
                    </a:p>
                  </a:txBody>
                  <a:tcPr marL="0" marR="0" marT="0" marB="0" anchor="b">
                    <a:solidFill>
                      <a:schemeClr val="accent1">
                        <a:lumMod val="60000"/>
                        <a:lumOff val="40000"/>
                      </a:schemeClr>
                    </a:solidFill>
                  </a:tcPr>
                </a:tc>
                <a:extLst>
                  <a:ext uri="{0D108BD9-81ED-4DB2-BD59-A6C34878D82A}">
                    <a16:rowId xmlns:a16="http://schemas.microsoft.com/office/drawing/2014/main" val="2470519425"/>
                  </a:ext>
                </a:extLst>
              </a:tr>
              <a:tr h="177613">
                <a:tc>
                  <a:txBody>
                    <a:bodyPr/>
                    <a:lstStyle/>
                    <a:p>
                      <a:pPr algn="l" fontAlgn="b"/>
                      <a:r>
                        <a:rPr lang="en-US" sz="1000" u="none" strike="noStrike" dirty="0">
                          <a:effectLst/>
                          <a:latin typeface="+mj-lt"/>
                        </a:rPr>
                        <a:t>NLEAD Queries</a:t>
                      </a:r>
                      <a:endParaRPr lang="en-US" sz="1000" b="0" i="0" u="none" strike="noStrike" dirty="0">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a:effectLst/>
                          <a:latin typeface="+mj-lt"/>
                        </a:rPr>
                        <a:t>-</a:t>
                      </a:r>
                      <a:endParaRPr lang="en-US" sz="1000" b="0" i="0" u="none" strike="noStrike">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a:solidFill>
                            <a:schemeClr val="tx1"/>
                          </a:solidFill>
                          <a:effectLst/>
                          <a:latin typeface="+mj-lt"/>
                        </a:rPr>
                        <a:t>31</a:t>
                      </a:r>
                      <a:endParaRPr lang="en-US" sz="1000" b="0" i="0" u="none" strike="noStrike">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b="0" i="0" u="none" strike="noStrike" dirty="0">
                          <a:solidFill>
                            <a:schemeClr val="tx1"/>
                          </a:solidFill>
                          <a:effectLst/>
                          <a:latin typeface="+mj-lt"/>
                          <a:ea typeface="Source Sans Pro" panose="020B0503030403020204" pitchFamily="34" charset="0"/>
                        </a:rPr>
                        <a:t>939</a:t>
                      </a:r>
                    </a:p>
                  </a:txBody>
                  <a:tcPr marL="0" marR="0" marT="0" marB="0" anchor="b">
                    <a:solidFill>
                      <a:schemeClr val="bg1">
                        <a:lumMod val="95000"/>
                      </a:schemeClr>
                    </a:solidFill>
                  </a:tcPr>
                </a:tc>
                <a:tc>
                  <a:txBody>
                    <a:bodyPr/>
                    <a:lstStyle/>
                    <a:p>
                      <a:pPr algn="ctr" fontAlgn="b"/>
                      <a:r>
                        <a:rPr lang="en-US" sz="1000" b="0" i="0" u="none" strike="noStrike" dirty="0">
                          <a:solidFill>
                            <a:schemeClr val="tx1"/>
                          </a:solidFill>
                          <a:effectLst/>
                          <a:latin typeface="+mj-lt"/>
                          <a:ea typeface="Source Sans Pro" panose="020B0503030403020204" pitchFamily="34" charset="0"/>
                        </a:rPr>
                        <a:t>+303%</a:t>
                      </a:r>
                    </a:p>
                  </a:txBody>
                  <a:tcPr marL="0" marR="0" marT="0" marB="0" anchor="b">
                    <a:solidFill>
                      <a:schemeClr val="bg1">
                        <a:lumMod val="95000"/>
                      </a:schemeClr>
                    </a:solidFill>
                  </a:tcPr>
                </a:tc>
                <a:extLst>
                  <a:ext uri="{0D108BD9-81ED-4DB2-BD59-A6C34878D82A}">
                    <a16:rowId xmlns:a16="http://schemas.microsoft.com/office/drawing/2014/main" val="2433616859"/>
                  </a:ext>
                </a:extLst>
              </a:tr>
              <a:tr h="183957">
                <a:tc>
                  <a:txBody>
                    <a:bodyPr/>
                    <a:lstStyle/>
                    <a:p>
                      <a:pPr algn="l" fontAlgn="b"/>
                      <a:r>
                        <a:rPr lang="en-US" sz="1000" u="none" strike="noStrike">
                          <a:effectLst/>
                          <a:latin typeface="+mj-lt"/>
                        </a:rPr>
                        <a:t>Target</a:t>
                      </a:r>
                      <a:endParaRPr lang="en-US" sz="1000" b="0" i="1" u="none" strike="noStrike">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endParaRPr lang="en-US" sz="1000" b="0" i="0" u="none" strike="noStrike">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a:solidFill>
                            <a:schemeClr val="tx1"/>
                          </a:solidFill>
                          <a:effectLst/>
                          <a:latin typeface="+mj-lt"/>
                        </a:rPr>
                        <a:t>100</a:t>
                      </a:r>
                      <a:endParaRPr lang="en-US" sz="1000" b="0" i="0" u="none" strike="noStrike">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b="0" u="none" strike="noStrike" dirty="0">
                          <a:solidFill>
                            <a:schemeClr val="tx1"/>
                          </a:solidFill>
                          <a:effectLst/>
                          <a:latin typeface="+mj-lt"/>
                        </a:rPr>
                        <a:t>-</a:t>
                      </a:r>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extLst>
                  <a:ext uri="{0D108BD9-81ED-4DB2-BD59-A6C34878D82A}">
                    <a16:rowId xmlns:a16="http://schemas.microsoft.com/office/drawing/2014/main" val="3219602074"/>
                  </a:ext>
                </a:extLst>
              </a:tr>
              <a:tr h="177613">
                <a:tc>
                  <a:txBody>
                    <a:bodyPr/>
                    <a:lstStyle/>
                    <a:p>
                      <a:pPr algn="l" fontAlgn="b"/>
                      <a:r>
                        <a:rPr lang="en-US" sz="1000" u="none" strike="noStrike">
                          <a:effectLst/>
                          <a:latin typeface="+mj-lt"/>
                        </a:rPr>
                        <a:t>Total</a:t>
                      </a:r>
                      <a:endParaRPr lang="en-US" sz="1000" b="0" i="0" u="none" strike="noStrike">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a:effectLst/>
                          <a:latin typeface="+mj-lt"/>
                        </a:rPr>
                        <a:t> </a:t>
                      </a:r>
                      <a:endParaRPr lang="en-US" sz="1000" b="0" i="0" u="none" strike="noStrike">
                        <a:solidFill>
                          <a:srgbClr val="000000"/>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a:solidFill>
                            <a:schemeClr val="tx1"/>
                          </a:solidFill>
                          <a:effectLst/>
                          <a:latin typeface="+mj-lt"/>
                        </a:rPr>
                        <a:t>31%</a:t>
                      </a:r>
                      <a:endParaRPr lang="en-US" sz="1000" b="0" i="0" u="none" strike="noStrike">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r>
                        <a:rPr lang="en-US" sz="1000" u="none" strike="noStrike" dirty="0">
                          <a:solidFill>
                            <a:schemeClr val="tx1"/>
                          </a:solidFill>
                          <a:effectLst/>
                          <a:latin typeface="+mj-lt"/>
                        </a:rPr>
                        <a:t>- </a:t>
                      </a:r>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tc>
                  <a:txBody>
                    <a:bodyPr/>
                    <a:lstStyle/>
                    <a:p>
                      <a:pPr algn="ctr" fontAlgn="b"/>
                      <a:endParaRPr lang="en-US" sz="1000" b="0" i="0" u="none" strike="noStrike" dirty="0">
                        <a:solidFill>
                          <a:schemeClr val="tx1"/>
                        </a:solidFill>
                        <a:effectLst/>
                        <a:latin typeface="+mj-lt"/>
                        <a:ea typeface="Source Sans Pro" panose="020B0503030403020204" pitchFamily="34" charset="0"/>
                      </a:endParaRPr>
                    </a:p>
                  </a:txBody>
                  <a:tcPr marL="0" marR="0" marT="0" marB="0" anchor="b">
                    <a:solidFill>
                      <a:schemeClr val="bg1">
                        <a:lumMod val="95000"/>
                      </a:schemeClr>
                    </a:solidFill>
                  </a:tcPr>
                </a:tc>
                <a:extLst>
                  <a:ext uri="{0D108BD9-81ED-4DB2-BD59-A6C34878D82A}">
                    <a16:rowId xmlns:a16="http://schemas.microsoft.com/office/drawing/2014/main" val="169049213"/>
                  </a:ext>
                </a:extLst>
              </a:tr>
            </a:tbl>
          </a:graphicData>
        </a:graphic>
      </p:graphicFrame>
      <p:sp>
        <p:nvSpPr>
          <p:cNvPr id="5" name="TextBox 4">
            <a:extLst>
              <a:ext uri="{FF2B5EF4-FFF2-40B4-BE49-F238E27FC236}">
                <a16:creationId xmlns:a16="http://schemas.microsoft.com/office/drawing/2014/main" id="{F3DB90A5-D2FF-4534-99A9-9AA3B0848210}"/>
              </a:ext>
            </a:extLst>
          </p:cNvPr>
          <p:cNvSpPr txBox="1"/>
          <p:nvPr/>
        </p:nvSpPr>
        <p:spPr>
          <a:xfrm>
            <a:off x="528871" y="4496375"/>
            <a:ext cx="4043129" cy="230832"/>
          </a:xfrm>
          <a:prstGeom prst="rect">
            <a:avLst/>
          </a:prstGeom>
          <a:noFill/>
        </p:spPr>
        <p:txBody>
          <a:bodyPr wrap="square" rtlCol="0">
            <a:spAutoFit/>
          </a:bodyPr>
          <a:lstStyle/>
          <a:p>
            <a:r>
              <a:rPr lang="en-US" sz="900" dirty="0">
                <a:solidFill>
                  <a:srgbClr val="002060"/>
                </a:solidFill>
              </a:rPr>
              <a:t>* Data last updated from AWS on 3.5.2024</a:t>
            </a:r>
          </a:p>
        </p:txBody>
      </p:sp>
    </p:spTree>
    <p:extLst>
      <p:ext uri="{BB962C8B-B14F-4D97-AF65-F5344CB8AC3E}">
        <p14:creationId xmlns:p14="http://schemas.microsoft.com/office/powerpoint/2010/main" val="30590790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A5BB-378A-2F4B-98CC-C191D0964458}"/>
              </a:ext>
            </a:extLst>
          </p:cNvPr>
          <p:cNvSpPr>
            <a:spLocks noGrp="1"/>
          </p:cNvSpPr>
          <p:nvPr>
            <p:ph type="title"/>
          </p:nvPr>
        </p:nvSpPr>
        <p:spPr/>
        <p:txBody>
          <a:bodyPr/>
          <a:lstStyle/>
          <a:p>
            <a:r>
              <a:rPr lang="en-US" dirty="0"/>
              <a:t>The Work Ahead</a:t>
            </a:r>
          </a:p>
        </p:txBody>
      </p:sp>
    </p:spTree>
    <p:extLst>
      <p:ext uri="{BB962C8B-B14F-4D97-AF65-F5344CB8AC3E}">
        <p14:creationId xmlns:p14="http://schemas.microsoft.com/office/powerpoint/2010/main" val="3074625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B37C7-61FD-3E4D-BCC1-48CCDB9E5590}"/>
              </a:ext>
            </a:extLst>
          </p:cNvPr>
          <p:cNvSpPr>
            <a:spLocks noGrp="1"/>
          </p:cNvSpPr>
          <p:nvPr>
            <p:ph type="title"/>
          </p:nvPr>
        </p:nvSpPr>
        <p:spPr>
          <a:xfrm>
            <a:off x="344869" y="316680"/>
            <a:ext cx="7565754" cy="424299"/>
          </a:xfrm>
        </p:spPr>
        <p:txBody>
          <a:bodyPr>
            <a:noAutofit/>
          </a:bodyPr>
          <a:lstStyle/>
          <a:p>
            <a:r>
              <a:rPr lang="en-US" dirty="0"/>
              <a:t>Consensus Next STEPS for </a:t>
            </a:r>
            <a:r>
              <a:rPr lang="en-US" dirty="0" err="1"/>
              <a:t>DPC</a:t>
            </a:r>
            <a:r>
              <a:rPr lang="en-US" dirty="0"/>
              <a:t>/</a:t>
            </a:r>
            <a:r>
              <a:rPr lang="en-US" dirty="0" err="1"/>
              <a:t>WHCO</a:t>
            </a:r>
            <a:r>
              <a:rPr lang="en-US" dirty="0"/>
              <a:t>/DOJ + USDS</a:t>
            </a:r>
            <a:endParaRPr lang="en-US" sz="1600" cap="none" dirty="0">
              <a:solidFill>
                <a:schemeClr val="accent2"/>
              </a:solidFill>
              <a:latin typeface="Merriweather" pitchFamily="2" charset="77"/>
            </a:endParaRPr>
          </a:p>
        </p:txBody>
      </p:sp>
      <p:sp>
        <p:nvSpPr>
          <p:cNvPr id="14" name="Text Placeholder 3">
            <a:extLst>
              <a:ext uri="{FF2B5EF4-FFF2-40B4-BE49-F238E27FC236}">
                <a16:creationId xmlns:a16="http://schemas.microsoft.com/office/drawing/2014/main" id="{8948AE88-C0AA-4600-B3AE-D346E262DB7B}"/>
              </a:ext>
            </a:extLst>
          </p:cNvPr>
          <p:cNvSpPr txBox="1">
            <a:spLocks/>
          </p:cNvSpPr>
          <p:nvPr/>
        </p:nvSpPr>
        <p:spPr>
          <a:xfrm>
            <a:off x="344869" y="887085"/>
            <a:ext cx="8031483" cy="3969914"/>
          </a:xfrm>
          <a:prstGeom prst="rect">
            <a:avLst/>
          </a:prstGeom>
        </p:spPr>
        <p:txBody>
          <a:bodyPr/>
          <a:lstStyle>
            <a:defPPr marR="0" lvl="0" algn="l" rtl="0">
              <a:lnSpc>
                <a:spcPct val="100000"/>
              </a:lnSpc>
              <a:spcBef>
                <a:spcPts val="0"/>
              </a:spcBef>
              <a:spcAft>
                <a:spcPts val="0"/>
              </a:spcAft>
            </a:defPPr>
            <a:lvl1pPr marL="228600" marR="0" lvl="0" indent="-22860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sz="1400" b="0" i="0" u="none" strike="noStrike" cap="none" baseline="0">
                <a:solidFill>
                  <a:schemeClr val="tx1"/>
                </a:solidFill>
                <a:latin typeface="Source Sans Pro" panose="020B0503030403020204" pitchFamily="34" charset="0"/>
                <a:ea typeface="Source Sans Pro" panose="020B0503030403020204" pitchFamily="34" charset="0"/>
                <a:cs typeface="Arial"/>
                <a:sym typeface="Arial"/>
              </a:defRPr>
            </a:lvl1pPr>
            <a:lvl2pPr marL="685800" marR="0" lvl="1" indent="-228600" algn="l" defTabSz="914400" rtl="0" eaLnBrk="1" fontAlgn="auto" latinLnBrk="0" hangingPunct="1">
              <a:lnSpc>
                <a:spcPct val="90000"/>
              </a:lnSpc>
              <a:spcBef>
                <a:spcPts val="500"/>
              </a:spcBef>
              <a:spcAft>
                <a:spcPts val="0"/>
              </a:spcAft>
              <a:buClr>
                <a:schemeClr val="tx1"/>
              </a:buClr>
              <a:buSzTx/>
              <a:buFont typeface="Courier New" panose="02070309020205020404" pitchFamily="49" charset="0"/>
              <a:buChar char="o"/>
              <a:tabLst/>
              <a:defRPr sz="1600" b="0" i="0" u="none" strike="noStrike" cap="none" baseline="0">
                <a:solidFill>
                  <a:schemeClr val="tx1"/>
                </a:solidFill>
                <a:latin typeface="Source Sans Pro" panose="020B0503030403020204" pitchFamily="34" charset="0"/>
                <a:ea typeface="Arial"/>
                <a:cs typeface="Arial"/>
                <a:sym typeface="Arial"/>
              </a:defRPr>
            </a:lvl2pPr>
            <a:lvl3pPr marL="1143000" marR="0" lvl="2" indent="-228600" algn="l" defTabSz="914400" rtl="0" eaLnBrk="1" fontAlgn="auto" latinLnBrk="0" hangingPunct="1">
              <a:lnSpc>
                <a:spcPct val="90000"/>
              </a:lnSpc>
              <a:spcBef>
                <a:spcPts val="500"/>
              </a:spcBef>
              <a:spcAft>
                <a:spcPts val="0"/>
              </a:spcAft>
              <a:buClr>
                <a:schemeClr val="tx1"/>
              </a:buClr>
              <a:buSzTx/>
              <a:buFont typeface="Arial" panose="020B0604020202020204" pitchFamily="34" charset="0"/>
              <a:buChar char="•"/>
              <a:tabLst/>
              <a:defRPr sz="1400" b="0" i="0" u="none" strike="noStrike" cap="none" baseline="0">
                <a:solidFill>
                  <a:schemeClr val="tx1"/>
                </a:solidFill>
                <a:latin typeface="Source Sans Pro" panose="020B0503030403020204" pitchFamily="34" charset="0"/>
                <a:ea typeface="Arial"/>
                <a:cs typeface="Arial"/>
                <a:sym typeface="Arial"/>
              </a:defRPr>
            </a:lvl3pPr>
            <a:lvl4pPr marL="1600200" marR="0" lvl="3" indent="-228600" algn="l" defTabSz="914400" rtl="0" eaLnBrk="1" fontAlgn="auto" latinLnBrk="0" hangingPunct="1">
              <a:lnSpc>
                <a:spcPct val="90000"/>
              </a:lnSpc>
              <a:spcBef>
                <a:spcPts val="500"/>
              </a:spcBef>
              <a:spcAft>
                <a:spcPts val="0"/>
              </a:spcAft>
              <a:buClr>
                <a:schemeClr val="tx1"/>
              </a:buClr>
              <a:buSzTx/>
              <a:buFont typeface="Arial" panose="020B0604020202020204" pitchFamily="34" charset="0"/>
              <a:buChar char="•"/>
              <a:tabLst/>
              <a:defRPr sz="1400" b="0" i="0" u="none" strike="noStrike" cap="none" baseline="0">
                <a:solidFill>
                  <a:schemeClr val="tx1"/>
                </a:solidFill>
                <a:latin typeface="Arial"/>
                <a:ea typeface="Arial"/>
                <a:cs typeface="Arial"/>
                <a:sym typeface="Arial"/>
              </a:defRPr>
            </a:lvl4pPr>
            <a:lvl5pPr marL="2057400" marR="0" lvl="4" indent="-228600" algn="l" defTabSz="914400" rtl="0" eaLnBrk="1" fontAlgn="auto" latinLnBrk="0" hangingPunct="1">
              <a:lnSpc>
                <a:spcPct val="90000"/>
              </a:lnSpc>
              <a:spcBef>
                <a:spcPts val="500"/>
              </a:spcBef>
              <a:spcAft>
                <a:spcPts val="0"/>
              </a:spcAft>
              <a:buClr>
                <a:schemeClr val="tx1"/>
              </a:buClr>
              <a:buSzTx/>
              <a:buFont typeface="Arial" panose="020B0604020202020204" pitchFamily="34" charset="0"/>
              <a:buChar char="•"/>
              <a:tabLst/>
              <a:defRPr sz="1400" b="0" i="0" u="none" strike="noStrike" cap="none" baseline="0">
                <a:solidFill>
                  <a:schemeClr val="tx1"/>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buAutoNum type="arabicPeriod"/>
            </a:pPr>
            <a:r>
              <a:rPr lang="en-US" sz="1600" b="1" u="sng" dirty="0"/>
              <a:t>DOJ ODAG</a:t>
            </a:r>
            <a:r>
              <a:rPr lang="en-US" sz="1600" b="1" dirty="0"/>
              <a:t>: Measure the data consistency across the interagency – ask for metrics on a regular basis to understand how NLEAD is working across the government.</a:t>
            </a:r>
          </a:p>
          <a:p>
            <a:pPr marL="342900" indent="-342900">
              <a:buAutoNum type="arabicPeriod"/>
            </a:pPr>
            <a:r>
              <a:rPr lang="en-US" sz="1600" b="1" u="sng" dirty="0">
                <a:highlight>
                  <a:srgbClr val="E0CC25"/>
                </a:highlight>
              </a:rPr>
              <a:t>DOJ Justice Management Division</a:t>
            </a:r>
            <a:r>
              <a:rPr lang="en-US" sz="1600" b="1" dirty="0">
                <a:highlight>
                  <a:srgbClr val="E0CC25"/>
                </a:highlight>
              </a:rPr>
              <a:t>: Prioritize data-driven project decisions (i.e. by staffing a data expert). </a:t>
            </a:r>
          </a:p>
          <a:p>
            <a:pPr marL="342900" indent="-342900">
              <a:buAutoNum type="arabicPeriod"/>
            </a:pPr>
            <a:r>
              <a:rPr lang="en-US" sz="1600" b="1" u="sng" dirty="0" err="1"/>
              <a:t>DPC</a:t>
            </a:r>
            <a:r>
              <a:rPr lang="en-US" sz="1600" b="1" u="sng" dirty="0"/>
              <a:t> </a:t>
            </a:r>
            <a:r>
              <a:rPr lang="en-US" sz="1600" b="1" u="sng" dirty="0" err="1"/>
              <a:t>RJE</a:t>
            </a:r>
            <a:r>
              <a:rPr lang="en-US" sz="1600" b="1" dirty="0"/>
              <a:t>: Continue to support NLEAD implementation with monthly check-ins.</a:t>
            </a:r>
          </a:p>
          <a:p>
            <a:pPr marL="342900" indent="-342900">
              <a:buFont typeface="Arial" panose="020B0604020202020204" pitchFamily="34" charset="0"/>
              <a:buAutoNum type="arabicPeriod"/>
            </a:pPr>
            <a:r>
              <a:rPr lang="en-US" sz="1600" b="1" u="sng" dirty="0">
                <a:highlight>
                  <a:srgbClr val="FAFAFA"/>
                </a:highlight>
              </a:rPr>
              <a:t>DOJ Justice Management Division</a:t>
            </a:r>
            <a:r>
              <a:rPr lang="en-US" sz="1600" b="1" dirty="0">
                <a:highlight>
                  <a:srgbClr val="FAFAFA"/>
                </a:highlight>
              </a:rPr>
              <a:t>: Set up an interagency governance structure with representation from ‘data stakeholders’ like </a:t>
            </a:r>
            <a:r>
              <a:rPr lang="en-US" sz="1600" b="1" dirty="0" err="1">
                <a:highlight>
                  <a:srgbClr val="FAFAFA"/>
                </a:highlight>
              </a:rPr>
              <a:t>DCSA</a:t>
            </a:r>
            <a:r>
              <a:rPr lang="en-US" sz="1600" b="1" dirty="0">
                <a:highlight>
                  <a:srgbClr val="FAFAFA"/>
                </a:highlight>
              </a:rPr>
              <a:t>, and </a:t>
            </a:r>
            <a:r>
              <a:rPr lang="en-US" sz="1600" b="1" dirty="0">
                <a:solidFill>
                  <a:schemeClr val="tx1"/>
                </a:solidFill>
                <a:highlight>
                  <a:srgbClr val="FAFAFA"/>
                </a:highlight>
                <a:latin typeface="Source Sans Pro" panose="020B0503030403020204" pitchFamily="34" charset="0"/>
                <a:ea typeface="Source Sans Pro" panose="020B0503030403020204" pitchFamily="34" charset="0"/>
                <a:cs typeface="Arial" panose="020B0604020202020204" pitchFamily="34" charset="0"/>
              </a:rPr>
              <a:t>iterate on </a:t>
            </a:r>
            <a:r>
              <a:rPr lang="en-US" sz="1600" b="1" dirty="0">
                <a:solidFill>
                  <a:schemeClr val="tx1"/>
                </a:solidFill>
                <a:highlight>
                  <a:srgbClr val="FAFAFA"/>
                </a:highlight>
                <a:latin typeface="Source Sans Pro" panose="020B0503030403020204" pitchFamily="34" charset="0"/>
                <a:ea typeface="Source Sans Pro" panose="020B0503030403020204" pitchFamily="34" charset="0"/>
              </a:rPr>
              <a:t>stakeholder engagement, including a feedback structure for non-Federal partners.</a:t>
            </a:r>
            <a:endParaRPr lang="en-US" sz="1800" b="1" dirty="0">
              <a:highlight>
                <a:srgbClr val="FAFAFA"/>
              </a:highlight>
            </a:endParaRPr>
          </a:p>
          <a:p>
            <a:pPr marL="342900" indent="-342900">
              <a:buAutoNum type="arabicPeriod"/>
            </a:pPr>
            <a:r>
              <a:rPr lang="en-US" sz="1600" b="1" u="sng" dirty="0">
                <a:highlight>
                  <a:srgbClr val="E0CC25"/>
                </a:highlight>
              </a:rPr>
              <a:t>DOJ</a:t>
            </a:r>
            <a:r>
              <a:rPr lang="en-US" sz="1600" b="1" dirty="0">
                <a:highlight>
                  <a:srgbClr val="E0CC25"/>
                </a:highlight>
              </a:rPr>
              <a:t>: Fulfill </a:t>
            </a:r>
            <a:r>
              <a:rPr lang="en-US" sz="1600" b="1" dirty="0" err="1">
                <a:highlight>
                  <a:srgbClr val="E0CC25"/>
                </a:highlight>
              </a:rPr>
              <a:t>EO</a:t>
            </a:r>
            <a:r>
              <a:rPr lang="en-US" sz="1600" b="1" dirty="0">
                <a:highlight>
                  <a:srgbClr val="E0CC25"/>
                </a:highlight>
              </a:rPr>
              <a:t> commitment by making a meaningful path forward for State, Local, Tribal, and Territorial (</a:t>
            </a:r>
            <a:r>
              <a:rPr lang="en-US" sz="1600" b="1" dirty="0" err="1">
                <a:highlight>
                  <a:srgbClr val="E0CC25"/>
                </a:highlight>
              </a:rPr>
              <a:t>STLT</a:t>
            </a:r>
            <a:r>
              <a:rPr lang="en-US" sz="1600" b="1" dirty="0">
                <a:highlight>
                  <a:srgbClr val="E0CC25"/>
                </a:highlight>
              </a:rPr>
              <a:t>) users to access NLEAD.</a:t>
            </a:r>
          </a:p>
          <a:p>
            <a:pPr marL="342900" indent="-342900">
              <a:buAutoNum type="arabicPeriod"/>
            </a:pPr>
            <a:r>
              <a:rPr lang="en-US" sz="1600" b="1" u="sng" dirty="0"/>
              <a:t>USDS:</a:t>
            </a:r>
            <a:r>
              <a:rPr lang="en-US" sz="1600" b="1" dirty="0"/>
              <a:t> Potential to lead a stakeholder engagement workshop.</a:t>
            </a:r>
            <a:endParaRPr lang="en-US" u="sng" dirty="0"/>
          </a:p>
          <a:p>
            <a:pPr marL="457200" lvl="1" indent="0">
              <a:buNone/>
            </a:pPr>
            <a:endParaRPr lang="en-US" dirty="0"/>
          </a:p>
          <a:p>
            <a:pPr marL="0" indent="0">
              <a:buNone/>
            </a:pPr>
            <a:r>
              <a:rPr lang="en-US" sz="1600" dirty="0"/>
              <a:t> </a:t>
            </a:r>
          </a:p>
        </p:txBody>
      </p:sp>
      <p:sp>
        <p:nvSpPr>
          <p:cNvPr id="5" name="TextBox 4">
            <a:extLst>
              <a:ext uri="{FF2B5EF4-FFF2-40B4-BE49-F238E27FC236}">
                <a16:creationId xmlns:a16="http://schemas.microsoft.com/office/drawing/2014/main" id="{355FA7E0-A8FB-4A82-B0E5-C367EB42F9DB}"/>
              </a:ext>
            </a:extLst>
          </p:cNvPr>
          <p:cNvSpPr txBox="1"/>
          <p:nvPr/>
        </p:nvSpPr>
        <p:spPr>
          <a:xfrm>
            <a:off x="4391980" y="4840002"/>
            <a:ext cx="4043129" cy="230832"/>
          </a:xfrm>
          <a:prstGeom prst="rect">
            <a:avLst/>
          </a:prstGeom>
          <a:noFill/>
        </p:spPr>
        <p:txBody>
          <a:bodyPr wrap="square" rtlCol="0">
            <a:spAutoFit/>
          </a:bodyPr>
          <a:lstStyle/>
          <a:p>
            <a:pPr algn="r"/>
            <a:r>
              <a:rPr lang="en-US" sz="900" dirty="0">
                <a:solidFill>
                  <a:srgbClr val="002060"/>
                </a:solidFill>
              </a:rPr>
              <a:t>DRAFT: DELIBERATIVE AND PRE-DECISIONAL</a:t>
            </a:r>
          </a:p>
        </p:txBody>
      </p:sp>
    </p:spTree>
    <p:extLst>
      <p:ext uri="{BB962C8B-B14F-4D97-AF65-F5344CB8AC3E}">
        <p14:creationId xmlns:p14="http://schemas.microsoft.com/office/powerpoint/2010/main" val="37548325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BF94C0-13F0-436B-8390-D3E16F5F3802}"/>
              </a:ext>
            </a:extLst>
          </p:cNvPr>
          <p:cNvSpPr>
            <a:spLocks noGrp="1"/>
          </p:cNvSpPr>
          <p:nvPr>
            <p:ph type="title"/>
          </p:nvPr>
        </p:nvSpPr>
        <p:spPr>
          <a:xfrm>
            <a:off x="914400" y="320838"/>
            <a:ext cx="7521631" cy="402598"/>
          </a:xfrm>
        </p:spPr>
        <p:txBody>
          <a:bodyPr>
            <a:noAutofit/>
          </a:bodyPr>
          <a:lstStyle/>
          <a:p>
            <a:r>
              <a:rPr lang="en-US" dirty="0"/>
              <a:t>Integrate data, development, and design expertise directly in the DOJ </a:t>
            </a:r>
            <a:r>
              <a:rPr lang="en-US" dirty="0" err="1"/>
              <a:t>OCIO</a:t>
            </a:r>
            <a:r>
              <a:rPr lang="en-US" dirty="0"/>
              <a:t> and JMD TEAM TO SUSTAIN NLEAD</a:t>
            </a:r>
          </a:p>
        </p:txBody>
      </p:sp>
      <p:sp>
        <p:nvSpPr>
          <p:cNvPr id="9" name="Oval 8">
            <a:extLst>
              <a:ext uri="{FF2B5EF4-FFF2-40B4-BE49-F238E27FC236}">
                <a16:creationId xmlns:a16="http://schemas.microsoft.com/office/drawing/2014/main" id="{BCE7304F-D4ED-45F0-BFF6-6CEE02FA71BA}"/>
              </a:ext>
            </a:extLst>
          </p:cNvPr>
          <p:cNvSpPr>
            <a:spLocks noChangeAspect="1"/>
          </p:cNvSpPr>
          <p:nvPr/>
        </p:nvSpPr>
        <p:spPr>
          <a:xfrm>
            <a:off x="255691" y="339257"/>
            <a:ext cx="413103" cy="3657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latin typeface="Source Sans Pro" panose="020B0503030403020204" pitchFamily="34" charset="0"/>
                <a:ea typeface="Source Sans Pro" panose="020B0503030403020204" pitchFamily="34" charset="0"/>
              </a:rPr>
              <a:t>1</a:t>
            </a:r>
          </a:p>
        </p:txBody>
      </p:sp>
      <p:sp>
        <p:nvSpPr>
          <p:cNvPr id="5" name="TextBox 4">
            <a:extLst>
              <a:ext uri="{FF2B5EF4-FFF2-40B4-BE49-F238E27FC236}">
                <a16:creationId xmlns:a16="http://schemas.microsoft.com/office/drawing/2014/main" id="{90E3A8EC-B87D-4803-BAE5-6505EB64ACAA}"/>
              </a:ext>
            </a:extLst>
          </p:cNvPr>
          <p:cNvSpPr txBox="1"/>
          <p:nvPr/>
        </p:nvSpPr>
        <p:spPr>
          <a:xfrm>
            <a:off x="471673" y="1055771"/>
            <a:ext cx="8157411" cy="3031958"/>
          </a:xfrm>
          <a:prstGeom prst="rect">
            <a:avLst/>
          </a:prstGeom>
        </p:spPr>
        <p:txBody>
          <a:bodyPr/>
          <a:lstStyle>
            <a:defPPr marR="0" lvl="0" algn="l" rtl="0">
              <a:lnSpc>
                <a:spcPct val="100000"/>
              </a:lnSpc>
              <a:spcBef>
                <a:spcPts val="0"/>
              </a:spcBef>
              <a:spcAft>
                <a:spcPts val="0"/>
              </a:spcAft>
            </a:defPPr>
            <a:lvl1pPr marL="228600" indent="-228600" defTabSz="914400" eaLnBrk="1" fontAlgn="auto" latinLnBrk="0" hangingPunct="1">
              <a:lnSpc>
                <a:spcPct val="112000"/>
              </a:lnSpc>
              <a:spcBef>
                <a:spcPts val="600"/>
              </a:spcBef>
              <a:buClr>
                <a:schemeClr val="tx1"/>
              </a:buClr>
              <a:buSzTx/>
              <a:buFont typeface="Arial" panose="020B0604020202020204" pitchFamily="34" charset="0"/>
              <a:buChar char="•"/>
              <a:tabLst/>
              <a:defRPr sz="1600" b="1" baseline="0">
                <a:solidFill>
                  <a:schemeClr val="tx1"/>
                </a:solidFill>
                <a:latin typeface="Source Sans Pro" panose="020B0503030403020204" pitchFamily="34" charset="0"/>
                <a:ea typeface="Source Sans Pro" panose="020B0503030403020204" pitchFamily="34" charset="0"/>
              </a:defRPr>
            </a:lvl1pPr>
            <a:lvl2pPr marL="685800" indent="-228600" defTabSz="914400" eaLnBrk="1" fontAlgn="auto" latinLnBrk="0" hangingPunct="1">
              <a:lnSpc>
                <a:spcPct val="112000"/>
              </a:lnSpc>
              <a:spcBef>
                <a:spcPts val="600"/>
              </a:spcBef>
              <a:buClr>
                <a:schemeClr val="tx1"/>
              </a:buClr>
              <a:buSzTx/>
              <a:buFont typeface="System Font Regular"/>
              <a:buChar char="◦"/>
              <a:tabLst/>
              <a:defRPr sz="1600" baseline="0">
                <a:solidFill>
                  <a:schemeClr val="tx1"/>
                </a:solidFill>
                <a:latin typeface="Source Sans Pro" panose="020B0503030403020204" pitchFamily="34" charset="0"/>
              </a:defRPr>
            </a:lvl2pPr>
            <a:lvl3pPr marL="1143000" indent="-228600" defTabSz="914400" eaLnBrk="1" fontAlgn="auto" latinLnBrk="0" hangingPunct="1">
              <a:lnSpc>
                <a:spcPct val="112000"/>
              </a:lnSpc>
              <a:spcBef>
                <a:spcPts val="600"/>
              </a:spcBef>
              <a:buClr>
                <a:schemeClr val="tx1"/>
              </a:buClr>
              <a:buSzTx/>
              <a:buFont typeface="Arial" panose="020B0604020202020204" pitchFamily="34" charset="0"/>
              <a:buChar char="•"/>
              <a:tabLst/>
              <a:defRPr baseline="0">
                <a:solidFill>
                  <a:schemeClr val="tx1"/>
                </a:solidFill>
                <a:latin typeface="Source Sans Pro" panose="020B0503030403020204" pitchFamily="34" charset="0"/>
              </a:defRPr>
            </a:lvl3pPr>
            <a:lvl4pPr marL="1600200" indent="-228600" defTabSz="914400" eaLnBrk="1" fontAlgn="auto" latinLnBrk="0" hangingPunct="1">
              <a:lnSpc>
                <a:spcPct val="90000"/>
              </a:lnSpc>
              <a:spcBef>
                <a:spcPts val="500"/>
              </a:spcBef>
              <a:buClr>
                <a:schemeClr val="tx1"/>
              </a:buClr>
              <a:buSzTx/>
              <a:buFont typeface="Arial" panose="020B0604020202020204" pitchFamily="34" charset="0"/>
              <a:buChar char="•"/>
              <a:tabLst/>
              <a:defRPr baseline="0">
                <a:solidFill>
                  <a:schemeClr val="tx1"/>
                </a:solidFill>
              </a:defRPr>
            </a:lvl4pPr>
            <a:lvl5pPr marL="2057400" indent="-228600" defTabSz="914400" eaLnBrk="1" fontAlgn="auto" latinLnBrk="0" hangingPunct="1">
              <a:lnSpc>
                <a:spcPct val="90000"/>
              </a:lnSpc>
              <a:spcBef>
                <a:spcPts val="500"/>
              </a:spcBef>
              <a:buClr>
                <a:schemeClr val="tx1"/>
              </a:buClr>
              <a:buSzTx/>
              <a:buFont typeface="Arial" panose="020B0604020202020204" pitchFamily="34" charset="0"/>
              <a:buChar char="•"/>
              <a:tabLst/>
              <a:defRPr baseline="0">
                <a:solidFill>
                  <a:schemeClr val="tx1"/>
                </a:solidFill>
              </a:defRPr>
            </a:lvl5pPr>
            <a:lvl6pPr eaLnBrk="1" hangingPunct="1"/>
            <a:lvl7pPr eaLnBrk="1" hangingPunct="1"/>
            <a:lvl8pPr eaLnBrk="1" hangingPunct="1"/>
            <a:lvl9pPr eaLnBrk="1" hangingPunct="1"/>
          </a:lstStyle>
          <a:p>
            <a:pPr>
              <a:spcBef>
                <a:spcPts val="200"/>
              </a:spcBef>
            </a:pPr>
            <a:r>
              <a:rPr lang="en-US" b="0" dirty="0"/>
              <a:t>Get long-term trusted resources in place, included by funding human centered design and in-house data science.</a:t>
            </a:r>
          </a:p>
          <a:p>
            <a:pPr lvl="1">
              <a:spcBef>
                <a:spcPts val="200"/>
              </a:spcBef>
            </a:pPr>
            <a:r>
              <a:rPr lang="en-US" sz="1400" dirty="0"/>
              <a:t>T</a:t>
            </a:r>
            <a:r>
              <a:rPr lang="en-US" sz="1400" b="0" dirty="0"/>
              <a:t>he DOJ is dependent on contractors, and which led to costly</a:t>
            </a:r>
            <a:r>
              <a:rPr lang="en-US" sz="1400" dirty="0"/>
              <a:t> </a:t>
            </a:r>
            <a:r>
              <a:rPr lang="en-US" sz="1400" b="0" dirty="0"/>
              <a:t>turnover in this project due to a lack of communication and alignment.</a:t>
            </a:r>
          </a:p>
          <a:p>
            <a:pPr lvl="1">
              <a:spcBef>
                <a:spcPts val="200"/>
              </a:spcBef>
            </a:pPr>
            <a:r>
              <a:rPr lang="en-US" sz="1400" b="0" dirty="0"/>
              <a:t>Mission-focused developers would join the DOJ team in-house, especially to focus on a social-impact project like NLEAD (USDS validates this).</a:t>
            </a:r>
          </a:p>
          <a:p>
            <a:pPr>
              <a:spcBef>
                <a:spcPts val="200"/>
              </a:spcBef>
            </a:pPr>
            <a:r>
              <a:rPr lang="en-US" b="0" dirty="0"/>
              <a:t>Position in-house tech to develop domain expertise that can help improve the project.</a:t>
            </a:r>
          </a:p>
          <a:p>
            <a:pPr lvl="1">
              <a:spcBef>
                <a:spcPts val="200"/>
              </a:spcBef>
            </a:pPr>
            <a:r>
              <a:rPr lang="en-US" sz="1400" dirty="0"/>
              <a:t>Cross-functional teams with expertise on both technology and end-user needs can reduce the overall risk in project delivery.</a:t>
            </a:r>
            <a:endParaRPr lang="en-US" sz="1400" b="0" dirty="0"/>
          </a:p>
          <a:p>
            <a:pPr marL="457200" lvl="1" indent="0">
              <a:spcBef>
                <a:spcPts val="200"/>
              </a:spcBef>
              <a:buNone/>
            </a:pPr>
            <a:endParaRPr lang="en-US" sz="100" dirty="0"/>
          </a:p>
          <a:p>
            <a:pPr lvl="1"/>
            <a:endParaRPr lang="en-US" b="0" dirty="0"/>
          </a:p>
        </p:txBody>
      </p:sp>
      <p:sp>
        <p:nvSpPr>
          <p:cNvPr id="7" name="TextBox 6">
            <a:extLst>
              <a:ext uri="{FF2B5EF4-FFF2-40B4-BE49-F238E27FC236}">
                <a16:creationId xmlns:a16="http://schemas.microsoft.com/office/drawing/2014/main" id="{74508B9F-8274-4D89-A50E-1CA3DF6413E0}"/>
              </a:ext>
            </a:extLst>
          </p:cNvPr>
          <p:cNvSpPr txBox="1"/>
          <p:nvPr/>
        </p:nvSpPr>
        <p:spPr>
          <a:xfrm>
            <a:off x="4319972" y="4803998"/>
            <a:ext cx="4043129" cy="230832"/>
          </a:xfrm>
          <a:prstGeom prst="rect">
            <a:avLst/>
          </a:prstGeom>
          <a:noFill/>
        </p:spPr>
        <p:txBody>
          <a:bodyPr wrap="square" rtlCol="0">
            <a:spAutoFit/>
          </a:bodyPr>
          <a:lstStyle/>
          <a:p>
            <a:pPr algn="r"/>
            <a:r>
              <a:rPr lang="en-US" sz="900" dirty="0">
                <a:solidFill>
                  <a:srgbClr val="002060"/>
                </a:solidFill>
              </a:rPr>
              <a:t>DRAFT: DELIBERATIVE AND PRE-DECISIONAL</a:t>
            </a:r>
          </a:p>
        </p:txBody>
      </p:sp>
    </p:spTree>
    <p:extLst>
      <p:ext uri="{BB962C8B-B14F-4D97-AF65-F5344CB8AC3E}">
        <p14:creationId xmlns:p14="http://schemas.microsoft.com/office/powerpoint/2010/main" val="18814651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BF94C0-13F0-436B-8390-D3E16F5F3802}"/>
              </a:ext>
            </a:extLst>
          </p:cNvPr>
          <p:cNvSpPr>
            <a:spLocks noGrp="1"/>
          </p:cNvSpPr>
          <p:nvPr>
            <p:ph type="title"/>
          </p:nvPr>
        </p:nvSpPr>
        <p:spPr>
          <a:xfrm>
            <a:off x="914399" y="309987"/>
            <a:ext cx="6717941" cy="424299"/>
          </a:xfrm>
        </p:spPr>
        <p:txBody>
          <a:bodyPr>
            <a:noAutofit/>
          </a:bodyPr>
          <a:lstStyle/>
          <a:p>
            <a:pPr marL="0" indent="0">
              <a:buNone/>
            </a:pPr>
            <a:r>
              <a:rPr lang="en-US" dirty="0">
                <a:solidFill>
                  <a:srgbClr val="0084CD"/>
                </a:solidFill>
                <a:highlight>
                  <a:srgbClr val="FAFAFA"/>
                </a:highlight>
              </a:rPr>
              <a:t>Provide resources and support for Reporting, STAKEHOLDER ENGAGEMENT, and interagency governance</a:t>
            </a:r>
            <a:endParaRPr lang="en-US" sz="2400" dirty="0">
              <a:highlight>
                <a:srgbClr val="FAFAFA"/>
              </a:highlight>
            </a:endParaRPr>
          </a:p>
        </p:txBody>
      </p:sp>
      <p:sp>
        <p:nvSpPr>
          <p:cNvPr id="9" name="Oval 8">
            <a:extLst>
              <a:ext uri="{FF2B5EF4-FFF2-40B4-BE49-F238E27FC236}">
                <a16:creationId xmlns:a16="http://schemas.microsoft.com/office/drawing/2014/main" id="{BCE7304F-D4ED-45F0-BFF6-6CEE02FA71BA}"/>
              </a:ext>
            </a:extLst>
          </p:cNvPr>
          <p:cNvSpPr>
            <a:spLocks noChangeAspect="1"/>
          </p:cNvSpPr>
          <p:nvPr/>
        </p:nvSpPr>
        <p:spPr>
          <a:xfrm>
            <a:off x="255691" y="339257"/>
            <a:ext cx="413103" cy="3657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latin typeface="Source Sans Pro" panose="020B0503030403020204" pitchFamily="34" charset="0"/>
                <a:ea typeface="Source Sans Pro" panose="020B0503030403020204" pitchFamily="34" charset="0"/>
              </a:rPr>
              <a:t>2</a:t>
            </a:r>
          </a:p>
        </p:txBody>
      </p:sp>
      <p:sp>
        <p:nvSpPr>
          <p:cNvPr id="2" name="TextBox 1">
            <a:extLst>
              <a:ext uri="{FF2B5EF4-FFF2-40B4-BE49-F238E27FC236}">
                <a16:creationId xmlns:a16="http://schemas.microsoft.com/office/drawing/2014/main" id="{ADDDDD20-6F1B-F860-0F4B-B4D8CB4567A0}"/>
              </a:ext>
            </a:extLst>
          </p:cNvPr>
          <p:cNvSpPr txBox="1"/>
          <p:nvPr/>
        </p:nvSpPr>
        <p:spPr>
          <a:xfrm>
            <a:off x="462242" y="1054944"/>
            <a:ext cx="8178210" cy="3878136"/>
          </a:xfrm>
          <a:prstGeom prst="rect">
            <a:avLst/>
          </a:prstGeom>
        </p:spPr>
        <p:txBody>
          <a:bodyPr/>
          <a:lstStyle>
            <a:defPPr marR="0" lvl="0" algn="l" rtl="0">
              <a:lnSpc>
                <a:spcPct val="100000"/>
              </a:lnSpc>
              <a:spcBef>
                <a:spcPts val="0"/>
              </a:spcBef>
              <a:spcAft>
                <a:spcPts val="0"/>
              </a:spcAft>
            </a:defPPr>
            <a:lvl1pPr marL="228600" indent="-228600" defTabSz="914400" eaLnBrk="1" fontAlgn="auto" latinLnBrk="0" hangingPunct="1">
              <a:lnSpc>
                <a:spcPct val="112000"/>
              </a:lnSpc>
              <a:spcBef>
                <a:spcPts val="600"/>
              </a:spcBef>
              <a:buClr>
                <a:schemeClr val="tx1"/>
              </a:buClr>
              <a:buSzTx/>
              <a:buFont typeface="Arial" panose="020B0604020202020204" pitchFamily="34" charset="0"/>
              <a:buChar char="•"/>
              <a:tabLst/>
              <a:defRPr sz="1600" b="1" baseline="0">
                <a:solidFill>
                  <a:schemeClr val="tx1"/>
                </a:solidFill>
                <a:latin typeface="Source Sans Pro" panose="020B0503030403020204" pitchFamily="34" charset="0"/>
                <a:ea typeface="Source Sans Pro" panose="020B0503030403020204" pitchFamily="34" charset="0"/>
              </a:defRPr>
            </a:lvl1pPr>
            <a:lvl2pPr marL="685800" indent="-228600" defTabSz="914400" eaLnBrk="1" fontAlgn="auto" latinLnBrk="0" hangingPunct="1">
              <a:lnSpc>
                <a:spcPct val="112000"/>
              </a:lnSpc>
              <a:spcBef>
                <a:spcPts val="600"/>
              </a:spcBef>
              <a:buClr>
                <a:schemeClr val="tx1"/>
              </a:buClr>
              <a:buSzTx/>
              <a:buFont typeface="System Font Regular"/>
              <a:buChar char="◦"/>
              <a:tabLst/>
              <a:defRPr sz="1600" baseline="0">
                <a:solidFill>
                  <a:schemeClr val="tx1"/>
                </a:solidFill>
                <a:latin typeface="Source Sans Pro" panose="020B0503030403020204" pitchFamily="34" charset="0"/>
              </a:defRPr>
            </a:lvl2pPr>
            <a:lvl3pPr marL="1143000" indent="-228600" defTabSz="914400" eaLnBrk="1" fontAlgn="auto" latinLnBrk="0" hangingPunct="1">
              <a:lnSpc>
                <a:spcPct val="112000"/>
              </a:lnSpc>
              <a:spcBef>
                <a:spcPts val="600"/>
              </a:spcBef>
              <a:buClr>
                <a:schemeClr val="tx1"/>
              </a:buClr>
              <a:buSzTx/>
              <a:buFont typeface="Arial" panose="020B0604020202020204" pitchFamily="34" charset="0"/>
              <a:buChar char="•"/>
              <a:tabLst/>
              <a:defRPr baseline="0">
                <a:solidFill>
                  <a:schemeClr val="tx1"/>
                </a:solidFill>
                <a:latin typeface="Source Sans Pro" panose="020B0503030403020204" pitchFamily="34" charset="0"/>
              </a:defRPr>
            </a:lvl3pPr>
            <a:lvl4pPr marL="1600200" indent="-228600" defTabSz="914400" eaLnBrk="1" fontAlgn="auto" latinLnBrk="0" hangingPunct="1">
              <a:lnSpc>
                <a:spcPct val="90000"/>
              </a:lnSpc>
              <a:spcBef>
                <a:spcPts val="500"/>
              </a:spcBef>
              <a:buClr>
                <a:schemeClr val="tx1"/>
              </a:buClr>
              <a:buSzTx/>
              <a:buFont typeface="Arial" panose="020B0604020202020204" pitchFamily="34" charset="0"/>
              <a:buChar char="•"/>
              <a:tabLst/>
              <a:defRPr baseline="0">
                <a:solidFill>
                  <a:schemeClr val="tx1"/>
                </a:solidFill>
              </a:defRPr>
            </a:lvl4pPr>
            <a:lvl5pPr marL="2057400" indent="-228600" defTabSz="914400" eaLnBrk="1" fontAlgn="auto" latinLnBrk="0" hangingPunct="1">
              <a:lnSpc>
                <a:spcPct val="90000"/>
              </a:lnSpc>
              <a:spcBef>
                <a:spcPts val="500"/>
              </a:spcBef>
              <a:buClr>
                <a:schemeClr val="tx1"/>
              </a:buClr>
              <a:buSzTx/>
              <a:buFont typeface="Arial" panose="020B0604020202020204" pitchFamily="34" charset="0"/>
              <a:buChar char="•"/>
              <a:tabLst/>
              <a:defRPr baseline="0">
                <a:solidFill>
                  <a:schemeClr val="tx1"/>
                </a:solidFill>
              </a:defRPr>
            </a:lvl5pPr>
            <a:lvl6pPr eaLnBrk="1" hangingPunct="1"/>
            <a:lvl7pPr eaLnBrk="1" hangingPunct="1"/>
            <a:lvl8pPr eaLnBrk="1" hangingPunct="1"/>
            <a:lvl9pPr eaLnBrk="1" hangingPunct="1"/>
          </a:lstStyle>
          <a:p>
            <a:pPr marL="0" indent="0">
              <a:spcBef>
                <a:spcPts val="200"/>
              </a:spcBef>
              <a:buNone/>
            </a:pPr>
            <a:r>
              <a:rPr lang="en-US" sz="1800" dirty="0"/>
              <a:t>Observations and Recommendations</a:t>
            </a:r>
          </a:p>
          <a:p>
            <a:pPr>
              <a:spcBef>
                <a:spcPts val="200"/>
              </a:spcBef>
            </a:pPr>
            <a:r>
              <a:rPr lang="en-US" sz="1800" b="0" dirty="0"/>
              <a:t>The Justice Management Division should regularly provide bi-weekly  or monthly proactive updates to ODAG to minimize direct ODAG management of NLEAD.</a:t>
            </a:r>
          </a:p>
          <a:p>
            <a:pPr lvl="1">
              <a:spcBef>
                <a:spcPts val="200"/>
              </a:spcBef>
            </a:pPr>
            <a:r>
              <a:rPr lang="en-US" sz="1800" dirty="0"/>
              <a:t>PMO can collaborate with </a:t>
            </a:r>
            <a:r>
              <a:rPr lang="en-US" sz="1800" dirty="0" err="1"/>
              <a:t>HRA</a:t>
            </a:r>
            <a:r>
              <a:rPr lang="en-US" sz="1800" dirty="0"/>
              <a:t> to contribute to these.</a:t>
            </a:r>
          </a:p>
          <a:p>
            <a:pPr lvl="1">
              <a:spcBef>
                <a:spcPts val="200"/>
              </a:spcBef>
            </a:pPr>
            <a:r>
              <a:rPr lang="en-US" sz="1800" dirty="0"/>
              <a:t>JMD should provide a product roadmap to ODAG in order to communicate the 1-year and 5-year product plan.</a:t>
            </a:r>
          </a:p>
          <a:p>
            <a:pPr>
              <a:spcBef>
                <a:spcPts val="200"/>
              </a:spcBef>
            </a:pPr>
            <a:r>
              <a:rPr lang="en-US" sz="1800" b="0" dirty="0">
                <a:highlight>
                  <a:srgbClr val="FAFAFA"/>
                </a:highlight>
              </a:rPr>
              <a:t>Develop a stakeholder engagement plan for key </a:t>
            </a:r>
            <a:r>
              <a:rPr lang="en-US" sz="1800" i="1" u="sng" dirty="0">
                <a:highlight>
                  <a:srgbClr val="FAFAFA"/>
                </a:highlight>
              </a:rPr>
              <a:t>non-Federal partners</a:t>
            </a:r>
            <a:endParaRPr lang="en-US" sz="1800" b="0" dirty="0">
              <a:highlight>
                <a:srgbClr val="FAFAFA"/>
              </a:highlight>
            </a:endParaRPr>
          </a:p>
          <a:p>
            <a:pPr>
              <a:spcBef>
                <a:spcPts val="200"/>
              </a:spcBef>
            </a:pPr>
            <a:r>
              <a:rPr lang="en-US" sz="1800" b="0" dirty="0">
                <a:highlight>
                  <a:srgbClr val="FAFAFA"/>
                </a:highlight>
              </a:rPr>
              <a:t>Create an interagency governance structure with both DCSA and BJS to represent end users and ensure that we continue to monitor</a:t>
            </a:r>
            <a:r>
              <a:rPr lang="en-US" sz="1800" i="1" dirty="0">
                <a:highlight>
                  <a:srgbClr val="FAFAFA"/>
                </a:highlight>
              </a:rPr>
              <a:t> </a:t>
            </a:r>
            <a:r>
              <a:rPr lang="en-US" sz="1800" i="1" u="sng" dirty="0">
                <a:highlight>
                  <a:srgbClr val="FAFAFA"/>
                </a:highlight>
              </a:rPr>
              <a:t>data quality over time</a:t>
            </a:r>
            <a:endParaRPr lang="en-US" sz="1800" i="1" u="sng" dirty="0"/>
          </a:p>
          <a:p>
            <a:pPr>
              <a:spcBef>
                <a:spcPts val="200"/>
              </a:spcBef>
            </a:pPr>
            <a:endParaRPr lang="en-US" sz="1800" b="0" dirty="0"/>
          </a:p>
        </p:txBody>
      </p:sp>
      <p:sp>
        <p:nvSpPr>
          <p:cNvPr id="7" name="TextBox 6">
            <a:extLst>
              <a:ext uri="{FF2B5EF4-FFF2-40B4-BE49-F238E27FC236}">
                <a16:creationId xmlns:a16="http://schemas.microsoft.com/office/drawing/2014/main" id="{E884E474-CE89-4E40-B49C-ACEC686DC83A}"/>
              </a:ext>
            </a:extLst>
          </p:cNvPr>
          <p:cNvSpPr txBox="1"/>
          <p:nvPr/>
        </p:nvSpPr>
        <p:spPr>
          <a:xfrm>
            <a:off x="4319972" y="4803998"/>
            <a:ext cx="4043129" cy="230832"/>
          </a:xfrm>
          <a:prstGeom prst="rect">
            <a:avLst/>
          </a:prstGeom>
          <a:noFill/>
        </p:spPr>
        <p:txBody>
          <a:bodyPr wrap="square" rtlCol="0">
            <a:spAutoFit/>
          </a:bodyPr>
          <a:lstStyle/>
          <a:p>
            <a:pPr algn="r"/>
            <a:r>
              <a:rPr lang="en-US" sz="900" dirty="0">
                <a:solidFill>
                  <a:srgbClr val="002060"/>
                </a:solidFill>
              </a:rPr>
              <a:t>DRAFT: DELIBERATIVE AND PRE-DECISIONAL</a:t>
            </a:r>
          </a:p>
        </p:txBody>
      </p:sp>
    </p:spTree>
    <p:extLst>
      <p:ext uri="{BB962C8B-B14F-4D97-AF65-F5344CB8AC3E}">
        <p14:creationId xmlns:p14="http://schemas.microsoft.com/office/powerpoint/2010/main" val="8405442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BF94C0-13F0-436B-8390-D3E16F5F3802}"/>
              </a:ext>
            </a:extLst>
          </p:cNvPr>
          <p:cNvSpPr>
            <a:spLocks noGrp="1"/>
          </p:cNvSpPr>
          <p:nvPr>
            <p:ph type="title"/>
          </p:nvPr>
        </p:nvSpPr>
        <p:spPr>
          <a:xfrm>
            <a:off x="914400" y="309987"/>
            <a:ext cx="8456231" cy="424299"/>
          </a:xfrm>
        </p:spPr>
        <p:txBody>
          <a:bodyPr>
            <a:normAutofit/>
          </a:bodyPr>
          <a:lstStyle/>
          <a:p>
            <a:r>
              <a:rPr lang="en-US" sz="1800" b="1" cap="all" dirty="0">
                <a:solidFill>
                  <a:srgbClr val="0084CD"/>
                </a:solidFill>
              </a:rPr>
              <a:t>Expand Role-Based access for State and Local Law Enforcement</a:t>
            </a:r>
            <a:endParaRPr lang="en-US" dirty="0"/>
          </a:p>
        </p:txBody>
      </p:sp>
      <p:sp>
        <p:nvSpPr>
          <p:cNvPr id="9" name="Oval 8">
            <a:extLst>
              <a:ext uri="{FF2B5EF4-FFF2-40B4-BE49-F238E27FC236}">
                <a16:creationId xmlns:a16="http://schemas.microsoft.com/office/drawing/2014/main" id="{BCE7304F-D4ED-45F0-BFF6-6CEE02FA71BA}"/>
              </a:ext>
            </a:extLst>
          </p:cNvPr>
          <p:cNvSpPr>
            <a:spLocks noChangeAspect="1"/>
          </p:cNvSpPr>
          <p:nvPr/>
        </p:nvSpPr>
        <p:spPr>
          <a:xfrm>
            <a:off x="255691" y="339257"/>
            <a:ext cx="413103" cy="3657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latin typeface="Source Sans Pro" panose="020B0503030403020204" pitchFamily="34" charset="0"/>
                <a:ea typeface="Source Sans Pro" panose="020B0503030403020204" pitchFamily="34" charset="0"/>
              </a:rPr>
              <a:t>3</a:t>
            </a:r>
          </a:p>
        </p:txBody>
      </p:sp>
      <p:sp>
        <p:nvSpPr>
          <p:cNvPr id="2" name="TextBox 1">
            <a:extLst>
              <a:ext uri="{FF2B5EF4-FFF2-40B4-BE49-F238E27FC236}">
                <a16:creationId xmlns:a16="http://schemas.microsoft.com/office/drawing/2014/main" id="{ADDDDD20-6F1B-F860-0F4B-B4D8CB4567A0}"/>
              </a:ext>
            </a:extLst>
          </p:cNvPr>
          <p:cNvSpPr txBox="1"/>
          <p:nvPr/>
        </p:nvSpPr>
        <p:spPr>
          <a:xfrm>
            <a:off x="431540" y="879562"/>
            <a:ext cx="8456231" cy="3031958"/>
          </a:xfrm>
          <a:prstGeom prst="rect">
            <a:avLst/>
          </a:prstGeom>
        </p:spPr>
        <p:txBody>
          <a:bodyPr/>
          <a:lstStyle>
            <a:defPPr marR="0" lvl="0" algn="l" rtl="0">
              <a:lnSpc>
                <a:spcPct val="100000"/>
              </a:lnSpc>
              <a:spcBef>
                <a:spcPts val="0"/>
              </a:spcBef>
              <a:spcAft>
                <a:spcPts val="0"/>
              </a:spcAft>
            </a:defPPr>
            <a:lvl1pPr marL="228600" indent="-228600" defTabSz="914400" eaLnBrk="1" fontAlgn="auto" latinLnBrk="0" hangingPunct="1">
              <a:lnSpc>
                <a:spcPct val="112000"/>
              </a:lnSpc>
              <a:spcBef>
                <a:spcPts val="600"/>
              </a:spcBef>
              <a:buClr>
                <a:schemeClr val="tx1"/>
              </a:buClr>
              <a:buSzTx/>
              <a:buFont typeface="Arial" panose="020B0604020202020204" pitchFamily="34" charset="0"/>
              <a:buChar char="•"/>
              <a:tabLst/>
              <a:defRPr sz="1600" b="1" baseline="0">
                <a:solidFill>
                  <a:schemeClr val="tx1"/>
                </a:solidFill>
                <a:latin typeface="Source Sans Pro" panose="020B0503030403020204" pitchFamily="34" charset="0"/>
                <a:ea typeface="Source Sans Pro" panose="020B0503030403020204" pitchFamily="34" charset="0"/>
              </a:defRPr>
            </a:lvl1pPr>
            <a:lvl2pPr marL="685800" indent="-228600" defTabSz="914400" eaLnBrk="1" fontAlgn="auto" latinLnBrk="0" hangingPunct="1">
              <a:lnSpc>
                <a:spcPct val="112000"/>
              </a:lnSpc>
              <a:spcBef>
                <a:spcPts val="600"/>
              </a:spcBef>
              <a:buClr>
                <a:schemeClr val="tx1"/>
              </a:buClr>
              <a:buSzTx/>
              <a:buFont typeface="System Font Regular"/>
              <a:buChar char="◦"/>
              <a:tabLst/>
              <a:defRPr sz="1600" baseline="0">
                <a:solidFill>
                  <a:schemeClr val="tx1"/>
                </a:solidFill>
                <a:latin typeface="Source Sans Pro" panose="020B0503030403020204" pitchFamily="34" charset="0"/>
              </a:defRPr>
            </a:lvl2pPr>
            <a:lvl3pPr marL="1143000" indent="-228600" defTabSz="914400" eaLnBrk="1" fontAlgn="auto" latinLnBrk="0" hangingPunct="1">
              <a:lnSpc>
                <a:spcPct val="112000"/>
              </a:lnSpc>
              <a:spcBef>
                <a:spcPts val="600"/>
              </a:spcBef>
              <a:buClr>
                <a:schemeClr val="tx1"/>
              </a:buClr>
              <a:buSzTx/>
              <a:buFont typeface="Arial" panose="020B0604020202020204" pitchFamily="34" charset="0"/>
              <a:buChar char="•"/>
              <a:tabLst/>
              <a:defRPr baseline="0">
                <a:solidFill>
                  <a:schemeClr val="tx1"/>
                </a:solidFill>
                <a:latin typeface="Source Sans Pro" panose="020B0503030403020204" pitchFamily="34" charset="0"/>
              </a:defRPr>
            </a:lvl3pPr>
            <a:lvl4pPr marL="1600200" indent="-228600" defTabSz="914400" eaLnBrk="1" fontAlgn="auto" latinLnBrk="0" hangingPunct="1">
              <a:lnSpc>
                <a:spcPct val="90000"/>
              </a:lnSpc>
              <a:spcBef>
                <a:spcPts val="500"/>
              </a:spcBef>
              <a:buClr>
                <a:schemeClr val="tx1"/>
              </a:buClr>
              <a:buSzTx/>
              <a:buFont typeface="Arial" panose="020B0604020202020204" pitchFamily="34" charset="0"/>
              <a:buChar char="•"/>
              <a:tabLst/>
              <a:defRPr baseline="0">
                <a:solidFill>
                  <a:schemeClr val="tx1"/>
                </a:solidFill>
              </a:defRPr>
            </a:lvl4pPr>
            <a:lvl5pPr marL="2057400" indent="-228600" defTabSz="914400" eaLnBrk="1" fontAlgn="auto" latinLnBrk="0" hangingPunct="1">
              <a:lnSpc>
                <a:spcPct val="90000"/>
              </a:lnSpc>
              <a:spcBef>
                <a:spcPts val="500"/>
              </a:spcBef>
              <a:buClr>
                <a:schemeClr val="tx1"/>
              </a:buClr>
              <a:buSzTx/>
              <a:buFont typeface="Arial" panose="020B0604020202020204" pitchFamily="34" charset="0"/>
              <a:buChar char="•"/>
              <a:tabLst/>
              <a:defRPr baseline="0">
                <a:solidFill>
                  <a:schemeClr val="tx1"/>
                </a:solidFill>
              </a:defRPr>
            </a:lvl5pPr>
            <a:lvl6pPr eaLnBrk="1" hangingPunct="1"/>
            <a:lvl7pPr eaLnBrk="1" hangingPunct="1"/>
            <a:lvl8pPr eaLnBrk="1" hangingPunct="1"/>
            <a:lvl9pPr eaLnBrk="1" hangingPunct="1"/>
          </a:lstStyle>
          <a:p>
            <a:pPr>
              <a:spcBef>
                <a:spcPts val="200"/>
              </a:spcBef>
            </a:pPr>
            <a:r>
              <a:rPr lang="en-US" b="0" dirty="0"/>
              <a:t>To fulfill the EO requirement to encourage STLT LEAs to contribute to and use the NLEAD, DOJ will need to issue guidance and technical assistance. Next steps could include:</a:t>
            </a:r>
          </a:p>
          <a:p>
            <a:pPr lvl="1">
              <a:spcBef>
                <a:spcPts val="200"/>
              </a:spcBef>
            </a:pPr>
            <a:r>
              <a:rPr lang="en-US" dirty="0"/>
              <a:t>Plan for how NLEAD data will intersect with data from the National Decertification Index</a:t>
            </a:r>
          </a:p>
          <a:p>
            <a:pPr lvl="1">
              <a:spcBef>
                <a:spcPts val="200"/>
              </a:spcBef>
            </a:pPr>
            <a:r>
              <a:rPr lang="en-US" dirty="0"/>
              <a:t>Create clear messaging for STLT LEAs how and when to contribute to the NLEAD vs. NDI</a:t>
            </a:r>
          </a:p>
          <a:p>
            <a:pPr lvl="1">
              <a:spcBef>
                <a:spcPts val="200"/>
              </a:spcBef>
            </a:pPr>
            <a:r>
              <a:rPr lang="en-US" dirty="0"/>
              <a:t>Host a joint convening with NDI users and the DOJ to celebrate the shared accountability efforts</a:t>
            </a:r>
          </a:p>
          <a:p>
            <a:pPr lvl="1">
              <a:spcBef>
                <a:spcPts val="200"/>
              </a:spcBef>
            </a:pPr>
            <a:r>
              <a:rPr lang="en-US" dirty="0"/>
              <a:t>Further assess the data ownership rights and security specifications of the NDI and enter data sharing agreements as needed with IADLEST</a:t>
            </a:r>
          </a:p>
          <a:p>
            <a:pPr marL="457200" lvl="1" indent="0">
              <a:spcBef>
                <a:spcPts val="200"/>
              </a:spcBef>
              <a:buNone/>
            </a:pPr>
            <a:endParaRPr lang="en-US" dirty="0"/>
          </a:p>
          <a:p>
            <a:pPr marL="0" lvl="1" indent="0">
              <a:spcBef>
                <a:spcPts val="200"/>
              </a:spcBef>
              <a:buNone/>
            </a:pPr>
            <a:r>
              <a:rPr lang="en-US" b="1" dirty="0"/>
              <a:t>Note</a:t>
            </a:r>
            <a:r>
              <a:rPr lang="en-US" b="0" dirty="0"/>
              <a:t>: As documented in our USDS discovery sprint, this </a:t>
            </a:r>
            <a:r>
              <a:rPr lang="en-US" dirty="0"/>
              <a:t>should be a ‘fast follow’ after the NLEAD launch.</a:t>
            </a:r>
            <a:endParaRPr lang="en-US" b="0" dirty="0"/>
          </a:p>
          <a:p>
            <a:pPr lvl="1">
              <a:spcBef>
                <a:spcPts val="200"/>
              </a:spcBef>
            </a:pPr>
            <a:endParaRPr lang="en-US" b="0" dirty="0"/>
          </a:p>
        </p:txBody>
      </p:sp>
      <p:sp>
        <p:nvSpPr>
          <p:cNvPr id="5" name="TextBox 4">
            <a:extLst>
              <a:ext uri="{FF2B5EF4-FFF2-40B4-BE49-F238E27FC236}">
                <a16:creationId xmlns:a16="http://schemas.microsoft.com/office/drawing/2014/main" id="{8A93890B-0E77-4E9D-9E5E-EBE237B58ECD}"/>
              </a:ext>
            </a:extLst>
          </p:cNvPr>
          <p:cNvSpPr txBox="1"/>
          <p:nvPr/>
        </p:nvSpPr>
        <p:spPr>
          <a:xfrm>
            <a:off x="4391980" y="4840002"/>
            <a:ext cx="4043129" cy="230832"/>
          </a:xfrm>
          <a:prstGeom prst="rect">
            <a:avLst/>
          </a:prstGeom>
          <a:noFill/>
        </p:spPr>
        <p:txBody>
          <a:bodyPr wrap="square" rtlCol="0">
            <a:spAutoFit/>
          </a:bodyPr>
          <a:lstStyle/>
          <a:p>
            <a:pPr algn="r"/>
            <a:r>
              <a:rPr lang="en-US" sz="900" dirty="0">
                <a:solidFill>
                  <a:srgbClr val="002060"/>
                </a:solidFill>
              </a:rPr>
              <a:t>DRAFT: DELIBERATIVE AND PRE-DECISIONAL</a:t>
            </a:r>
          </a:p>
        </p:txBody>
      </p:sp>
    </p:spTree>
    <p:extLst>
      <p:ext uri="{BB962C8B-B14F-4D97-AF65-F5344CB8AC3E}">
        <p14:creationId xmlns:p14="http://schemas.microsoft.com/office/powerpoint/2010/main" val="1767205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2A85D234-9CB1-4512-AF7F-4746770F81CD}"/>
              </a:ext>
            </a:extLst>
          </p:cNvPr>
          <p:cNvSpPr txBox="1">
            <a:spLocks/>
          </p:cNvSpPr>
          <p:nvPr/>
        </p:nvSpPr>
        <p:spPr>
          <a:xfrm>
            <a:off x="449290" y="343529"/>
            <a:ext cx="8456231" cy="424299"/>
          </a:xfrm>
          <a:prstGeom prst="rect">
            <a:avLst/>
          </a:prstGeom>
        </p:spPr>
        <p:txBody>
          <a:bodyPr vert="horz" lIns="0" tIns="45720" rIns="91440" bIns="45720" rtlCol="0" anchor="t" anchorCtr="0">
            <a:norm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Tx/>
              <a:buSzTx/>
              <a:buFontTx/>
              <a:buNone/>
              <a:tabLst/>
              <a:defRPr sz="1800" b="1" i="0" u="none" strike="noStrike" cap="all" baseline="0">
                <a:solidFill>
                  <a:schemeClr val="bg2"/>
                </a:solidFill>
                <a:latin typeface="Source Sans Pro" panose="020B0503030403020204" pitchFamily="34" charset="0"/>
                <a:ea typeface="Source Sans Pro" panose="020B0503030403020204" pitchFamily="34" charset="0"/>
                <a:cs typeface="Arial"/>
                <a:sym typeface="Arial"/>
              </a:defRPr>
            </a:lvl1pPr>
          </a:lstStyle>
          <a:p>
            <a:r>
              <a:rPr lang="en-US" dirty="0"/>
              <a:t>POTENTIAL 1-YEAR and 5-YEAR Roadmaps</a:t>
            </a:r>
          </a:p>
        </p:txBody>
      </p:sp>
      <p:graphicFrame>
        <p:nvGraphicFramePr>
          <p:cNvPr id="4" name="Table 3">
            <a:extLst>
              <a:ext uri="{FF2B5EF4-FFF2-40B4-BE49-F238E27FC236}">
                <a16:creationId xmlns:a16="http://schemas.microsoft.com/office/drawing/2014/main" id="{BA41F57D-4566-4AFF-9A0B-6333BEE936A2}"/>
              </a:ext>
            </a:extLst>
          </p:cNvPr>
          <p:cNvGraphicFramePr>
            <a:graphicFrameLocks noGrp="1"/>
          </p:cNvGraphicFramePr>
          <p:nvPr>
            <p:extLst>
              <p:ext uri="{D42A27DB-BD31-4B8C-83A1-F6EECF244321}">
                <p14:modId xmlns:p14="http://schemas.microsoft.com/office/powerpoint/2010/main" val="1806003098"/>
              </p:ext>
            </p:extLst>
          </p:nvPr>
        </p:nvGraphicFramePr>
        <p:xfrm>
          <a:off x="449290" y="933781"/>
          <a:ext cx="8155158" cy="3571333"/>
        </p:xfrm>
        <a:graphic>
          <a:graphicData uri="http://schemas.openxmlformats.org/drawingml/2006/table">
            <a:tbl>
              <a:tblPr firstRow="1" bandRow="1">
                <a:tableStyleId>{5940675A-B579-460E-94D1-54222C63F5DA}</a:tableStyleId>
              </a:tblPr>
              <a:tblGrid>
                <a:gridCol w="2718386">
                  <a:extLst>
                    <a:ext uri="{9D8B030D-6E8A-4147-A177-3AD203B41FA5}">
                      <a16:colId xmlns:a16="http://schemas.microsoft.com/office/drawing/2014/main" val="1138658141"/>
                    </a:ext>
                  </a:extLst>
                </a:gridCol>
                <a:gridCol w="2718386">
                  <a:extLst>
                    <a:ext uri="{9D8B030D-6E8A-4147-A177-3AD203B41FA5}">
                      <a16:colId xmlns:a16="http://schemas.microsoft.com/office/drawing/2014/main" val="1953524501"/>
                    </a:ext>
                  </a:extLst>
                </a:gridCol>
                <a:gridCol w="2718386">
                  <a:extLst>
                    <a:ext uri="{9D8B030D-6E8A-4147-A177-3AD203B41FA5}">
                      <a16:colId xmlns:a16="http://schemas.microsoft.com/office/drawing/2014/main" val="1560055162"/>
                    </a:ext>
                  </a:extLst>
                </a:gridCol>
              </a:tblGrid>
              <a:tr h="230599">
                <a:tc>
                  <a:txBody>
                    <a:bodyPr/>
                    <a:lstStyle/>
                    <a:p>
                      <a:pPr algn="ctr"/>
                      <a:r>
                        <a:rPr lang="en-US" sz="1200" b="1" dirty="0">
                          <a:latin typeface="Source Sans Pro" panose="020B0503030403020204" pitchFamily="34" charset="0"/>
                          <a:ea typeface="Source Sans Pro" panose="020B0503030403020204" pitchFamily="34" charset="0"/>
                        </a:rPr>
                        <a:t>Targets</a:t>
                      </a:r>
                    </a:p>
                  </a:txBody>
                  <a:tcPr>
                    <a:solidFill>
                      <a:schemeClr val="accent1">
                        <a:lumMod val="40000"/>
                        <a:lumOff val="60000"/>
                      </a:schemeClr>
                    </a:solidFill>
                  </a:tcPr>
                </a:tc>
                <a:tc>
                  <a:txBody>
                    <a:bodyPr/>
                    <a:lstStyle/>
                    <a:p>
                      <a:pPr algn="ctr"/>
                      <a:r>
                        <a:rPr lang="en-US" sz="1200" b="1" dirty="0">
                          <a:latin typeface="Source Sans Pro" panose="020B0503030403020204" pitchFamily="34" charset="0"/>
                          <a:ea typeface="Source Sans Pro" panose="020B0503030403020204" pitchFamily="34" charset="0"/>
                        </a:rPr>
                        <a:t>2024 Scope</a:t>
                      </a:r>
                    </a:p>
                  </a:txBody>
                  <a:tcPr>
                    <a:solidFill>
                      <a:schemeClr val="accent1">
                        <a:lumMod val="40000"/>
                        <a:lumOff val="60000"/>
                      </a:schemeClr>
                    </a:solidFill>
                  </a:tcPr>
                </a:tc>
                <a:tc>
                  <a:txBody>
                    <a:bodyPr/>
                    <a:lstStyle/>
                    <a:p>
                      <a:pPr algn="ctr"/>
                      <a:r>
                        <a:rPr lang="en-US" sz="1200" b="1" dirty="0">
                          <a:latin typeface="Source Sans Pro" panose="020B0503030403020204" pitchFamily="34" charset="0"/>
                          <a:ea typeface="Source Sans Pro" panose="020B0503030403020204" pitchFamily="34" charset="0"/>
                        </a:rPr>
                        <a:t>2029 Scope</a:t>
                      </a:r>
                    </a:p>
                  </a:txBody>
                  <a:tcPr>
                    <a:solidFill>
                      <a:schemeClr val="accent1">
                        <a:lumMod val="40000"/>
                        <a:lumOff val="60000"/>
                      </a:schemeClr>
                    </a:solidFill>
                  </a:tcPr>
                </a:tc>
                <a:extLst>
                  <a:ext uri="{0D108BD9-81ED-4DB2-BD59-A6C34878D82A}">
                    <a16:rowId xmlns:a16="http://schemas.microsoft.com/office/drawing/2014/main" val="485994051"/>
                  </a:ext>
                </a:extLst>
              </a:tr>
              <a:tr h="319533">
                <a:tc>
                  <a:txBody>
                    <a:bodyPr/>
                    <a:lstStyle/>
                    <a:p>
                      <a:r>
                        <a:rPr lang="en-US" sz="1200" dirty="0">
                          <a:latin typeface="Source Sans Pro" panose="020B0503030403020204" pitchFamily="34" charset="0"/>
                          <a:ea typeface="Source Sans Pro" panose="020B0503030403020204" pitchFamily="34" charset="0"/>
                        </a:rPr>
                        <a:t>Officer types included</a:t>
                      </a:r>
                    </a:p>
                  </a:txBody>
                  <a:tcPr/>
                </a:tc>
                <a:tc>
                  <a:txBody>
                    <a:bodyPr/>
                    <a:lstStyle/>
                    <a:p>
                      <a:pPr algn="ctr"/>
                      <a:r>
                        <a:rPr lang="en-US" sz="1200" dirty="0">
                          <a:latin typeface="Source Sans Pro" panose="020B0503030403020204" pitchFamily="34" charset="0"/>
                          <a:ea typeface="Source Sans Pro" panose="020B0503030403020204" pitchFamily="34" charset="0"/>
                        </a:rPr>
                        <a:t>All by February 16</a:t>
                      </a:r>
                      <a:r>
                        <a:rPr lang="en-US" sz="1200" baseline="30000" dirty="0">
                          <a:latin typeface="Source Sans Pro" panose="020B0503030403020204" pitchFamily="34" charset="0"/>
                          <a:ea typeface="Source Sans Pro" panose="020B0503030403020204" pitchFamily="34" charset="0"/>
                        </a:rPr>
                        <a:t>th</a:t>
                      </a:r>
                      <a:r>
                        <a:rPr lang="en-US" sz="1200" dirty="0">
                          <a:latin typeface="Source Sans Pro" panose="020B0503030403020204" pitchFamily="34" charset="0"/>
                          <a:ea typeface="Source Sans Pro" panose="020B0503030403020204" pitchFamily="34" charset="0"/>
                        </a:rPr>
                        <a:t>  </a:t>
                      </a:r>
                    </a:p>
                  </a:txBody>
                  <a:tcPr/>
                </a:tc>
                <a:tc>
                  <a:txBody>
                    <a:bodyPr/>
                    <a:lstStyle/>
                    <a:p>
                      <a:pPr algn="ctr"/>
                      <a:r>
                        <a:rPr lang="en-US" sz="1200" dirty="0">
                          <a:latin typeface="Source Sans Pro" panose="020B0503030403020204" pitchFamily="34" charset="0"/>
                          <a:ea typeface="Source Sans Pro" panose="020B0503030403020204" pitchFamily="34" charset="0"/>
                        </a:rPr>
                        <a:t>All across all agencies </a:t>
                      </a:r>
                    </a:p>
                  </a:txBody>
                  <a:tcPr/>
                </a:tc>
                <a:extLst>
                  <a:ext uri="{0D108BD9-81ED-4DB2-BD59-A6C34878D82A}">
                    <a16:rowId xmlns:a16="http://schemas.microsoft.com/office/drawing/2014/main" val="4134930469"/>
                  </a:ext>
                </a:extLst>
              </a:tr>
              <a:tr h="553437">
                <a:tc>
                  <a:txBody>
                    <a:bodyPr/>
                    <a:lstStyle/>
                    <a:p>
                      <a:r>
                        <a:rPr lang="en-US" sz="1200" dirty="0">
                          <a:latin typeface="Source Sans Pro" panose="020B0503030403020204" pitchFamily="34" charset="0"/>
                          <a:ea typeface="Source Sans Pro" panose="020B0503030403020204" pitchFamily="34" charset="0"/>
                        </a:rPr>
                        <a:t>Contributing LEAs - Federal</a:t>
                      </a:r>
                    </a:p>
                  </a:txBody>
                  <a:tcPr/>
                </a:tc>
                <a:tc>
                  <a:txBody>
                    <a:bodyPr/>
                    <a:lstStyle/>
                    <a:p>
                      <a:pPr algn="ctr"/>
                      <a:r>
                        <a:rPr lang="en-US" sz="1200" dirty="0">
                          <a:latin typeface="Source Sans Pro" panose="020B0503030403020204" pitchFamily="34" charset="0"/>
                          <a:ea typeface="Source Sans Pro" panose="020B0503030403020204" pitchFamily="34" charset="0"/>
                        </a:rPr>
                        <a:t>DOJ Agencies</a:t>
                      </a:r>
                    </a:p>
                    <a:p>
                      <a:pPr algn="ctr"/>
                      <a:r>
                        <a:rPr lang="en-US" sz="1200" dirty="0">
                          <a:latin typeface="Source Sans Pro" panose="020B0503030403020204" pitchFamily="34" charset="0"/>
                          <a:ea typeface="Source Sans Pro" panose="020B0503030403020204" pitchFamily="34" charset="0"/>
                        </a:rPr>
                        <a:t>DHS</a:t>
                      </a:r>
                    </a:p>
                    <a:p>
                      <a:pPr algn="ctr"/>
                      <a:r>
                        <a:rPr lang="en-US" sz="1200" dirty="0">
                          <a:latin typeface="Source Sans Pro" panose="020B0503030403020204" pitchFamily="34" charset="0"/>
                          <a:ea typeface="Source Sans Pro" panose="020B0503030403020204" pitchFamily="34" charset="0"/>
                        </a:rPr>
                        <a:t>DOD</a:t>
                      </a:r>
                    </a:p>
                  </a:txBody>
                  <a:tcPr/>
                </a:tc>
                <a:tc>
                  <a:txBody>
                    <a:bodyPr/>
                    <a:lstStyle/>
                    <a:p>
                      <a:pPr algn="ctr"/>
                      <a:r>
                        <a:rPr lang="en-US" sz="1200" dirty="0">
                          <a:latin typeface="Source Sans Pro" panose="020B0503030403020204" pitchFamily="34" charset="0"/>
                          <a:ea typeface="Source Sans Pro" panose="020B0503030403020204" pitchFamily="34" charset="0"/>
                        </a:rPr>
                        <a:t>All agencies regularly committing data, with automated reporting systems</a:t>
                      </a:r>
                    </a:p>
                  </a:txBody>
                  <a:tcPr/>
                </a:tc>
                <a:extLst>
                  <a:ext uri="{0D108BD9-81ED-4DB2-BD59-A6C34878D82A}">
                    <a16:rowId xmlns:a16="http://schemas.microsoft.com/office/drawing/2014/main" val="1131668513"/>
                  </a:ext>
                </a:extLst>
              </a:tr>
              <a:tr h="392018">
                <a:tc>
                  <a:txBody>
                    <a:bodyPr/>
                    <a:lstStyle/>
                    <a:p>
                      <a:r>
                        <a:rPr lang="en-US" sz="1200" dirty="0">
                          <a:latin typeface="Source Sans Pro" panose="020B0503030403020204" pitchFamily="34" charset="0"/>
                          <a:ea typeface="Source Sans Pro" panose="020B0503030403020204" pitchFamily="34" charset="0"/>
                        </a:rPr>
                        <a:t>Contributing LEAs - STLT</a:t>
                      </a:r>
                    </a:p>
                  </a:txBody>
                  <a:tcPr/>
                </a:tc>
                <a:tc>
                  <a:txBody>
                    <a:bodyPr/>
                    <a:lstStyle/>
                    <a:p>
                      <a:pPr algn="ctr"/>
                      <a:r>
                        <a:rPr lang="en-US" sz="1200" dirty="0">
                          <a:latin typeface="Source Sans Pro" panose="020B0503030403020204" pitchFamily="34" charset="0"/>
                          <a:ea typeface="Source Sans Pro" panose="020B0503030403020204" pitchFamily="34" charset="0"/>
                        </a:rPr>
                        <a:t>No contributing STLT LEAs</a:t>
                      </a:r>
                    </a:p>
                  </a:txBody>
                  <a:tcPr/>
                </a:tc>
                <a:tc>
                  <a:txBody>
                    <a:bodyPr/>
                    <a:lstStyle/>
                    <a:p>
                      <a:pPr algn="ctr"/>
                      <a:r>
                        <a:rPr lang="en-US" sz="1200" dirty="0">
                          <a:latin typeface="Source Sans Pro" panose="020B0503030403020204" pitchFamily="34" charset="0"/>
                          <a:ea typeface="Source Sans Pro" panose="020B0503030403020204" pitchFamily="34" charset="0"/>
                        </a:rPr>
                        <a:t>Collaboration between NLEAD and </a:t>
                      </a:r>
                      <a:r>
                        <a:rPr lang="en-US" sz="1200" dirty="0" err="1">
                          <a:latin typeface="Source Sans Pro" panose="020B0503030403020204" pitchFamily="34" charset="0"/>
                          <a:ea typeface="Source Sans Pro" panose="020B0503030403020204" pitchFamily="34" charset="0"/>
                        </a:rPr>
                        <a:t>STLT</a:t>
                      </a:r>
                      <a:r>
                        <a:rPr lang="en-US" sz="1200" dirty="0">
                          <a:latin typeface="Source Sans Pro" panose="020B0503030403020204" pitchFamily="34" charset="0"/>
                          <a:ea typeface="Source Sans Pro" panose="020B0503030403020204" pitchFamily="34" charset="0"/>
                        </a:rPr>
                        <a:t> LEA Data</a:t>
                      </a:r>
                    </a:p>
                  </a:txBody>
                  <a:tcPr/>
                </a:tc>
                <a:extLst>
                  <a:ext uri="{0D108BD9-81ED-4DB2-BD59-A6C34878D82A}">
                    <a16:rowId xmlns:a16="http://schemas.microsoft.com/office/drawing/2014/main" val="2060091453"/>
                  </a:ext>
                </a:extLst>
              </a:tr>
              <a:tr h="2703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ource Sans Pro" panose="020B0503030403020204" pitchFamily="34" charset="0"/>
                          <a:ea typeface="Source Sans Pro" panose="020B0503030403020204" pitchFamily="34" charset="0"/>
                        </a:rPr>
                        <a:t>Querying LEAs - Federal</a:t>
                      </a:r>
                    </a:p>
                  </a:txBody>
                  <a:tcPr/>
                </a:tc>
                <a:tc>
                  <a:txBody>
                    <a:bodyPr/>
                    <a:lstStyle/>
                    <a:p>
                      <a:pPr algn="ctr"/>
                      <a:r>
                        <a:rPr lang="en-US" sz="1200" dirty="0">
                          <a:latin typeface="Source Sans Pro" panose="020B0503030403020204" pitchFamily="34" charset="0"/>
                          <a:ea typeface="Source Sans Pro" panose="020B0503030403020204" pitchFamily="34" charset="0"/>
                        </a:rPr>
                        <a:t>DOJ agencies (ATF, DEA, FBI, OIG, USMS) and 1 DHS agency</a:t>
                      </a:r>
                    </a:p>
                  </a:txBody>
                  <a:tcPr/>
                </a:tc>
                <a:tc>
                  <a:txBody>
                    <a:bodyPr/>
                    <a:lstStyle/>
                    <a:p>
                      <a:pPr algn="ctr"/>
                      <a:r>
                        <a:rPr lang="en-US" sz="1200" dirty="0">
                          <a:latin typeface="Source Sans Pro" panose="020B0503030403020204" pitchFamily="34" charset="0"/>
                          <a:ea typeface="Source Sans Pro" panose="020B0503030403020204" pitchFamily="34" charset="0"/>
                        </a:rPr>
                        <a:t>All FLEA personnel security</a:t>
                      </a:r>
                    </a:p>
                  </a:txBody>
                  <a:tcPr/>
                </a:tc>
                <a:extLst>
                  <a:ext uri="{0D108BD9-81ED-4DB2-BD59-A6C34878D82A}">
                    <a16:rowId xmlns:a16="http://schemas.microsoft.com/office/drawing/2014/main" val="1587713807"/>
                  </a:ext>
                </a:extLst>
              </a:tr>
              <a:tr h="3172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ource Sans Pro" panose="020B0503030403020204" pitchFamily="34" charset="0"/>
                          <a:ea typeface="Source Sans Pro" panose="020B0503030403020204" pitchFamily="34" charset="0"/>
                        </a:rPr>
                        <a:t>Querying LEAs - STLT</a:t>
                      </a:r>
                    </a:p>
                  </a:txBody>
                  <a:tcPr/>
                </a:tc>
                <a:tc>
                  <a:txBody>
                    <a:bodyPr/>
                    <a:lstStyle/>
                    <a:p>
                      <a:pPr algn="ctr"/>
                      <a:r>
                        <a:rPr lang="en-US" sz="1200" dirty="0">
                          <a:latin typeface="Source Sans Pro" panose="020B0503030403020204" pitchFamily="34" charset="0"/>
                          <a:ea typeface="Source Sans Pro" panose="020B0503030403020204" pitchFamily="34" charset="0"/>
                        </a:rPr>
                        <a:t>No ability to query</a:t>
                      </a:r>
                    </a:p>
                  </a:txBody>
                  <a:tcPr/>
                </a:tc>
                <a:tc>
                  <a:txBody>
                    <a:bodyPr/>
                    <a:lstStyle/>
                    <a:p>
                      <a:pPr algn="ctr"/>
                      <a:r>
                        <a:rPr lang="en-US" sz="1200" dirty="0">
                          <a:latin typeface="Source Sans Pro" panose="020B0503030403020204" pitchFamily="34" charset="0"/>
                          <a:ea typeface="Source Sans Pro" panose="020B0503030403020204" pitchFamily="34" charset="0"/>
                        </a:rPr>
                        <a:t>Ability to query a Y/N function</a:t>
                      </a:r>
                    </a:p>
                  </a:txBody>
                  <a:tcPr/>
                </a:tc>
                <a:extLst>
                  <a:ext uri="{0D108BD9-81ED-4DB2-BD59-A6C34878D82A}">
                    <a16:rowId xmlns:a16="http://schemas.microsoft.com/office/drawing/2014/main" val="2650156371"/>
                  </a:ext>
                </a:extLst>
              </a:tr>
              <a:tr h="324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AFAFA"/>
                          </a:highlight>
                          <a:latin typeface="Source Sans Pro" panose="020B0503030403020204" pitchFamily="34" charset="0"/>
                          <a:ea typeface="Source Sans Pro" panose="020B0503030403020204" pitchFamily="34" charset="0"/>
                        </a:rPr>
                        <a:t>Non-Federal stakeholder engagement</a:t>
                      </a:r>
                    </a:p>
                  </a:txBody>
                  <a:tcPr/>
                </a:tc>
                <a:tc>
                  <a:txBody>
                    <a:bodyPr/>
                    <a:lstStyle/>
                    <a:p>
                      <a:pPr algn="ctr"/>
                      <a:r>
                        <a:rPr lang="en-US" sz="1200" dirty="0">
                          <a:highlight>
                            <a:srgbClr val="FAFAFA"/>
                          </a:highlight>
                          <a:latin typeface="Source Sans Pro" panose="020B0503030403020204" pitchFamily="34" charset="0"/>
                          <a:ea typeface="Source Sans Pro" panose="020B0503030403020204" pitchFamily="34" charset="0"/>
                        </a:rPr>
                        <a:t>IADLEST</a:t>
                      </a:r>
                    </a:p>
                  </a:txBody>
                  <a:tcPr/>
                </a:tc>
                <a:tc>
                  <a:txBody>
                    <a:bodyPr/>
                    <a:lstStyle/>
                    <a:p>
                      <a:pPr algn="ctr"/>
                      <a:r>
                        <a:rPr lang="en-US" sz="1200" dirty="0">
                          <a:highlight>
                            <a:srgbClr val="FAFAFA"/>
                          </a:highlight>
                          <a:latin typeface="Source Sans Pro" panose="020B0503030403020204" pitchFamily="34" charset="0"/>
                          <a:ea typeface="Source Sans Pro" panose="020B0503030403020204" pitchFamily="34" charset="0"/>
                        </a:rPr>
                        <a:t>Range of LEAs and civil society orgs</a:t>
                      </a:r>
                    </a:p>
                  </a:txBody>
                  <a:tcPr/>
                </a:tc>
                <a:extLst>
                  <a:ext uri="{0D108BD9-81ED-4DB2-BD59-A6C34878D82A}">
                    <a16:rowId xmlns:a16="http://schemas.microsoft.com/office/drawing/2014/main" val="1553021161"/>
                  </a:ext>
                </a:extLst>
              </a:tr>
              <a:tr h="324036">
                <a:tc>
                  <a:txBody>
                    <a:bodyPr/>
                    <a:lstStyle/>
                    <a:p>
                      <a:r>
                        <a:rPr lang="en-US" sz="1200" dirty="0">
                          <a:latin typeface="Source Sans Pro" panose="020B0503030403020204" pitchFamily="34" charset="0"/>
                          <a:ea typeface="Source Sans Pro" panose="020B0503030403020204" pitchFamily="34" charset="0"/>
                        </a:rPr>
                        <a:t>Annual report</a:t>
                      </a:r>
                    </a:p>
                  </a:txBody>
                  <a:tcPr/>
                </a:tc>
                <a:tc>
                  <a:txBody>
                    <a:bodyPr/>
                    <a:lstStyle/>
                    <a:p>
                      <a:pPr algn="ctr"/>
                      <a:r>
                        <a:rPr lang="en-US" sz="1200" dirty="0">
                          <a:latin typeface="Source Sans Pro" panose="020B0503030403020204" pitchFamily="34" charset="0"/>
                          <a:ea typeface="Source Sans Pro" panose="020B0503030403020204" pitchFamily="34" charset="0"/>
                        </a:rPr>
                        <a:t>Initial annual report</a:t>
                      </a:r>
                    </a:p>
                  </a:txBody>
                  <a:tcPr/>
                </a:tc>
                <a:tc>
                  <a:txBody>
                    <a:bodyPr/>
                    <a:lstStyle/>
                    <a:p>
                      <a:pPr algn="ctr"/>
                      <a:r>
                        <a:rPr lang="en-US" sz="1200" dirty="0">
                          <a:latin typeface="Source Sans Pro" panose="020B0503030403020204" pitchFamily="34" charset="0"/>
                          <a:ea typeface="Source Sans Pro" panose="020B0503030403020204" pitchFamily="34" charset="0"/>
                        </a:rPr>
                        <a:t>Regular public reporting </a:t>
                      </a:r>
                    </a:p>
                  </a:txBody>
                  <a:tcPr/>
                </a:tc>
                <a:extLst>
                  <a:ext uri="{0D108BD9-81ED-4DB2-BD59-A6C34878D82A}">
                    <a16:rowId xmlns:a16="http://schemas.microsoft.com/office/drawing/2014/main" val="2788875726"/>
                  </a:ext>
                </a:extLst>
              </a:tr>
              <a:tr h="392018">
                <a:tc>
                  <a:txBody>
                    <a:bodyPr/>
                    <a:lstStyle/>
                    <a:p>
                      <a:r>
                        <a:rPr lang="en-US" sz="1200" dirty="0">
                          <a:latin typeface="Source Sans Pro" panose="020B0503030403020204" pitchFamily="34" charset="0"/>
                          <a:ea typeface="Source Sans Pro" panose="020B0503030403020204" pitchFamily="34" charset="0"/>
                        </a:rPr>
                        <a:t>Data submission pathway</a:t>
                      </a:r>
                    </a:p>
                  </a:txBody>
                  <a:tcPr/>
                </a:tc>
                <a:tc>
                  <a:txBody>
                    <a:bodyPr/>
                    <a:lstStyle/>
                    <a:p>
                      <a:pPr algn="ctr"/>
                      <a:r>
                        <a:rPr lang="en-US" sz="1200" dirty="0">
                          <a:latin typeface="Source Sans Pro" panose="020B0503030403020204" pitchFamily="34" charset="0"/>
                          <a:ea typeface="Source Sans Pro" panose="020B0503030403020204" pitchFamily="34" charset="0"/>
                        </a:rPr>
                        <a:t>Highly manual data collection with record review</a:t>
                      </a:r>
                    </a:p>
                  </a:txBody>
                  <a:tcPr/>
                </a:tc>
                <a:tc>
                  <a:txBody>
                    <a:bodyPr/>
                    <a:lstStyle/>
                    <a:p>
                      <a:pPr algn="ctr"/>
                      <a:r>
                        <a:rPr lang="en-US" sz="1200" dirty="0">
                          <a:latin typeface="Source Sans Pro" panose="020B0503030403020204" pitchFamily="34" charset="0"/>
                          <a:ea typeface="Source Sans Pro" panose="020B0503030403020204" pitchFamily="34" charset="0"/>
                        </a:rPr>
                        <a:t>Standardization / automation within agencies </a:t>
                      </a:r>
                    </a:p>
                  </a:txBody>
                  <a:tcPr/>
                </a:tc>
                <a:extLst>
                  <a:ext uri="{0D108BD9-81ED-4DB2-BD59-A6C34878D82A}">
                    <a16:rowId xmlns:a16="http://schemas.microsoft.com/office/drawing/2014/main" val="281694310"/>
                  </a:ext>
                </a:extLst>
              </a:tr>
            </a:tbl>
          </a:graphicData>
        </a:graphic>
      </p:graphicFrame>
      <p:sp>
        <p:nvSpPr>
          <p:cNvPr id="5" name="TextBox 4">
            <a:extLst>
              <a:ext uri="{FF2B5EF4-FFF2-40B4-BE49-F238E27FC236}">
                <a16:creationId xmlns:a16="http://schemas.microsoft.com/office/drawing/2014/main" id="{CF722B95-52B9-4A1A-BB21-566235C7180C}"/>
              </a:ext>
            </a:extLst>
          </p:cNvPr>
          <p:cNvSpPr txBox="1"/>
          <p:nvPr/>
        </p:nvSpPr>
        <p:spPr>
          <a:xfrm>
            <a:off x="4319972" y="4768897"/>
            <a:ext cx="4043129" cy="230832"/>
          </a:xfrm>
          <a:prstGeom prst="rect">
            <a:avLst/>
          </a:prstGeom>
          <a:noFill/>
        </p:spPr>
        <p:txBody>
          <a:bodyPr wrap="square" rtlCol="0">
            <a:spAutoFit/>
          </a:bodyPr>
          <a:lstStyle/>
          <a:p>
            <a:pPr algn="r"/>
            <a:r>
              <a:rPr lang="en-US" sz="900" dirty="0">
                <a:solidFill>
                  <a:srgbClr val="002060"/>
                </a:solidFill>
              </a:rPr>
              <a:t>DRAFT: DELIBERATIVE AND PRE-DECISIONAL</a:t>
            </a:r>
          </a:p>
        </p:txBody>
      </p:sp>
    </p:spTree>
    <p:extLst>
      <p:ext uri="{BB962C8B-B14F-4D97-AF65-F5344CB8AC3E}">
        <p14:creationId xmlns:p14="http://schemas.microsoft.com/office/powerpoint/2010/main" val="34982677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2A85D234-9CB1-4512-AF7F-4746770F81CD}"/>
              </a:ext>
            </a:extLst>
          </p:cNvPr>
          <p:cNvSpPr txBox="1">
            <a:spLocks/>
          </p:cNvSpPr>
          <p:nvPr/>
        </p:nvSpPr>
        <p:spPr>
          <a:xfrm>
            <a:off x="449290" y="343529"/>
            <a:ext cx="8456231" cy="424299"/>
          </a:xfrm>
          <a:prstGeom prst="rect">
            <a:avLst/>
          </a:prstGeom>
        </p:spPr>
        <p:txBody>
          <a:bodyPr vert="horz" lIns="0" tIns="45720" rIns="91440" bIns="45720" rtlCol="0" anchor="t" anchorCtr="0">
            <a:norm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Tx/>
              <a:buSzTx/>
              <a:buFontTx/>
              <a:buNone/>
              <a:tabLst/>
              <a:defRPr sz="1800" b="1" i="0" u="none" strike="noStrike" cap="all" baseline="0">
                <a:solidFill>
                  <a:schemeClr val="bg2"/>
                </a:solidFill>
                <a:latin typeface="Source Sans Pro" panose="020B0503030403020204" pitchFamily="34" charset="0"/>
                <a:ea typeface="Source Sans Pro" panose="020B0503030403020204" pitchFamily="34" charset="0"/>
                <a:cs typeface="Arial"/>
                <a:sym typeface="Arial"/>
              </a:defRPr>
            </a:lvl1pPr>
          </a:lstStyle>
          <a:p>
            <a:r>
              <a:rPr lang="en-US" dirty="0"/>
              <a:t>SUSTAINMENT/OWNERSHIP MOVING FORWARD</a:t>
            </a:r>
          </a:p>
        </p:txBody>
      </p:sp>
      <p:sp>
        <p:nvSpPr>
          <p:cNvPr id="5" name="TextBox 4">
            <a:extLst>
              <a:ext uri="{FF2B5EF4-FFF2-40B4-BE49-F238E27FC236}">
                <a16:creationId xmlns:a16="http://schemas.microsoft.com/office/drawing/2014/main" id="{CF722B95-52B9-4A1A-BB21-566235C7180C}"/>
              </a:ext>
            </a:extLst>
          </p:cNvPr>
          <p:cNvSpPr txBox="1"/>
          <p:nvPr/>
        </p:nvSpPr>
        <p:spPr>
          <a:xfrm>
            <a:off x="4319972" y="4768897"/>
            <a:ext cx="4043129" cy="230832"/>
          </a:xfrm>
          <a:prstGeom prst="rect">
            <a:avLst/>
          </a:prstGeom>
          <a:noFill/>
        </p:spPr>
        <p:txBody>
          <a:bodyPr wrap="square" rtlCol="0">
            <a:spAutoFit/>
          </a:bodyPr>
          <a:lstStyle/>
          <a:p>
            <a:pPr algn="r"/>
            <a:r>
              <a:rPr lang="en-US" sz="900" dirty="0">
                <a:solidFill>
                  <a:srgbClr val="002060"/>
                </a:solidFill>
              </a:rPr>
              <a:t>DRAFT: DELIBERATIVE AND PRE-DECISIONAL</a:t>
            </a:r>
          </a:p>
        </p:txBody>
      </p:sp>
      <p:graphicFrame>
        <p:nvGraphicFramePr>
          <p:cNvPr id="2" name="Table 1">
            <a:extLst>
              <a:ext uri="{FF2B5EF4-FFF2-40B4-BE49-F238E27FC236}">
                <a16:creationId xmlns:a16="http://schemas.microsoft.com/office/drawing/2014/main" id="{C1C87AA3-EE42-4EB3-9061-F3614913DFAC}"/>
              </a:ext>
            </a:extLst>
          </p:cNvPr>
          <p:cNvGraphicFramePr>
            <a:graphicFrameLocks noGrp="1"/>
          </p:cNvGraphicFramePr>
          <p:nvPr>
            <p:extLst>
              <p:ext uri="{D42A27DB-BD31-4B8C-83A1-F6EECF244321}">
                <p14:modId xmlns:p14="http://schemas.microsoft.com/office/powerpoint/2010/main" val="2342371859"/>
              </p:ext>
            </p:extLst>
          </p:nvPr>
        </p:nvGraphicFramePr>
        <p:xfrm>
          <a:off x="449290" y="878632"/>
          <a:ext cx="8299167" cy="3762532"/>
        </p:xfrm>
        <a:graphic>
          <a:graphicData uri="http://schemas.openxmlformats.org/drawingml/2006/table">
            <a:tbl>
              <a:tblPr firstRow="1" firstCol="1" bandRow="1">
                <a:tableStyleId>{9D7B26C5-4107-4FEC-AEDC-1716B250A1EF}</a:tableStyleId>
              </a:tblPr>
              <a:tblGrid>
                <a:gridCol w="1350402">
                  <a:extLst>
                    <a:ext uri="{9D8B030D-6E8A-4147-A177-3AD203B41FA5}">
                      <a16:colId xmlns:a16="http://schemas.microsoft.com/office/drawing/2014/main" val="1035293851"/>
                    </a:ext>
                  </a:extLst>
                </a:gridCol>
                <a:gridCol w="792088">
                  <a:extLst>
                    <a:ext uri="{9D8B030D-6E8A-4147-A177-3AD203B41FA5}">
                      <a16:colId xmlns:a16="http://schemas.microsoft.com/office/drawing/2014/main" val="2723922118"/>
                    </a:ext>
                  </a:extLst>
                </a:gridCol>
                <a:gridCol w="756084">
                  <a:extLst>
                    <a:ext uri="{9D8B030D-6E8A-4147-A177-3AD203B41FA5}">
                      <a16:colId xmlns:a16="http://schemas.microsoft.com/office/drawing/2014/main" val="1802079054"/>
                    </a:ext>
                  </a:extLst>
                </a:gridCol>
                <a:gridCol w="756084">
                  <a:extLst>
                    <a:ext uri="{9D8B030D-6E8A-4147-A177-3AD203B41FA5}">
                      <a16:colId xmlns:a16="http://schemas.microsoft.com/office/drawing/2014/main" val="4276747325"/>
                    </a:ext>
                  </a:extLst>
                </a:gridCol>
                <a:gridCol w="718874">
                  <a:extLst>
                    <a:ext uri="{9D8B030D-6E8A-4147-A177-3AD203B41FA5}">
                      <a16:colId xmlns:a16="http://schemas.microsoft.com/office/drawing/2014/main" val="950830348"/>
                    </a:ext>
                  </a:extLst>
                </a:gridCol>
                <a:gridCol w="785127">
                  <a:extLst>
                    <a:ext uri="{9D8B030D-6E8A-4147-A177-3AD203B41FA5}">
                      <a16:colId xmlns:a16="http://schemas.microsoft.com/office/drawing/2014/main" val="3609906556"/>
                    </a:ext>
                  </a:extLst>
                </a:gridCol>
                <a:gridCol w="785127">
                  <a:extLst>
                    <a:ext uri="{9D8B030D-6E8A-4147-A177-3AD203B41FA5}">
                      <a16:colId xmlns:a16="http://schemas.microsoft.com/office/drawing/2014/main" val="1937695145"/>
                    </a:ext>
                  </a:extLst>
                </a:gridCol>
                <a:gridCol w="785127">
                  <a:extLst>
                    <a:ext uri="{9D8B030D-6E8A-4147-A177-3AD203B41FA5}">
                      <a16:colId xmlns:a16="http://schemas.microsoft.com/office/drawing/2014/main" val="3505411147"/>
                    </a:ext>
                  </a:extLst>
                </a:gridCol>
                <a:gridCol w="785127">
                  <a:extLst>
                    <a:ext uri="{9D8B030D-6E8A-4147-A177-3AD203B41FA5}">
                      <a16:colId xmlns:a16="http://schemas.microsoft.com/office/drawing/2014/main" val="1674529453"/>
                    </a:ext>
                  </a:extLst>
                </a:gridCol>
                <a:gridCol w="785127">
                  <a:extLst>
                    <a:ext uri="{9D8B030D-6E8A-4147-A177-3AD203B41FA5}">
                      <a16:colId xmlns:a16="http://schemas.microsoft.com/office/drawing/2014/main" val="3789399675"/>
                    </a:ext>
                  </a:extLst>
                </a:gridCol>
              </a:tblGrid>
              <a:tr h="502537">
                <a:tc>
                  <a:txBody>
                    <a:bodyPr/>
                    <a:lstStyle/>
                    <a:p>
                      <a:pPr marL="0" marR="0" algn="l">
                        <a:lnSpc>
                          <a:spcPct val="107000"/>
                        </a:lnSpc>
                        <a:spcBef>
                          <a:spcPts val="0"/>
                        </a:spcBef>
                        <a:spcAft>
                          <a:spcPts val="0"/>
                        </a:spcAft>
                      </a:pPr>
                      <a:r>
                        <a:rPr lang="en-US" sz="1000" dirty="0">
                          <a:effectLst/>
                          <a:latin typeface="Source Sans Pro" panose="020B0503030403020204" pitchFamily="34" charset="0"/>
                          <a:ea typeface="Source Sans Pro" panose="020B0503030403020204" pitchFamily="34" charset="0"/>
                        </a:rPr>
                        <a:t>Decision/ Workstream</a:t>
                      </a:r>
                      <a:endParaRPr lang="en-US" sz="105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00" dirty="0">
                          <a:effectLst/>
                          <a:latin typeface="Source Sans Pro" panose="020B0503030403020204" pitchFamily="34" charset="0"/>
                          <a:ea typeface="Source Sans Pro" panose="020B0503030403020204" pitchFamily="34" charset="0"/>
                        </a:rPr>
                        <a:t>ODAG</a:t>
                      </a:r>
                      <a:endParaRPr lang="en-US" sz="105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00">
                          <a:effectLst/>
                          <a:latin typeface="Source Sans Pro" panose="020B0503030403020204" pitchFamily="34" charset="0"/>
                          <a:ea typeface="Source Sans Pro" panose="020B0503030403020204" pitchFamily="34" charset="0"/>
                        </a:rPr>
                        <a:t>Executive Board</a:t>
                      </a:r>
                      <a:endParaRPr lang="en-US" sz="105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00" dirty="0">
                          <a:effectLst/>
                          <a:latin typeface="Source Sans Pro" panose="020B0503030403020204" pitchFamily="34" charset="0"/>
                          <a:ea typeface="Source Sans Pro" panose="020B0503030403020204" pitchFamily="34" charset="0"/>
                        </a:rPr>
                        <a:t>Advisory Board</a:t>
                      </a:r>
                      <a:endParaRPr lang="en-US" sz="105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00" dirty="0">
                          <a:effectLst/>
                          <a:latin typeface="Source Sans Pro" panose="020B0503030403020204" pitchFamily="34" charset="0"/>
                          <a:ea typeface="Source Sans Pro" panose="020B0503030403020204" pitchFamily="34" charset="0"/>
                        </a:rPr>
                        <a:t>Working Groups</a:t>
                      </a:r>
                      <a:endParaRPr lang="en-US" sz="105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00" dirty="0">
                          <a:effectLst/>
                          <a:latin typeface="Source Sans Pro" panose="020B0503030403020204" pitchFamily="34" charset="0"/>
                          <a:ea typeface="Source Sans Pro" panose="020B0503030403020204" pitchFamily="34" charset="0"/>
                        </a:rPr>
                        <a:t>JMD Product + TSP</a:t>
                      </a:r>
                      <a:endParaRPr lang="en-US" sz="105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00" dirty="0">
                          <a:effectLst/>
                          <a:latin typeface="Source Sans Pro" panose="020B0503030403020204" pitchFamily="34" charset="0"/>
                          <a:ea typeface="Source Sans Pro" panose="020B0503030403020204" pitchFamily="34" charset="0"/>
                        </a:rPr>
                        <a:t>JMD PMO</a:t>
                      </a:r>
                      <a:endParaRPr lang="en-US" sz="105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00" dirty="0">
                          <a:effectLst/>
                          <a:latin typeface="Source Sans Pro" panose="020B0503030403020204" pitchFamily="34" charset="0"/>
                          <a:ea typeface="Source Sans Pro" panose="020B0503030403020204" pitchFamily="34" charset="0"/>
                        </a:rPr>
                        <a:t>JMD </a:t>
                      </a:r>
                      <a:r>
                        <a:rPr lang="en-US" sz="1000" dirty="0" err="1">
                          <a:effectLst/>
                          <a:latin typeface="Source Sans Pro" panose="020B0503030403020204" pitchFamily="34" charset="0"/>
                          <a:ea typeface="Source Sans Pro" panose="020B0503030403020204" pitchFamily="34" charset="0"/>
                        </a:rPr>
                        <a:t>HRA</a:t>
                      </a:r>
                      <a:endParaRPr lang="en-US" sz="105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00" dirty="0" err="1">
                          <a:effectLst/>
                          <a:latin typeface="Source Sans Pro" panose="020B0503030403020204" pitchFamily="34" charset="0"/>
                          <a:ea typeface="Source Sans Pro" panose="020B0503030403020204" pitchFamily="34" charset="0"/>
                        </a:rPr>
                        <a:t>AAG</a:t>
                      </a:r>
                      <a:endParaRPr lang="en-US" sz="105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50" dirty="0" err="1">
                          <a:effectLst/>
                          <a:latin typeface="Source Sans Pro" panose="020B0503030403020204" pitchFamily="34" charset="0"/>
                          <a:ea typeface="Source Sans Pro" panose="020B0503030403020204" pitchFamily="34" charset="0"/>
                          <a:cs typeface="Times New Roman" panose="02020603050405020304" pitchFamily="18" charset="0"/>
                        </a:rPr>
                        <a:t>OIGs</a:t>
                      </a:r>
                      <a:endParaRPr lang="en-US" sz="105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extLst>
                  <a:ext uri="{0D108BD9-81ED-4DB2-BD59-A6C34878D82A}">
                    <a16:rowId xmlns:a16="http://schemas.microsoft.com/office/drawing/2014/main" val="2371082504"/>
                  </a:ext>
                </a:extLst>
              </a:tr>
              <a:tr h="298975">
                <a:tc>
                  <a:txBody>
                    <a:bodyPr/>
                    <a:lstStyle/>
                    <a:p>
                      <a:pPr marL="0" marR="0" algn="l">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Governance Process Changes</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b="1" dirty="0">
                          <a:effectLst/>
                          <a:latin typeface="Source Sans Pro" panose="020B0503030403020204" pitchFamily="34" charset="0"/>
                          <a:ea typeface="Source Sans Pro" panose="020B0503030403020204" pitchFamily="34" charset="0"/>
                        </a:rPr>
                        <a:t>Responsible</a:t>
                      </a:r>
                      <a:endParaRPr lang="en-US" sz="1000" b="1"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solidFill>
                      <a:schemeClr val="accent1">
                        <a:lumMod val="40000"/>
                        <a:lumOff val="60000"/>
                        <a:alpha val="20000"/>
                      </a:schemeClr>
                    </a:solidFill>
                  </a:tcPr>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Consulted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Consulted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00" dirty="0">
                          <a:effectLst/>
                          <a:latin typeface="Source Sans Pro" panose="020B0503030403020204" pitchFamily="34" charset="0"/>
                          <a:ea typeface="Source Sans Pro" panose="020B0503030403020204" pitchFamily="34" charset="0"/>
                          <a:cs typeface="Times New Roman" panose="02020603050405020304" pitchFamily="18" charset="0"/>
                        </a:rPr>
                        <a:t>-</a:t>
                      </a:r>
                    </a:p>
                  </a:txBody>
                  <a:tcPr marL="39539" marR="39539" marT="0" marB="0"/>
                </a:tc>
                <a:extLst>
                  <a:ext uri="{0D108BD9-81ED-4DB2-BD59-A6C34878D82A}">
                    <a16:rowId xmlns:a16="http://schemas.microsoft.com/office/drawing/2014/main" val="3588401385"/>
                  </a:ext>
                </a:extLst>
              </a:tr>
              <a:tr h="315542">
                <a:tc>
                  <a:txBody>
                    <a:bodyPr/>
                    <a:lstStyle/>
                    <a:p>
                      <a:pPr marL="0" marR="0" algn="l">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Data integrity evaluation and user feedback</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b="1" dirty="0">
                          <a:effectLst/>
                          <a:latin typeface="Source Sans Pro" panose="020B0503030403020204" pitchFamily="34" charset="0"/>
                          <a:ea typeface="Source Sans Pro" panose="020B0503030403020204" pitchFamily="34" charset="0"/>
                        </a:rPr>
                        <a:t>Accountable</a:t>
                      </a:r>
                      <a:endParaRPr lang="en-US" sz="1000" b="1"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solidFill>
                      <a:schemeClr val="accent1">
                        <a:lumMod val="40000"/>
                        <a:lumOff val="60000"/>
                      </a:schemeClr>
                    </a:solidFill>
                  </a:tcPr>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Consulted</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Responsible</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Consulted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Consulted</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Informed</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00" dirty="0">
                          <a:effectLst/>
                          <a:latin typeface="Source Sans Pro" panose="020B0503030403020204" pitchFamily="34" charset="0"/>
                          <a:ea typeface="Source Sans Pro" panose="020B0503030403020204" pitchFamily="34" charset="0"/>
                          <a:cs typeface="Times New Roman" panose="02020603050405020304" pitchFamily="18" charset="0"/>
                        </a:rPr>
                        <a:t>-</a:t>
                      </a:r>
                    </a:p>
                  </a:txBody>
                  <a:tcPr marL="39539" marR="39539" marT="0" marB="0"/>
                </a:tc>
                <a:extLst>
                  <a:ext uri="{0D108BD9-81ED-4DB2-BD59-A6C34878D82A}">
                    <a16:rowId xmlns:a16="http://schemas.microsoft.com/office/drawing/2014/main" val="3162489368"/>
                  </a:ext>
                </a:extLst>
              </a:tr>
              <a:tr h="324036">
                <a:tc>
                  <a:txBody>
                    <a:bodyPr/>
                    <a:lstStyle/>
                    <a:p>
                      <a:pPr marL="0" marR="0" algn="l" rtl="0" eaLnBrk="1" hangingPunct="1">
                        <a:lnSpc>
                          <a:spcPct val="107000"/>
                        </a:lnSpc>
                        <a:spcBef>
                          <a:spcPts val="0"/>
                        </a:spcBef>
                        <a:spcAft>
                          <a:spcPts val="0"/>
                        </a:spcAft>
                        <a:buNone/>
                      </a:pPr>
                      <a:r>
                        <a:rPr lang="en-US" sz="900" b="1" i="0" u="none" strike="noStrike" cap="none" dirty="0">
                          <a:solidFill>
                            <a:schemeClr val="tx1"/>
                          </a:solidFill>
                          <a:effectLst/>
                          <a:latin typeface="Source Sans Pro" panose="020B0503030403020204" pitchFamily="34" charset="0"/>
                          <a:ea typeface="Source Sans Pro" panose="020B0503030403020204" pitchFamily="34" charset="0"/>
                          <a:cs typeface="+mn-cs"/>
                          <a:sym typeface="Arial"/>
                        </a:rPr>
                        <a:t>Non-federal stakeholder engagement</a:t>
                      </a:r>
                    </a:p>
                  </a:txBody>
                  <a:tcPr marL="39539" marR="39539" marT="0" marB="0"/>
                </a:tc>
                <a:tc>
                  <a:txBody>
                    <a:bodyPr/>
                    <a:lstStyle/>
                    <a:p>
                      <a:pPr marL="0" marR="0" algn="l" rtl="0" eaLnBrk="1" hangingPunct="1">
                        <a:lnSpc>
                          <a:spcPct val="107000"/>
                        </a:lnSpc>
                        <a:spcBef>
                          <a:spcPts val="0"/>
                        </a:spcBef>
                        <a:spcAft>
                          <a:spcPts val="0"/>
                        </a:spcAft>
                        <a:buNone/>
                      </a:pPr>
                      <a:r>
                        <a:rPr lang="en-US" sz="900" b="1" i="0" u="none" strike="noStrike" cap="none" dirty="0">
                          <a:solidFill>
                            <a:schemeClr val="tx1"/>
                          </a:solidFill>
                          <a:effectLst/>
                          <a:latin typeface="Source Sans Pro" panose="020B0503030403020204" pitchFamily="34" charset="0"/>
                          <a:ea typeface="Source Sans Pro" panose="020B0503030403020204" pitchFamily="34" charset="0"/>
                          <a:cs typeface="+mn-cs"/>
                          <a:sym typeface="Arial"/>
                        </a:rPr>
                        <a:t>Consulted</a:t>
                      </a:r>
                    </a:p>
                  </a:txBody>
                  <a:tcPr marL="39539" marR="39539" marT="0" marB="0"/>
                </a:tc>
                <a:tc>
                  <a:txBody>
                    <a:bodyPr/>
                    <a:lstStyle/>
                    <a:p>
                      <a:pPr marL="0" marR="0" algn="l" rtl="0" eaLnBrk="1" hangingPunct="1">
                        <a:lnSpc>
                          <a:spcPct val="107000"/>
                        </a:lnSpc>
                        <a:spcBef>
                          <a:spcPts val="0"/>
                        </a:spcBef>
                        <a:spcAft>
                          <a:spcPts val="0"/>
                        </a:spcAft>
                        <a:buNone/>
                      </a:pPr>
                      <a:r>
                        <a:rPr lang="en-US" sz="900" b="1" i="0" u="none" strike="noStrike" cap="none" dirty="0">
                          <a:solidFill>
                            <a:schemeClr val="tx1"/>
                          </a:solidFill>
                          <a:effectLst/>
                          <a:latin typeface="Source Sans Pro" panose="020B0503030403020204" pitchFamily="34" charset="0"/>
                          <a:ea typeface="Source Sans Pro" panose="020B0503030403020204" pitchFamily="34" charset="0"/>
                          <a:cs typeface="+mn-cs"/>
                          <a:sym typeface="Arial"/>
                        </a:rPr>
                        <a:t>Accountable</a:t>
                      </a:r>
                    </a:p>
                  </a:txBody>
                  <a:tcPr marL="39539" marR="39539" marT="0" marB="0">
                    <a:solidFill>
                      <a:schemeClr val="accent1">
                        <a:lumMod val="40000"/>
                        <a:lumOff val="60000"/>
                      </a:schemeClr>
                    </a:solidFill>
                  </a:tcPr>
                </a:tc>
                <a:tc>
                  <a:txBody>
                    <a:bodyPr/>
                    <a:lstStyle/>
                    <a:p>
                      <a:pPr marL="0" marR="0" algn="l" rtl="0" eaLnBrk="1" hangingPunct="1">
                        <a:lnSpc>
                          <a:spcPct val="107000"/>
                        </a:lnSpc>
                        <a:spcBef>
                          <a:spcPts val="0"/>
                        </a:spcBef>
                        <a:spcAft>
                          <a:spcPts val="0"/>
                        </a:spcAft>
                        <a:buNone/>
                      </a:pPr>
                      <a:r>
                        <a:rPr lang="en-US" sz="900" b="1" i="0" u="none" strike="noStrike" cap="none" dirty="0">
                          <a:solidFill>
                            <a:schemeClr val="tx1"/>
                          </a:solidFill>
                          <a:effectLst/>
                          <a:latin typeface="Source Sans Pro" panose="020B0503030403020204" pitchFamily="34" charset="0"/>
                          <a:ea typeface="Source Sans Pro" panose="020B0503030403020204" pitchFamily="34" charset="0"/>
                          <a:cs typeface="+mn-cs"/>
                          <a:sym typeface="Arial"/>
                        </a:rPr>
                        <a:t>Consulted</a:t>
                      </a:r>
                    </a:p>
                  </a:txBody>
                  <a:tcPr marL="39539" marR="39539" marT="0" marB="0"/>
                </a:tc>
                <a:tc>
                  <a:txBody>
                    <a:bodyPr/>
                    <a:lstStyle/>
                    <a:p>
                      <a:pPr marL="0" marR="0" algn="l" rtl="0" eaLnBrk="1" hangingPunct="1">
                        <a:lnSpc>
                          <a:spcPct val="107000"/>
                        </a:lnSpc>
                        <a:spcBef>
                          <a:spcPts val="0"/>
                        </a:spcBef>
                        <a:spcAft>
                          <a:spcPts val="0"/>
                        </a:spcAft>
                        <a:buNone/>
                      </a:pPr>
                      <a:r>
                        <a:rPr lang="en-US" sz="900" b="1" i="0" u="none" strike="noStrike" cap="none" dirty="0">
                          <a:solidFill>
                            <a:schemeClr val="tx1"/>
                          </a:solidFill>
                          <a:effectLst/>
                          <a:latin typeface="Source Sans Pro" panose="020B0503030403020204" pitchFamily="34" charset="0"/>
                          <a:ea typeface="Source Sans Pro" panose="020B0503030403020204" pitchFamily="34" charset="0"/>
                          <a:cs typeface="+mn-cs"/>
                          <a:sym typeface="Arial"/>
                        </a:rPr>
                        <a:t>Informed</a:t>
                      </a:r>
                    </a:p>
                  </a:txBody>
                  <a:tcPr marL="39539" marR="39539" marT="0" marB="0"/>
                </a:tc>
                <a:tc>
                  <a:txBody>
                    <a:bodyPr/>
                    <a:lstStyle/>
                    <a:p>
                      <a:pPr marL="0" marR="0" algn="l" rtl="0" eaLnBrk="1" hangingPunct="1">
                        <a:lnSpc>
                          <a:spcPct val="107000"/>
                        </a:lnSpc>
                        <a:spcBef>
                          <a:spcPts val="0"/>
                        </a:spcBef>
                        <a:spcAft>
                          <a:spcPts val="0"/>
                        </a:spcAft>
                        <a:buNone/>
                      </a:pPr>
                      <a:r>
                        <a:rPr lang="en-US" sz="900" b="1" i="0" u="none" strike="noStrike" cap="none" dirty="0">
                          <a:solidFill>
                            <a:schemeClr val="tx1"/>
                          </a:solidFill>
                          <a:effectLst/>
                          <a:latin typeface="Source Sans Pro" panose="020B0503030403020204" pitchFamily="34" charset="0"/>
                          <a:ea typeface="Source Sans Pro" panose="020B0503030403020204" pitchFamily="34" charset="0"/>
                          <a:cs typeface="+mn-cs"/>
                          <a:sym typeface="Arial"/>
                        </a:rPr>
                        <a:t>Informed</a:t>
                      </a:r>
                    </a:p>
                  </a:txBody>
                  <a:tcPr marL="39539" marR="39539" marT="0" marB="0"/>
                </a:tc>
                <a:tc>
                  <a:txBody>
                    <a:bodyPr/>
                    <a:lstStyle/>
                    <a:p>
                      <a:pPr marL="0" marR="0" algn="l" rtl="0" eaLnBrk="1" hangingPunct="1">
                        <a:lnSpc>
                          <a:spcPct val="107000"/>
                        </a:lnSpc>
                        <a:spcBef>
                          <a:spcPts val="0"/>
                        </a:spcBef>
                        <a:spcAft>
                          <a:spcPts val="0"/>
                        </a:spcAft>
                        <a:buNone/>
                      </a:pPr>
                      <a:r>
                        <a:rPr lang="en-US" sz="900" b="1" i="0" u="none" strike="noStrike" cap="none" dirty="0">
                          <a:solidFill>
                            <a:schemeClr val="tx1"/>
                          </a:solidFill>
                          <a:effectLst/>
                          <a:latin typeface="Source Sans Pro" panose="020B0503030403020204" pitchFamily="34" charset="0"/>
                          <a:ea typeface="Source Sans Pro" panose="020B0503030403020204" pitchFamily="34" charset="0"/>
                          <a:cs typeface="+mn-cs"/>
                          <a:sym typeface="Arial"/>
                        </a:rPr>
                        <a:t>Consulted</a:t>
                      </a:r>
                    </a:p>
                  </a:txBody>
                  <a:tcPr marL="39539" marR="39539" marT="0" marB="0"/>
                </a:tc>
                <a:tc>
                  <a:txBody>
                    <a:bodyPr/>
                    <a:lstStyle/>
                    <a:p>
                      <a:pPr marL="0" marR="0" algn="l" rtl="0" eaLnBrk="1" hangingPunct="1">
                        <a:lnSpc>
                          <a:spcPct val="107000"/>
                        </a:lnSpc>
                        <a:spcBef>
                          <a:spcPts val="0"/>
                        </a:spcBef>
                        <a:spcAft>
                          <a:spcPts val="0"/>
                        </a:spcAft>
                        <a:buNone/>
                      </a:pPr>
                      <a:r>
                        <a:rPr lang="en-US" sz="900" b="1" i="0" u="none" strike="noStrike" cap="none" dirty="0">
                          <a:solidFill>
                            <a:schemeClr val="tx1"/>
                          </a:solidFill>
                          <a:effectLst/>
                          <a:latin typeface="Source Sans Pro" panose="020B0503030403020204" pitchFamily="34" charset="0"/>
                          <a:ea typeface="Source Sans Pro" panose="020B0503030403020204" pitchFamily="34" charset="0"/>
                          <a:cs typeface="+mn-cs"/>
                          <a:sym typeface="Arial"/>
                        </a:rPr>
                        <a:t>Consulted</a:t>
                      </a:r>
                    </a:p>
                  </a:txBody>
                  <a:tcPr marL="39539" marR="39539" marT="0" marB="0"/>
                </a:tc>
                <a:tc>
                  <a:txBody>
                    <a:bodyPr/>
                    <a:lstStyle/>
                    <a:p>
                      <a:pPr marL="0" marR="0" algn="l" rtl="0" eaLnBrk="1" hangingPunct="1">
                        <a:lnSpc>
                          <a:spcPct val="107000"/>
                        </a:lnSpc>
                        <a:spcBef>
                          <a:spcPts val="0"/>
                        </a:spcBef>
                        <a:spcAft>
                          <a:spcPts val="0"/>
                        </a:spcAft>
                        <a:buNone/>
                      </a:pPr>
                      <a:r>
                        <a:rPr lang="en-US" sz="900" b="1" i="0" u="none" strike="noStrike" cap="none" dirty="0">
                          <a:solidFill>
                            <a:schemeClr val="tx1"/>
                          </a:solidFill>
                          <a:effectLst/>
                          <a:latin typeface="Source Sans Pro" panose="020B0503030403020204" pitchFamily="34" charset="0"/>
                          <a:ea typeface="Source Sans Pro" panose="020B0503030403020204" pitchFamily="34" charset="0"/>
                          <a:cs typeface="+mn-cs"/>
                          <a:sym typeface="Arial"/>
                        </a:rPr>
                        <a:t>Informed</a:t>
                      </a:r>
                    </a:p>
                  </a:txBody>
                  <a:tcPr marL="39539" marR="39539" marT="0" marB="0"/>
                </a:tc>
                <a:tc>
                  <a:txBody>
                    <a:bodyPr/>
                    <a:lstStyle/>
                    <a:p>
                      <a:pPr marL="0" marR="0" algn="l" rtl="0" eaLnBrk="1" hangingPunct="1">
                        <a:lnSpc>
                          <a:spcPct val="107000"/>
                        </a:lnSpc>
                        <a:spcBef>
                          <a:spcPts val="0"/>
                        </a:spcBef>
                        <a:spcAft>
                          <a:spcPts val="0"/>
                        </a:spcAft>
                        <a:buNone/>
                      </a:pPr>
                      <a:r>
                        <a:rPr lang="en-US" sz="900" b="1" i="0" u="none" strike="noStrike" cap="none" dirty="0">
                          <a:solidFill>
                            <a:schemeClr val="tx1"/>
                          </a:solidFill>
                          <a:effectLst/>
                          <a:latin typeface="Source Sans Pro" panose="020B0503030403020204" pitchFamily="34" charset="0"/>
                          <a:ea typeface="Source Sans Pro" panose="020B0503030403020204" pitchFamily="34" charset="0"/>
                          <a:cs typeface="+mn-cs"/>
                          <a:sym typeface="Arial"/>
                        </a:rPr>
                        <a:t>-</a:t>
                      </a:r>
                    </a:p>
                  </a:txBody>
                  <a:tcPr marL="39539" marR="39539" marT="0" marB="0"/>
                </a:tc>
                <a:extLst>
                  <a:ext uri="{0D108BD9-81ED-4DB2-BD59-A6C34878D82A}">
                    <a16:rowId xmlns:a16="http://schemas.microsoft.com/office/drawing/2014/main" val="1475966097"/>
                  </a:ext>
                </a:extLst>
              </a:tr>
              <a:tr h="324036">
                <a:tc>
                  <a:txBody>
                    <a:bodyPr/>
                    <a:lstStyle/>
                    <a:p>
                      <a:pPr marL="0" marR="0" algn="l">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Data schema improvements</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b="1" dirty="0">
                          <a:effectLst/>
                          <a:latin typeface="Source Sans Pro" panose="020B0503030403020204" pitchFamily="34" charset="0"/>
                          <a:ea typeface="Source Sans Pro" panose="020B0503030403020204" pitchFamily="34" charset="0"/>
                        </a:rPr>
                        <a:t>Accountable</a:t>
                      </a:r>
                      <a:endParaRPr lang="en-US" sz="1000" b="1"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solidFill>
                      <a:schemeClr val="accent1">
                        <a:lumMod val="40000"/>
                        <a:lumOff val="60000"/>
                      </a:schemeClr>
                    </a:solidFill>
                  </a:tcPr>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Consulted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Consulted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Responsible</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Informed</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00" dirty="0">
                          <a:effectLst/>
                          <a:latin typeface="Source Sans Pro" panose="020B0503030403020204" pitchFamily="34" charset="0"/>
                          <a:ea typeface="Source Sans Pro" panose="020B0503030403020204" pitchFamily="34" charset="0"/>
                          <a:cs typeface="Times New Roman" panose="02020603050405020304" pitchFamily="18" charset="0"/>
                        </a:rPr>
                        <a:t>-</a:t>
                      </a:r>
                    </a:p>
                  </a:txBody>
                  <a:tcPr marL="39539" marR="39539" marT="0" marB="0"/>
                </a:tc>
                <a:extLst>
                  <a:ext uri="{0D108BD9-81ED-4DB2-BD59-A6C34878D82A}">
                    <a16:rowId xmlns:a16="http://schemas.microsoft.com/office/drawing/2014/main" val="3518101171"/>
                  </a:ext>
                </a:extLst>
              </a:tr>
              <a:tr h="504056">
                <a:tc>
                  <a:txBody>
                    <a:bodyPr/>
                    <a:lstStyle/>
                    <a:p>
                      <a:pPr marL="0" marR="0" algn="l">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DOJ Compliance strategy and communications</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Consulted</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Consulted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Consulted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Consulted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b="1" dirty="0">
                          <a:effectLst/>
                          <a:latin typeface="Source Sans Pro" panose="020B0503030403020204" pitchFamily="34" charset="0"/>
                          <a:ea typeface="Source Sans Pro" panose="020B0503030403020204" pitchFamily="34" charset="0"/>
                        </a:rPr>
                        <a:t>Responsible</a:t>
                      </a:r>
                      <a:endParaRPr lang="en-US" sz="1000" b="1"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solidFill>
                      <a:schemeClr val="accent1">
                        <a:lumMod val="40000"/>
                        <a:lumOff val="60000"/>
                      </a:schemeClr>
                    </a:solidFill>
                  </a:tcPr>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Consulted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00" b="1" dirty="0">
                          <a:effectLst/>
                          <a:latin typeface="Source Sans Pro" panose="020B0503030403020204" pitchFamily="34" charset="0"/>
                          <a:ea typeface="Source Sans Pro" panose="020B0503030403020204" pitchFamily="34" charset="0"/>
                          <a:cs typeface="Times New Roman" panose="02020603050405020304" pitchFamily="18" charset="0"/>
                        </a:rPr>
                        <a:t>Accountable</a:t>
                      </a:r>
                    </a:p>
                  </a:txBody>
                  <a:tcPr marL="39539" marR="39539" marT="0" marB="0">
                    <a:solidFill>
                      <a:schemeClr val="accent1">
                        <a:lumMod val="40000"/>
                        <a:lumOff val="60000"/>
                      </a:schemeClr>
                    </a:solidFill>
                  </a:tcPr>
                </a:tc>
                <a:extLst>
                  <a:ext uri="{0D108BD9-81ED-4DB2-BD59-A6C34878D82A}">
                    <a16:rowId xmlns:a16="http://schemas.microsoft.com/office/drawing/2014/main" val="243171737"/>
                  </a:ext>
                </a:extLst>
              </a:tr>
              <a:tr h="324036">
                <a:tc>
                  <a:txBody>
                    <a:bodyPr/>
                    <a:lstStyle/>
                    <a:p>
                      <a:pPr marL="0" marR="0" algn="l">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Product Decisions/ Product Improvement</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Informed</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Consulted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b="1" dirty="0">
                          <a:effectLst/>
                          <a:latin typeface="Source Sans Pro" panose="020B0503030403020204" pitchFamily="34" charset="0"/>
                          <a:ea typeface="Source Sans Pro" panose="020B0503030403020204" pitchFamily="34" charset="0"/>
                        </a:rPr>
                        <a:t>Accountable</a:t>
                      </a:r>
                      <a:endParaRPr lang="en-US" sz="1000" b="1" dirty="0">
                        <a:effectLst/>
                        <a:latin typeface="Source Sans Pro" panose="020B0503030403020204" pitchFamily="34" charset="0"/>
                        <a:ea typeface="Source Sans Pro" panose="020B0503030403020204" pitchFamily="34" charset="0"/>
                      </a:endParaRPr>
                    </a:p>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 </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solidFill>
                      <a:schemeClr val="accent1">
                        <a:lumMod val="40000"/>
                        <a:lumOff val="60000"/>
                        <a:alpha val="20000"/>
                      </a:schemeClr>
                    </a:solidFill>
                  </a:tcPr>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Responsible</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Consulted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00" dirty="0">
                          <a:effectLst/>
                          <a:latin typeface="Source Sans Pro" panose="020B0503030403020204" pitchFamily="34" charset="0"/>
                          <a:ea typeface="Source Sans Pro" panose="020B0503030403020204" pitchFamily="34" charset="0"/>
                          <a:cs typeface="Times New Roman" panose="02020603050405020304" pitchFamily="18" charset="0"/>
                        </a:rPr>
                        <a:t>-</a:t>
                      </a:r>
                    </a:p>
                  </a:txBody>
                  <a:tcPr marL="39539" marR="39539" marT="0" marB="0"/>
                </a:tc>
                <a:extLst>
                  <a:ext uri="{0D108BD9-81ED-4DB2-BD59-A6C34878D82A}">
                    <a16:rowId xmlns:a16="http://schemas.microsoft.com/office/drawing/2014/main" val="3613306417"/>
                  </a:ext>
                </a:extLst>
              </a:tr>
              <a:tr h="298975">
                <a:tc>
                  <a:txBody>
                    <a:bodyPr/>
                    <a:lstStyle/>
                    <a:p>
                      <a:pPr marL="0" marR="0" algn="l">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PAC PMO Regulatory Change</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Informed</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b="1" dirty="0">
                          <a:effectLst/>
                          <a:latin typeface="Source Sans Pro" panose="020B0503030403020204" pitchFamily="34" charset="0"/>
                          <a:ea typeface="Source Sans Pro" panose="020B0503030403020204" pitchFamily="34" charset="0"/>
                        </a:rPr>
                        <a:t>Accountable</a:t>
                      </a:r>
                      <a:endParaRPr lang="en-US" sz="1000" b="1"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solidFill>
                      <a:schemeClr val="accent1">
                        <a:lumMod val="40000"/>
                        <a:lumOff val="60000"/>
                      </a:schemeClr>
                    </a:solidFill>
                  </a:tcPr>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Responsible</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Informed</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00" dirty="0">
                          <a:effectLst/>
                          <a:latin typeface="Source Sans Pro" panose="020B0503030403020204" pitchFamily="34" charset="0"/>
                          <a:ea typeface="Source Sans Pro" panose="020B0503030403020204" pitchFamily="34" charset="0"/>
                          <a:cs typeface="Times New Roman" panose="02020603050405020304" pitchFamily="18" charset="0"/>
                        </a:rPr>
                        <a:t>-</a:t>
                      </a:r>
                    </a:p>
                  </a:txBody>
                  <a:tcPr marL="39539" marR="39539" marT="0" marB="0"/>
                </a:tc>
                <a:extLst>
                  <a:ext uri="{0D108BD9-81ED-4DB2-BD59-A6C34878D82A}">
                    <a16:rowId xmlns:a16="http://schemas.microsoft.com/office/drawing/2014/main" val="3935053837"/>
                  </a:ext>
                </a:extLst>
              </a:tr>
              <a:tr h="298975">
                <a:tc>
                  <a:txBody>
                    <a:bodyPr/>
                    <a:lstStyle/>
                    <a:p>
                      <a:pPr marL="0" marR="0" algn="l">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Financial Sustainment</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Informed</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Consulted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b="1" dirty="0">
                          <a:effectLst/>
                          <a:latin typeface="Source Sans Pro" panose="020B0503030403020204" pitchFamily="34" charset="0"/>
                          <a:ea typeface="Source Sans Pro" panose="020B0503030403020204" pitchFamily="34" charset="0"/>
                        </a:rPr>
                        <a:t>Responsible</a:t>
                      </a:r>
                      <a:endParaRPr lang="en-US" sz="1000" b="1"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solidFill>
                      <a:schemeClr val="accent1">
                        <a:lumMod val="40000"/>
                        <a:lumOff val="60000"/>
                        <a:alpha val="20000"/>
                      </a:schemeClr>
                    </a:solidFill>
                  </a:tcPr>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Consulted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Informed</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00" dirty="0">
                          <a:effectLst/>
                          <a:latin typeface="Source Sans Pro" panose="020B0503030403020204" pitchFamily="34" charset="0"/>
                          <a:ea typeface="Source Sans Pro" panose="020B0503030403020204" pitchFamily="34" charset="0"/>
                          <a:cs typeface="Times New Roman" panose="02020603050405020304" pitchFamily="18" charset="0"/>
                        </a:rPr>
                        <a:t>-</a:t>
                      </a:r>
                    </a:p>
                  </a:txBody>
                  <a:tcPr marL="39539" marR="39539" marT="0" marB="0"/>
                </a:tc>
                <a:extLst>
                  <a:ext uri="{0D108BD9-81ED-4DB2-BD59-A6C34878D82A}">
                    <a16:rowId xmlns:a16="http://schemas.microsoft.com/office/drawing/2014/main" val="3851751879"/>
                  </a:ext>
                </a:extLst>
              </a:tr>
              <a:tr h="269231">
                <a:tc>
                  <a:txBody>
                    <a:bodyPr/>
                    <a:lstStyle/>
                    <a:p>
                      <a:pPr marL="0" marR="0" algn="l">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OIG engagement</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Informed</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solidFill>
                      <a:schemeClr val="bg1"/>
                    </a:solidFill>
                  </a:tcPr>
                </a:tc>
                <a:tc>
                  <a:txBody>
                    <a:bodyPr/>
                    <a:lstStyle/>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Informed</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Informed</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900" b="1" dirty="0">
                          <a:effectLst/>
                          <a:latin typeface="Source Sans Pro" panose="020B0503030403020204" pitchFamily="34" charset="0"/>
                          <a:ea typeface="Source Sans Pro" panose="020B0503030403020204" pitchFamily="34" charset="0"/>
                        </a:rPr>
                        <a:t>Responsible</a:t>
                      </a:r>
                      <a:endParaRPr lang="en-US" sz="1000" b="1"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ctr">
                        <a:lnSpc>
                          <a:spcPct val="107000"/>
                        </a:lnSpc>
                        <a:spcBef>
                          <a:spcPts val="0"/>
                        </a:spcBef>
                        <a:spcAft>
                          <a:spcPts val="0"/>
                        </a:spcAft>
                      </a:pP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solidFill>
                      <a:schemeClr val="accent1">
                        <a:lumMod val="40000"/>
                        <a:lumOff val="60000"/>
                      </a:schemeClr>
                    </a:solidFill>
                  </a:tcPr>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Consulted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dirty="0">
                          <a:effectLst/>
                          <a:latin typeface="Source Sans Pro" panose="020B0503030403020204" pitchFamily="34" charset="0"/>
                          <a:ea typeface="Source Sans Pro" panose="020B0503030403020204" pitchFamily="34" charset="0"/>
                        </a:rPr>
                        <a:t>Informed</a:t>
                      </a:r>
                      <a:endParaRPr lang="en-US" sz="10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000" dirty="0">
                          <a:effectLst/>
                          <a:latin typeface="Source Sans Pro" panose="020B0503030403020204" pitchFamily="34" charset="0"/>
                          <a:ea typeface="Source Sans Pro" panose="020B0503030403020204" pitchFamily="34" charset="0"/>
                          <a:cs typeface="Times New Roman" panose="02020603050405020304" pitchFamily="18" charset="0"/>
                        </a:rPr>
                        <a:t>-</a:t>
                      </a:r>
                    </a:p>
                  </a:txBody>
                  <a:tcPr marL="39539" marR="39539" marT="0" marB="0"/>
                </a:tc>
                <a:extLst>
                  <a:ext uri="{0D108BD9-81ED-4DB2-BD59-A6C34878D82A}">
                    <a16:rowId xmlns:a16="http://schemas.microsoft.com/office/drawing/2014/main" val="2686315791"/>
                  </a:ext>
                </a:extLst>
              </a:tr>
              <a:tr h="269231">
                <a:tc>
                  <a:txBody>
                    <a:bodyPr/>
                    <a:lstStyle/>
                    <a:p>
                      <a:pPr marL="0" marR="0" algn="l">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SLTT workstream</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Informed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a:effectLst/>
                          <a:latin typeface="Source Sans Pro" panose="020B0503030403020204" pitchFamily="34" charset="0"/>
                          <a:ea typeface="Source Sans Pro" panose="020B0503030403020204" pitchFamily="34" charset="0"/>
                        </a:rPr>
                        <a:t>Consulted</a:t>
                      </a:r>
                      <a:endParaRPr lang="en-US" sz="1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900" b="1" dirty="0">
                          <a:effectLst/>
                          <a:latin typeface="Source Sans Pro" panose="020B0503030403020204" pitchFamily="34" charset="0"/>
                          <a:ea typeface="Source Sans Pro" panose="020B0503030403020204" pitchFamily="34" charset="0"/>
                        </a:rPr>
                        <a:t>Responsible</a:t>
                      </a:r>
                      <a:endParaRPr lang="en-US" sz="1000" b="1"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solidFill>
                      <a:schemeClr val="accent1">
                        <a:lumMod val="40000"/>
                        <a:lumOff val="60000"/>
                        <a:alpha val="20000"/>
                      </a:schemeClr>
                    </a:solidFill>
                  </a:tcPr>
                </a:tc>
                <a:tc>
                  <a:txBody>
                    <a:bodyPr/>
                    <a:lstStyle/>
                    <a:p>
                      <a:pPr marL="0" marR="0" algn="ctr">
                        <a:lnSpc>
                          <a:spcPct val="107000"/>
                        </a:lnSpc>
                        <a:spcBef>
                          <a:spcPts val="0"/>
                        </a:spcBef>
                        <a:spcAft>
                          <a:spcPts val="0"/>
                        </a:spcAft>
                      </a:pPr>
                      <a:r>
                        <a:rPr lang="en-US" sz="1000" b="1" dirty="0">
                          <a:effectLst/>
                          <a:latin typeface="Source Sans Pro" panose="020B0503030403020204" pitchFamily="34" charset="0"/>
                          <a:ea typeface="Source Sans Pro" panose="020B0503030403020204" pitchFamily="34" charset="0"/>
                          <a:cs typeface="Times New Roman" panose="02020603050405020304" pitchFamily="18" charset="0"/>
                        </a:rPr>
                        <a:t>-</a:t>
                      </a:r>
                    </a:p>
                  </a:txBody>
                  <a:tcPr marL="39539" marR="39539" marT="0" marB="0">
                    <a:solidFill>
                      <a:schemeClr val="accent1">
                        <a:lumMod val="40000"/>
                        <a:lumOff val="60000"/>
                        <a:alpha val="20000"/>
                      </a:schemeClr>
                    </a:solidFill>
                  </a:tcPr>
                </a:tc>
                <a:extLst>
                  <a:ext uri="{0D108BD9-81ED-4DB2-BD59-A6C34878D82A}">
                    <a16:rowId xmlns:a16="http://schemas.microsoft.com/office/drawing/2014/main" val="269155577"/>
                  </a:ext>
                </a:extLst>
              </a:tr>
            </a:tbl>
          </a:graphicData>
        </a:graphic>
      </p:graphicFrame>
    </p:spTree>
    <p:extLst>
      <p:ext uri="{BB962C8B-B14F-4D97-AF65-F5344CB8AC3E}">
        <p14:creationId xmlns:p14="http://schemas.microsoft.com/office/powerpoint/2010/main" val="32503182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A5BB-378A-2F4B-98CC-C191D0964458}"/>
              </a:ext>
            </a:extLst>
          </p:cNvPr>
          <p:cNvSpPr>
            <a:spLocks noGrp="1"/>
          </p:cNvSpPr>
          <p:nvPr>
            <p:ph type="title"/>
          </p:nvPr>
        </p:nvSpPr>
        <p:spPr/>
        <p:txBody>
          <a:bodyPr/>
          <a:lstStyle/>
          <a:p>
            <a:r>
              <a:rPr lang="en-US" dirty="0"/>
              <a:t>OPPORTUNITY</a:t>
            </a:r>
          </a:p>
        </p:txBody>
      </p:sp>
    </p:spTree>
    <p:extLst>
      <p:ext uri="{BB962C8B-B14F-4D97-AF65-F5344CB8AC3E}">
        <p14:creationId xmlns:p14="http://schemas.microsoft.com/office/powerpoint/2010/main" val="207486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72280-284C-D04B-BE1B-203370D68E85}"/>
              </a:ext>
            </a:extLst>
          </p:cNvPr>
          <p:cNvSpPr>
            <a:spLocks noGrp="1"/>
          </p:cNvSpPr>
          <p:nvPr>
            <p:ph type="title"/>
          </p:nvPr>
        </p:nvSpPr>
        <p:spPr/>
        <p:txBody>
          <a:bodyPr>
            <a:normAutofit/>
          </a:bodyPr>
          <a:lstStyle/>
          <a:p>
            <a:r>
              <a:rPr lang="en-US" dirty="0">
                <a:highlight>
                  <a:srgbClr val="FFFF00"/>
                </a:highlight>
              </a:rPr>
              <a:t>USDS can help you build a plan for stakeholder engagement</a:t>
            </a:r>
          </a:p>
        </p:txBody>
      </p:sp>
      <p:sp>
        <p:nvSpPr>
          <p:cNvPr id="3" name="Text Placeholder 2">
            <a:extLst>
              <a:ext uri="{FF2B5EF4-FFF2-40B4-BE49-F238E27FC236}">
                <a16:creationId xmlns:a16="http://schemas.microsoft.com/office/drawing/2014/main" id="{5579892A-4BE4-9243-A580-296273190918}"/>
              </a:ext>
            </a:extLst>
          </p:cNvPr>
          <p:cNvSpPr>
            <a:spLocks noGrp="1"/>
          </p:cNvSpPr>
          <p:nvPr>
            <p:ph type="body" sz="quarter" idx="13"/>
          </p:nvPr>
        </p:nvSpPr>
        <p:spPr>
          <a:xfrm>
            <a:off x="503548" y="1187102"/>
            <a:ext cx="4362887" cy="3581315"/>
          </a:xfrm>
        </p:spPr>
        <p:txBody>
          <a:bodyPr/>
          <a:lstStyle/>
          <a:p>
            <a:pPr marL="0" indent="0">
              <a:lnSpc>
                <a:spcPct val="100000"/>
              </a:lnSpc>
              <a:spcBef>
                <a:spcPts val="600"/>
              </a:spcBef>
              <a:spcAft>
                <a:spcPts val="600"/>
              </a:spcAft>
              <a:buSzPct val="110000"/>
              <a:buNone/>
            </a:pPr>
            <a:r>
              <a:rPr lang="en-US" sz="2400" dirty="0"/>
              <a:t>A USDS tool – the </a:t>
            </a:r>
            <a:r>
              <a:rPr lang="en-US" sz="2400" b="1" dirty="0"/>
              <a:t>Participation Spectrum </a:t>
            </a:r>
            <a:r>
              <a:rPr lang="en-US" sz="2400" dirty="0"/>
              <a:t>– enables agencies to design a meaningful approach to stakeholder engagement that optimizes the </a:t>
            </a:r>
            <a:r>
              <a:rPr lang="en-US" sz="2400" b="1" dirty="0"/>
              <a:t>timing, burden, and purpose of engagement.</a:t>
            </a:r>
          </a:p>
          <a:p>
            <a:pPr>
              <a:lnSpc>
                <a:spcPct val="100000"/>
              </a:lnSpc>
              <a:spcBef>
                <a:spcPts val="600"/>
              </a:spcBef>
              <a:spcAft>
                <a:spcPts val="600"/>
              </a:spcAft>
              <a:buSzPct val="110000"/>
            </a:pPr>
            <a:endParaRPr lang="en-US" sz="1800" dirty="0"/>
          </a:p>
        </p:txBody>
      </p:sp>
      <p:pic>
        <p:nvPicPr>
          <p:cNvPr id="4" name="Picture 3" descr="Graphical user interface, table&#10;&#10;Description automatically generated">
            <a:extLst>
              <a:ext uri="{FF2B5EF4-FFF2-40B4-BE49-F238E27FC236}">
                <a16:creationId xmlns:a16="http://schemas.microsoft.com/office/drawing/2014/main" id="{2F31D911-BF6E-B6A2-CDF9-9C5A918B7980}"/>
              </a:ext>
            </a:extLst>
          </p:cNvPr>
          <p:cNvPicPr>
            <a:picLocks noChangeAspect="1"/>
          </p:cNvPicPr>
          <p:nvPr/>
        </p:nvPicPr>
        <p:blipFill>
          <a:blip r:embed="rId3"/>
          <a:stretch>
            <a:fillRect/>
          </a:stretch>
        </p:blipFill>
        <p:spPr>
          <a:xfrm>
            <a:off x="5217459" y="762495"/>
            <a:ext cx="3009140" cy="3999160"/>
          </a:xfrm>
          <a:prstGeom prst="rect">
            <a:avLst/>
          </a:prstGeom>
          <a:ln>
            <a:solidFill>
              <a:schemeClr val="tx1"/>
            </a:solidFill>
          </a:ln>
        </p:spPr>
      </p:pic>
    </p:spTree>
    <p:extLst>
      <p:ext uri="{BB962C8B-B14F-4D97-AF65-F5344CB8AC3E}">
        <p14:creationId xmlns:p14="http://schemas.microsoft.com/office/powerpoint/2010/main" val="1616115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2A85D234-9CB1-4512-AF7F-4746770F81CD}"/>
              </a:ext>
            </a:extLst>
          </p:cNvPr>
          <p:cNvSpPr txBox="1">
            <a:spLocks/>
          </p:cNvSpPr>
          <p:nvPr/>
        </p:nvSpPr>
        <p:spPr>
          <a:xfrm>
            <a:off x="382555" y="340062"/>
            <a:ext cx="8456231" cy="424299"/>
          </a:xfrm>
          <a:prstGeom prst="rect">
            <a:avLst/>
          </a:prstGeom>
        </p:spPr>
        <p:txBody>
          <a:bodyPr vert="horz" lIns="0" tIns="45720" rIns="91440" bIns="45720" rtlCol="0" anchor="t" anchorCtr="0">
            <a:norm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Tx/>
              <a:buSzTx/>
              <a:buFontTx/>
              <a:buNone/>
              <a:tabLst/>
              <a:defRPr sz="1800" b="1" i="0" u="none" strike="noStrike" cap="all" baseline="0">
                <a:solidFill>
                  <a:schemeClr val="bg2"/>
                </a:solidFill>
                <a:latin typeface="Source Sans Pro" panose="020B0503030403020204" pitchFamily="34" charset="0"/>
                <a:ea typeface="Source Sans Pro" panose="020B0503030403020204" pitchFamily="34" charset="0"/>
                <a:cs typeface="Arial"/>
                <a:sym typeface="Arial"/>
              </a:defRPr>
            </a:lvl1pPr>
          </a:lstStyle>
          <a:p>
            <a:r>
              <a:rPr lang="en-US" dirty="0"/>
              <a:t>Executive summary </a:t>
            </a:r>
          </a:p>
        </p:txBody>
      </p:sp>
      <p:sp>
        <p:nvSpPr>
          <p:cNvPr id="2" name="Rectangle 1">
            <a:extLst>
              <a:ext uri="{FF2B5EF4-FFF2-40B4-BE49-F238E27FC236}">
                <a16:creationId xmlns:a16="http://schemas.microsoft.com/office/drawing/2014/main" id="{96E95F95-9E3C-411B-B86B-E072BE34D107}"/>
              </a:ext>
            </a:extLst>
          </p:cNvPr>
          <p:cNvSpPr/>
          <p:nvPr/>
        </p:nvSpPr>
        <p:spPr>
          <a:xfrm>
            <a:off x="343884" y="764361"/>
            <a:ext cx="8456231" cy="3888244"/>
          </a:xfrm>
          <a:prstGeom prst="rect">
            <a:avLst/>
          </a:prstGeom>
          <a:noFill/>
        </p:spPr>
        <p:txBody>
          <a:bodyPr wrap="square">
            <a:spAutoFit/>
          </a:bodyPr>
          <a:lstStyle/>
          <a:p>
            <a:pPr lvl="1">
              <a:spcAft>
                <a:spcPts val="200"/>
              </a:spcAft>
              <a:buSzPct val="110000"/>
            </a:pPr>
            <a:r>
              <a:rPr lang="en-US" sz="1600" u="sng"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Context</a:t>
            </a:r>
            <a:r>
              <a:rPr lang="en-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 Post-discovery sprint – USDS embedded with the DOJ team from August 2023 – February 2024 to support the launch of the National Law Enforcement Accountability Database.</a:t>
            </a:r>
          </a:p>
          <a:p>
            <a:pPr lvl="1">
              <a:spcAft>
                <a:spcPts val="200"/>
              </a:spcAft>
              <a:buSzPct val="110000"/>
            </a:pPr>
            <a:endParaRPr lang="en-US" sz="1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p>
            <a:pPr lvl="1">
              <a:spcAft>
                <a:spcPts val="200"/>
              </a:spcAft>
              <a:buSzPct val="110000"/>
            </a:pPr>
            <a:r>
              <a:rPr lang="en-US" sz="1600" u="sng"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Summary of Progress</a:t>
            </a:r>
            <a:r>
              <a:rPr lang="en-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 Congratulations to the DOJ for successfully launching the database on schedule and for prioritizing security and end users.</a:t>
            </a:r>
          </a:p>
          <a:p>
            <a:pPr lvl="1">
              <a:spcAft>
                <a:spcPts val="200"/>
              </a:spcAft>
              <a:buSzPct val="110000"/>
            </a:pPr>
            <a:endParaRPr lang="en-US" sz="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p>
            <a:pPr lvl="1">
              <a:spcAft>
                <a:spcPts val="200"/>
              </a:spcAft>
              <a:buSzPct val="110000"/>
            </a:pPr>
            <a:r>
              <a:rPr lang="en-US" sz="1600" u="sng" dirty="0">
                <a:solidFill>
                  <a:schemeClr val="tx1"/>
                </a:solidFill>
                <a:highlight>
                  <a:srgbClr val="FAFAFA"/>
                </a:highlight>
                <a:latin typeface="Source Sans Pro" panose="020B0503030403020204" pitchFamily="34" charset="0"/>
                <a:ea typeface="Source Sans Pro" panose="020B0503030403020204" pitchFamily="34" charset="0"/>
                <a:cs typeface="Arial" panose="020B0604020202020204" pitchFamily="34" charset="0"/>
              </a:rPr>
              <a:t>Remaining Risks</a:t>
            </a:r>
            <a:r>
              <a:rPr lang="en-US" sz="1600" dirty="0">
                <a:solidFill>
                  <a:schemeClr val="tx1"/>
                </a:solidFill>
                <a:highlight>
                  <a:srgbClr val="FAFAFA"/>
                </a:highlight>
                <a:latin typeface="Source Sans Pro" panose="020B0503030403020204" pitchFamily="34" charset="0"/>
                <a:ea typeface="Source Sans Pro" panose="020B0503030403020204" pitchFamily="34" charset="0"/>
                <a:cs typeface="Arial" panose="020B0604020202020204" pitchFamily="34" charset="0"/>
              </a:rPr>
              <a:t>: Uncertainty around </a:t>
            </a:r>
            <a:r>
              <a:rPr lang="en-US" sz="1600" dirty="0">
                <a:solidFill>
                  <a:schemeClr val="tx1"/>
                </a:solidFill>
                <a:highlight>
                  <a:srgbClr val="E0CC25"/>
                </a:highlight>
                <a:latin typeface="Source Sans Pro" panose="020B0503030403020204" pitchFamily="34" charset="0"/>
                <a:ea typeface="Source Sans Pro" panose="020B0503030403020204" pitchFamily="34" charset="0"/>
                <a:cs typeface="Arial" panose="020B0604020202020204" pitchFamily="34" charset="0"/>
              </a:rPr>
              <a:t>data compliance </a:t>
            </a:r>
            <a:r>
              <a:rPr lang="en-US" sz="1600" dirty="0">
                <a:solidFill>
                  <a:schemeClr val="tx1"/>
                </a:solidFill>
                <a:highlight>
                  <a:srgbClr val="FAFAFA"/>
                </a:highlight>
                <a:latin typeface="Source Sans Pro" panose="020B0503030403020204" pitchFamily="34" charset="0"/>
                <a:ea typeface="Source Sans Pro" panose="020B0503030403020204" pitchFamily="34" charset="0"/>
                <a:cs typeface="Arial" panose="020B0604020202020204" pitchFamily="34" charset="0"/>
              </a:rPr>
              <a:t>remains one of the biggest risks across the interagency and DOJ needs a clear plan for stakeholder engagement to reduce risk of limited adoption, poor public reception, and litigation.</a:t>
            </a:r>
          </a:p>
          <a:p>
            <a:pPr lvl="1">
              <a:spcAft>
                <a:spcPts val="200"/>
              </a:spcAft>
              <a:buSzPct val="110000"/>
            </a:pPr>
            <a:endParaRPr lang="en-US" sz="100" u="sng" dirty="0">
              <a:solidFill>
                <a:schemeClr val="tx1"/>
              </a:solidFill>
              <a:highlight>
                <a:srgbClr val="FFFF00"/>
              </a:highlight>
              <a:latin typeface="Source Sans Pro" panose="020B0503030403020204" pitchFamily="34" charset="0"/>
              <a:ea typeface="Source Sans Pro" panose="020B0503030403020204" pitchFamily="34" charset="0"/>
              <a:cs typeface="Arial" panose="020B0604020202020204" pitchFamily="34" charset="0"/>
            </a:endParaRPr>
          </a:p>
          <a:p>
            <a:pPr lvl="1">
              <a:spcAft>
                <a:spcPts val="200"/>
              </a:spcAft>
              <a:buSzPct val="110000"/>
            </a:pPr>
            <a:r>
              <a:rPr lang="en-US" sz="1600" u="sng"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The Work Ahead:</a:t>
            </a:r>
          </a:p>
          <a:p>
            <a:pPr marL="342900" lvl="1" indent="-342900">
              <a:spcAft>
                <a:spcPts val="200"/>
              </a:spcAft>
              <a:buSzPct val="110000"/>
              <a:buFont typeface="+mj-lt"/>
              <a:buAutoNum type="arabicPeriod"/>
            </a:pPr>
            <a:r>
              <a:rPr lang="en-US"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DOJ Justice Management Division: Operationalize data quality and compliance to enable </a:t>
            </a:r>
            <a:r>
              <a:rPr lang="en-US" b="1"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data-driven project decisions</a:t>
            </a:r>
            <a:r>
              <a:rPr lang="en-US"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 </a:t>
            </a:r>
          </a:p>
          <a:p>
            <a:pPr marL="342900" lvl="1" indent="-342900">
              <a:spcAft>
                <a:spcPts val="200"/>
              </a:spcAft>
              <a:buSzPct val="110000"/>
              <a:buFont typeface="+mj-lt"/>
              <a:buAutoNum type="arabicPeriod"/>
            </a:pPr>
            <a:r>
              <a:rPr lang="en-US"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DOJ: Set up an interagency governance structure with diverse stakeholders like </a:t>
            </a:r>
            <a:r>
              <a:rPr lang="en-US" dirty="0" err="1">
                <a:solidFill>
                  <a:schemeClr val="tx1"/>
                </a:solidFill>
                <a:latin typeface="Source Sans Pro" panose="020B0503030403020204" pitchFamily="34" charset="0"/>
                <a:ea typeface="Source Sans Pro" panose="020B0503030403020204" pitchFamily="34" charset="0"/>
                <a:cs typeface="Arial" panose="020B0604020202020204" pitchFamily="34" charset="0"/>
              </a:rPr>
              <a:t>DCSA</a:t>
            </a:r>
            <a:r>
              <a:rPr lang="en-US"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 DHS, and BJS to include multiple perspectives to ensure the success of NLEAD.</a:t>
            </a:r>
          </a:p>
          <a:p>
            <a:pPr marL="342900" lvl="1" indent="-342900">
              <a:spcAft>
                <a:spcPts val="200"/>
              </a:spcAft>
              <a:buSzPct val="110000"/>
              <a:buFont typeface="+mj-lt"/>
              <a:buAutoNum type="arabicPeriod"/>
            </a:pPr>
            <a:r>
              <a:rPr lang="en-US" dirty="0">
                <a:solidFill>
                  <a:schemeClr val="tx1"/>
                </a:solidFill>
                <a:highlight>
                  <a:srgbClr val="FAFAFA"/>
                </a:highlight>
                <a:latin typeface="Source Sans Pro" panose="020B0503030403020204" pitchFamily="34" charset="0"/>
                <a:ea typeface="Source Sans Pro" panose="020B0503030403020204" pitchFamily="34" charset="0"/>
                <a:cs typeface="Arial" panose="020B0604020202020204" pitchFamily="34" charset="0"/>
              </a:rPr>
              <a:t>DOJ: Develop a path forward for </a:t>
            </a:r>
            <a:r>
              <a:rPr lang="en-US" b="1" dirty="0">
                <a:solidFill>
                  <a:schemeClr val="tx1"/>
                </a:solidFill>
                <a:highlight>
                  <a:srgbClr val="FAFAFA"/>
                </a:highlight>
                <a:latin typeface="Source Sans Pro" panose="020B0503030403020204" pitchFamily="34" charset="0"/>
                <a:ea typeface="Source Sans Pro" panose="020B0503030403020204" pitchFamily="34" charset="0"/>
                <a:cs typeface="Arial" panose="020B0604020202020204" pitchFamily="34" charset="0"/>
              </a:rPr>
              <a:t>STLT users to access NLEAD</a:t>
            </a:r>
            <a:r>
              <a:rPr lang="en-US" dirty="0">
                <a:solidFill>
                  <a:schemeClr val="tx1"/>
                </a:solidFill>
                <a:highlight>
                  <a:srgbClr val="FAFAFA"/>
                </a:highlight>
                <a:latin typeface="Source Sans Pro" panose="020B0503030403020204" pitchFamily="34" charset="0"/>
                <a:ea typeface="Source Sans Pro" panose="020B0503030403020204" pitchFamily="34" charset="0"/>
                <a:cs typeface="Arial" panose="020B0604020202020204" pitchFamily="34" charset="0"/>
              </a:rPr>
              <a:t> &amp; iterate on </a:t>
            </a:r>
            <a:r>
              <a:rPr lang="en-US" dirty="0">
                <a:solidFill>
                  <a:schemeClr val="tx1"/>
                </a:solidFill>
                <a:highlight>
                  <a:srgbClr val="FAFAFA"/>
                </a:highlight>
                <a:latin typeface="Source Sans Pro" panose="020B0503030403020204" pitchFamily="34" charset="0"/>
                <a:ea typeface="Source Sans Pro" panose="020B0503030403020204" pitchFamily="34" charset="0"/>
              </a:rPr>
              <a:t>stakeholder engagement with non-Federal partners </a:t>
            </a:r>
            <a:r>
              <a:rPr lang="en-US" dirty="0">
                <a:solidFill>
                  <a:schemeClr val="tx1"/>
                </a:solidFill>
                <a:highlight>
                  <a:srgbClr val="FAFAFA"/>
                </a:highlight>
                <a:latin typeface="Source Sans Pro" panose="020B0503030403020204" pitchFamily="34" charset="0"/>
                <a:ea typeface="Source Sans Pro" panose="020B0503030403020204" pitchFamily="34" charset="0"/>
                <a:cs typeface="Arial" panose="020B0604020202020204" pitchFamily="34" charset="0"/>
              </a:rPr>
              <a:t>to fulfill the </a:t>
            </a:r>
            <a:r>
              <a:rPr lang="en-US" dirty="0" err="1">
                <a:solidFill>
                  <a:schemeClr val="tx1"/>
                </a:solidFill>
                <a:highlight>
                  <a:srgbClr val="FAFAFA"/>
                </a:highlight>
                <a:latin typeface="Source Sans Pro" panose="020B0503030403020204" pitchFamily="34" charset="0"/>
                <a:ea typeface="Source Sans Pro" panose="020B0503030403020204" pitchFamily="34" charset="0"/>
                <a:cs typeface="Arial" panose="020B0604020202020204" pitchFamily="34" charset="0"/>
              </a:rPr>
              <a:t>EO</a:t>
            </a:r>
            <a:r>
              <a:rPr lang="en-US" dirty="0">
                <a:solidFill>
                  <a:schemeClr val="tx1"/>
                </a:solidFill>
                <a:highlight>
                  <a:srgbClr val="FAFAFA"/>
                </a:highlight>
                <a:latin typeface="Source Sans Pro" panose="020B0503030403020204" pitchFamily="34" charset="0"/>
                <a:ea typeface="Source Sans Pro" panose="020B0503030403020204" pitchFamily="34" charset="0"/>
                <a:cs typeface="Arial" panose="020B0604020202020204" pitchFamily="34" charset="0"/>
              </a:rPr>
              <a:t> commitment about public trust.</a:t>
            </a:r>
          </a:p>
          <a:p>
            <a:pPr marL="342900" lvl="1" indent="-342900">
              <a:spcAft>
                <a:spcPts val="200"/>
              </a:spcAft>
              <a:buSzPct val="110000"/>
              <a:buFont typeface="+mj-lt"/>
              <a:buAutoNum type="arabicPeriod"/>
            </a:pPr>
            <a:r>
              <a:rPr lang="en-US" dirty="0">
                <a:solidFill>
                  <a:schemeClr val="tx1"/>
                </a:solidFill>
                <a:highlight>
                  <a:srgbClr val="FAFAFA"/>
                </a:highlight>
                <a:latin typeface="Source Sans Pro" panose="020B0503030403020204" pitchFamily="34" charset="0"/>
                <a:ea typeface="Source Sans Pro" panose="020B0503030403020204" pitchFamily="34" charset="0"/>
                <a:cs typeface="Arial" panose="020B0604020202020204" pitchFamily="34" charset="0"/>
              </a:rPr>
              <a:t>DPC: Continue to support NLEAD implementation with monthly check-ins to maintain alignment.</a:t>
            </a:r>
          </a:p>
        </p:txBody>
      </p:sp>
      <p:sp>
        <p:nvSpPr>
          <p:cNvPr id="8" name="TextBox 7">
            <a:extLst>
              <a:ext uri="{FF2B5EF4-FFF2-40B4-BE49-F238E27FC236}">
                <a16:creationId xmlns:a16="http://schemas.microsoft.com/office/drawing/2014/main" id="{DAA4621F-7F1E-4516-A469-62057E102295}"/>
              </a:ext>
            </a:extLst>
          </p:cNvPr>
          <p:cNvSpPr txBox="1"/>
          <p:nvPr/>
        </p:nvSpPr>
        <p:spPr>
          <a:xfrm>
            <a:off x="4319972" y="4768897"/>
            <a:ext cx="4043129" cy="230832"/>
          </a:xfrm>
          <a:prstGeom prst="rect">
            <a:avLst/>
          </a:prstGeom>
          <a:noFill/>
        </p:spPr>
        <p:txBody>
          <a:bodyPr wrap="square" rtlCol="0">
            <a:spAutoFit/>
          </a:bodyPr>
          <a:lstStyle/>
          <a:p>
            <a:pPr algn="r"/>
            <a:r>
              <a:rPr lang="en-US" sz="900" dirty="0">
                <a:solidFill>
                  <a:srgbClr val="002060"/>
                </a:solidFill>
              </a:rPr>
              <a:t>DRAFT: DELIBERATIVE AND PRE-DECISIONAL</a:t>
            </a:r>
          </a:p>
        </p:txBody>
      </p:sp>
    </p:spTree>
    <p:extLst>
      <p:ext uri="{BB962C8B-B14F-4D97-AF65-F5344CB8AC3E}">
        <p14:creationId xmlns:p14="http://schemas.microsoft.com/office/powerpoint/2010/main" val="11285495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A5BB-378A-2F4B-98CC-C191D0964458}"/>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5739872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A5BB-378A-2F4B-98CC-C191D0964458}"/>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141283095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924060-F089-4F46-B70C-81AA72CD135A}"/>
              </a:ext>
            </a:extLst>
          </p:cNvPr>
          <p:cNvSpPr>
            <a:spLocks noGrp="1"/>
          </p:cNvSpPr>
          <p:nvPr>
            <p:ph type="body" sz="quarter" idx="12"/>
          </p:nvPr>
        </p:nvSpPr>
        <p:spPr>
          <a:xfrm>
            <a:off x="359532" y="2427734"/>
            <a:ext cx="4834829" cy="1966443"/>
          </a:xfrm>
        </p:spPr>
        <p:txBody>
          <a:bodyPr/>
          <a:lstStyle/>
          <a:p>
            <a:r>
              <a:rPr lang="en-US" sz="2300" i="1" dirty="0">
                <a:highlight>
                  <a:srgbClr val="E0CC25"/>
                </a:highlight>
              </a:rPr>
              <a:t>For discussion:</a:t>
            </a:r>
            <a:br>
              <a:rPr lang="en-US" sz="2300" dirty="0">
                <a:highlight>
                  <a:srgbClr val="E0CC25"/>
                </a:highlight>
              </a:rPr>
            </a:br>
            <a:r>
              <a:rPr lang="en-US" sz="2300" dirty="0">
                <a:highlight>
                  <a:srgbClr val="E0CC25"/>
                </a:highlight>
              </a:rPr>
              <a:t>In what ways might the future success of NLEAD depend on stakeholder engagement? </a:t>
            </a:r>
          </a:p>
        </p:txBody>
      </p:sp>
      <p:pic>
        <p:nvPicPr>
          <p:cNvPr id="4" name="Picture 3" descr="Graphical user interface, website&#10;&#10;Description automatically generated">
            <a:extLst>
              <a:ext uri="{FF2B5EF4-FFF2-40B4-BE49-F238E27FC236}">
                <a16:creationId xmlns:a16="http://schemas.microsoft.com/office/drawing/2014/main" id="{D45B8EA6-E314-DBC5-398A-94AEDA4E181F}"/>
              </a:ext>
            </a:extLst>
          </p:cNvPr>
          <p:cNvPicPr>
            <a:picLocks noChangeAspect="1"/>
          </p:cNvPicPr>
          <p:nvPr/>
        </p:nvPicPr>
        <p:blipFill>
          <a:blip r:embed="rId3"/>
          <a:stretch>
            <a:fillRect/>
          </a:stretch>
        </p:blipFill>
        <p:spPr>
          <a:xfrm>
            <a:off x="4958008" y="511789"/>
            <a:ext cx="3842620" cy="4119922"/>
          </a:xfrm>
          <a:prstGeom prst="rect">
            <a:avLst/>
          </a:prstGeom>
        </p:spPr>
      </p:pic>
      <p:sp>
        <p:nvSpPr>
          <p:cNvPr id="5" name="TextBox 4">
            <a:extLst>
              <a:ext uri="{FF2B5EF4-FFF2-40B4-BE49-F238E27FC236}">
                <a16:creationId xmlns:a16="http://schemas.microsoft.com/office/drawing/2014/main" id="{854476DB-357A-87DC-41A3-33BE3108CA18}"/>
              </a:ext>
            </a:extLst>
          </p:cNvPr>
          <p:cNvSpPr txBox="1"/>
          <p:nvPr/>
        </p:nvSpPr>
        <p:spPr>
          <a:xfrm>
            <a:off x="7560332" y="4616121"/>
            <a:ext cx="1342034" cy="246221"/>
          </a:xfrm>
          <a:prstGeom prst="rect">
            <a:avLst/>
          </a:prstGeom>
          <a:noFill/>
        </p:spPr>
        <p:txBody>
          <a:bodyPr wrap="none" rtlCol="0">
            <a:spAutoFit/>
          </a:bodyPr>
          <a:lstStyle/>
          <a:p>
            <a:r>
              <a:rPr lang="en-US" sz="1000" dirty="0">
                <a:solidFill>
                  <a:schemeClr val="bg1"/>
                </a:solidFill>
                <a:latin typeface="Source Sans Pro" panose="020B0503030403020204" pitchFamily="34" charset="0"/>
                <a:ea typeface="Source Sans Pro" panose="020B0503030403020204" pitchFamily="34" charset="0"/>
              </a:rPr>
              <a:t>Source: </a:t>
            </a:r>
            <a:r>
              <a:rPr lang="en-US" sz="1000" dirty="0">
                <a:solidFill>
                  <a:schemeClr val="bg1"/>
                </a:solidFill>
                <a:latin typeface="Source Sans Pro" panose="020B0503030403020204" pitchFamily="34" charset="0"/>
                <a:ea typeface="Source Sans Pro" panose="020B0503030403020204" pitchFamily="34" charset="0"/>
                <a:hlinkClick r:id="rId4"/>
              </a:rPr>
              <a:t>The Guardian</a:t>
            </a:r>
            <a:endParaRPr lang="en-US" sz="10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5278232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72280-284C-D04B-BE1B-203370D68E85}"/>
              </a:ext>
            </a:extLst>
          </p:cNvPr>
          <p:cNvSpPr>
            <a:spLocks noGrp="1"/>
          </p:cNvSpPr>
          <p:nvPr>
            <p:ph type="title"/>
          </p:nvPr>
        </p:nvSpPr>
        <p:spPr>
          <a:xfrm>
            <a:off x="344869" y="316680"/>
            <a:ext cx="8456231" cy="886918"/>
          </a:xfrm>
        </p:spPr>
        <p:txBody>
          <a:bodyPr>
            <a:normAutofit/>
          </a:bodyPr>
          <a:lstStyle/>
          <a:p>
            <a:r>
              <a:rPr lang="en-US" dirty="0">
                <a:highlight>
                  <a:srgbClr val="FFFF00"/>
                </a:highlight>
              </a:rPr>
              <a:t>SOME WAYS YOU MIGHT USE THE </a:t>
            </a:r>
            <a:br>
              <a:rPr lang="en-US" dirty="0">
                <a:highlight>
                  <a:srgbClr val="FFFF00"/>
                </a:highlight>
              </a:rPr>
            </a:br>
            <a:r>
              <a:rPr lang="en-US" dirty="0">
                <a:highlight>
                  <a:srgbClr val="FFFF00"/>
                </a:highlight>
              </a:rPr>
              <a:t>PARTICIPATION SPECTRUM</a:t>
            </a:r>
          </a:p>
        </p:txBody>
      </p:sp>
      <p:sp>
        <p:nvSpPr>
          <p:cNvPr id="3" name="Text Placeholder 2">
            <a:extLst>
              <a:ext uri="{FF2B5EF4-FFF2-40B4-BE49-F238E27FC236}">
                <a16:creationId xmlns:a16="http://schemas.microsoft.com/office/drawing/2014/main" id="{5579892A-4BE4-9243-A580-296273190918}"/>
              </a:ext>
            </a:extLst>
          </p:cNvPr>
          <p:cNvSpPr>
            <a:spLocks noGrp="1"/>
          </p:cNvSpPr>
          <p:nvPr>
            <p:ph type="body" sz="quarter" idx="13"/>
          </p:nvPr>
        </p:nvSpPr>
        <p:spPr>
          <a:xfrm>
            <a:off x="323528" y="1095586"/>
            <a:ext cx="3240360" cy="3581315"/>
          </a:xfrm>
        </p:spPr>
        <p:txBody>
          <a:bodyPr/>
          <a:lstStyle/>
          <a:p>
            <a:pPr marL="0" indent="0">
              <a:buNone/>
            </a:pPr>
            <a:r>
              <a:rPr lang="en-US" sz="1800" b="1" i="1" dirty="0">
                <a:solidFill>
                  <a:srgbClr val="0C3A66"/>
                </a:solidFill>
                <a:effectLst/>
                <a:latin typeface="SourceSansPro" panose="020B0503030403020204" pitchFamily="34" charset="0"/>
              </a:rPr>
              <a:t>The “Relationship Tracker” </a:t>
            </a:r>
            <a:endParaRPr lang="en-US" sz="2400" i="1" dirty="0"/>
          </a:p>
          <a:p>
            <a:pPr marL="0" indent="0">
              <a:buNone/>
            </a:pPr>
            <a:r>
              <a:rPr lang="en-US" sz="1500" b="1" dirty="0">
                <a:solidFill>
                  <a:srgbClr val="0C3A66"/>
                </a:solidFill>
                <a:effectLst/>
                <a:latin typeface="SourceSansPro" panose="020B0503030403020204" pitchFamily="34" charset="0"/>
              </a:rPr>
              <a:t>Best for: </a:t>
            </a:r>
            <a:r>
              <a:rPr lang="en-US" sz="1500" dirty="0">
                <a:solidFill>
                  <a:srgbClr val="0C3A66"/>
                </a:solidFill>
                <a:effectLst/>
                <a:latin typeface="SourceSansPro" panose="020B0503030403020204" pitchFamily="34" charset="0"/>
              </a:rPr>
              <a:t>Agencies or teams whose success depends on maintaining strong relationships with stakeholder communities. </a:t>
            </a:r>
          </a:p>
          <a:p>
            <a:pPr marL="0" indent="0">
              <a:buNone/>
            </a:pPr>
            <a:r>
              <a:rPr lang="en-US" sz="1500" b="1" dirty="0">
                <a:solidFill>
                  <a:srgbClr val="0C3A66"/>
                </a:solidFill>
                <a:effectLst/>
                <a:latin typeface="SourceSansPro" panose="020B0503030403020204" pitchFamily="34" charset="0"/>
              </a:rPr>
              <a:t>How it Works: </a:t>
            </a:r>
            <a:r>
              <a:rPr lang="en-US" sz="1500" dirty="0">
                <a:solidFill>
                  <a:srgbClr val="0C3A66"/>
                </a:solidFill>
                <a:effectLst/>
                <a:latin typeface="SourceSansPro" panose="020B0503030403020204" pitchFamily="34" charset="0"/>
              </a:rPr>
              <a:t>Creates a time series plotting the extent to which stakeholders feel their input is heeded, over time. </a:t>
            </a:r>
          </a:p>
          <a:p>
            <a:pPr marL="0" indent="0">
              <a:buNone/>
            </a:pPr>
            <a:r>
              <a:rPr lang="en-US" sz="1500" b="1" dirty="0">
                <a:solidFill>
                  <a:srgbClr val="0C3A66"/>
                </a:solidFill>
                <a:effectLst/>
                <a:latin typeface="SourceSansPro" panose="020B0503030403020204" pitchFamily="34" charset="0"/>
              </a:rPr>
              <a:t>Value-Add: </a:t>
            </a:r>
            <a:r>
              <a:rPr lang="en-US" sz="1500" dirty="0">
                <a:solidFill>
                  <a:srgbClr val="0C3A66"/>
                </a:solidFill>
                <a:effectLst/>
                <a:latin typeface="SourceSansPro" panose="020B0503030403020204" pitchFamily="34" charset="0"/>
              </a:rPr>
              <a:t>Visualizes the strength of various stakeholder relationships, identifies relationships in danger. </a:t>
            </a:r>
            <a:endParaRPr lang="en-US" sz="1500" dirty="0">
              <a:effectLst/>
            </a:endParaRPr>
          </a:p>
          <a:p>
            <a:pPr>
              <a:lnSpc>
                <a:spcPct val="100000"/>
              </a:lnSpc>
              <a:spcBef>
                <a:spcPts val="600"/>
              </a:spcBef>
              <a:spcAft>
                <a:spcPts val="600"/>
              </a:spcAft>
              <a:buSzPct val="110000"/>
            </a:pPr>
            <a:endParaRPr lang="en-US" sz="1800" dirty="0"/>
          </a:p>
        </p:txBody>
      </p:sp>
      <p:pic>
        <p:nvPicPr>
          <p:cNvPr id="6" name="Picture 5" descr="A picture containing table&#10;&#10;Description automatically generated">
            <a:extLst>
              <a:ext uri="{FF2B5EF4-FFF2-40B4-BE49-F238E27FC236}">
                <a16:creationId xmlns:a16="http://schemas.microsoft.com/office/drawing/2014/main" id="{43F42A09-8A47-D51D-A0A1-BA0D3EFD61F6}"/>
              </a:ext>
            </a:extLst>
          </p:cNvPr>
          <p:cNvPicPr>
            <a:picLocks noChangeAspect="1"/>
          </p:cNvPicPr>
          <p:nvPr/>
        </p:nvPicPr>
        <p:blipFill>
          <a:blip r:embed="rId3"/>
          <a:stretch>
            <a:fillRect/>
          </a:stretch>
        </p:blipFill>
        <p:spPr>
          <a:xfrm>
            <a:off x="6768244" y="555526"/>
            <a:ext cx="2185219" cy="1851670"/>
          </a:xfrm>
          <a:prstGeom prst="rect">
            <a:avLst/>
          </a:prstGeom>
          <a:ln w="28575">
            <a:solidFill>
              <a:schemeClr val="tx1"/>
            </a:solidFill>
          </a:ln>
        </p:spPr>
      </p:pic>
      <p:pic>
        <p:nvPicPr>
          <p:cNvPr id="4" name="Picture 3" descr="Graphical user interface, table&#10;&#10;Description automatically generated">
            <a:extLst>
              <a:ext uri="{FF2B5EF4-FFF2-40B4-BE49-F238E27FC236}">
                <a16:creationId xmlns:a16="http://schemas.microsoft.com/office/drawing/2014/main" id="{2F31D911-BF6E-B6A2-CDF9-9C5A918B7980}"/>
              </a:ext>
            </a:extLst>
          </p:cNvPr>
          <p:cNvPicPr>
            <a:picLocks noChangeAspect="1"/>
          </p:cNvPicPr>
          <p:nvPr/>
        </p:nvPicPr>
        <p:blipFill>
          <a:blip r:embed="rId4"/>
          <a:stretch>
            <a:fillRect/>
          </a:stretch>
        </p:blipFill>
        <p:spPr>
          <a:xfrm>
            <a:off x="6507395" y="198345"/>
            <a:ext cx="1512791" cy="2010505"/>
          </a:xfrm>
          <a:prstGeom prst="rect">
            <a:avLst/>
          </a:prstGeom>
          <a:ln w="28575">
            <a:solidFill>
              <a:schemeClr val="tx1"/>
            </a:solidFill>
          </a:ln>
        </p:spPr>
      </p:pic>
      <p:sp>
        <p:nvSpPr>
          <p:cNvPr id="7" name="Text Placeholder 2">
            <a:extLst>
              <a:ext uri="{FF2B5EF4-FFF2-40B4-BE49-F238E27FC236}">
                <a16:creationId xmlns:a16="http://schemas.microsoft.com/office/drawing/2014/main" id="{CCD2432A-FA6F-2889-E181-0DED835C49C8}"/>
              </a:ext>
            </a:extLst>
          </p:cNvPr>
          <p:cNvSpPr txBox="1">
            <a:spLocks/>
          </p:cNvSpPr>
          <p:nvPr/>
        </p:nvSpPr>
        <p:spPr>
          <a:xfrm>
            <a:off x="3583401" y="1095586"/>
            <a:ext cx="2978051" cy="3581315"/>
          </a:xfrm>
          <a:prstGeom prst="rect">
            <a:avLst/>
          </a:prstGeom>
        </p:spPr>
        <p:txBody>
          <a:bodyPr/>
          <a:lstStyle>
            <a:defPPr marR="0" lvl="0" algn="l" rtl="0">
              <a:lnSpc>
                <a:spcPct val="100000"/>
              </a:lnSpc>
              <a:spcBef>
                <a:spcPts val="0"/>
              </a:spcBef>
              <a:spcAft>
                <a:spcPts val="0"/>
              </a:spcAft>
            </a:defPPr>
            <a:lvl1pPr marL="228600" marR="0" lvl="0" indent="-228600" algn="l" defTabSz="914400" rtl="0" eaLnBrk="1" fontAlgn="auto" latinLnBrk="0" hangingPunct="1">
              <a:lnSpc>
                <a:spcPct val="112000"/>
              </a:lnSpc>
              <a:spcBef>
                <a:spcPts val="1000"/>
              </a:spcBef>
              <a:spcAft>
                <a:spcPts val="0"/>
              </a:spcAft>
              <a:buClr>
                <a:schemeClr val="tx1"/>
              </a:buClr>
              <a:buSzTx/>
              <a:buFont typeface="Arial" panose="020B0604020202020204" pitchFamily="34" charset="0"/>
              <a:buChar char="•"/>
              <a:tabLst/>
              <a:defRPr sz="1800" b="0" i="0" u="none" strike="noStrike" cap="none" baseline="0">
                <a:solidFill>
                  <a:schemeClr val="tx1"/>
                </a:solidFill>
                <a:latin typeface="Source Sans Pro" panose="020B0503030403020204" pitchFamily="34" charset="0"/>
                <a:ea typeface="Source Sans Pro" panose="020B0503030403020204" pitchFamily="34" charset="0"/>
                <a:cs typeface="Arial"/>
                <a:sym typeface="Arial"/>
              </a:defRPr>
            </a:lvl1pPr>
            <a:lvl2pPr marL="685800" marR="0" lvl="1" indent="-228600" algn="l" defTabSz="914400" rtl="0" eaLnBrk="1" fontAlgn="auto" latinLnBrk="0" hangingPunct="1">
              <a:lnSpc>
                <a:spcPct val="112000"/>
              </a:lnSpc>
              <a:spcBef>
                <a:spcPts val="1000"/>
              </a:spcBef>
              <a:spcAft>
                <a:spcPts val="0"/>
              </a:spcAft>
              <a:buClr>
                <a:schemeClr val="tx1"/>
              </a:buClr>
              <a:buSzTx/>
              <a:buFont typeface="System Font Regular"/>
              <a:buChar char="◦"/>
              <a:tabLst/>
              <a:defRPr sz="1500" b="0" i="0" u="none" strike="noStrike" cap="none" baseline="0">
                <a:solidFill>
                  <a:schemeClr val="tx1"/>
                </a:solidFill>
                <a:latin typeface="Source Sans Pro" panose="020B0503030403020204" pitchFamily="34" charset="0"/>
                <a:ea typeface="Arial"/>
                <a:cs typeface="Arial"/>
                <a:sym typeface="Arial"/>
              </a:defRPr>
            </a:lvl2pPr>
            <a:lvl3pPr marL="1143000" marR="0" lvl="2" indent="-228600" algn="l" defTabSz="914400" rtl="0" eaLnBrk="1" fontAlgn="auto" latinLnBrk="0" hangingPunct="1">
              <a:lnSpc>
                <a:spcPct val="112000"/>
              </a:lnSpc>
              <a:spcBef>
                <a:spcPts val="1000"/>
              </a:spcBef>
              <a:spcAft>
                <a:spcPts val="0"/>
              </a:spcAft>
              <a:buClr>
                <a:schemeClr val="tx1"/>
              </a:buClr>
              <a:buSzTx/>
              <a:buFont typeface="Arial" panose="020B0604020202020204" pitchFamily="34" charset="0"/>
              <a:buChar char="•"/>
              <a:tabLst/>
              <a:defRPr sz="1300" b="0" i="0" u="none" strike="noStrike" cap="none" baseline="0">
                <a:solidFill>
                  <a:schemeClr val="tx1"/>
                </a:solidFill>
                <a:latin typeface="Source Sans Pro" panose="020B0503030403020204" pitchFamily="34" charset="0"/>
                <a:ea typeface="Arial"/>
                <a:cs typeface="Arial"/>
                <a:sym typeface="Arial"/>
              </a:defRPr>
            </a:lvl3pPr>
            <a:lvl4pPr marL="1600200" marR="0" lvl="3" indent="-228600" algn="l" defTabSz="914400" rtl="0" eaLnBrk="1" fontAlgn="auto" latinLnBrk="0" hangingPunct="1">
              <a:lnSpc>
                <a:spcPct val="90000"/>
              </a:lnSpc>
              <a:spcBef>
                <a:spcPts val="500"/>
              </a:spcBef>
              <a:spcAft>
                <a:spcPts val="0"/>
              </a:spcAft>
              <a:buClr>
                <a:schemeClr val="tx1"/>
              </a:buClr>
              <a:buSzTx/>
              <a:buFont typeface="Arial" panose="020B0604020202020204" pitchFamily="34" charset="0"/>
              <a:buChar char="•"/>
              <a:tabLst/>
              <a:defRPr sz="1400" b="0" i="0" u="none" strike="noStrike" cap="none" baseline="0">
                <a:solidFill>
                  <a:schemeClr val="tx1"/>
                </a:solidFill>
                <a:latin typeface="Arial"/>
                <a:ea typeface="Arial"/>
                <a:cs typeface="Arial"/>
                <a:sym typeface="Arial"/>
              </a:defRPr>
            </a:lvl4pPr>
            <a:lvl5pPr marL="2057400" marR="0" lvl="4" indent="-228600" algn="l" defTabSz="914400" rtl="0" eaLnBrk="1" fontAlgn="auto" latinLnBrk="0" hangingPunct="1">
              <a:lnSpc>
                <a:spcPct val="90000"/>
              </a:lnSpc>
              <a:spcBef>
                <a:spcPts val="500"/>
              </a:spcBef>
              <a:spcAft>
                <a:spcPts val="0"/>
              </a:spcAft>
              <a:buClr>
                <a:schemeClr val="tx1"/>
              </a:buClr>
              <a:buSzTx/>
              <a:buFont typeface="Arial" panose="020B0604020202020204" pitchFamily="34" charset="0"/>
              <a:buChar char="•"/>
              <a:tabLst/>
              <a:defRPr sz="1400" b="0" i="0" u="none" strike="noStrike" cap="none" baseline="0">
                <a:solidFill>
                  <a:schemeClr val="tx1"/>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indent="0">
              <a:buNone/>
            </a:pPr>
            <a:r>
              <a:rPr lang="en-US" sz="1800" b="1" i="1" dirty="0">
                <a:solidFill>
                  <a:srgbClr val="0C3A66"/>
                </a:solidFill>
                <a:effectLst/>
                <a:latin typeface="SourceSansPro" panose="020B0503030403020204" pitchFamily="34" charset="0"/>
              </a:rPr>
              <a:t>The “Pulse Check” </a:t>
            </a:r>
            <a:endParaRPr lang="en-US" dirty="0">
              <a:effectLst/>
            </a:endParaRPr>
          </a:p>
          <a:p>
            <a:pPr marL="0" indent="0">
              <a:buNone/>
            </a:pPr>
            <a:r>
              <a:rPr lang="en-US" sz="1500" b="1" dirty="0">
                <a:solidFill>
                  <a:srgbClr val="0C3A66"/>
                </a:solidFill>
                <a:effectLst/>
                <a:latin typeface="SourceSansPro" panose="020B0503030403020204" pitchFamily="34" charset="0"/>
              </a:rPr>
              <a:t>Best for: </a:t>
            </a:r>
            <a:r>
              <a:rPr lang="en-US" sz="1500" dirty="0">
                <a:solidFill>
                  <a:srgbClr val="0C3A66"/>
                </a:solidFill>
                <a:effectLst/>
                <a:latin typeface="SourceSansPro" panose="020B0503030403020204" pitchFamily="34" charset="0"/>
              </a:rPr>
              <a:t>Agencies or teams who want fast feedback on the resonance of stakeholder engagement touchpoints. </a:t>
            </a:r>
          </a:p>
          <a:p>
            <a:pPr marL="0" indent="0">
              <a:buNone/>
            </a:pPr>
            <a:r>
              <a:rPr lang="en-US" sz="1500" b="1" dirty="0">
                <a:solidFill>
                  <a:srgbClr val="0C3A66"/>
                </a:solidFill>
                <a:effectLst/>
                <a:latin typeface="SourceSansPro" panose="020B0503030403020204" pitchFamily="34" charset="0"/>
              </a:rPr>
              <a:t>How it Works: </a:t>
            </a:r>
            <a:r>
              <a:rPr lang="en-US" sz="1500" dirty="0">
                <a:solidFill>
                  <a:srgbClr val="0C3A66"/>
                </a:solidFill>
                <a:effectLst/>
                <a:latin typeface="SourceSansPro" panose="020B0503030403020204" pitchFamily="34" charset="0"/>
              </a:rPr>
              <a:t>Collects stakeholder feedback on the difficulty and psychological impact of every engagement touchpoint.</a:t>
            </a:r>
          </a:p>
          <a:p>
            <a:pPr marL="0" indent="0">
              <a:buNone/>
            </a:pPr>
            <a:r>
              <a:rPr lang="en-US" sz="1500" b="1" dirty="0">
                <a:solidFill>
                  <a:srgbClr val="0C3A66"/>
                </a:solidFill>
                <a:effectLst/>
                <a:latin typeface="SourceSansPro" panose="020B0503030403020204" pitchFamily="34" charset="0"/>
              </a:rPr>
              <a:t>Value-Add: </a:t>
            </a:r>
            <a:r>
              <a:rPr lang="en-US" sz="1500" dirty="0">
                <a:solidFill>
                  <a:srgbClr val="0C3A66"/>
                </a:solidFill>
                <a:effectLst/>
                <a:latin typeface="SourceSansPro" panose="020B0503030403020204" pitchFamily="34" charset="0"/>
              </a:rPr>
              <a:t>Measures baseline investment and interest with new stakeholder groups; enables fast iteration on engagement styles. </a:t>
            </a:r>
            <a:endParaRPr lang="en-US" sz="1500" dirty="0">
              <a:effectLst/>
            </a:endParaRPr>
          </a:p>
          <a:p>
            <a:pPr>
              <a:lnSpc>
                <a:spcPct val="100000"/>
              </a:lnSpc>
              <a:spcBef>
                <a:spcPts val="600"/>
              </a:spcBef>
              <a:spcAft>
                <a:spcPts val="600"/>
              </a:spcAft>
              <a:buSzPct val="110000"/>
            </a:pPr>
            <a:endParaRPr lang="en-US" dirty="0"/>
          </a:p>
        </p:txBody>
      </p:sp>
    </p:spTree>
    <p:extLst>
      <p:ext uri="{BB962C8B-B14F-4D97-AF65-F5344CB8AC3E}">
        <p14:creationId xmlns:p14="http://schemas.microsoft.com/office/powerpoint/2010/main" val="7792379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46BD4F-1F61-4343-96DF-02677B90EC65}"/>
              </a:ext>
            </a:extLst>
          </p:cNvPr>
          <p:cNvSpPr>
            <a:spLocks noGrp="1"/>
          </p:cNvSpPr>
          <p:nvPr>
            <p:ph type="title"/>
          </p:nvPr>
        </p:nvSpPr>
        <p:spPr>
          <a:xfrm>
            <a:off x="1485900" y="514350"/>
            <a:ext cx="6286500" cy="1828800"/>
          </a:xfrm>
        </p:spPr>
        <p:txBody>
          <a:bodyPr>
            <a:noAutofit/>
          </a:bodyPr>
          <a:lstStyle/>
          <a:p>
            <a:pPr algn="ctr">
              <a:lnSpc>
                <a:spcPct val="107000"/>
              </a:lnSpc>
              <a:spcBef>
                <a:spcPts val="0"/>
              </a:spcBef>
            </a:pPr>
            <a:r>
              <a:rPr lang="en-US" sz="2700" dirty="0">
                <a:latin typeface="Calibri"/>
                <a:ea typeface="Calibri" panose="020F0502020204030204" pitchFamily="34" charset="0"/>
                <a:cs typeface="Times New Roman"/>
              </a:rPr>
              <a:t>NLEAD Data Quality Sprint</a:t>
            </a:r>
            <a:br>
              <a:rPr lang="en-US" sz="2700" dirty="0">
                <a:latin typeface="Calibri"/>
                <a:ea typeface="Calibri" panose="020F0502020204030204" pitchFamily="34" charset="0"/>
                <a:cs typeface="Times New Roman"/>
              </a:rPr>
            </a:br>
            <a:r>
              <a:rPr lang="en-US" sz="2700" dirty="0">
                <a:latin typeface="Calibri"/>
                <a:ea typeface="Calibri" panose="020F0502020204030204" pitchFamily="34" charset="0"/>
                <a:cs typeface="Times New Roman"/>
              </a:rPr>
              <a:t>Debrief and Lessons Learned</a:t>
            </a:r>
            <a:br>
              <a:rPr lang="en-US" sz="1500" b="0" u="sng" dirty="0">
                <a:latin typeface="Calibri" panose="020F0502020204030204" pitchFamily="34" charset="0"/>
                <a:ea typeface="Calibri" panose="020F0502020204030204" pitchFamily="34" charset="0"/>
                <a:cs typeface="Times New Roman" panose="02020603050405020304" pitchFamily="18" charset="0"/>
              </a:rPr>
            </a:br>
            <a:br>
              <a:rPr lang="en-US" sz="1500" b="0" u="sng" dirty="0">
                <a:latin typeface="Calibri" panose="020F0502020204030204" pitchFamily="34" charset="0"/>
                <a:ea typeface="Calibri" panose="020F0502020204030204" pitchFamily="34" charset="0"/>
                <a:cs typeface="Times New Roman" panose="02020603050405020304" pitchFamily="18" charset="0"/>
              </a:rPr>
            </a:br>
            <a:endParaRPr lang="en-US" sz="1500" b="0" u="sng"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Subtitle 5">
            <a:extLst>
              <a:ext uri="{FF2B5EF4-FFF2-40B4-BE49-F238E27FC236}">
                <a16:creationId xmlns:a16="http://schemas.microsoft.com/office/drawing/2014/main" id="{55490C4B-CD1D-914C-BF03-4DE17F31C2E2}"/>
              </a:ext>
            </a:extLst>
          </p:cNvPr>
          <p:cNvSpPr>
            <a:spLocks noGrp="1"/>
          </p:cNvSpPr>
          <p:nvPr>
            <p:ph type="subTitle" idx="1"/>
          </p:nvPr>
        </p:nvSpPr>
        <p:spPr>
          <a:xfrm>
            <a:off x="1600200" y="2423160"/>
            <a:ext cx="5829300" cy="377190"/>
          </a:xfrm>
        </p:spPr>
        <p:txBody>
          <a:bodyPr lIns="0" tIns="34290" rIns="0" bIns="34290" anchor="t"/>
          <a:lstStyle/>
          <a:p>
            <a:pPr>
              <a:lnSpc>
                <a:spcPct val="107000"/>
              </a:lnSpc>
              <a:spcBef>
                <a:spcPts val="0"/>
              </a:spcBef>
              <a:spcAft>
                <a:spcPts val="600"/>
              </a:spcAft>
            </a:pPr>
            <a:r>
              <a:rPr lang="en-US" dirty="0">
                <a:latin typeface="Calibri"/>
                <a:cs typeface="Times New Roman"/>
              </a:rPr>
              <a:t>Date: 1/30/2024</a:t>
            </a:r>
          </a:p>
          <a:p>
            <a:pPr>
              <a:lnSpc>
                <a:spcPct val="107000"/>
              </a:lnSpc>
              <a:spcBef>
                <a:spcPts val="0"/>
              </a:spcBef>
              <a:spcAft>
                <a:spcPts val="600"/>
              </a:spcAft>
            </a:pPr>
            <a:r>
              <a:rPr lang="en-US" dirty="0">
                <a:latin typeface="Calibri"/>
                <a:cs typeface="Times New Roman"/>
              </a:rPr>
              <a:t>For Delivery to: NLEAD Program Team (NLEAD PMO, NLEAD Advisory Board, NLEAD HRA)</a:t>
            </a:r>
            <a:endParaRPr lang="en-US"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3812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25B9E7-BA8E-236D-6626-36E063B0643F}"/>
              </a:ext>
            </a:extLst>
          </p:cNvPr>
          <p:cNvSpPr>
            <a:spLocks noGrp="1"/>
          </p:cNvSpPr>
          <p:nvPr>
            <p:ph type="title"/>
          </p:nvPr>
        </p:nvSpPr>
        <p:spPr/>
        <p:txBody>
          <a:bodyPr/>
          <a:lstStyle/>
          <a:p>
            <a:r>
              <a:rPr lang="en-US" dirty="0"/>
              <a:t>Context for Review</a:t>
            </a:r>
          </a:p>
        </p:txBody>
      </p:sp>
      <p:sp>
        <p:nvSpPr>
          <p:cNvPr id="3" name="Slide Number Placeholder 2">
            <a:extLst>
              <a:ext uri="{FF2B5EF4-FFF2-40B4-BE49-F238E27FC236}">
                <a16:creationId xmlns:a16="http://schemas.microsoft.com/office/drawing/2014/main" id="{3307E8E3-92D4-6D92-8FC9-3AAD139EAF6C}"/>
              </a:ext>
            </a:extLst>
          </p:cNvPr>
          <p:cNvSpPr>
            <a:spLocks noGrp="1"/>
          </p:cNvSpPr>
          <p:nvPr>
            <p:ph type="sldNum" sz="quarter" idx="4"/>
          </p:nvPr>
        </p:nvSpPr>
        <p:spPr/>
        <p:txBody>
          <a:bodyPr/>
          <a:lstStyle/>
          <a:p>
            <a:pPr defTabSz="685800" fontAlgn="base">
              <a:spcBef>
                <a:spcPct val="0"/>
              </a:spcBef>
              <a:spcAft>
                <a:spcPct val="0"/>
              </a:spcAft>
              <a:defRPr/>
            </a:pPr>
            <a:fld id="{28C7FD3F-1616-4589-B1BE-A3ED2AE02632}" type="slidenum">
              <a:rPr lang="en-US" kern="1200">
                <a:ea typeface="ＭＳ Ｐゴシック"/>
                <a:cs typeface="+mn-cs"/>
              </a:rPr>
              <a:pPr defTabSz="685800" fontAlgn="base">
                <a:spcBef>
                  <a:spcPct val="0"/>
                </a:spcBef>
                <a:spcAft>
                  <a:spcPct val="0"/>
                </a:spcAft>
                <a:defRPr/>
              </a:pPr>
              <a:t>25</a:t>
            </a:fld>
            <a:endParaRPr lang="en-US" kern="1200" dirty="0">
              <a:ea typeface="ＭＳ Ｐゴシック"/>
              <a:cs typeface="+mn-cs"/>
            </a:endParaRPr>
          </a:p>
        </p:txBody>
      </p:sp>
      <p:sp>
        <p:nvSpPr>
          <p:cNvPr id="7" name="Content Placeholder 6">
            <a:extLst>
              <a:ext uri="{FF2B5EF4-FFF2-40B4-BE49-F238E27FC236}">
                <a16:creationId xmlns:a16="http://schemas.microsoft.com/office/drawing/2014/main" id="{5DC69D6D-B0F0-4D79-0769-3A7EEC9A266C}"/>
              </a:ext>
            </a:extLst>
          </p:cNvPr>
          <p:cNvSpPr>
            <a:spLocks noGrp="1"/>
          </p:cNvSpPr>
          <p:nvPr>
            <p:ph idx="1"/>
          </p:nvPr>
        </p:nvSpPr>
        <p:spPr/>
        <p:txBody>
          <a:bodyPr lIns="68580" tIns="34290" rIns="68580" bIns="34290" anchor="t"/>
          <a:lstStyle/>
          <a:p>
            <a:pPr marL="130493" indent="-123349"/>
            <a:r>
              <a:rPr lang="en-US" b="1" dirty="0"/>
              <a:t>General profile of NLEAD interviewees</a:t>
            </a:r>
            <a:endParaRPr lang="en-US" b="1" dirty="0">
              <a:cs typeface="Arial"/>
            </a:endParaRPr>
          </a:p>
          <a:p>
            <a:pPr marL="471011" lvl="3" indent="-123349"/>
            <a:r>
              <a:rPr lang="en-US" sz="1500" dirty="0">
                <a:cs typeface="Arial"/>
              </a:rPr>
              <a:t>Sprint of 5 data calls (ATF, BOP, FBI, USMS, DEA)</a:t>
            </a:r>
          </a:p>
          <a:p>
            <a:pPr marL="471011" lvl="3" indent="-123349">
              <a:buClr>
                <a:srgbClr val="001150"/>
              </a:buClr>
            </a:pPr>
            <a:r>
              <a:rPr lang="en-US" sz="1500" dirty="0"/>
              <a:t>Generally, HR related staff </a:t>
            </a:r>
            <a:endParaRPr lang="en-US" sz="1500" dirty="0">
              <a:cs typeface="Arial"/>
            </a:endParaRPr>
          </a:p>
          <a:p>
            <a:pPr marL="471011" lvl="3" indent="-123349">
              <a:buClr>
                <a:srgbClr val="001150"/>
              </a:buClr>
            </a:pPr>
            <a:r>
              <a:rPr lang="en-US" sz="1500" dirty="0"/>
              <a:t>Technical skills varied, but only two representative agencies claimed technical knowledge</a:t>
            </a:r>
            <a:endParaRPr lang="en-US" sz="1500" dirty="0">
              <a:cs typeface="Arial"/>
            </a:endParaRPr>
          </a:p>
          <a:p>
            <a:pPr marL="471011" lvl="3" indent="-123349"/>
            <a:r>
              <a:rPr lang="en-US" sz="1500" dirty="0"/>
              <a:t>Mostly Data Manager roles and/or their support staff</a:t>
            </a:r>
            <a:endParaRPr lang="en-US" sz="1500" dirty="0">
              <a:cs typeface="Arial"/>
            </a:endParaRPr>
          </a:p>
          <a:p>
            <a:pPr marL="471011" lvl="3" indent="-123349"/>
            <a:endParaRPr lang="en-US" sz="1500" dirty="0">
              <a:cs typeface="Arial"/>
            </a:endParaRPr>
          </a:p>
          <a:p>
            <a:pPr marL="216218" lvl="1" indent="-123349"/>
            <a:r>
              <a:rPr lang="en-US" sz="1500" b="1" dirty="0"/>
              <a:t>Suggestion for additional discussions</a:t>
            </a:r>
            <a:endParaRPr lang="en-US" sz="1500" b="1">
              <a:cs typeface="Arial"/>
            </a:endParaRPr>
          </a:p>
          <a:p>
            <a:pPr marL="471011" lvl="3" indent="-123349"/>
            <a:r>
              <a:rPr lang="en-US" sz="1500" dirty="0"/>
              <a:t>Legal Staff (completed reviews for all agencies and made final determinations)</a:t>
            </a:r>
            <a:endParaRPr lang="en-US" sz="1500" dirty="0">
              <a:cs typeface="Arial"/>
            </a:endParaRPr>
          </a:p>
          <a:p>
            <a:pPr marL="471011" lvl="3" indent="-123349"/>
            <a:r>
              <a:rPr lang="en-US" sz="1500" dirty="0"/>
              <a:t>Suitability Staff (to get more information on usage of the front NLEAD UI)</a:t>
            </a:r>
            <a:endParaRPr lang="en-US" sz="1500" dirty="0">
              <a:cs typeface="Arial"/>
            </a:endParaRPr>
          </a:p>
        </p:txBody>
      </p:sp>
    </p:spTree>
    <p:extLst>
      <p:ext uri="{BB962C8B-B14F-4D97-AF65-F5344CB8AC3E}">
        <p14:creationId xmlns:p14="http://schemas.microsoft.com/office/powerpoint/2010/main" val="221860201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25B9E7-BA8E-236D-6626-36E063B0643F}"/>
              </a:ext>
            </a:extLst>
          </p:cNvPr>
          <p:cNvSpPr>
            <a:spLocks noGrp="1"/>
          </p:cNvSpPr>
          <p:nvPr>
            <p:ph type="title"/>
          </p:nvPr>
        </p:nvSpPr>
        <p:spPr/>
        <p:txBody>
          <a:bodyPr/>
          <a:lstStyle/>
          <a:p>
            <a:r>
              <a:rPr lang="en-US" dirty="0"/>
              <a:t>Agency Data Preparation</a:t>
            </a:r>
          </a:p>
        </p:txBody>
      </p:sp>
      <p:sp>
        <p:nvSpPr>
          <p:cNvPr id="3" name="Slide Number Placeholder 2">
            <a:extLst>
              <a:ext uri="{FF2B5EF4-FFF2-40B4-BE49-F238E27FC236}">
                <a16:creationId xmlns:a16="http://schemas.microsoft.com/office/drawing/2014/main" id="{3307E8E3-92D4-6D92-8FC9-3AAD139EAF6C}"/>
              </a:ext>
            </a:extLst>
          </p:cNvPr>
          <p:cNvSpPr>
            <a:spLocks noGrp="1"/>
          </p:cNvSpPr>
          <p:nvPr>
            <p:ph type="sldNum" sz="quarter" idx="4"/>
          </p:nvPr>
        </p:nvSpPr>
        <p:spPr/>
        <p:txBody>
          <a:bodyPr/>
          <a:lstStyle/>
          <a:p>
            <a:pPr defTabSz="685800" fontAlgn="base">
              <a:spcBef>
                <a:spcPct val="0"/>
              </a:spcBef>
              <a:spcAft>
                <a:spcPct val="0"/>
              </a:spcAft>
              <a:defRPr/>
            </a:pPr>
            <a:fld id="{28C7FD3F-1616-4589-B1BE-A3ED2AE02632}" type="slidenum">
              <a:rPr lang="en-US" kern="1200">
                <a:ea typeface="ＭＳ Ｐゴシック"/>
                <a:cs typeface="+mn-cs"/>
              </a:rPr>
              <a:pPr defTabSz="685800" fontAlgn="base">
                <a:spcBef>
                  <a:spcPct val="0"/>
                </a:spcBef>
                <a:spcAft>
                  <a:spcPct val="0"/>
                </a:spcAft>
                <a:defRPr/>
              </a:pPr>
              <a:t>26</a:t>
            </a:fld>
            <a:endParaRPr lang="en-US" kern="1200" dirty="0">
              <a:ea typeface="ＭＳ Ｐゴシック"/>
              <a:cs typeface="+mn-cs"/>
            </a:endParaRPr>
          </a:p>
        </p:txBody>
      </p:sp>
      <p:sp>
        <p:nvSpPr>
          <p:cNvPr id="7" name="Content Placeholder 6">
            <a:extLst>
              <a:ext uri="{FF2B5EF4-FFF2-40B4-BE49-F238E27FC236}">
                <a16:creationId xmlns:a16="http://schemas.microsoft.com/office/drawing/2014/main" id="{5DC69D6D-B0F0-4D79-0769-3A7EEC9A266C}"/>
              </a:ext>
            </a:extLst>
          </p:cNvPr>
          <p:cNvSpPr>
            <a:spLocks noGrp="1"/>
          </p:cNvSpPr>
          <p:nvPr>
            <p:ph idx="1"/>
          </p:nvPr>
        </p:nvSpPr>
        <p:spPr/>
        <p:txBody>
          <a:bodyPr lIns="68580" tIns="34290" rIns="68580" bIns="34290" anchor="t"/>
          <a:lstStyle/>
          <a:p>
            <a:pPr marL="7144" indent="0">
              <a:buNone/>
            </a:pPr>
            <a:r>
              <a:rPr lang="en-US" b="1" dirty="0"/>
              <a:t>Almost all agencies followed this process:</a:t>
            </a:r>
            <a:endParaRPr lang="en-US" b="1">
              <a:cs typeface="Arial"/>
            </a:endParaRPr>
          </a:p>
          <a:p>
            <a:pPr marL="350044" indent="-342900">
              <a:buFont typeface="+mj-lt"/>
              <a:buAutoNum type="arabicPeriod"/>
            </a:pPr>
            <a:r>
              <a:rPr lang="en-US" dirty="0"/>
              <a:t>Initial data pull loosely based on criteria matching NLEAD</a:t>
            </a:r>
            <a:endParaRPr lang="en-US">
              <a:cs typeface="Arial"/>
            </a:endParaRPr>
          </a:p>
          <a:p>
            <a:pPr marL="822484" lvl="4" indent="-342900">
              <a:buFont typeface="+mj-lt"/>
              <a:buAutoNum type="alphaLcParenR"/>
            </a:pPr>
            <a:r>
              <a:rPr lang="en-US" sz="1500" dirty="0"/>
              <a:t>Example: Pulling a larger population of misconduct data from an HR system</a:t>
            </a:r>
            <a:endParaRPr lang="en-US" sz="1500">
              <a:cs typeface="Arial"/>
            </a:endParaRPr>
          </a:p>
          <a:p>
            <a:pPr marL="350044" indent="-342900">
              <a:buFont typeface="+mj-lt"/>
              <a:buAutoNum type="arabicPeriod"/>
            </a:pPr>
            <a:r>
              <a:rPr lang="en-US" dirty="0"/>
              <a:t>First pass at removing folks who do not meet NLEAD criteria</a:t>
            </a:r>
            <a:endParaRPr lang="en-US">
              <a:cs typeface="Arial"/>
            </a:endParaRPr>
          </a:p>
          <a:p>
            <a:pPr marL="822484" lvl="4" indent="-342900">
              <a:buFont typeface="+mj-lt"/>
              <a:buAutoNum type="alphaLcParenR"/>
            </a:pPr>
            <a:r>
              <a:rPr lang="en-US" sz="1500" dirty="0"/>
              <a:t>Generally manual with OGC involved</a:t>
            </a:r>
            <a:endParaRPr lang="en-US" sz="1500">
              <a:cs typeface="Arial"/>
            </a:endParaRPr>
          </a:p>
          <a:p>
            <a:pPr marL="822484" lvl="4" indent="-342900">
              <a:buFont typeface="+mj-lt"/>
              <a:buAutoNum type="alphaLcParenR"/>
            </a:pPr>
            <a:r>
              <a:rPr lang="en-US" sz="1500" dirty="0"/>
              <a:t>Usually required reviewing every record by hand</a:t>
            </a:r>
            <a:endParaRPr lang="en-US" sz="1500">
              <a:cs typeface="Arial"/>
            </a:endParaRPr>
          </a:p>
          <a:p>
            <a:pPr marL="350044" indent="-342900">
              <a:buFont typeface="+mj-lt"/>
              <a:buAutoNum type="arabicPeriod"/>
            </a:pPr>
            <a:r>
              <a:rPr lang="en-US" dirty="0"/>
              <a:t>Some agencies had an interim manual step to add in data from other systems like job codes or duty stations. Or IT support staff to help with formatting.</a:t>
            </a:r>
            <a:endParaRPr lang="en-US">
              <a:cs typeface="Arial"/>
            </a:endParaRPr>
          </a:p>
          <a:p>
            <a:pPr marL="350044" indent="-342900">
              <a:buFont typeface="+mj-lt"/>
              <a:buAutoNum type="arabicPeriod"/>
            </a:pPr>
            <a:r>
              <a:rPr lang="en-US" dirty="0"/>
              <a:t>Final legal review</a:t>
            </a:r>
            <a:endParaRPr lang="en-US">
              <a:cs typeface="Arial"/>
            </a:endParaRPr>
          </a:p>
          <a:p>
            <a:pPr marL="736759" lvl="4" indent="-257175">
              <a:buFont typeface="+mj-lt"/>
              <a:buAutoNum type="alphaLcParenR"/>
            </a:pPr>
            <a:r>
              <a:rPr lang="en-US" sz="1500" dirty="0"/>
              <a:t>Also manually reviewed all records</a:t>
            </a:r>
            <a:endParaRPr lang="en-US" sz="1500">
              <a:cs typeface="Arial"/>
            </a:endParaRPr>
          </a:p>
        </p:txBody>
      </p:sp>
    </p:spTree>
    <p:extLst>
      <p:ext uri="{BB962C8B-B14F-4D97-AF65-F5344CB8AC3E}">
        <p14:creationId xmlns:p14="http://schemas.microsoft.com/office/powerpoint/2010/main" val="298823036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25B9E7-BA8E-236D-6626-36E063B0643F}"/>
              </a:ext>
            </a:extLst>
          </p:cNvPr>
          <p:cNvSpPr>
            <a:spLocks noGrp="1"/>
          </p:cNvSpPr>
          <p:nvPr>
            <p:ph type="title"/>
          </p:nvPr>
        </p:nvSpPr>
        <p:spPr/>
        <p:txBody>
          <a:bodyPr/>
          <a:lstStyle/>
          <a:p>
            <a:r>
              <a:rPr lang="en-US" dirty="0"/>
              <a:t>Agency Issues</a:t>
            </a:r>
          </a:p>
        </p:txBody>
      </p:sp>
      <p:sp>
        <p:nvSpPr>
          <p:cNvPr id="3" name="Slide Number Placeholder 2">
            <a:extLst>
              <a:ext uri="{FF2B5EF4-FFF2-40B4-BE49-F238E27FC236}">
                <a16:creationId xmlns:a16="http://schemas.microsoft.com/office/drawing/2014/main" id="{3307E8E3-92D4-6D92-8FC9-3AAD139EAF6C}"/>
              </a:ext>
            </a:extLst>
          </p:cNvPr>
          <p:cNvSpPr>
            <a:spLocks noGrp="1"/>
          </p:cNvSpPr>
          <p:nvPr>
            <p:ph type="sldNum" sz="quarter" idx="4"/>
          </p:nvPr>
        </p:nvSpPr>
        <p:spPr/>
        <p:txBody>
          <a:bodyPr/>
          <a:lstStyle/>
          <a:p>
            <a:pPr defTabSz="685800" fontAlgn="base">
              <a:spcBef>
                <a:spcPct val="0"/>
              </a:spcBef>
              <a:spcAft>
                <a:spcPct val="0"/>
              </a:spcAft>
              <a:defRPr/>
            </a:pPr>
            <a:fld id="{28C7FD3F-1616-4589-B1BE-A3ED2AE02632}" type="slidenum">
              <a:rPr lang="en-US" kern="1200">
                <a:ea typeface="ＭＳ Ｐゴシック"/>
                <a:cs typeface="+mn-cs"/>
              </a:rPr>
              <a:pPr defTabSz="685800" fontAlgn="base">
                <a:spcBef>
                  <a:spcPct val="0"/>
                </a:spcBef>
                <a:spcAft>
                  <a:spcPct val="0"/>
                </a:spcAft>
                <a:defRPr/>
              </a:pPr>
              <a:t>27</a:t>
            </a:fld>
            <a:endParaRPr lang="en-US" kern="1200" dirty="0">
              <a:ea typeface="ＭＳ Ｐゴシック"/>
              <a:cs typeface="+mn-cs"/>
            </a:endParaRPr>
          </a:p>
        </p:txBody>
      </p:sp>
      <p:sp>
        <p:nvSpPr>
          <p:cNvPr id="7" name="Content Placeholder 6">
            <a:extLst>
              <a:ext uri="{FF2B5EF4-FFF2-40B4-BE49-F238E27FC236}">
                <a16:creationId xmlns:a16="http://schemas.microsoft.com/office/drawing/2014/main" id="{5DC69D6D-B0F0-4D79-0769-3A7EEC9A266C}"/>
              </a:ext>
            </a:extLst>
          </p:cNvPr>
          <p:cNvSpPr>
            <a:spLocks noGrp="1"/>
          </p:cNvSpPr>
          <p:nvPr>
            <p:ph idx="1"/>
          </p:nvPr>
        </p:nvSpPr>
        <p:spPr/>
        <p:txBody>
          <a:bodyPr lIns="68580" tIns="34290" rIns="68580" bIns="34290" anchor="t"/>
          <a:lstStyle/>
          <a:p>
            <a:pPr marL="130493" indent="-123349"/>
            <a:r>
              <a:rPr lang="en-US" dirty="0"/>
              <a:t>Data could be in multiple systems. </a:t>
            </a:r>
            <a:endParaRPr lang="en-US">
              <a:cs typeface="Arial"/>
            </a:endParaRPr>
          </a:p>
          <a:p>
            <a:pPr marL="347186" lvl="2" indent="-130493"/>
            <a:r>
              <a:rPr lang="en-US" sz="1500" dirty="0"/>
              <a:t>No set methodology or job code directly aligns to NLEAD</a:t>
            </a:r>
            <a:endParaRPr lang="en-US" sz="1500">
              <a:cs typeface="Arial"/>
            </a:endParaRPr>
          </a:p>
          <a:p>
            <a:pPr marL="130493" indent="-123349"/>
            <a:r>
              <a:rPr lang="en-US" dirty="0"/>
              <a:t>Manual Review of each individual from a data and legal standpoint</a:t>
            </a:r>
            <a:endParaRPr lang="en-US">
              <a:cs typeface="Arial"/>
            </a:endParaRPr>
          </a:p>
          <a:p>
            <a:pPr marL="130493" indent="-123349"/>
            <a:r>
              <a:rPr lang="en-US" dirty="0"/>
              <a:t>Unclear definitions</a:t>
            </a:r>
            <a:endParaRPr lang="en-US">
              <a:cs typeface="Arial"/>
            </a:endParaRPr>
          </a:p>
          <a:p>
            <a:pPr marL="347186" lvl="2" indent="-130493"/>
            <a:r>
              <a:rPr lang="en-US" sz="1500" dirty="0"/>
              <a:t>Some of these have been clarified, such as LEO or adjudicated record versus exhausting all appeals</a:t>
            </a:r>
            <a:endParaRPr lang="en-US" sz="1500">
              <a:cs typeface="Arial"/>
            </a:endParaRPr>
          </a:p>
          <a:p>
            <a:pPr marL="347186" lvl="2" indent="-130493"/>
            <a:r>
              <a:rPr lang="en-US" sz="1500" dirty="0"/>
              <a:t>For clarified definitions it should be revisited with the pilot agencies to make certain they all add, update, or remove records that do not meet these definitions</a:t>
            </a:r>
            <a:endParaRPr lang="en-US" sz="1500">
              <a:cs typeface="Arial"/>
            </a:endParaRPr>
          </a:p>
          <a:p>
            <a:pPr marL="347186" lvl="2" indent="-130493"/>
            <a:r>
              <a:rPr lang="en-US" sz="1500" dirty="0"/>
              <a:t>Other questions still pending (see Areas for Clarification)</a:t>
            </a:r>
            <a:endParaRPr lang="en-US" sz="1500">
              <a:cs typeface="Arial"/>
            </a:endParaRPr>
          </a:p>
        </p:txBody>
      </p:sp>
    </p:spTree>
    <p:extLst>
      <p:ext uri="{BB962C8B-B14F-4D97-AF65-F5344CB8AC3E}">
        <p14:creationId xmlns:p14="http://schemas.microsoft.com/office/powerpoint/2010/main" val="22831819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25B9E7-BA8E-236D-6626-36E063B0643F}"/>
              </a:ext>
            </a:extLst>
          </p:cNvPr>
          <p:cNvSpPr>
            <a:spLocks noGrp="1"/>
          </p:cNvSpPr>
          <p:nvPr>
            <p:ph type="title"/>
          </p:nvPr>
        </p:nvSpPr>
        <p:spPr/>
        <p:txBody>
          <a:bodyPr/>
          <a:lstStyle/>
          <a:p>
            <a:r>
              <a:rPr lang="en-US" dirty="0"/>
              <a:t>Unique Agency Solutions</a:t>
            </a:r>
          </a:p>
        </p:txBody>
      </p:sp>
      <p:sp>
        <p:nvSpPr>
          <p:cNvPr id="3" name="Slide Number Placeholder 2">
            <a:extLst>
              <a:ext uri="{FF2B5EF4-FFF2-40B4-BE49-F238E27FC236}">
                <a16:creationId xmlns:a16="http://schemas.microsoft.com/office/drawing/2014/main" id="{3307E8E3-92D4-6D92-8FC9-3AAD139EAF6C}"/>
              </a:ext>
            </a:extLst>
          </p:cNvPr>
          <p:cNvSpPr>
            <a:spLocks noGrp="1"/>
          </p:cNvSpPr>
          <p:nvPr>
            <p:ph type="sldNum" sz="quarter" idx="4"/>
          </p:nvPr>
        </p:nvSpPr>
        <p:spPr/>
        <p:txBody>
          <a:bodyPr/>
          <a:lstStyle/>
          <a:p>
            <a:pPr defTabSz="685800" fontAlgn="base">
              <a:spcBef>
                <a:spcPct val="0"/>
              </a:spcBef>
              <a:spcAft>
                <a:spcPct val="0"/>
              </a:spcAft>
              <a:defRPr/>
            </a:pPr>
            <a:fld id="{28C7FD3F-1616-4589-B1BE-A3ED2AE02632}" type="slidenum">
              <a:rPr lang="en-US" kern="1200">
                <a:ea typeface="ＭＳ Ｐゴシック"/>
                <a:cs typeface="+mn-cs"/>
              </a:rPr>
              <a:pPr defTabSz="685800" fontAlgn="base">
                <a:spcBef>
                  <a:spcPct val="0"/>
                </a:spcBef>
                <a:spcAft>
                  <a:spcPct val="0"/>
                </a:spcAft>
                <a:defRPr/>
              </a:pPr>
              <a:t>28</a:t>
            </a:fld>
            <a:endParaRPr lang="en-US" kern="1200" dirty="0">
              <a:ea typeface="ＭＳ Ｐゴシック"/>
              <a:cs typeface="+mn-cs"/>
            </a:endParaRPr>
          </a:p>
        </p:txBody>
      </p:sp>
      <p:sp>
        <p:nvSpPr>
          <p:cNvPr id="7" name="Content Placeholder 6">
            <a:extLst>
              <a:ext uri="{FF2B5EF4-FFF2-40B4-BE49-F238E27FC236}">
                <a16:creationId xmlns:a16="http://schemas.microsoft.com/office/drawing/2014/main" id="{5DC69D6D-B0F0-4D79-0769-3A7EEC9A266C}"/>
              </a:ext>
            </a:extLst>
          </p:cNvPr>
          <p:cNvSpPr>
            <a:spLocks noGrp="1"/>
          </p:cNvSpPr>
          <p:nvPr>
            <p:ph idx="1"/>
          </p:nvPr>
        </p:nvSpPr>
        <p:spPr/>
        <p:txBody>
          <a:bodyPr lIns="68580" tIns="34290" rIns="68580" bIns="34290" anchor="t"/>
          <a:lstStyle/>
          <a:p>
            <a:pPr marL="130493" indent="-123349"/>
            <a:r>
              <a:rPr lang="en-US" dirty="0"/>
              <a:t>Of DOJ agencies interviewed, 3 of 5 are planning or have implemented policy and/or system changes to facilitate data collection for NLEAD</a:t>
            </a:r>
            <a:endParaRPr lang="en-US">
              <a:cs typeface="Arial"/>
            </a:endParaRPr>
          </a:p>
          <a:p>
            <a:pPr marL="130493" indent="-123349"/>
            <a:r>
              <a:rPr lang="en-US" dirty="0"/>
              <a:t>One agency allowed us to share their solution:</a:t>
            </a:r>
            <a:endParaRPr lang="en-US">
              <a:cs typeface="Arial"/>
            </a:endParaRPr>
          </a:p>
          <a:p>
            <a:pPr marL="347186" lvl="2" indent="-130493"/>
            <a:r>
              <a:rPr lang="en-US" sz="1500" dirty="0"/>
              <a:t>Generated a new report (they worked with an in-house staff developer to build it) to allow them to export a csv report with 8 types of misconduct and 7 flags of NLEAD to support data request moving forward</a:t>
            </a:r>
            <a:endParaRPr lang="en-US" sz="1500">
              <a:cs typeface="Arial"/>
            </a:endParaRPr>
          </a:p>
          <a:p>
            <a:pPr marL="347186" lvl="2" indent="-130493"/>
            <a:r>
              <a:rPr lang="en-US" sz="1500" dirty="0"/>
              <a:t>System changes to support data attribute such as job series or duty station (deprecated)</a:t>
            </a:r>
            <a:endParaRPr lang="en-US" sz="1500">
              <a:cs typeface="Arial"/>
            </a:endParaRPr>
          </a:p>
          <a:p>
            <a:pPr marL="347186" lvl="2" indent="-130493"/>
            <a:r>
              <a:rPr lang="en-US" sz="1500" dirty="0"/>
              <a:t>Procedural changes to flag records at time of adjudicated decision with correct flags</a:t>
            </a:r>
            <a:endParaRPr lang="en-US" sz="1500">
              <a:cs typeface="Arial"/>
            </a:endParaRPr>
          </a:p>
        </p:txBody>
      </p:sp>
    </p:spTree>
    <p:extLst>
      <p:ext uri="{BB962C8B-B14F-4D97-AF65-F5344CB8AC3E}">
        <p14:creationId xmlns:p14="http://schemas.microsoft.com/office/powerpoint/2010/main" val="59205644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25B9E7-BA8E-236D-6626-36E063B0643F}"/>
              </a:ext>
            </a:extLst>
          </p:cNvPr>
          <p:cNvSpPr>
            <a:spLocks noGrp="1"/>
          </p:cNvSpPr>
          <p:nvPr>
            <p:ph type="title"/>
          </p:nvPr>
        </p:nvSpPr>
        <p:spPr/>
        <p:txBody>
          <a:bodyPr/>
          <a:lstStyle/>
          <a:p>
            <a:r>
              <a:rPr lang="en-US" dirty="0"/>
              <a:t>Data Review Utility (Future Backlog)</a:t>
            </a:r>
          </a:p>
        </p:txBody>
      </p:sp>
      <p:sp>
        <p:nvSpPr>
          <p:cNvPr id="3" name="Slide Number Placeholder 2">
            <a:extLst>
              <a:ext uri="{FF2B5EF4-FFF2-40B4-BE49-F238E27FC236}">
                <a16:creationId xmlns:a16="http://schemas.microsoft.com/office/drawing/2014/main" id="{3307E8E3-92D4-6D92-8FC9-3AAD139EAF6C}"/>
              </a:ext>
            </a:extLst>
          </p:cNvPr>
          <p:cNvSpPr>
            <a:spLocks noGrp="1"/>
          </p:cNvSpPr>
          <p:nvPr>
            <p:ph type="sldNum" sz="quarter" idx="4"/>
          </p:nvPr>
        </p:nvSpPr>
        <p:spPr/>
        <p:txBody>
          <a:bodyPr/>
          <a:lstStyle/>
          <a:p>
            <a:pPr defTabSz="685800" fontAlgn="base">
              <a:spcBef>
                <a:spcPct val="0"/>
              </a:spcBef>
              <a:spcAft>
                <a:spcPct val="0"/>
              </a:spcAft>
              <a:defRPr/>
            </a:pPr>
            <a:fld id="{28C7FD3F-1616-4589-B1BE-A3ED2AE02632}" type="slidenum">
              <a:rPr lang="en-US" kern="1200">
                <a:ea typeface="ＭＳ Ｐゴシック"/>
                <a:cs typeface="+mn-cs"/>
              </a:rPr>
              <a:pPr defTabSz="685800" fontAlgn="base">
                <a:spcBef>
                  <a:spcPct val="0"/>
                </a:spcBef>
                <a:spcAft>
                  <a:spcPct val="0"/>
                </a:spcAft>
                <a:defRPr/>
              </a:pPr>
              <a:t>29</a:t>
            </a:fld>
            <a:endParaRPr lang="en-US" kern="1200" dirty="0">
              <a:ea typeface="ＭＳ Ｐゴシック"/>
              <a:cs typeface="+mn-cs"/>
            </a:endParaRPr>
          </a:p>
        </p:txBody>
      </p:sp>
      <p:sp>
        <p:nvSpPr>
          <p:cNvPr id="7" name="Content Placeholder 6">
            <a:extLst>
              <a:ext uri="{FF2B5EF4-FFF2-40B4-BE49-F238E27FC236}">
                <a16:creationId xmlns:a16="http://schemas.microsoft.com/office/drawing/2014/main" id="{5DC69D6D-B0F0-4D79-0769-3A7EEC9A266C}"/>
              </a:ext>
            </a:extLst>
          </p:cNvPr>
          <p:cNvSpPr>
            <a:spLocks noGrp="1"/>
          </p:cNvSpPr>
          <p:nvPr>
            <p:ph idx="1"/>
          </p:nvPr>
        </p:nvSpPr>
        <p:spPr/>
        <p:txBody>
          <a:bodyPr lIns="68580" tIns="34290" rIns="68580" bIns="34290" anchor="t"/>
          <a:lstStyle/>
          <a:p>
            <a:pPr marL="130493" indent="-123349"/>
            <a:r>
              <a:rPr lang="en-US" dirty="0"/>
              <a:t>Of agencies interviewed, 3 of 5 expressed interest in a data review utility</a:t>
            </a:r>
            <a:endParaRPr lang="en-US"/>
          </a:p>
          <a:p>
            <a:pPr marL="130493" indent="-123349"/>
            <a:r>
              <a:rPr lang="en-US" dirty="0"/>
              <a:t>3 of 5 agencies would like a way to review data in NLEAD</a:t>
            </a:r>
            <a:endParaRPr lang="en-US" dirty="0">
              <a:cs typeface="Arial"/>
            </a:endParaRPr>
          </a:p>
          <a:p>
            <a:pPr marL="130493" indent="-123349"/>
            <a:r>
              <a:rPr lang="en-US" dirty="0"/>
              <a:t>1 agency strongly requested the ability to not only view/audit but also maintain their data in NLEAD (Add, Update, Delete)</a:t>
            </a:r>
            <a:endParaRPr lang="en-US" dirty="0">
              <a:cs typeface="Arial"/>
            </a:endParaRPr>
          </a:p>
          <a:p>
            <a:pPr marL="130493" indent="-123349"/>
            <a:r>
              <a:rPr lang="en-US" dirty="0"/>
              <a:t>If a live application change was not in scope, 2 agencies requested a report of all active records on a quarterly or yearly basis</a:t>
            </a:r>
            <a:endParaRPr lang="en-US" dirty="0">
              <a:cs typeface="Arial"/>
            </a:endParaRPr>
          </a:p>
        </p:txBody>
      </p:sp>
    </p:spTree>
    <p:extLst>
      <p:ext uri="{BB962C8B-B14F-4D97-AF65-F5344CB8AC3E}">
        <p14:creationId xmlns:p14="http://schemas.microsoft.com/office/powerpoint/2010/main" val="280168961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5EF0C-C892-4741-9D6C-57E98E37D0AF}"/>
              </a:ext>
            </a:extLst>
          </p:cNvPr>
          <p:cNvSpPr/>
          <p:nvPr/>
        </p:nvSpPr>
        <p:spPr>
          <a:xfrm>
            <a:off x="1181100" y="1122525"/>
            <a:ext cx="6781800" cy="2898450"/>
          </a:xfrm>
          <a:prstGeom prst="rect">
            <a:avLst/>
          </a:prstGeom>
          <a:solidFill>
            <a:schemeClr val="tx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9A99DC2-0DA9-4E50-98A6-76999DF91C4A}"/>
              </a:ext>
            </a:extLst>
          </p:cNvPr>
          <p:cNvSpPr txBox="1"/>
          <p:nvPr/>
        </p:nvSpPr>
        <p:spPr>
          <a:xfrm>
            <a:off x="449290" y="781435"/>
            <a:ext cx="8317685" cy="3303558"/>
          </a:xfrm>
          <a:prstGeom prst="rect">
            <a:avLst/>
          </a:prstGeom>
        </p:spPr>
        <p:txBody>
          <a:bodyPr/>
          <a:lstStyle>
            <a:defPPr marR="0" lvl="0" algn="l" rtl="0">
              <a:lnSpc>
                <a:spcPct val="100000"/>
              </a:lnSpc>
              <a:spcBef>
                <a:spcPts val="0"/>
              </a:spcBef>
              <a:spcAft>
                <a:spcPts val="0"/>
              </a:spcAft>
            </a:defPPr>
            <a:lvl1pPr marL="228600" indent="-228600" defTabSz="914400" eaLnBrk="1" fontAlgn="auto" latinLnBrk="0" hangingPunct="1">
              <a:lnSpc>
                <a:spcPct val="112000"/>
              </a:lnSpc>
              <a:spcBef>
                <a:spcPts val="600"/>
              </a:spcBef>
              <a:buClr>
                <a:schemeClr val="tx1"/>
              </a:buClr>
              <a:buSzTx/>
              <a:buFont typeface="Arial" panose="020B0604020202020204" pitchFamily="34" charset="0"/>
              <a:buChar char="•"/>
              <a:tabLst/>
              <a:defRPr sz="1600" b="1" baseline="0">
                <a:solidFill>
                  <a:schemeClr val="tx1"/>
                </a:solidFill>
                <a:latin typeface="Source Sans Pro" panose="020B0503030403020204" pitchFamily="34" charset="0"/>
                <a:ea typeface="Source Sans Pro" panose="020B0503030403020204" pitchFamily="34" charset="0"/>
              </a:defRPr>
            </a:lvl1pPr>
            <a:lvl2pPr marL="685800" indent="-228600" defTabSz="914400" eaLnBrk="1" fontAlgn="auto" latinLnBrk="0" hangingPunct="1">
              <a:lnSpc>
                <a:spcPct val="112000"/>
              </a:lnSpc>
              <a:spcBef>
                <a:spcPts val="600"/>
              </a:spcBef>
              <a:buClr>
                <a:schemeClr val="tx1"/>
              </a:buClr>
              <a:buSzTx/>
              <a:buFont typeface="System Font Regular"/>
              <a:buChar char="◦"/>
              <a:tabLst/>
              <a:defRPr sz="1600" baseline="0">
                <a:solidFill>
                  <a:schemeClr val="tx1"/>
                </a:solidFill>
                <a:latin typeface="Source Sans Pro" panose="020B0503030403020204" pitchFamily="34" charset="0"/>
              </a:defRPr>
            </a:lvl2pPr>
            <a:lvl3pPr marL="1143000" indent="-228600" defTabSz="914400" eaLnBrk="1" fontAlgn="auto" latinLnBrk="0" hangingPunct="1">
              <a:lnSpc>
                <a:spcPct val="112000"/>
              </a:lnSpc>
              <a:spcBef>
                <a:spcPts val="600"/>
              </a:spcBef>
              <a:buClr>
                <a:schemeClr val="tx1"/>
              </a:buClr>
              <a:buSzTx/>
              <a:buFont typeface="Arial" panose="020B0604020202020204" pitchFamily="34" charset="0"/>
              <a:buChar char="•"/>
              <a:tabLst/>
              <a:defRPr baseline="0">
                <a:solidFill>
                  <a:schemeClr val="tx1"/>
                </a:solidFill>
                <a:latin typeface="Source Sans Pro" panose="020B0503030403020204" pitchFamily="34" charset="0"/>
              </a:defRPr>
            </a:lvl3pPr>
            <a:lvl4pPr marL="1600200" indent="-228600" defTabSz="914400" eaLnBrk="1" fontAlgn="auto" latinLnBrk="0" hangingPunct="1">
              <a:lnSpc>
                <a:spcPct val="90000"/>
              </a:lnSpc>
              <a:spcBef>
                <a:spcPts val="500"/>
              </a:spcBef>
              <a:buClr>
                <a:schemeClr val="tx1"/>
              </a:buClr>
              <a:buSzTx/>
              <a:buFont typeface="Arial" panose="020B0604020202020204" pitchFamily="34" charset="0"/>
              <a:buChar char="•"/>
              <a:tabLst/>
              <a:defRPr baseline="0">
                <a:solidFill>
                  <a:schemeClr val="tx1"/>
                </a:solidFill>
              </a:defRPr>
            </a:lvl4pPr>
            <a:lvl5pPr marL="2057400" indent="-228600" defTabSz="914400" eaLnBrk="1" fontAlgn="auto" latinLnBrk="0" hangingPunct="1">
              <a:lnSpc>
                <a:spcPct val="90000"/>
              </a:lnSpc>
              <a:spcBef>
                <a:spcPts val="500"/>
              </a:spcBef>
              <a:buClr>
                <a:schemeClr val="tx1"/>
              </a:buClr>
              <a:buSzTx/>
              <a:buFont typeface="Arial" panose="020B0604020202020204" pitchFamily="34" charset="0"/>
              <a:buChar char="•"/>
              <a:tabLst/>
              <a:defRPr baseline="0">
                <a:solidFill>
                  <a:schemeClr val="tx1"/>
                </a:solidFill>
              </a:defRPr>
            </a:lvl5pPr>
            <a:lvl6pPr eaLnBrk="1" hangingPunct="1"/>
            <a:lvl7pPr eaLnBrk="1" hangingPunct="1"/>
            <a:lvl8pPr eaLnBrk="1" hangingPunct="1"/>
            <a:lvl9pPr eaLnBrk="1" hangingPunct="1"/>
          </a:lstStyle>
          <a:p>
            <a:pPr lvl="1">
              <a:spcBef>
                <a:spcPts val="0"/>
              </a:spcBef>
            </a:pPr>
            <a:endParaRPr lang="en-US" sz="1500" b="0" dirty="0"/>
          </a:p>
        </p:txBody>
      </p:sp>
      <p:sp>
        <p:nvSpPr>
          <p:cNvPr id="7" name="Title 5">
            <a:extLst>
              <a:ext uri="{FF2B5EF4-FFF2-40B4-BE49-F238E27FC236}">
                <a16:creationId xmlns:a16="http://schemas.microsoft.com/office/drawing/2014/main" id="{2A85D234-9CB1-4512-AF7F-4746770F81CD}"/>
              </a:ext>
            </a:extLst>
          </p:cNvPr>
          <p:cNvSpPr txBox="1">
            <a:spLocks/>
          </p:cNvSpPr>
          <p:nvPr/>
        </p:nvSpPr>
        <p:spPr>
          <a:xfrm>
            <a:off x="449290" y="343529"/>
            <a:ext cx="8456231" cy="424299"/>
          </a:xfrm>
          <a:prstGeom prst="rect">
            <a:avLst/>
          </a:prstGeom>
        </p:spPr>
        <p:txBody>
          <a:bodyPr vert="horz" lIns="0" tIns="45720" rIns="91440" bIns="45720" rtlCol="0" anchor="t" anchorCtr="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Tx/>
              <a:buSzTx/>
              <a:buFontTx/>
              <a:buNone/>
              <a:tabLst/>
              <a:defRPr sz="1800" b="1" i="0" u="none" strike="noStrike" cap="all" baseline="0">
                <a:solidFill>
                  <a:schemeClr val="bg2"/>
                </a:solidFill>
                <a:latin typeface="Source Sans Pro" panose="020B0503030403020204" pitchFamily="34" charset="0"/>
                <a:ea typeface="Source Sans Pro" panose="020B0503030403020204" pitchFamily="34" charset="0"/>
                <a:cs typeface="Arial"/>
                <a:sym typeface="Arial"/>
              </a:defRPr>
            </a:lvl1pPr>
          </a:lstStyle>
          <a:p>
            <a:r>
              <a:rPr lang="en-US" dirty="0"/>
              <a:t>Meeting A NEED</a:t>
            </a:r>
          </a:p>
        </p:txBody>
      </p:sp>
      <p:sp>
        <p:nvSpPr>
          <p:cNvPr id="4" name="TextBox 3">
            <a:extLst>
              <a:ext uri="{FF2B5EF4-FFF2-40B4-BE49-F238E27FC236}">
                <a16:creationId xmlns:a16="http://schemas.microsoft.com/office/drawing/2014/main" id="{ECB10D5C-9A65-4B31-80C1-06DBD4308CDD}"/>
              </a:ext>
            </a:extLst>
          </p:cNvPr>
          <p:cNvSpPr txBox="1"/>
          <p:nvPr/>
        </p:nvSpPr>
        <p:spPr>
          <a:xfrm>
            <a:off x="1449537" y="1451732"/>
            <a:ext cx="6317189" cy="1877601"/>
          </a:xfrm>
          <a:prstGeom prst="rect">
            <a:avLst/>
          </a:prstGeom>
        </p:spPr>
        <p:txBody>
          <a:bodyPr/>
          <a:lstStyle>
            <a:defPPr marR="0" lvl="0" algn="l" rtl="0">
              <a:lnSpc>
                <a:spcPct val="100000"/>
              </a:lnSpc>
              <a:spcBef>
                <a:spcPts val="0"/>
              </a:spcBef>
              <a:spcAft>
                <a:spcPts val="0"/>
              </a:spcAft>
            </a:defPPr>
            <a:lvl1pPr marL="228600" indent="-228600" defTabSz="914400" eaLnBrk="1" fontAlgn="auto" latinLnBrk="0" hangingPunct="1">
              <a:lnSpc>
                <a:spcPct val="112000"/>
              </a:lnSpc>
              <a:spcBef>
                <a:spcPts val="600"/>
              </a:spcBef>
              <a:buClr>
                <a:schemeClr val="tx1"/>
              </a:buClr>
              <a:buSzTx/>
              <a:buFont typeface="Arial" panose="020B0604020202020204" pitchFamily="34" charset="0"/>
              <a:buChar char="•"/>
              <a:tabLst/>
              <a:defRPr sz="1600" b="1" baseline="0">
                <a:solidFill>
                  <a:schemeClr val="tx1"/>
                </a:solidFill>
                <a:latin typeface="Source Sans Pro" panose="020B0503030403020204" pitchFamily="34" charset="0"/>
                <a:ea typeface="Source Sans Pro" panose="020B0503030403020204" pitchFamily="34" charset="0"/>
              </a:defRPr>
            </a:lvl1pPr>
            <a:lvl2pPr marL="685800" indent="-228600" defTabSz="914400" eaLnBrk="1" fontAlgn="auto" latinLnBrk="0" hangingPunct="1">
              <a:lnSpc>
                <a:spcPct val="112000"/>
              </a:lnSpc>
              <a:spcBef>
                <a:spcPts val="600"/>
              </a:spcBef>
              <a:buClr>
                <a:schemeClr val="tx1"/>
              </a:buClr>
              <a:buSzTx/>
              <a:buFont typeface="System Font Regular"/>
              <a:buChar char="◦"/>
              <a:tabLst/>
              <a:defRPr sz="1600" baseline="0">
                <a:solidFill>
                  <a:schemeClr val="tx1"/>
                </a:solidFill>
                <a:latin typeface="Source Sans Pro" panose="020B0503030403020204" pitchFamily="34" charset="0"/>
              </a:defRPr>
            </a:lvl2pPr>
            <a:lvl3pPr marL="1143000" indent="-228600" defTabSz="914400" eaLnBrk="1" fontAlgn="auto" latinLnBrk="0" hangingPunct="1">
              <a:lnSpc>
                <a:spcPct val="112000"/>
              </a:lnSpc>
              <a:spcBef>
                <a:spcPts val="600"/>
              </a:spcBef>
              <a:buClr>
                <a:schemeClr val="tx1"/>
              </a:buClr>
              <a:buSzTx/>
              <a:buFont typeface="Arial" panose="020B0604020202020204" pitchFamily="34" charset="0"/>
              <a:buChar char="•"/>
              <a:tabLst/>
              <a:defRPr baseline="0">
                <a:solidFill>
                  <a:schemeClr val="tx1"/>
                </a:solidFill>
                <a:latin typeface="Source Sans Pro" panose="020B0503030403020204" pitchFamily="34" charset="0"/>
              </a:defRPr>
            </a:lvl3pPr>
            <a:lvl4pPr marL="1600200" indent="-228600" defTabSz="914400" eaLnBrk="1" fontAlgn="auto" latinLnBrk="0" hangingPunct="1">
              <a:lnSpc>
                <a:spcPct val="90000"/>
              </a:lnSpc>
              <a:spcBef>
                <a:spcPts val="500"/>
              </a:spcBef>
              <a:buClr>
                <a:schemeClr val="tx1"/>
              </a:buClr>
              <a:buSzTx/>
              <a:buFont typeface="Arial" panose="020B0604020202020204" pitchFamily="34" charset="0"/>
              <a:buChar char="•"/>
              <a:tabLst/>
              <a:defRPr baseline="0">
                <a:solidFill>
                  <a:schemeClr val="tx1"/>
                </a:solidFill>
              </a:defRPr>
            </a:lvl4pPr>
            <a:lvl5pPr marL="2057400" indent="-228600" defTabSz="914400" eaLnBrk="1" fontAlgn="auto" latinLnBrk="0" hangingPunct="1">
              <a:lnSpc>
                <a:spcPct val="90000"/>
              </a:lnSpc>
              <a:spcBef>
                <a:spcPts val="500"/>
              </a:spcBef>
              <a:buClr>
                <a:schemeClr val="tx1"/>
              </a:buClr>
              <a:buSzTx/>
              <a:buFont typeface="Arial" panose="020B0604020202020204" pitchFamily="34" charset="0"/>
              <a:buChar char="•"/>
              <a:tabLst/>
              <a:defRPr baseline="0">
                <a:solidFill>
                  <a:schemeClr val="tx1"/>
                </a:solidFill>
              </a:defRPr>
            </a:lvl5pPr>
            <a:lvl6pPr eaLnBrk="1" hangingPunct="1"/>
            <a:lvl7pPr eaLnBrk="1" hangingPunct="1"/>
            <a:lvl8pPr eaLnBrk="1" hangingPunct="1"/>
            <a:lvl9pPr eaLnBrk="1" hangingPunct="1"/>
          </a:lstStyle>
          <a:p>
            <a:pPr marL="0" indent="0" algn="ctr">
              <a:buNone/>
            </a:pPr>
            <a:r>
              <a:rPr lang="en-US" sz="1800" b="1" i="0" u="none" strike="noStrike" dirty="0">
                <a:effectLst/>
                <a:latin typeface="Merriweather" panose="00000500000000000000" pitchFamily="2" charset="0"/>
              </a:rPr>
              <a:t>We’re actually just finalizing the process of catching two inspectors who were doing exactly what this database is designed to stop. They were working somewhere until they got wind that they were under investigation and moving somewhere else before it could catch up to them. </a:t>
            </a:r>
            <a:r>
              <a:rPr lang="en-US" sz="1800" b="0" i="0" dirty="0">
                <a:effectLst/>
                <a:latin typeface="Merriweather" panose="00000500000000000000" pitchFamily="2" charset="0"/>
              </a:rPr>
              <a:t>​</a:t>
            </a:r>
            <a:endParaRPr lang="en-US" dirty="0">
              <a:effectLst/>
            </a:endParaRPr>
          </a:p>
        </p:txBody>
      </p:sp>
      <p:sp>
        <p:nvSpPr>
          <p:cNvPr id="8" name="TextBox 7">
            <a:extLst>
              <a:ext uri="{FF2B5EF4-FFF2-40B4-BE49-F238E27FC236}">
                <a16:creationId xmlns:a16="http://schemas.microsoft.com/office/drawing/2014/main" id="{A4ADD43F-46B4-4DFA-B42F-2D5F9D219332}"/>
              </a:ext>
            </a:extLst>
          </p:cNvPr>
          <p:cNvSpPr txBox="1"/>
          <p:nvPr/>
        </p:nvSpPr>
        <p:spPr>
          <a:xfrm>
            <a:off x="2767083" y="3569434"/>
            <a:ext cx="4961236" cy="338554"/>
          </a:xfrm>
          <a:prstGeom prst="rect">
            <a:avLst/>
          </a:prstGeom>
          <a:noFill/>
        </p:spPr>
        <p:txBody>
          <a:bodyPr wrap="square">
            <a:spAutoFit/>
          </a:bodyPr>
          <a:lstStyle/>
          <a:p>
            <a:pPr algn="r"/>
            <a:r>
              <a:rPr lang="en-US" sz="1600" dirty="0">
                <a:solidFill>
                  <a:schemeClr val="tx1"/>
                </a:solidFill>
                <a:latin typeface="Source Sans Pro" panose="020B0503030403020204" pitchFamily="34" charset="0"/>
                <a:ea typeface="Source Sans Pro" panose="020B0503030403020204" pitchFamily="34" charset="0"/>
              </a:rPr>
              <a:t>- Agency onboarding meeting</a:t>
            </a:r>
            <a:endParaRPr lang="en-US" sz="1600" b="0" i="0" dirty="0">
              <a:solidFill>
                <a:schemeClr val="tx1"/>
              </a:solidFill>
              <a:effectLst/>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4E8C9996-D66E-4171-AA2D-B6F9E72764BC}"/>
              </a:ext>
            </a:extLst>
          </p:cNvPr>
          <p:cNvSpPr txBox="1"/>
          <p:nvPr/>
        </p:nvSpPr>
        <p:spPr>
          <a:xfrm>
            <a:off x="4319972" y="4768897"/>
            <a:ext cx="4043129" cy="230832"/>
          </a:xfrm>
          <a:prstGeom prst="rect">
            <a:avLst/>
          </a:prstGeom>
          <a:noFill/>
        </p:spPr>
        <p:txBody>
          <a:bodyPr wrap="square" rtlCol="0">
            <a:spAutoFit/>
          </a:bodyPr>
          <a:lstStyle/>
          <a:p>
            <a:pPr algn="r"/>
            <a:r>
              <a:rPr lang="en-US" sz="900" dirty="0">
                <a:solidFill>
                  <a:srgbClr val="002060"/>
                </a:solidFill>
              </a:rPr>
              <a:t>DRAFT: DELIBERATIVE AND PRE-DECISIONAL</a:t>
            </a:r>
          </a:p>
        </p:txBody>
      </p:sp>
    </p:spTree>
    <p:extLst>
      <p:ext uri="{BB962C8B-B14F-4D97-AF65-F5344CB8AC3E}">
        <p14:creationId xmlns:p14="http://schemas.microsoft.com/office/powerpoint/2010/main" val="21920094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25B9E7-BA8E-236D-6626-36E063B0643F}"/>
              </a:ext>
            </a:extLst>
          </p:cNvPr>
          <p:cNvSpPr>
            <a:spLocks noGrp="1"/>
          </p:cNvSpPr>
          <p:nvPr>
            <p:ph type="title"/>
          </p:nvPr>
        </p:nvSpPr>
        <p:spPr/>
        <p:txBody>
          <a:bodyPr/>
          <a:lstStyle/>
          <a:p>
            <a:r>
              <a:rPr lang="en-US" dirty="0">
                <a:cs typeface="Arial"/>
              </a:rPr>
              <a:t>Opportunities / Needed Clarification</a:t>
            </a:r>
          </a:p>
        </p:txBody>
      </p:sp>
      <p:sp>
        <p:nvSpPr>
          <p:cNvPr id="3" name="Slide Number Placeholder 2">
            <a:extLst>
              <a:ext uri="{FF2B5EF4-FFF2-40B4-BE49-F238E27FC236}">
                <a16:creationId xmlns:a16="http://schemas.microsoft.com/office/drawing/2014/main" id="{3307E8E3-92D4-6D92-8FC9-3AAD139EAF6C}"/>
              </a:ext>
            </a:extLst>
          </p:cNvPr>
          <p:cNvSpPr>
            <a:spLocks noGrp="1"/>
          </p:cNvSpPr>
          <p:nvPr>
            <p:ph type="sldNum" sz="quarter" idx="4"/>
          </p:nvPr>
        </p:nvSpPr>
        <p:spPr/>
        <p:txBody>
          <a:bodyPr/>
          <a:lstStyle/>
          <a:p>
            <a:pPr defTabSz="685800" fontAlgn="base">
              <a:spcBef>
                <a:spcPct val="0"/>
              </a:spcBef>
              <a:spcAft>
                <a:spcPct val="0"/>
              </a:spcAft>
              <a:defRPr/>
            </a:pPr>
            <a:fld id="{28C7FD3F-1616-4589-B1BE-A3ED2AE02632}" type="slidenum">
              <a:rPr lang="en-US" kern="1200">
                <a:ea typeface="ＭＳ Ｐゴシック"/>
                <a:cs typeface="+mn-cs"/>
              </a:rPr>
              <a:pPr defTabSz="685800" fontAlgn="base">
                <a:spcBef>
                  <a:spcPct val="0"/>
                </a:spcBef>
                <a:spcAft>
                  <a:spcPct val="0"/>
                </a:spcAft>
                <a:defRPr/>
              </a:pPr>
              <a:t>30</a:t>
            </a:fld>
            <a:endParaRPr lang="en-US" kern="1200" dirty="0">
              <a:ea typeface="ＭＳ Ｐゴシック"/>
              <a:cs typeface="+mn-cs"/>
            </a:endParaRPr>
          </a:p>
        </p:txBody>
      </p:sp>
      <p:sp>
        <p:nvSpPr>
          <p:cNvPr id="7" name="Content Placeholder 6">
            <a:extLst>
              <a:ext uri="{FF2B5EF4-FFF2-40B4-BE49-F238E27FC236}">
                <a16:creationId xmlns:a16="http://schemas.microsoft.com/office/drawing/2014/main" id="{5DC69D6D-B0F0-4D79-0769-3A7EEC9A266C}"/>
              </a:ext>
            </a:extLst>
          </p:cNvPr>
          <p:cNvSpPr>
            <a:spLocks noGrp="1"/>
          </p:cNvSpPr>
          <p:nvPr>
            <p:ph idx="1"/>
          </p:nvPr>
        </p:nvSpPr>
        <p:spPr>
          <a:xfrm>
            <a:off x="1451610" y="891540"/>
            <a:ext cx="6263640" cy="3909060"/>
          </a:xfrm>
        </p:spPr>
        <p:txBody>
          <a:bodyPr lIns="68580" tIns="34290" rIns="68580" bIns="34290" anchor="t"/>
          <a:lstStyle/>
          <a:p>
            <a:pPr marL="130493" indent="-123349"/>
            <a:r>
              <a:rPr lang="en-US" dirty="0">
                <a:highlight>
                  <a:srgbClr val="FFFF00"/>
                </a:highlight>
              </a:rPr>
              <a:t>Event Date</a:t>
            </a:r>
          </a:p>
          <a:p>
            <a:pPr marL="347186" lvl="2" indent="-130493">
              <a:lnSpc>
                <a:spcPct val="107000"/>
              </a:lnSpc>
              <a:spcBef>
                <a:spcPts val="0"/>
              </a:spcBef>
              <a:spcAft>
                <a:spcPts val="600"/>
              </a:spcAft>
            </a:pPr>
            <a:r>
              <a:rPr lang="en-US" sz="1200" dirty="0">
                <a:highlight>
                  <a:srgbClr val="FFFF00"/>
                </a:highlight>
                <a:latin typeface="Calibri"/>
                <a:ea typeface="Calibri" panose="020F0502020204030204" pitchFamily="34" charset="0"/>
                <a:cs typeface="Times New Roman"/>
              </a:rPr>
              <a:t>If a person had repeated offenses of the same action that were related, what event date should be utilized? Stated another way: Do you use the first or last date all actions were related and reviewed together?</a:t>
            </a:r>
            <a:endParaRPr lang="en-US" dirty="0">
              <a:highlight>
                <a:srgbClr val="FFFF00"/>
              </a:highlight>
              <a:latin typeface="Calibri"/>
              <a:cs typeface="Times New Roman"/>
            </a:endParaRPr>
          </a:p>
          <a:p>
            <a:pPr marL="130493" indent="-123349"/>
            <a:r>
              <a:rPr lang="en-US" sz="1425" dirty="0">
                <a:highlight>
                  <a:srgbClr val="FFFF00"/>
                </a:highlight>
              </a:rPr>
              <a:t>Resignation and Retirement under Investigation/Appeals</a:t>
            </a:r>
          </a:p>
          <a:p>
            <a:pPr marL="347186" lvl="2" indent="-130493">
              <a:buClr>
                <a:srgbClr val="001150"/>
              </a:buClr>
            </a:pPr>
            <a:r>
              <a:rPr lang="en-US" sz="1200" dirty="0">
                <a:highlight>
                  <a:srgbClr val="FFFF00"/>
                </a:highlight>
                <a:latin typeface="Calibri"/>
                <a:cs typeface="Calibri"/>
              </a:rPr>
              <a:t>Agencies still need clarity on the following: If someone separates while under investigation they need to have a flag provided even though it is not fully adjudicated or exhausted appeals</a:t>
            </a:r>
          </a:p>
          <a:p>
            <a:pPr marL="130493" indent="-123349">
              <a:buClr>
                <a:srgbClr val="001150"/>
              </a:buClr>
            </a:pPr>
            <a:r>
              <a:rPr lang="en-US" dirty="0">
                <a:highlight>
                  <a:srgbClr val="FFFF00"/>
                </a:highlight>
              </a:rPr>
              <a:t>Death or Notification of Deceased</a:t>
            </a:r>
            <a:endParaRPr lang="en-US" dirty="0">
              <a:highlight>
                <a:srgbClr val="FFFF00"/>
              </a:highlight>
              <a:cs typeface="Arial"/>
            </a:endParaRPr>
          </a:p>
          <a:p>
            <a:pPr marL="347186" lvl="2" indent="-130493">
              <a:lnSpc>
                <a:spcPct val="107000"/>
              </a:lnSpc>
              <a:spcBef>
                <a:spcPts val="0"/>
              </a:spcBef>
              <a:spcAft>
                <a:spcPts val="0"/>
              </a:spcAft>
            </a:pPr>
            <a:r>
              <a:rPr lang="en-US" sz="1200" kern="100" dirty="0">
                <a:highlight>
                  <a:srgbClr val="FFFF00"/>
                </a:highlight>
                <a:latin typeface="Calibri"/>
                <a:ea typeface="Calibri" panose="020F0502020204030204" pitchFamily="34" charset="0"/>
                <a:cs typeface="Times New Roman"/>
              </a:rPr>
              <a:t>If an LEO is deceased, should their records be sent to NLEAD?</a:t>
            </a:r>
          </a:p>
          <a:p>
            <a:pPr marL="347186" lvl="2" indent="-130493">
              <a:spcBef>
                <a:spcPts val="0"/>
              </a:spcBef>
              <a:spcAft>
                <a:spcPts val="600"/>
              </a:spcAft>
            </a:pPr>
            <a:r>
              <a:rPr lang="en-US" sz="1200" kern="100" dirty="0">
                <a:highlight>
                  <a:srgbClr val="FFFF00"/>
                </a:highlight>
                <a:latin typeface="Calibri"/>
                <a:ea typeface="Calibri" panose="020F0502020204030204" pitchFamily="34" charset="0"/>
                <a:cs typeface="Times New Roman"/>
              </a:rPr>
              <a:t>If an LEO dies while a record is still active in NLEAD, what should happen with that information?</a:t>
            </a:r>
            <a:endParaRPr lang="en-US" dirty="0">
              <a:highlight>
                <a:srgbClr val="FFFF00"/>
              </a:highlight>
              <a:latin typeface="Calibri"/>
              <a:cs typeface="Times New Roman"/>
            </a:endParaRPr>
          </a:p>
          <a:p>
            <a:pPr marL="130493" indent="-123349"/>
            <a:r>
              <a:rPr lang="en-US" dirty="0">
                <a:highlight>
                  <a:srgbClr val="FFFF00"/>
                </a:highlight>
              </a:rPr>
              <a:t>Further Clarity of Definitions Provided</a:t>
            </a:r>
          </a:p>
          <a:p>
            <a:pPr marL="347186" lvl="2" indent="-130493">
              <a:lnSpc>
                <a:spcPct val="107000"/>
              </a:lnSpc>
              <a:spcBef>
                <a:spcPts val="0"/>
              </a:spcBef>
              <a:spcAft>
                <a:spcPts val="600"/>
              </a:spcAft>
            </a:pPr>
            <a:r>
              <a:rPr lang="en-US" sz="1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Could certain definitions have examples or additional clarity? Example: What constitutes ‘Excessive Force’ or is misuse of funds considered ‘Theft’?</a:t>
            </a:r>
            <a:endParaRPr lang="en-US" dirty="0">
              <a:highlight>
                <a:srgbClr val="FFFF00"/>
              </a:highlight>
              <a:cs typeface="Arial"/>
            </a:endParaRPr>
          </a:p>
          <a:p>
            <a:pPr marL="92393" lvl="1" indent="0">
              <a:buNone/>
            </a:pPr>
            <a:endParaRPr lang="en-US" dirty="0">
              <a:highlight>
                <a:srgbClr val="FFFF00"/>
              </a:highlight>
              <a:cs typeface="Arial"/>
            </a:endParaRPr>
          </a:p>
          <a:p>
            <a:pPr marL="130493" indent="-123349"/>
            <a:endParaRPr lang="en-US" dirty="0">
              <a:highlight>
                <a:srgbClr val="FFFF00"/>
              </a:highlight>
              <a:cs typeface="Arial"/>
            </a:endParaRPr>
          </a:p>
          <a:p>
            <a:pPr marL="130493" indent="-123349"/>
            <a:endParaRPr lang="en-US" dirty="0">
              <a:highlight>
                <a:srgbClr val="FFFF00"/>
              </a:highlight>
              <a:cs typeface="Arial"/>
            </a:endParaRPr>
          </a:p>
        </p:txBody>
      </p:sp>
    </p:spTree>
    <p:extLst>
      <p:ext uri="{BB962C8B-B14F-4D97-AF65-F5344CB8AC3E}">
        <p14:creationId xmlns:p14="http://schemas.microsoft.com/office/powerpoint/2010/main" val="22595118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25B9E7-BA8E-236D-6626-36E063B0643F}"/>
              </a:ext>
            </a:extLst>
          </p:cNvPr>
          <p:cNvSpPr>
            <a:spLocks noGrp="1"/>
          </p:cNvSpPr>
          <p:nvPr>
            <p:ph type="title"/>
          </p:nvPr>
        </p:nvSpPr>
        <p:spPr/>
        <p:txBody>
          <a:bodyPr/>
          <a:lstStyle/>
          <a:p>
            <a:r>
              <a:rPr lang="en-US" dirty="0"/>
              <a:t>Suggested Areas for Clarification Continued</a:t>
            </a:r>
          </a:p>
        </p:txBody>
      </p:sp>
      <p:sp>
        <p:nvSpPr>
          <p:cNvPr id="3" name="Slide Number Placeholder 2">
            <a:extLst>
              <a:ext uri="{FF2B5EF4-FFF2-40B4-BE49-F238E27FC236}">
                <a16:creationId xmlns:a16="http://schemas.microsoft.com/office/drawing/2014/main" id="{3307E8E3-92D4-6D92-8FC9-3AAD139EAF6C}"/>
              </a:ext>
            </a:extLst>
          </p:cNvPr>
          <p:cNvSpPr>
            <a:spLocks noGrp="1"/>
          </p:cNvSpPr>
          <p:nvPr>
            <p:ph type="sldNum" sz="quarter" idx="4"/>
          </p:nvPr>
        </p:nvSpPr>
        <p:spPr/>
        <p:txBody>
          <a:bodyPr/>
          <a:lstStyle/>
          <a:p>
            <a:pPr defTabSz="685800" fontAlgn="base">
              <a:spcBef>
                <a:spcPct val="0"/>
              </a:spcBef>
              <a:spcAft>
                <a:spcPct val="0"/>
              </a:spcAft>
              <a:defRPr/>
            </a:pPr>
            <a:fld id="{28C7FD3F-1616-4589-B1BE-A3ED2AE02632}" type="slidenum">
              <a:rPr lang="en-US" kern="1200">
                <a:ea typeface="ＭＳ Ｐゴシック"/>
                <a:cs typeface="+mn-cs"/>
              </a:rPr>
              <a:pPr defTabSz="685800" fontAlgn="base">
                <a:spcBef>
                  <a:spcPct val="0"/>
                </a:spcBef>
                <a:spcAft>
                  <a:spcPct val="0"/>
                </a:spcAft>
                <a:defRPr/>
              </a:pPr>
              <a:t>31</a:t>
            </a:fld>
            <a:endParaRPr lang="en-US" kern="1200" dirty="0">
              <a:ea typeface="ＭＳ Ｐゴシック"/>
              <a:cs typeface="+mn-cs"/>
            </a:endParaRPr>
          </a:p>
        </p:txBody>
      </p:sp>
      <p:sp>
        <p:nvSpPr>
          <p:cNvPr id="7" name="Content Placeholder 6">
            <a:extLst>
              <a:ext uri="{FF2B5EF4-FFF2-40B4-BE49-F238E27FC236}">
                <a16:creationId xmlns:a16="http://schemas.microsoft.com/office/drawing/2014/main" id="{5DC69D6D-B0F0-4D79-0769-3A7EEC9A266C}"/>
              </a:ext>
            </a:extLst>
          </p:cNvPr>
          <p:cNvSpPr>
            <a:spLocks noGrp="1"/>
          </p:cNvSpPr>
          <p:nvPr>
            <p:ph idx="1"/>
          </p:nvPr>
        </p:nvSpPr>
        <p:spPr/>
        <p:txBody>
          <a:bodyPr lIns="68580" tIns="34290" rIns="68580" bIns="34290" anchor="t"/>
          <a:lstStyle/>
          <a:p>
            <a:pPr marL="130493" indent="-123349">
              <a:buClr>
                <a:srgbClr val="001150"/>
              </a:buClr>
            </a:pPr>
            <a:r>
              <a:rPr lang="en-US" dirty="0">
                <a:highlight>
                  <a:srgbClr val="FFFF00"/>
                </a:highlight>
              </a:rPr>
              <a:t>Data Collection after Separation</a:t>
            </a:r>
            <a:endParaRPr lang="en-US" dirty="0">
              <a:highlight>
                <a:srgbClr val="FFFF00"/>
              </a:highlight>
              <a:cs typeface="Arial"/>
            </a:endParaRPr>
          </a:p>
          <a:p>
            <a:pPr marL="347186" lvl="2" indent="-130493"/>
            <a:r>
              <a:rPr lang="en-US" sz="1200" kern="100" dirty="0">
                <a:highlight>
                  <a:srgbClr val="FFFF00"/>
                </a:highlight>
                <a:latin typeface="Calibri"/>
                <a:cs typeface="Times New Roman"/>
              </a:rPr>
              <a:t>What are the expectations for data collections AFTER separation?  An agency was concerned that they were now being asked to continue to follow up on the investigation and provide flags (such as a 1 for a later criminal conviction) AFTER separation.  Clarity is needed.</a:t>
            </a:r>
            <a:endParaRPr lang="en-US" dirty="0">
              <a:highlight>
                <a:srgbClr val="FFFF00"/>
              </a:highlight>
              <a:cs typeface="Arial"/>
            </a:endParaRPr>
          </a:p>
          <a:p>
            <a:pPr marL="130493" indent="-123349"/>
            <a:r>
              <a:rPr lang="en-US" dirty="0">
                <a:solidFill>
                  <a:srgbClr val="FF0000"/>
                </a:solidFill>
                <a:highlight>
                  <a:srgbClr val="FFFF00"/>
                </a:highlight>
              </a:rPr>
              <a:t>Assistance with actions required post NLEAD</a:t>
            </a:r>
            <a:endParaRPr lang="en-US" dirty="0">
              <a:solidFill>
                <a:srgbClr val="FF0000"/>
              </a:solidFill>
              <a:highlight>
                <a:srgbClr val="FFFF00"/>
              </a:highlight>
              <a:cs typeface="Arial"/>
            </a:endParaRPr>
          </a:p>
          <a:p>
            <a:pPr marL="347186" lvl="2" indent="-130493">
              <a:lnSpc>
                <a:spcPct val="107000"/>
              </a:lnSpc>
              <a:spcBef>
                <a:spcPts val="0"/>
              </a:spcBef>
              <a:spcAft>
                <a:spcPts val="600"/>
              </a:spcAft>
            </a:pPr>
            <a:r>
              <a:rPr lang="en-US" sz="1200" dirty="0">
                <a:solidFill>
                  <a:srgbClr val="FF0000"/>
                </a:solidFill>
                <a:highlight>
                  <a:srgbClr val="FFFF00"/>
                </a:highlight>
                <a:latin typeface="Calibri"/>
                <a:ea typeface="Calibri" panose="020F0502020204030204" pitchFamily="34" charset="0"/>
                <a:cs typeface="Times New Roman"/>
              </a:rPr>
              <a:t>Prior to NLEAD, if another agency had called to request information about a prior employee HR would have only provided dates of employment, and nothing else. What are the expectations for disclosure when someone contacts them now?</a:t>
            </a:r>
          </a:p>
          <a:p>
            <a:pPr marL="216218" lvl="1" indent="-123349">
              <a:lnSpc>
                <a:spcPct val="107000"/>
              </a:lnSpc>
              <a:spcBef>
                <a:spcPts val="0"/>
              </a:spcBef>
              <a:spcAft>
                <a:spcPts val="600"/>
              </a:spcAft>
            </a:pPr>
            <a:r>
              <a:rPr lang="en-US" sz="1500" dirty="0">
                <a:highlight>
                  <a:srgbClr val="FFFF00"/>
                </a:highlight>
                <a:cs typeface="+mn-cs"/>
              </a:rPr>
              <a:t>Timeframes for Future (Productization)</a:t>
            </a:r>
            <a:endParaRPr lang="en-US" sz="1500" dirty="0">
              <a:highlight>
                <a:srgbClr val="FFFF00"/>
              </a:highlight>
              <a:cs typeface="Arial"/>
            </a:endParaRPr>
          </a:p>
          <a:p>
            <a:pPr marL="347186" lvl="2" indent="-130493">
              <a:lnSpc>
                <a:spcPct val="107000"/>
              </a:lnSpc>
              <a:spcBef>
                <a:spcPts val="0"/>
              </a:spcBef>
              <a:spcAft>
                <a:spcPts val="600"/>
              </a:spcAft>
            </a:pPr>
            <a:r>
              <a:rPr lang="en-US" sz="1200" dirty="0">
                <a:highlight>
                  <a:srgbClr val="FFFF00"/>
                </a:highlight>
                <a:latin typeface="Calibri" panose="020F0502020204030204" pitchFamily="34" charset="0"/>
                <a:cs typeface="Times New Roman" panose="02020603050405020304" pitchFamily="18" charset="0"/>
              </a:rPr>
              <a:t>What will be the exact time of data pulls after the next off cycle request for the expanded LEO definition?  Their procedures will always require a final manual verification of the data and they would like to have a concrete timeframe so they can reserve resources for data pulls.  Example: Every 90 days from X date going forward.</a:t>
            </a:r>
          </a:p>
          <a:p>
            <a:pPr marL="216218" lvl="1" indent="-123349">
              <a:lnSpc>
                <a:spcPct val="107000"/>
              </a:lnSpc>
              <a:spcBef>
                <a:spcPts val="0"/>
              </a:spcBef>
              <a:spcAft>
                <a:spcPts val="600"/>
              </a:spcAft>
            </a:pPr>
            <a:endParaRPr lang="en-US" sz="12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216218" lvl="1" indent="-123349">
              <a:lnSpc>
                <a:spcPct val="107000"/>
              </a:lnSpc>
              <a:spcBef>
                <a:spcPts val="0"/>
              </a:spcBef>
              <a:spcAft>
                <a:spcPts val="600"/>
              </a:spcAft>
            </a:pPr>
            <a:endParaRPr lang="en-US" sz="1200" kern="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216218" lvl="1" indent="-123349"/>
            <a:endParaRPr lang="en-US" dirty="0">
              <a:highlight>
                <a:srgbClr val="FFFF00"/>
              </a:highlight>
              <a:cs typeface="Arial"/>
            </a:endParaRPr>
          </a:p>
          <a:p>
            <a:pPr marL="130493" indent="-123349"/>
            <a:endParaRPr lang="en-US" dirty="0">
              <a:highlight>
                <a:srgbClr val="FFFF00"/>
              </a:highlight>
              <a:cs typeface="Arial"/>
            </a:endParaRPr>
          </a:p>
          <a:p>
            <a:pPr marL="130493" indent="-123349"/>
            <a:endParaRPr lang="en-US" dirty="0">
              <a:highlight>
                <a:srgbClr val="FFFF00"/>
              </a:highlight>
              <a:cs typeface="Arial"/>
            </a:endParaRPr>
          </a:p>
        </p:txBody>
      </p:sp>
    </p:spTree>
    <p:extLst>
      <p:ext uri="{BB962C8B-B14F-4D97-AF65-F5344CB8AC3E}">
        <p14:creationId xmlns:p14="http://schemas.microsoft.com/office/powerpoint/2010/main" val="266002785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E9F843-39AE-81E8-0CD1-559BB29817DB}"/>
              </a:ext>
            </a:extLst>
          </p:cNvPr>
          <p:cNvSpPr>
            <a:spLocks noGrp="1"/>
          </p:cNvSpPr>
          <p:nvPr>
            <p:ph type="title"/>
          </p:nvPr>
        </p:nvSpPr>
        <p:spPr/>
        <p:txBody>
          <a:bodyPr/>
          <a:lstStyle/>
          <a:p>
            <a:r>
              <a:rPr lang="en-US" dirty="0"/>
              <a:t>Guidance Needed</a:t>
            </a:r>
          </a:p>
        </p:txBody>
      </p:sp>
      <p:sp>
        <p:nvSpPr>
          <p:cNvPr id="3" name="Slide Number Placeholder 2">
            <a:extLst>
              <a:ext uri="{FF2B5EF4-FFF2-40B4-BE49-F238E27FC236}">
                <a16:creationId xmlns:a16="http://schemas.microsoft.com/office/drawing/2014/main" id="{63C1C37C-132B-6C4A-BBB2-90B7650C253B}"/>
              </a:ext>
            </a:extLst>
          </p:cNvPr>
          <p:cNvSpPr>
            <a:spLocks noGrp="1"/>
          </p:cNvSpPr>
          <p:nvPr>
            <p:ph type="sldNum" sz="quarter" idx="4"/>
          </p:nvPr>
        </p:nvSpPr>
        <p:spPr/>
        <p:txBody>
          <a:bodyPr/>
          <a:lstStyle/>
          <a:p>
            <a:pPr defTabSz="685800" fontAlgn="base">
              <a:spcBef>
                <a:spcPct val="0"/>
              </a:spcBef>
              <a:spcAft>
                <a:spcPct val="0"/>
              </a:spcAft>
              <a:defRPr/>
            </a:pPr>
            <a:fld id="{28C7FD3F-1616-4589-B1BE-A3ED2AE02632}" type="slidenum">
              <a:rPr lang="en-US" kern="1200">
                <a:ea typeface="ＭＳ Ｐゴシック"/>
                <a:cs typeface="+mn-cs"/>
              </a:rPr>
              <a:pPr defTabSz="685800" fontAlgn="base">
                <a:spcBef>
                  <a:spcPct val="0"/>
                </a:spcBef>
                <a:spcAft>
                  <a:spcPct val="0"/>
                </a:spcAft>
                <a:defRPr/>
              </a:pPr>
              <a:t>32</a:t>
            </a:fld>
            <a:endParaRPr lang="en-US" kern="1200" dirty="0">
              <a:ea typeface="ＭＳ Ｐゴシック"/>
              <a:cs typeface="+mn-cs"/>
            </a:endParaRPr>
          </a:p>
        </p:txBody>
      </p:sp>
      <p:sp>
        <p:nvSpPr>
          <p:cNvPr id="7" name="Content Placeholder 6">
            <a:extLst>
              <a:ext uri="{FF2B5EF4-FFF2-40B4-BE49-F238E27FC236}">
                <a16:creationId xmlns:a16="http://schemas.microsoft.com/office/drawing/2014/main" id="{072B73B6-FA2C-8A1E-6E8C-9AB1138C59BA}"/>
              </a:ext>
            </a:extLst>
          </p:cNvPr>
          <p:cNvSpPr>
            <a:spLocks noGrp="1"/>
          </p:cNvSpPr>
          <p:nvPr>
            <p:ph idx="1"/>
          </p:nvPr>
        </p:nvSpPr>
        <p:spPr/>
        <p:txBody>
          <a:bodyPr lIns="68580" tIns="34290" rIns="68580" bIns="34290" anchor="t"/>
          <a:lstStyle/>
          <a:p>
            <a:pPr marL="130493" indent="-123349"/>
            <a:r>
              <a:rPr lang="en-US" b="1" dirty="0">
                <a:highlight>
                  <a:srgbClr val="FFFF00"/>
                </a:highlight>
              </a:rPr>
              <a:t>Further Definition and Follow Up</a:t>
            </a:r>
            <a:endParaRPr lang="en-US" b="1" dirty="0">
              <a:highlight>
                <a:srgbClr val="FFFF00"/>
              </a:highlight>
              <a:cs typeface="Arial"/>
            </a:endParaRPr>
          </a:p>
          <a:p>
            <a:pPr marL="347186" lvl="2" indent="-130493"/>
            <a:r>
              <a:rPr lang="en-US" dirty="0">
                <a:highlight>
                  <a:srgbClr val="FFFF00"/>
                </a:highlight>
              </a:rPr>
              <a:t>Along with Agency questions, we learned that some agencies have interpreted data points differently.</a:t>
            </a:r>
            <a:r>
              <a:rPr lang="en-US" dirty="0">
                <a:solidFill>
                  <a:srgbClr val="FF0000"/>
                </a:solidFill>
                <a:highlight>
                  <a:srgbClr val="FFFF00"/>
                </a:highlight>
              </a:rPr>
              <a:t> </a:t>
            </a:r>
            <a:r>
              <a:rPr lang="en-US" dirty="0">
                <a:highlight>
                  <a:srgbClr val="FFFF00"/>
                </a:highlight>
              </a:rPr>
              <a:t>These should be addressed for data quality</a:t>
            </a:r>
          </a:p>
          <a:p>
            <a:pPr marL="471011" lvl="3" indent="-123349"/>
            <a:r>
              <a:rPr lang="en-US" dirty="0">
                <a:highlight>
                  <a:srgbClr val="FFFF00"/>
                </a:highlight>
              </a:rPr>
              <a:t>Example: Agencies may have slight variations on what makes the “event date” Some may be using the first known date in a series of related events some are using the last event. Others have provided no clarity on how they decided each event should be combined or separated.</a:t>
            </a:r>
            <a:endParaRPr lang="en-US" dirty="0">
              <a:highlight>
                <a:srgbClr val="FFFF00"/>
              </a:highlight>
              <a:cs typeface="Arial"/>
            </a:endParaRPr>
          </a:p>
          <a:p>
            <a:pPr marL="471011" lvl="3" indent="-123349"/>
            <a:r>
              <a:rPr lang="en-US" dirty="0">
                <a:highlight>
                  <a:srgbClr val="FFFF00"/>
                </a:highlight>
              </a:rPr>
              <a:t>Example: Some agencies provided records only when appeals were exhausted.  Some provided records after the adjudication was complete</a:t>
            </a:r>
            <a:endParaRPr lang="en-US" dirty="0">
              <a:highlight>
                <a:srgbClr val="FFFF00"/>
              </a:highlight>
              <a:cs typeface="Arial"/>
            </a:endParaRPr>
          </a:p>
          <a:p>
            <a:pPr marL="130493" indent="-123349"/>
            <a:r>
              <a:rPr lang="en-US" b="1" dirty="0">
                <a:highlight>
                  <a:srgbClr val="FFFF00"/>
                </a:highlight>
              </a:rPr>
              <a:t>File Creation</a:t>
            </a:r>
            <a:endParaRPr lang="en-US" b="1" dirty="0">
              <a:highlight>
                <a:srgbClr val="FFFF00"/>
              </a:highlight>
              <a:cs typeface="Arial"/>
            </a:endParaRPr>
          </a:p>
          <a:p>
            <a:pPr marL="216218" lvl="1" indent="-123349"/>
            <a:r>
              <a:rPr lang="en-US" dirty="0">
                <a:highlight>
                  <a:srgbClr val="FFFF00"/>
                </a:highlight>
              </a:rPr>
              <a:t>Two agencies still expressed concerns, either on the cadence of prepping data or on the creation of the file format.</a:t>
            </a:r>
            <a:endParaRPr lang="en-US" dirty="0">
              <a:highlight>
                <a:srgbClr val="FFFF00"/>
              </a:highlight>
              <a:cs typeface="Arial"/>
            </a:endParaRPr>
          </a:p>
          <a:p>
            <a:pPr marL="216218" lvl="1" indent="-123349"/>
            <a:r>
              <a:rPr lang="en-US" dirty="0">
                <a:highlight>
                  <a:srgbClr val="FFFF00"/>
                </a:highlight>
              </a:rPr>
              <a:t>All agencies expressed appreciation that they had a person willing to do a live call, for assistance. Having these staff on call would be helpful moving forward.</a:t>
            </a:r>
          </a:p>
        </p:txBody>
      </p:sp>
    </p:spTree>
    <p:extLst>
      <p:ext uri="{BB962C8B-B14F-4D97-AF65-F5344CB8AC3E}">
        <p14:creationId xmlns:p14="http://schemas.microsoft.com/office/powerpoint/2010/main" val="42133199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7CA579-B6E8-02C9-782D-B9BC183CAAA9}"/>
              </a:ext>
            </a:extLst>
          </p:cNvPr>
          <p:cNvSpPr>
            <a:spLocks noGrp="1"/>
          </p:cNvSpPr>
          <p:nvPr>
            <p:ph type="title"/>
          </p:nvPr>
        </p:nvSpPr>
        <p:spPr/>
        <p:txBody>
          <a:bodyPr/>
          <a:lstStyle/>
          <a:p>
            <a:r>
              <a:rPr lang="en-US" dirty="0"/>
              <a:t>Summary and Recommendations: NLEAD &amp; Agency Lessons Learned</a:t>
            </a:r>
          </a:p>
        </p:txBody>
      </p:sp>
      <p:sp>
        <p:nvSpPr>
          <p:cNvPr id="3" name="Slide Number Placeholder 2">
            <a:extLst>
              <a:ext uri="{FF2B5EF4-FFF2-40B4-BE49-F238E27FC236}">
                <a16:creationId xmlns:a16="http://schemas.microsoft.com/office/drawing/2014/main" id="{86B4A8A5-DB73-6ECC-422D-17881FF000CC}"/>
              </a:ext>
            </a:extLst>
          </p:cNvPr>
          <p:cNvSpPr>
            <a:spLocks noGrp="1"/>
          </p:cNvSpPr>
          <p:nvPr>
            <p:ph type="sldNum" sz="quarter" idx="4"/>
          </p:nvPr>
        </p:nvSpPr>
        <p:spPr/>
        <p:txBody>
          <a:bodyPr/>
          <a:lstStyle/>
          <a:p>
            <a:pPr defTabSz="685800" fontAlgn="base">
              <a:spcBef>
                <a:spcPct val="0"/>
              </a:spcBef>
              <a:spcAft>
                <a:spcPct val="0"/>
              </a:spcAft>
              <a:defRPr/>
            </a:pPr>
            <a:fld id="{28C7FD3F-1616-4589-B1BE-A3ED2AE02632}" type="slidenum">
              <a:rPr lang="en-US" kern="1200">
                <a:ea typeface="ＭＳ Ｐゴシック"/>
                <a:cs typeface="+mn-cs"/>
              </a:rPr>
              <a:pPr defTabSz="685800" fontAlgn="base">
                <a:spcBef>
                  <a:spcPct val="0"/>
                </a:spcBef>
                <a:spcAft>
                  <a:spcPct val="0"/>
                </a:spcAft>
                <a:defRPr/>
              </a:pPr>
              <a:t>33</a:t>
            </a:fld>
            <a:endParaRPr lang="en-US" kern="1200" dirty="0">
              <a:ea typeface="ＭＳ Ｐゴシック"/>
              <a:cs typeface="+mn-cs"/>
            </a:endParaRPr>
          </a:p>
        </p:txBody>
      </p:sp>
      <p:sp>
        <p:nvSpPr>
          <p:cNvPr id="7" name="Content Placeholder 6">
            <a:extLst>
              <a:ext uri="{FF2B5EF4-FFF2-40B4-BE49-F238E27FC236}">
                <a16:creationId xmlns:a16="http://schemas.microsoft.com/office/drawing/2014/main" id="{EC9A8130-AC50-7DA5-AE92-9FD158ED4E01}"/>
              </a:ext>
            </a:extLst>
          </p:cNvPr>
          <p:cNvSpPr>
            <a:spLocks noGrp="1"/>
          </p:cNvSpPr>
          <p:nvPr>
            <p:ph idx="1"/>
          </p:nvPr>
        </p:nvSpPr>
        <p:spPr>
          <a:xfrm>
            <a:off x="1451610" y="891540"/>
            <a:ext cx="6263640" cy="3582243"/>
          </a:xfrm>
        </p:spPr>
        <p:txBody>
          <a:bodyPr lIns="68580" tIns="34290" rIns="68580" bIns="34290" anchor="t"/>
          <a:lstStyle/>
          <a:p>
            <a:pPr marL="130493" indent="-123349"/>
            <a:r>
              <a:rPr lang="en-US" b="1" dirty="0">
                <a:highlight>
                  <a:srgbClr val="FFFF00"/>
                </a:highlight>
              </a:rPr>
              <a:t>Personal Touch</a:t>
            </a:r>
            <a:endParaRPr lang="en-US" b="1" dirty="0">
              <a:highlight>
                <a:srgbClr val="FFFF00"/>
              </a:highlight>
              <a:cs typeface="Arial"/>
            </a:endParaRPr>
          </a:p>
          <a:p>
            <a:pPr marL="471011" lvl="3" indent="-123349"/>
            <a:r>
              <a:rPr lang="en-US" dirty="0">
                <a:highlight>
                  <a:srgbClr val="FFFF00"/>
                </a:highlight>
              </a:rPr>
              <a:t>All agencies expressed appreciation of resources that were available to help them with the process of data creation</a:t>
            </a:r>
            <a:endParaRPr lang="en-US" dirty="0">
              <a:highlight>
                <a:srgbClr val="FFFF00"/>
              </a:highlight>
              <a:cs typeface="Arial"/>
            </a:endParaRPr>
          </a:p>
          <a:p>
            <a:pPr marL="471011" lvl="3" indent="-123349"/>
            <a:r>
              <a:rPr lang="en-US" dirty="0">
                <a:highlight>
                  <a:srgbClr val="FFFF00"/>
                </a:highlight>
              </a:rPr>
              <a:t>Expect personnel will need to be available for more than email support</a:t>
            </a:r>
            <a:endParaRPr lang="en-US" dirty="0">
              <a:highlight>
                <a:srgbClr val="FFFF00"/>
              </a:highlight>
              <a:cs typeface="Arial"/>
            </a:endParaRPr>
          </a:p>
          <a:p>
            <a:pPr marL="471011" lvl="3" indent="-123349"/>
            <a:r>
              <a:rPr lang="en-US" dirty="0">
                <a:highlight>
                  <a:srgbClr val="FFFF00"/>
                </a:highlight>
              </a:rPr>
              <a:t>May need clearance level to be able to see data and issues</a:t>
            </a:r>
            <a:endParaRPr lang="en-US" dirty="0">
              <a:highlight>
                <a:srgbClr val="FFFF00"/>
              </a:highlight>
              <a:cs typeface="Arial"/>
            </a:endParaRPr>
          </a:p>
          <a:p>
            <a:pPr marL="130493" indent="-123349"/>
            <a:r>
              <a:rPr lang="en-US" b="1" dirty="0">
                <a:highlight>
                  <a:srgbClr val="FFFF00"/>
                </a:highlight>
              </a:rPr>
              <a:t>Data Manager Utility</a:t>
            </a:r>
            <a:endParaRPr lang="en-US" b="1" dirty="0">
              <a:highlight>
                <a:srgbClr val="FFFF00"/>
              </a:highlight>
              <a:cs typeface="Arial"/>
            </a:endParaRPr>
          </a:p>
          <a:p>
            <a:pPr marL="347186" lvl="2" indent="-130493"/>
            <a:r>
              <a:rPr lang="en-US" dirty="0">
                <a:highlight>
                  <a:srgbClr val="FFFF00"/>
                </a:highlight>
              </a:rPr>
              <a:t>Most agencies would appreciate a utility for data review as well as a method for update and deletion</a:t>
            </a:r>
            <a:endParaRPr lang="en-US" dirty="0">
              <a:highlight>
                <a:srgbClr val="FFFF00"/>
              </a:highlight>
              <a:cs typeface="Arial"/>
            </a:endParaRPr>
          </a:p>
          <a:p>
            <a:pPr marL="347186" lvl="2" indent="-130493"/>
            <a:r>
              <a:rPr lang="en-US" dirty="0">
                <a:highlight>
                  <a:srgbClr val="FFFF00"/>
                </a:highlight>
              </a:rPr>
              <a:t>Many agencies have secondary staff that assist in data prep and need reports or access to assist the Data Manager</a:t>
            </a:r>
            <a:endParaRPr lang="en-US" dirty="0">
              <a:highlight>
                <a:srgbClr val="FFFF00"/>
              </a:highlight>
              <a:cs typeface="Arial"/>
            </a:endParaRPr>
          </a:p>
          <a:p>
            <a:pPr marL="130493" indent="-123349"/>
            <a:r>
              <a:rPr lang="en-US" b="1" dirty="0">
                <a:highlight>
                  <a:srgbClr val="FFFF00"/>
                </a:highlight>
              </a:rPr>
              <a:t>Later Touchpoints</a:t>
            </a:r>
            <a:endParaRPr lang="en-US" b="1" dirty="0">
              <a:highlight>
                <a:srgbClr val="FFFF00"/>
              </a:highlight>
              <a:cs typeface="Arial"/>
            </a:endParaRPr>
          </a:p>
          <a:p>
            <a:pPr marL="347186" lvl="2" indent="-130493"/>
            <a:r>
              <a:rPr lang="en-US" dirty="0">
                <a:highlight>
                  <a:srgbClr val="FFFF00"/>
                </a:highlight>
              </a:rPr>
              <a:t>Agencies may not come forward with questions but will ask them if a small group opportunity is present</a:t>
            </a:r>
            <a:endParaRPr lang="en-US" dirty="0">
              <a:highlight>
                <a:srgbClr val="FFFF00"/>
              </a:highlight>
              <a:cs typeface="Arial"/>
            </a:endParaRPr>
          </a:p>
          <a:p>
            <a:pPr marL="347186" lvl="2" indent="-130493"/>
            <a:r>
              <a:rPr lang="en-US" dirty="0">
                <a:highlight>
                  <a:srgbClr val="FFFF00"/>
                </a:highlight>
              </a:rPr>
              <a:t>Later review will allow NLEAD an opportunity to improve data quality by finding weak areas of interpretation</a:t>
            </a:r>
            <a:endParaRPr lang="en-US" dirty="0">
              <a:highlight>
                <a:srgbClr val="FFFF00"/>
              </a:highlight>
              <a:cs typeface="Arial"/>
            </a:endParaRPr>
          </a:p>
        </p:txBody>
      </p:sp>
    </p:spTree>
    <p:extLst>
      <p:ext uri="{BB962C8B-B14F-4D97-AF65-F5344CB8AC3E}">
        <p14:creationId xmlns:p14="http://schemas.microsoft.com/office/powerpoint/2010/main" val="278763810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7CA579-B6E8-02C9-782D-B9BC183CAAA9}"/>
              </a:ext>
            </a:extLst>
          </p:cNvPr>
          <p:cNvSpPr>
            <a:spLocks noGrp="1"/>
          </p:cNvSpPr>
          <p:nvPr>
            <p:ph type="title"/>
          </p:nvPr>
        </p:nvSpPr>
        <p:spPr>
          <a:xfrm>
            <a:off x="1451610" y="228600"/>
            <a:ext cx="6263640" cy="233130"/>
          </a:xfrm>
        </p:spPr>
        <p:txBody>
          <a:bodyPr/>
          <a:lstStyle/>
          <a:p>
            <a:r>
              <a:rPr lang="en-US" dirty="0"/>
              <a:t>Summary and Recommendations: NLEAD &amp; Agency Lessons Learned</a:t>
            </a:r>
            <a:endParaRPr lang="en-US" b="0">
              <a:cs typeface="Arial"/>
            </a:endParaRPr>
          </a:p>
        </p:txBody>
      </p:sp>
      <p:sp>
        <p:nvSpPr>
          <p:cNvPr id="3" name="Slide Number Placeholder 2">
            <a:extLst>
              <a:ext uri="{FF2B5EF4-FFF2-40B4-BE49-F238E27FC236}">
                <a16:creationId xmlns:a16="http://schemas.microsoft.com/office/drawing/2014/main" id="{86B4A8A5-DB73-6ECC-422D-17881FF000CC}"/>
              </a:ext>
            </a:extLst>
          </p:cNvPr>
          <p:cNvSpPr>
            <a:spLocks noGrp="1"/>
          </p:cNvSpPr>
          <p:nvPr>
            <p:ph type="sldNum" sz="quarter" idx="4"/>
          </p:nvPr>
        </p:nvSpPr>
        <p:spPr/>
        <p:txBody>
          <a:bodyPr/>
          <a:lstStyle/>
          <a:p>
            <a:pPr defTabSz="685800" fontAlgn="base">
              <a:spcBef>
                <a:spcPct val="0"/>
              </a:spcBef>
              <a:spcAft>
                <a:spcPct val="0"/>
              </a:spcAft>
              <a:defRPr/>
            </a:pPr>
            <a:fld id="{28C7FD3F-1616-4589-B1BE-A3ED2AE02632}" type="slidenum">
              <a:rPr lang="en-US" kern="1200">
                <a:ea typeface="ＭＳ Ｐゴシック"/>
                <a:cs typeface="+mn-cs"/>
              </a:rPr>
              <a:pPr defTabSz="685800" fontAlgn="base">
                <a:spcBef>
                  <a:spcPct val="0"/>
                </a:spcBef>
                <a:spcAft>
                  <a:spcPct val="0"/>
                </a:spcAft>
                <a:defRPr/>
              </a:pPr>
              <a:t>34</a:t>
            </a:fld>
            <a:endParaRPr lang="en-US" kern="1200" dirty="0">
              <a:ea typeface="ＭＳ Ｐゴシック"/>
              <a:cs typeface="+mn-cs"/>
            </a:endParaRPr>
          </a:p>
        </p:txBody>
      </p:sp>
      <p:sp>
        <p:nvSpPr>
          <p:cNvPr id="7" name="Content Placeholder 6">
            <a:extLst>
              <a:ext uri="{FF2B5EF4-FFF2-40B4-BE49-F238E27FC236}">
                <a16:creationId xmlns:a16="http://schemas.microsoft.com/office/drawing/2014/main" id="{EC9A8130-AC50-7DA5-AE92-9FD158ED4E01}"/>
              </a:ext>
            </a:extLst>
          </p:cNvPr>
          <p:cNvSpPr>
            <a:spLocks noGrp="1"/>
          </p:cNvSpPr>
          <p:nvPr>
            <p:ph idx="1"/>
          </p:nvPr>
        </p:nvSpPr>
        <p:spPr/>
        <p:txBody>
          <a:bodyPr lIns="68580" tIns="34290" rIns="68580" bIns="34290" anchor="t"/>
          <a:lstStyle/>
          <a:p>
            <a:pPr marL="130493" indent="-123349"/>
            <a:r>
              <a:rPr lang="en-US" b="1" dirty="0">
                <a:highlight>
                  <a:srgbClr val="FFFF00"/>
                </a:highlight>
              </a:rPr>
              <a:t>Later Touchpoints Continued</a:t>
            </a:r>
            <a:endParaRPr lang="en-US" b="1" dirty="0">
              <a:highlight>
                <a:srgbClr val="FFFF00"/>
              </a:highlight>
              <a:cs typeface="Arial"/>
            </a:endParaRPr>
          </a:p>
          <a:p>
            <a:pPr marL="347186" lvl="2" indent="-130493"/>
            <a:r>
              <a:rPr lang="en-US" dirty="0">
                <a:highlight>
                  <a:srgbClr val="FFFF00"/>
                </a:highlight>
              </a:rPr>
              <a:t>Several agencies suggested meeting with other staff for feedback on the UI and data questions after the NLEAD product has been in use for a period of time.  </a:t>
            </a:r>
            <a:r>
              <a:rPr lang="en-US" b="1" dirty="0">
                <a:highlight>
                  <a:srgbClr val="FFFF00"/>
                </a:highlight>
              </a:rPr>
              <a:t>Top areas for feedback that have not yet been solicited after go live:</a:t>
            </a:r>
            <a:endParaRPr lang="en-US" b="1" dirty="0">
              <a:highlight>
                <a:srgbClr val="FFFF00"/>
              </a:highlight>
              <a:cs typeface="Arial"/>
            </a:endParaRPr>
          </a:p>
          <a:p>
            <a:pPr marL="603409" lvl="4" indent="-131921"/>
            <a:r>
              <a:rPr lang="en-US" dirty="0">
                <a:highlight>
                  <a:srgbClr val="FFFF00"/>
                </a:highlight>
              </a:rPr>
              <a:t>Legal</a:t>
            </a:r>
            <a:endParaRPr lang="en-US" dirty="0">
              <a:highlight>
                <a:srgbClr val="FFFF00"/>
              </a:highlight>
              <a:cs typeface="Arial"/>
            </a:endParaRPr>
          </a:p>
          <a:p>
            <a:pPr marL="603409" lvl="4" indent="-131921"/>
            <a:r>
              <a:rPr lang="en-US" dirty="0">
                <a:highlight>
                  <a:srgbClr val="FFFF00"/>
                </a:highlight>
              </a:rPr>
              <a:t>Suitability staff</a:t>
            </a:r>
            <a:endParaRPr lang="en-US" dirty="0">
              <a:highlight>
                <a:srgbClr val="FFFF00"/>
              </a:highlight>
              <a:cs typeface="Arial"/>
            </a:endParaRPr>
          </a:p>
          <a:p>
            <a:pPr marL="216218" lvl="1" indent="-123349"/>
            <a:endParaRPr lang="en-US" dirty="0">
              <a:highlight>
                <a:srgbClr val="FFFF00"/>
              </a:highlight>
              <a:cs typeface="Arial"/>
            </a:endParaRPr>
          </a:p>
        </p:txBody>
      </p:sp>
    </p:spTree>
    <p:extLst>
      <p:ext uri="{BB962C8B-B14F-4D97-AF65-F5344CB8AC3E}">
        <p14:creationId xmlns:p14="http://schemas.microsoft.com/office/powerpoint/2010/main" val="372185127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C940-8DA9-46FE-927B-C484B9F011E1}"/>
              </a:ext>
            </a:extLst>
          </p:cNvPr>
          <p:cNvSpPr>
            <a:spLocks noGrp="1"/>
          </p:cNvSpPr>
          <p:nvPr>
            <p:ph type="title"/>
          </p:nvPr>
        </p:nvSpPr>
        <p:spPr>
          <a:xfrm>
            <a:off x="343883" y="361950"/>
            <a:ext cx="8456231" cy="424299"/>
          </a:xfrm>
        </p:spPr>
        <p:txBody>
          <a:bodyPr>
            <a:normAutofit/>
          </a:bodyPr>
          <a:lstStyle/>
          <a:p>
            <a:r>
              <a:rPr lang="en-US" dirty="0">
                <a:highlight>
                  <a:srgbClr val="FFFF00"/>
                </a:highlight>
              </a:rPr>
              <a:t>WHY non-federal STAKEHOLDER ENGAGEMENT IS CRITICAL</a:t>
            </a:r>
          </a:p>
        </p:txBody>
      </p:sp>
      <p:sp>
        <p:nvSpPr>
          <p:cNvPr id="12" name="Text Placeholder 3">
            <a:extLst>
              <a:ext uri="{FF2B5EF4-FFF2-40B4-BE49-F238E27FC236}">
                <a16:creationId xmlns:a16="http://schemas.microsoft.com/office/drawing/2014/main" id="{E8DB6725-4B74-4DBE-B28A-4DFEB2102A7D}"/>
              </a:ext>
            </a:extLst>
          </p:cNvPr>
          <p:cNvSpPr txBox="1">
            <a:spLocks/>
          </p:cNvSpPr>
          <p:nvPr/>
        </p:nvSpPr>
        <p:spPr>
          <a:xfrm>
            <a:off x="651287" y="1280191"/>
            <a:ext cx="7641492" cy="2828315"/>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400" kern="1200">
                <a:solidFill>
                  <a:srgbClr val="01235B"/>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01235B"/>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rgbClr val="01235B"/>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1235B"/>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1235B"/>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50"/>
              </a:spcBef>
              <a:spcAft>
                <a:spcPts val="450"/>
              </a:spcAft>
              <a:buSzPct val="110000"/>
            </a:pPr>
            <a:endParaRPr lang="en-US" sz="18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0EAFC60-CE72-4696-AE21-32AA12E1DCD6}"/>
              </a:ext>
            </a:extLst>
          </p:cNvPr>
          <p:cNvSpPr txBox="1"/>
          <p:nvPr/>
        </p:nvSpPr>
        <p:spPr>
          <a:xfrm>
            <a:off x="4319972" y="4768897"/>
            <a:ext cx="4043129" cy="230832"/>
          </a:xfrm>
          <a:prstGeom prst="rect">
            <a:avLst/>
          </a:prstGeom>
          <a:noFill/>
        </p:spPr>
        <p:txBody>
          <a:bodyPr wrap="square" rtlCol="0">
            <a:spAutoFit/>
          </a:bodyPr>
          <a:lstStyle/>
          <a:p>
            <a:pPr algn="r"/>
            <a:r>
              <a:rPr lang="en-US" sz="900" dirty="0">
                <a:solidFill>
                  <a:srgbClr val="002060"/>
                </a:solidFill>
              </a:rPr>
              <a:t>DRAFT: DELIBERATIVE AND PRE-DECISIONAL</a:t>
            </a:r>
          </a:p>
        </p:txBody>
      </p:sp>
      <p:sp>
        <p:nvSpPr>
          <p:cNvPr id="3" name="TextBox 2">
            <a:extLst>
              <a:ext uri="{FF2B5EF4-FFF2-40B4-BE49-F238E27FC236}">
                <a16:creationId xmlns:a16="http://schemas.microsoft.com/office/drawing/2014/main" id="{E5245517-FBA0-4B53-AA3A-17AEBBEC3E1B}"/>
              </a:ext>
            </a:extLst>
          </p:cNvPr>
          <p:cNvSpPr txBox="1"/>
          <p:nvPr/>
        </p:nvSpPr>
        <p:spPr>
          <a:xfrm>
            <a:off x="493293" y="911491"/>
            <a:ext cx="3826680" cy="2834665"/>
          </a:xfrm>
          <a:prstGeom prst="rect">
            <a:avLst/>
          </a:prstGeom>
        </p:spPr>
        <p:txBody>
          <a:bodyPr/>
          <a:lstStyle>
            <a:defPPr marR="0" lvl="0" algn="l" rtl="0">
              <a:lnSpc>
                <a:spcPct val="100000"/>
              </a:lnSpc>
              <a:spcBef>
                <a:spcPts val="0"/>
              </a:spcBef>
              <a:spcAft>
                <a:spcPts val="0"/>
              </a:spcAft>
            </a:defPPr>
            <a:lvl1pPr marL="228600" indent="-228600" defTabSz="914400" eaLnBrk="1" fontAlgn="auto" latinLnBrk="0" hangingPunct="1">
              <a:lnSpc>
                <a:spcPct val="112000"/>
              </a:lnSpc>
              <a:spcBef>
                <a:spcPts val="600"/>
              </a:spcBef>
              <a:buClr>
                <a:schemeClr val="tx1"/>
              </a:buClr>
              <a:buSzTx/>
              <a:buFont typeface="Arial" panose="020B0604020202020204" pitchFamily="34" charset="0"/>
              <a:buChar char="•"/>
              <a:tabLst/>
              <a:defRPr sz="1600" b="1" baseline="0">
                <a:solidFill>
                  <a:schemeClr val="tx1"/>
                </a:solidFill>
                <a:latin typeface="Source Sans Pro" panose="020B0503030403020204" pitchFamily="34" charset="0"/>
                <a:ea typeface="Source Sans Pro" panose="020B0503030403020204" pitchFamily="34" charset="0"/>
              </a:defRPr>
            </a:lvl1pPr>
            <a:lvl2pPr marL="685800" indent="-228600" defTabSz="914400" eaLnBrk="1" fontAlgn="auto" latinLnBrk="0" hangingPunct="1">
              <a:lnSpc>
                <a:spcPct val="112000"/>
              </a:lnSpc>
              <a:spcBef>
                <a:spcPts val="600"/>
              </a:spcBef>
              <a:buClr>
                <a:schemeClr val="tx1"/>
              </a:buClr>
              <a:buSzTx/>
              <a:buFont typeface="System Font Regular"/>
              <a:buChar char="◦"/>
              <a:tabLst/>
              <a:defRPr sz="1600" baseline="0">
                <a:solidFill>
                  <a:schemeClr val="tx1"/>
                </a:solidFill>
                <a:latin typeface="Source Sans Pro" panose="020B0503030403020204" pitchFamily="34" charset="0"/>
              </a:defRPr>
            </a:lvl2pPr>
            <a:lvl3pPr marL="1143000" indent="-228600" defTabSz="914400" eaLnBrk="1" fontAlgn="auto" latinLnBrk="0" hangingPunct="1">
              <a:lnSpc>
                <a:spcPct val="112000"/>
              </a:lnSpc>
              <a:spcBef>
                <a:spcPts val="600"/>
              </a:spcBef>
              <a:buClr>
                <a:schemeClr val="tx1"/>
              </a:buClr>
              <a:buSzTx/>
              <a:buFont typeface="Arial" panose="020B0604020202020204" pitchFamily="34" charset="0"/>
              <a:buChar char="•"/>
              <a:tabLst/>
              <a:defRPr baseline="0">
                <a:solidFill>
                  <a:schemeClr val="tx1"/>
                </a:solidFill>
                <a:latin typeface="Source Sans Pro" panose="020B0503030403020204" pitchFamily="34" charset="0"/>
              </a:defRPr>
            </a:lvl3pPr>
            <a:lvl4pPr marL="1600200" indent="-228600" defTabSz="914400" eaLnBrk="1" fontAlgn="auto" latinLnBrk="0" hangingPunct="1">
              <a:lnSpc>
                <a:spcPct val="90000"/>
              </a:lnSpc>
              <a:spcBef>
                <a:spcPts val="500"/>
              </a:spcBef>
              <a:buClr>
                <a:schemeClr val="tx1"/>
              </a:buClr>
              <a:buSzTx/>
              <a:buFont typeface="Arial" panose="020B0604020202020204" pitchFamily="34" charset="0"/>
              <a:buChar char="•"/>
              <a:tabLst/>
              <a:defRPr baseline="0">
                <a:solidFill>
                  <a:schemeClr val="tx1"/>
                </a:solidFill>
              </a:defRPr>
            </a:lvl4pPr>
            <a:lvl5pPr marL="2057400" indent="-228600" defTabSz="914400" eaLnBrk="1" fontAlgn="auto" latinLnBrk="0" hangingPunct="1">
              <a:lnSpc>
                <a:spcPct val="90000"/>
              </a:lnSpc>
              <a:spcBef>
                <a:spcPts val="500"/>
              </a:spcBef>
              <a:buClr>
                <a:schemeClr val="tx1"/>
              </a:buClr>
              <a:buSzTx/>
              <a:buFont typeface="Arial" panose="020B0604020202020204" pitchFamily="34" charset="0"/>
              <a:buChar char="•"/>
              <a:tabLst/>
              <a:defRPr baseline="0">
                <a:solidFill>
                  <a:schemeClr val="tx1"/>
                </a:solidFill>
              </a:defRPr>
            </a:lvl5pPr>
            <a:lvl6pPr eaLnBrk="1" hangingPunct="1"/>
            <a:lvl7pPr eaLnBrk="1" hangingPunct="1"/>
            <a:lvl8pPr eaLnBrk="1" hangingPunct="1"/>
            <a:lvl9pPr eaLnBrk="1" hangingPunct="1"/>
          </a:lstStyle>
          <a:p>
            <a:pPr marL="214313" indent="-214313">
              <a:lnSpc>
                <a:spcPct val="100000"/>
              </a:lnSpc>
              <a:spcBef>
                <a:spcPts val="450"/>
              </a:spcBef>
              <a:spcAft>
                <a:spcPts val="900"/>
              </a:spcAft>
              <a:buSzPct val="110000"/>
              <a:buFont typeface="Arial" panose="020B0604020202020204" pitchFamily="34" charset="0"/>
              <a:buChar char="•"/>
            </a:pPr>
            <a:r>
              <a:rPr lang="en-US" b="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Builds</a:t>
            </a:r>
            <a:r>
              <a:rPr lang="en-US"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 </a:t>
            </a:r>
            <a:r>
              <a:rPr lang="en-US" b="1"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public trust</a:t>
            </a:r>
          </a:p>
          <a:p>
            <a:pPr marL="214313" indent="-214313">
              <a:lnSpc>
                <a:spcPct val="100000"/>
              </a:lnSpc>
              <a:spcBef>
                <a:spcPts val="450"/>
              </a:spcBef>
              <a:spcAft>
                <a:spcPts val="900"/>
              </a:spcAft>
              <a:buSzPct val="110000"/>
              <a:buFont typeface="Arial" panose="020B0604020202020204" pitchFamily="34" charset="0"/>
              <a:buChar char="•"/>
            </a:pPr>
            <a:r>
              <a:rPr lang="en-US" b="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Creates more </a:t>
            </a:r>
            <a:r>
              <a:rPr lang="en-US"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effective</a:t>
            </a:r>
            <a:r>
              <a:rPr lang="en-US" b="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 policies, programs and products</a:t>
            </a:r>
          </a:p>
          <a:p>
            <a:pPr marL="214313" indent="-214313">
              <a:lnSpc>
                <a:spcPct val="100000"/>
              </a:lnSpc>
              <a:spcBef>
                <a:spcPts val="450"/>
              </a:spcBef>
              <a:spcAft>
                <a:spcPts val="900"/>
              </a:spcAft>
              <a:buSzPct val="110000"/>
              <a:buFont typeface="Arial" panose="020B0604020202020204" pitchFamily="34" charset="0"/>
              <a:buChar char="•"/>
            </a:pPr>
            <a:r>
              <a:rPr lang="en-US" b="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It’s </a:t>
            </a:r>
            <a:r>
              <a:rPr lang="en-US"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risk mitigation</a:t>
            </a:r>
          </a:p>
          <a:p>
            <a:pPr marL="671513" lvl="1" indent="-214313">
              <a:lnSpc>
                <a:spcPct val="100000"/>
              </a:lnSpc>
              <a:spcBef>
                <a:spcPts val="450"/>
              </a:spcBef>
              <a:spcAft>
                <a:spcPts val="900"/>
              </a:spcAft>
              <a:buSzPct val="110000"/>
              <a:buFont typeface="Arial" panose="020B0604020202020204" pitchFamily="34" charset="0"/>
              <a:buChar char="•"/>
            </a:pPr>
            <a:r>
              <a:rPr lang="en-US"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Surfaces issues early</a:t>
            </a:r>
          </a:p>
          <a:p>
            <a:pPr marL="671513" lvl="1" indent="-214313">
              <a:lnSpc>
                <a:spcPct val="100000"/>
              </a:lnSpc>
              <a:spcBef>
                <a:spcPts val="450"/>
              </a:spcBef>
              <a:spcAft>
                <a:spcPts val="900"/>
              </a:spcAft>
              <a:buSzPct val="110000"/>
              <a:buFont typeface="Arial" panose="020B0604020202020204" pitchFamily="34" charset="0"/>
              <a:buChar char="•"/>
            </a:pPr>
            <a:r>
              <a:rPr lang="en-US" dirty="0">
                <a:ea typeface="Source Sans Pro" panose="020B0503030403020204" pitchFamily="34" charset="0"/>
                <a:cs typeface="Arial" panose="020B0604020202020204" pitchFamily="34" charset="0"/>
              </a:rPr>
              <a:t>Reduces litigation</a:t>
            </a:r>
          </a:p>
          <a:p>
            <a:pPr marL="671513" lvl="1" indent="-214313">
              <a:lnSpc>
                <a:spcPct val="100000"/>
              </a:lnSpc>
              <a:spcBef>
                <a:spcPts val="450"/>
              </a:spcBef>
              <a:spcAft>
                <a:spcPts val="900"/>
              </a:spcAft>
              <a:buSzPct val="110000"/>
              <a:buFont typeface="Arial" panose="020B0604020202020204" pitchFamily="34" charset="0"/>
              <a:buChar char="•"/>
            </a:pPr>
            <a:r>
              <a:rPr lang="en-US"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More cost-effective</a:t>
            </a:r>
          </a:p>
          <a:p>
            <a:pPr marL="214313" indent="-214313">
              <a:lnSpc>
                <a:spcPct val="100000"/>
              </a:lnSpc>
              <a:spcBef>
                <a:spcPts val="450"/>
              </a:spcBef>
              <a:spcAft>
                <a:spcPts val="900"/>
              </a:spcAft>
              <a:buSzPct val="110000"/>
            </a:pPr>
            <a:r>
              <a:rPr lang="en-US" b="1" dirty="0">
                <a:solidFill>
                  <a:srgbClr val="0C3A66"/>
                </a:solidFill>
                <a:effectLst/>
                <a:latin typeface="SourceSansPro" panose="020B0503030403020204" pitchFamily="34" charset="0"/>
              </a:rPr>
              <a:t>For discussion</a:t>
            </a:r>
            <a:r>
              <a:rPr lang="en-US" dirty="0">
                <a:solidFill>
                  <a:srgbClr val="0C3A66"/>
                </a:solidFill>
                <a:effectLst/>
                <a:latin typeface="SourceSansPro" panose="020B0503030403020204" pitchFamily="34" charset="0"/>
              </a:rPr>
              <a:t>: </a:t>
            </a:r>
            <a:r>
              <a:rPr lang="en-US" b="0" dirty="0">
                <a:solidFill>
                  <a:srgbClr val="0C3A66"/>
                </a:solidFill>
                <a:effectLst/>
                <a:latin typeface="SourceSansPro" panose="020B0503030403020204" pitchFamily="34" charset="0"/>
              </a:rPr>
              <a:t>How might DOJ develop a stakeholder engagement plan that builds trust, minimizes risk, and maximizes effectiveness of NLEAD? </a:t>
            </a:r>
            <a:endParaRPr lang="en-US" b="0" dirty="0">
              <a:solidFill>
                <a:srgbClr val="0C3A66"/>
              </a:solidFill>
              <a:effectLst/>
              <a:latin typeface="ArialMT"/>
            </a:endParaRPr>
          </a:p>
        </p:txBody>
      </p:sp>
      <p:pic>
        <p:nvPicPr>
          <p:cNvPr id="7" name="Picture 6" descr="Graphical user interface, text, application, email&#10;&#10;Description automatically generated">
            <a:extLst>
              <a:ext uri="{FF2B5EF4-FFF2-40B4-BE49-F238E27FC236}">
                <a16:creationId xmlns:a16="http://schemas.microsoft.com/office/drawing/2014/main" id="{B97132CF-AF3E-CEB5-3066-7449A54BF678}"/>
              </a:ext>
            </a:extLst>
          </p:cNvPr>
          <p:cNvPicPr>
            <a:picLocks noChangeAspect="1"/>
          </p:cNvPicPr>
          <p:nvPr/>
        </p:nvPicPr>
        <p:blipFill>
          <a:blip r:embed="rId4"/>
          <a:stretch>
            <a:fillRect/>
          </a:stretch>
        </p:blipFill>
        <p:spPr>
          <a:xfrm>
            <a:off x="5004048" y="1034994"/>
            <a:ext cx="3037326" cy="1161330"/>
          </a:xfrm>
          <a:prstGeom prst="rect">
            <a:avLst/>
          </a:prstGeom>
          <a:ln w="28575">
            <a:solidFill>
              <a:schemeClr val="tx1"/>
            </a:solidFill>
          </a:ln>
        </p:spPr>
      </p:pic>
      <p:pic>
        <p:nvPicPr>
          <p:cNvPr id="9" name="Picture 8" descr="Text&#10;&#10;Description automatically generated with low confidence">
            <a:extLst>
              <a:ext uri="{FF2B5EF4-FFF2-40B4-BE49-F238E27FC236}">
                <a16:creationId xmlns:a16="http://schemas.microsoft.com/office/drawing/2014/main" id="{8CD02E97-D003-F7E2-A418-34C9501278F0}"/>
              </a:ext>
            </a:extLst>
          </p:cNvPr>
          <p:cNvPicPr>
            <a:picLocks noChangeAspect="1"/>
          </p:cNvPicPr>
          <p:nvPr/>
        </p:nvPicPr>
        <p:blipFill>
          <a:blip r:embed="rId5"/>
          <a:stretch>
            <a:fillRect/>
          </a:stretch>
        </p:blipFill>
        <p:spPr>
          <a:xfrm>
            <a:off x="5013975" y="2428601"/>
            <a:ext cx="3407289" cy="2190400"/>
          </a:xfrm>
          <a:prstGeom prst="rect">
            <a:avLst/>
          </a:prstGeom>
          <a:ln w="28575">
            <a:solidFill>
              <a:schemeClr val="tx1"/>
            </a:solidFill>
          </a:ln>
        </p:spPr>
      </p:pic>
    </p:spTree>
    <p:extLst>
      <p:ext uri="{BB962C8B-B14F-4D97-AF65-F5344CB8AC3E}">
        <p14:creationId xmlns:p14="http://schemas.microsoft.com/office/powerpoint/2010/main" val="3268663559"/>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A5BB-378A-2F4B-98CC-C191D0964458}"/>
              </a:ext>
            </a:extLst>
          </p:cNvPr>
          <p:cNvSpPr>
            <a:spLocks noGrp="1"/>
          </p:cNvSpPr>
          <p:nvPr>
            <p:ph type="title"/>
          </p:nvPr>
        </p:nvSpPr>
        <p:spPr/>
        <p:txBody>
          <a:bodyPr/>
          <a:lstStyle/>
          <a:p>
            <a:pPr algn="l"/>
            <a:r>
              <a:rPr lang="en-US" dirty="0"/>
              <a:t>Background</a:t>
            </a:r>
          </a:p>
        </p:txBody>
      </p:sp>
    </p:spTree>
    <p:extLst>
      <p:ext uri="{BB962C8B-B14F-4D97-AF65-F5344CB8AC3E}">
        <p14:creationId xmlns:p14="http://schemas.microsoft.com/office/powerpoint/2010/main" val="37681523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C940-8DA9-46FE-927B-C484B9F011E1}"/>
              </a:ext>
            </a:extLst>
          </p:cNvPr>
          <p:cNvSpPr>
            <a:spLocks noGrp="1"/>
          </p:cNvSpPr>
          <p:nvPr>
            <p:ph type="title"/>
          </p:nvPr>
        </p:nvSpPr>
        <p:spPr>
          <a:xfrm>
            <a:off x="343883" y="361950"/>
            <a:ext cx="8456231" cy="424299"/>
          </a:xfrm>
        </p:spPr>
        <p:txBody>
          <a:bodyPr>
            <a:normAutofit/>
          </a:bodyPr>
          <a:lstStyle/>
          <a:p>
            <a:r>
              <a:rPr lang="en-US" dirty="0"/>
              <a:t>SCOPE OF THE WORK: Section 5 of EO 14074</a:t>
            </a:r>
          </a:p>
        </p:txBody>
      </p:sp>
      <p:sp>
        <p:nvSpPr>
          <p:cNvPr id="12" name="Text Placeholder 3">
            <a:extLst>
              <a:ext uri="{FF2B5EF4-FFF2-40B4-BE49-F238E27FC236}">
                <a16:creationId xmlns:a16="http://schemas.microsoft.com/office/drawing/2014/main" id="{E8DB6725-4B74-4DBE-B28A-4DFEB2102A7D}"/>
              </a:ext>
            </a:extLst>
          </p:cNvPr>
          <p:cNvSpPr txBox="1">
            <a:spLocks/>
          </p:cNvSpPr>
          <p:nvPr/>
        </p:nvSpPr>
        <p:spPr>
          <a:xfrm>
            <a:off x="651287" y="1280191"/>
            <a:ext cx="7641492" cy="2828315"/>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400" kern="1200">
                <a:solidFill>
                  <a:srgbClr val="01235B"/>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01235B"/>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rgbClr val="01235B"/>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1235B"/>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1235B"/>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50"/>
              </a:spcBef>
              <a:spcAft>
                <a:spcPts val="450"/>
              </a:spcAft>
              <a:buSzPct val="110000"/>
            </a:pPr>
            <a:endParaRPr lang="en-US" sz="1800"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F551970-293E-42E5-AA89-FD7E58ECBD81}"/>
              </a:ext>
            </a:extLst>
          </p:cNvPr>
          <p:cNvSpPr txBox="1"/>
          <p:nvPr/>
        </p:nvSpPr>
        <p:spPr>
          <a:xfrm>
            <a:off x="343884" y="897597"/>
            <a:ext cx="8456231" cy="2549416"/>
          </a:xfrm>
          <a:prstGeom prst="rect">
            <a:avLst/>
          </a:prstGeom>
          <a:noFill/>
        </p:spPr>
        <p:txBody>
          <a:bodyPr wrap="square">
            <a:spAutoFit/>
          </a:bodyPr>
          <a:lstStyle/>
          <a:p>
            <a:pPr marL="214313" indent="-214313">
              <a:spcBef>
                <a:spcPts val="450"/>
              </a:spcBef>
              <a:spcAft>
                <a:spcPts val="900"/>
              </a:spcAft>
              <a:buSzPct val="110000"/>
              <a:buFont typeface="Arial" panose="020B0604020202020204" pitchFamily="34" charset="0"/>
              <a:buChar char="•"/>
            </a:pPr>
            <a:r>
              <a:rPr lang="en-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Section 5 of EO 14074 on Accountable Policing outlines that DOJ shall establish a ‘National Law Enforcement Accountability Database’ (NLEAD) with misconduct and commendation records to inform hiring decisions</a:t>
            </a:r>
          </a:p>
          <a:p>
            <a:pPr marL="214313" indent="-214313">
              <a:spcBef>
                <a:spcPts val="450"/>
              </a:spcBef>
              <a:spcAft>
                <a:spcPts val="900"/>
              </a:spcAft>
              <a:buSzPct val="110000"/>
              <a:buFont typeface="Arial" panose="020B0604020202020204" pitchFamily="34" charset="0"/>
              <a:buChar char="•"/>
            </a:pPr>
            <a:r>
              <a:rPr lang="en-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EOP and DOJ leadership aligned that the NLEAD would be launched by end of calendar year 2023, as noted in a May 2023 White House Fact Sheet </a:t>
            </a:r>
          </a:p>
          <a:p>
            <a:pPr marL="628650" lvl="1" indent="-285750">
              <a:spcBef>
                <a:spcPts val="300"/>
              </a:spcBef>
              <a:spcAft>
                <a:spcPts val="300"/>
              </a:spcAft>
              <a:buSzPct val="110000"/>
              <a:buFont typeface="Courier New" panose="02070309020205020404" pitchFamily="49" charset="0"/>
              <a:buChar char="o"/>
            </a:pPr>
            <a:r>
              <a:rPr lang="en-US" sz="1600" b="1"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NLEAD launched on December 18, 2023</a:t>
            </a:r>
          </a:p>
          <a:p>
            <a:pPr marL="628650" lvl="1" indent="-285750">
              <a:spcBef>
                <a:spcPts val="300"/>
              </a:spcBef>
              <a:spcAft>
                <a:spcPts val="300"/>
              </a:spcAft>
              <a:buSzPct val="110000"/>
              <a:buFont typeface="Courier New" panose="02070309020205020404" pitchFamily="49" charset="0"/>
              <a:buChar char="o"/>
            </a:pPr>
            <a:r>
              <a:rPr lang="en-US" sz="1600" b="1"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Interagency data submitted on February 16, 2024</a:t>
            </a:r>
          </a:p>
          <a:p>
            <a:pPr marL="628650" lvl="1" indent="-285750">
              <a:spcBef>
                <a:spcPts val="300"/>
              </a:spcBef>
              <a:spcAft>
                <a:spcPts val="300"/>
              </a:spcAft>
              <a:buSzPct val="110000"/>
              <a:buFont typeface="Courier New" panose="02070309020205020404" pitchFamily="49" charset="0"/>
              <a:buChar char="o"/>
            </a:pPr>
            <a:r>
              <a:rPr lang="en-US" sz="1600" b="1"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Public report will launch in December 2024</a:t>
            </a:r>
          </a:p>
        </p:txBody>
      </p:sp>
      <p:sp>
        <p:nvSpPr>
          <p:cNvPr id="5" name="TextBox 4">
            <a:extLst>
              <a:ext uri="{FF2B5EF4-FFF2-40B4-BE49-F238E27FC236}">
                <a16:creationId xmlns:a16="http://schemas.microsoft.com/office/drawing/2014/main" id="{90EAFC60-CE72-4696-AE21-32AA12E1DCD6}"/>
              </a:ext>
            </a:extLst>
          </p:cNvPr>
          <p:cNvSpPr txBox="1"/>
          <p:nvPr/>
        </p:nvSpPr>
        <p:spPr>
          <a:xfrm>
            <a:off x="4319972" y="4768897"/>
            <a:ext cx="4043129" cy="230832"/>
          </a:xfrm>
          <a:prstGeom prst="rect">
            <a:avLst/>
          </a:prstGeom>
          <a:noFill/>
        </p:spPr>
        <p:txBody>
          <a:bodyPr wrap="square" rtlCol="0">
            <a:spAutoFit/>
          </a:bodyPr>
          <a:lstStyle/>
          <a:p>
            <a:pPr algn="r"/>
            <a:r>
              <a:rPr lang="en-US" sz="900" dirty="0">
                <a:solidFill>
                  <a:srgbClr val="002060"/>
                </a:solidFill>
              </a:rPr>
              <a:t>DRAFT: DELIBERATIVE AND PRE-DECISIONAL</a:t>
            </a:r>
          </a:p>
        </p:txBody>
      </p:sp>
      <p:sp>
        <p:nvSpPr>
          <p:cNvPr id="8" name="TextBox 7">
            <a:extLst>
              <a:ext uri="{FF2B5EF4-FFF2-40B4-BE49-F238E27FC236}">
                <a16:creationId xmlns:a16="http://schemas.microsoft.com/office/drawing/2014/main" id="{6C64395A-2AAB-4CB6-A19D-EDC735E148B6}"/>
              </a:ext>
            </a:extLst>
          </p:cNvPr>
          <p:cNvSpPr txBox="1"/>
          <p:nvPr/>
        </p:nvSpPr>
        <p:spPr>
          <a:xfrm>
            <a:off x="653546" y="4084008"/>
            <a:ext cx="7357183" cy="523220"/>
          </a:xfrm>
          <a:prstGeom prst="rect">
            <a:avLst/>
          </a:prstGeom>
          <a:noFill/>
        </p:spPr>
        <p:txBody>
          <a:bodyPr wrap="square">
            <a:spAutoFit/>
          </a:bodyPr>
          <a:lstStyle/>
          <a:p>
            <a:pPr>
              <a:spcBef>
                <a:spcPts val="450"/>
              </a:spcBef>
              <a:spcAft>
                <a:spcPts val="900"/>
              </a:spcAft>
              <a:buSzPct val="110000"/>
            </a:pPr>
            <a:r>
              <a:rPr lang="en-US" i="1"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 USDS signed an MOU in August 2023 and supported the project through March 2024. Thank you to our DOJ colleagues for partnering to meet this aggressive timeline</a:t>
            </a:r>
          </a:p>
        </p:txBody>
      </p:sp>
    </p:spTree>
    <p:extLst>
      <p:ext uri="{BB962C8B-B14F-4D97-AF65-F5344CB8AC3E}">
        <p14:creationId xmlns:p14="http://schemas.microsoft.com/office/powerpoint/2010/main" val="5766070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C940-8DA9-46FE-927B-C484B9F011E1}"/>
              </a:ext>
            </a:extLst>
          </p:cNvPr>
          <p:cNvSpPr>
            <a:spLocks noGrp="1"/>
          </p:cNvSpPr>
          <p:nvPr>
            <p:ph type="title"/>
          </p:nvPr>
        </p:nvSpPr>
        <p:spPr>
          <a:xfrm>
            <a:off x="343883" y="361950"/>
            <a:ext cx="8456231" cy="424299"/>
          </a:xfrm>
        </p:spPr>
        <p:txBody>
          <a:bodyPr>
            <a:normAutofit/>
          </a:bodyPr>
          <a:lstStyle/>
          <a:p>
            <a:r>
              <a:rPr lang="en-US" dirty="0"/>
              <a:t>STAKEHOLDERS ENGAGED AND USDS STAFFING</a:t>
            </a:r>
          </a:p>
        </p:txBody>
      </p:sp>
      <p:sp>
        <p:nvSpPr>
          <p:cNvPr id="12" name="Text Placeholder 3">
            <a:extLst>
              <a:ext uri="{FF2B5EF4-FFF2-40B4-BE49-F238E27FC236}">
                <a16:creationId xmlns:a16="http://schemas.microsoft.com/office/drawing/2014/main" id="{E8DB6725-4B74-4DBE-B28A-4DFEB2102A7D}"/>
              </a:ext>
            </a:extLst>
          </p:cNvPr>
          <p:cNvSpPr txBox="1">
            <a:spLocks/>
          </p:cNvSpPr>
          <p:nvPr/>
        </p:nvSpPr>
        <p:spPr>
          <a:xfrm>
            <a:off x="651287" y="1280191"/>
            <a:ext cx="7641492" cy="2828315"/>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400" kern="1200">
                <a:solidFill>
                  <a:srgbClr val="01235B"/>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01235B"/>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rgbClr val="01235B"/>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1235B"/>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1235B"/>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50"/>
              </a:spcBef>
              <a:spcAft>
                <a:spcPts val="450"/>
              </a:spcAft>
              <a:buSzPct val="110000"/>
            </a:pPr>
            <a:endParaRPr lang="en-US" sz="18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0EAFC60-CE72-4696-AE21-32AA12E1DCD6}"/>
              </a:ext>
            </a:extLst>
          </p:cNvPr>
          <p:cNvSpPr txBox="1"/>
          <p:nvPr/>
        </p:nvSpPr>
        <p:spPr>
          <a:xfrm>
            <a:off x="4319972" y="4768897"/>
            <a:ext cx="4043129" cy="230832"/>
          </a:xfrm>
          <a:prstGeom prst="rect">
            <a:avLst/>
          </a:prstGeom>
          <a:noFill/>
        </p:spPr>
        <p:txBody>
          <a:bodyPr wrap="square" rtlCol="0">
            <a:spAutoFit/>
          </a:bodyPr>
          <a:lstStyle/>
          <a:p>
            <a:pPr algn="r"/>
            <a:r>
              <a:rPr lang="en-US" sz="900" dirty="0">
                <a:solidFill>
                  <a:srgbClr val="002060"/>
                </a:solidFill>
              </a:rPr>
              <a:t>DRAFT: DELIBERATIVE AND PRE-DECISIONAL</a:t>
            </a:r>
          </a:p>
        </p:txBody>
      </p:sp>
      <p:graphicFrame>
        <p:nvGraphicFramePr>
          <p:cNvPr id="4" name="Table 3">
            <a:extLst>
              <a:ext uri="{FF2B5EF4-FFF2-40B4-BE49-F238E27FC236}">
                <a16:creationId xmlns:a16="http://schemas.microsoft.com/office/drawing/2014/main" id="{A1B7048E-6255-B2FD-321E-752F87D9C6FE}"/>
              </a:ext>
            </a:extLst>
          </p:cNvPr>
          <p:cNvGraphicFramePr>
            <a:graphicFrameLocks noGrp="1"/>
          </p:cNvGraphicFramePr>
          <p:nvPr>
            <p:extLst>
              <p:ext uri="{D42A27DB-BD31-4B8C-83A1-F6EECF244321}">
                <p14:modId xmlns:p14="http://schemas.microsoft.com/office/powerpoint/2010/main" val="1571560709"/>
              </p:ext>
            </p:extLst>
          </p:nvPr>
        </p:nvGraphicFramePr>
        <p:xfrm>
          <a:off x="780899" y="878633"/>
          <a:ext cx="7859553" cy="3635824"/>
        </p:xfrm>
        <a:graphic>
          <a:graphicData uri="http://schemas.openxmlformats.org/drawingml/2006/table">
            <a:tbl>
              <a:tblPr firstRow="1" firstCol="1" bandRow="1">
                <a:tableStyleId>{9D7B26C5-4107-4FEC-AEDC-1716B250A1EF}</a:tableStyleId>
              </a:tblPr>
              <a:tblGrid>
                <a:gridCol w="3827105">
                  <a:extLst>
                    <a:ext uri="{9D8B030D-6E8A-4147-A177-3AD203B41FA5}">
                      <a16:colId xmlns:a16="http://schemas.microsoft.com/office/drawing/2014/main" val="1035293851"/>
                    </a:ext>
                  </a:extLst>
                </a:gridCol>
                <a:gridCol w="4032448">
                  <a:extLst>
                    <a:ext uri="{9D8B030D-6E8A-4147-A177-3AD203B41FA5}">
                      <a16:colId xmlns:a16="http://schemas.microsoft.com/office/drawing/2014/main" val="2723922118"/>
                    </a:ext>
                  </a:extLst>
                </a:gridCol>
              </a:tblGrid>
              <a:tr h="211099">
                <a:tc>
                  <a:txBody>
                    <a:bodyPr/>
                    <a:lstStyle/>
                    <a:p>
                      <a:pPr marL="0" marR="0" algn="ctr">
                        <a:lnSpc>
                          <a:spcPct val="107000"/>
                        </a:lnSpc>
                        <a:spcBef>
                          <a:spcPts val="0"/>
                        </a:spcBef>
                        <a:spcAft>
                          <a:spcPts val="0"/>
                        </a:spcAft>
                      </a:pPr>
                      <a:r>
                        <a:rPr lang="en-US" sz="1600" dirty="0">
                          <a:effectLst/>
                          <a:latin typeface="Source Sans Pro" panose="020B0503030403020204" pitchFamily="34" charset="0"/>
                          <a:ea typeface="Source Sans Pro" panose="020B0503030403020204" pitchFamily="34" charset="0"/>
                        </a:rPr>
                        <a:t>Federal Stakeholders</a:t>
                      </a:r>
                      <a:endParaRPr lang="en-US" sz="16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0" marR="0" algn="ctr">
                        <a:lnSpc>
                          <a:spcPct val="107000"/>
                        </a:lnSpc>
                        <a:spcBef>
                          <a:spcPts val="0"/>
                        </a:spcBef>
                        <a:spcAft>
                          <a:spcPts val="0"/>
                        </a:spcAft>
                      </a:pPr>
                      <a:r>
                        <a:rPr lang="en-US" sz="1600" dirty="0">
                          <a:effectLst/>
                          <a:latin typeface="Source Sans Pro" panose="020B0503030403020204" pitchFamily="34" charset="0"/>
                          <a:ea typeface="Source Sans Pro" panose="020B0503030403020204" pitchFamily="34" charset="0"/>
                        </a:rPr>
                        <a:t>Non-Federal Stakeholders</a:t>
                      </a:r>
                      <a:endParaRPr lang="en-US" sz="16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extLst>
                  <a:ext uri="{0D108BD9-81ED-4DB2-BD59-A6C34878D82A}">
                    <a16:rowId xmlns:a16="http://schemas.microsoft.com/office/drawing/2014/main" val="2371082504"/>
                  </a:ext>
                </a:extLst>
              </a:tr>
              <a:tr h="1035008">
                <a:tc>
                  <a:txBody>
                    <a:bodyPr/>
                    <a:lstStyle/>
                    <a:p>
                      <a:pPr marL="285750" indent="-285750">
                        <a:spcBef>
                          <a:spcPts val="200"/>
                        </a:spcBef>
                        <a:spcAft>
                          <a:spcPts val="200"/>
                        </a:spcAft>
                        <a:buSzPct val="110000"/>
                        <a:buFont typeface="Arial" panose="020B0604020202020204" pitchFamily="34" charset="0"/>
                        <a:buChar char="•"/>
                      </a:pPr>
                      <a:r>
                        <a:rPr lang="en-US" sz="1400" b="1"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EOP Stakeholders</a:t>
                      </a:r>
                    </a:p>
                    <a:p>
                      <a:pPr marL="285750" indent="-285750">
                        <a:spcBef>
                          <a:spcPts val="200"/>
                        </a:spcBef>
                        <a:spcAft>
                          <a:spcPts val="200"/>
                        </a:spcAft>
                        <a:buSzPct val="110000"/>
                        <a:buFont typeface="Arial" panose="020B0604020202020204" pitchFamily="34" charset="0"/>
                        <a:buChar char="•"/>
                      </a:pPr>
                      <a:r>
                        <a:rPr lang="en-US" sz="1400" b="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Domestic Policy Council, Racial Justice and Equity Team (RJE)</a:t>
                      </a:r>
                    </a:p>
                    <a:p>
                      <a:pPr marL="285750" indent="-285750">
                        <a:spcBef>
                          <a:spcPts val="200"/>
                        </a:spcBef>
                        <a:spcAft>
                          <a:spcPts val="200"/>
                        </a:spcAft>
                        <a:buSzPct val="110000"/>
                        <a:buFont typeface="Arial" panose="020B0604020202020204" pitchFamily="34" charset="0"/>
                        <a:buChar char="•"/>
                      </a:pPr>
                      <a:r>
                        <a:rPr lang="en-US" sz="1400" b="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White House Counsel (WHCO)</a:t>
                      </a:r>
                    </a:p>
                  </a:txBody>
                  <a:tcPr marL="39539" marR="39539" marT="0" marB="0"/>
                </a:tc>
                <a:tc>
                  <a:txBody>
                    <a:bodyPr/>
                    <a:lstStyle/>
                    <a:p>
                      <a:pPr marL="0" indent="0">
                        <a:spcBef>
                          <a:spcPts val="200"/>
                        </a:spcBef>
                        <a:spcAft>
                          <a:spcPts val="200"/>
                        </a:spcAft>
                        <a:buSzPct val="110000"/>
                        <a:buFont typeface="Arial" panose="020B0604020202020204" pitchFamily="34" charset="0"/>
                        <a:buNone/>
                      </a:pPr>
                      <a:r>
                        <a:rPr lang="en-US" sz="1400" b="1"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Civil society stakeholders</a:t>
                      </a:r>
                    </a:p>
                    <a:p>
                      <a:pPr marL="214313" indent="-214313">
                        <a:spcBef>
                          <a:spcPts val="200"/>
                        </a:spcBef>
                        <a:spcAft>
                          <a:spcPts val="200"/>
                        </a:spcAft>
                        <a:buSzPct val="110000"/>
                        <a:buFont typeface="Arial" panose="020B0604020202020204" pitchFamily="34" charset="0"/>
                        <a:buChar char="•"/>
                      </a:pPr>
                      <a:r>
                        <a:rPr lang="en-US" sz="14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International Association of Law Enforcement Standards and Training (</a:t>
                      </a:r>
                      <a:r>
                        <a:rPr lang="en-US" sz="1400" dirty="0" err="1">
                          <a:solidFill>
                            <a:schemeClr val="tx1"/>
                          </a:solidFill>
                          <a:latin typeface="Source Sans Pro" panose="020B0503030403020204" pitchFamily="34" charset="0"/>
                          <a:ea typeface="Source Sans Pro" panose="020B0503030403020204" pitchFamily="34" charset="0"/>
                          <a:cs typeface="Arial" panose="020B0604020202020204" pitchFamily="34" charset="0"/>
                        </a:rPr>
                        <a:t>IADLEST</a:t>
                      </a:r>
                      <a:r>
                        <a:rPr lang="en-US" sz="14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a:t>
                      </a:r>
                    </a:p>
                    <a:p>
                      <a:pPr marL="214313" indent="-214313">
                        <a:spcBef>
                          <a:spcPts val="200"/>
                        </a:spcBef>
                        <a:spcAft>
                          <a:spcPts val="200"/>
                        </a:spcAft>
                        <a:buSzPct val="110000"/>
                        <a:buFont typeface="Arial" panose="020B0604020202020204" pitchFamily="34" charset="0"/>
                        <a:buChar char="•"/>
                      </a:pPr>
                      <a:r>
                        <a:rPr lang="en-US" sz="14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International Association of Chiefs of Police (</a:t>
                      </a:r>
                      <a:r>
                        <a:rPr lang="en-US" sz="1400" dirty="0" err="1">
                          <a:solidFill>
                            <a:schemeClr val="tx1"/>
                          </a:solidFill>
                          <a:latin typeface="Source Sans Pro" panose="020B0503030403020204" pitchFamily="34" charset="0"/>
                          <a:ea typeface="Source Sans Pro" panose="020B0503030403020204" pitchFamily="34" charset="0"/>
                          <a:cs typeface="Arial" panose="020B0604020202020204" pitchFamily="34" charset="0"/>
                        </a:rPr>
                        <a:t>IACP</a:t>
                      </a:r>
                      <a:r>
                        <a:rPr lang="en-US" sz="14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a:t>
                      </a:r>
                    </a:p>
                    <a:p>
                      <a:pPr marL="214313" indent="-214313">
                        <a:spcBef>
                          <a:spcPts val="200"/>
                        </a:spcBef>
                        <a:spcAft>
                          <a:spcPts val="200"/>
                        </a:spcAft>
                        <a:buSzPct val="110000"/>
                        <a:buFont typeface="Arial" panose="020B0604020202020204" pitchFamily="34" charset="0"/>
                        <a:buChar char="•"/>
                      </a:pPr>
                      <a:r>
                        <a:rPr lang="en-US" sz="14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Fraternal Order of Policy (FOP)</a:t>
                      </a:r>
                    </a:p>
                  </a:txBody>
                  <a:tcPr marL="39539" marR="39539" marT="0" marB="0">
                    <a:solidFill>
                      <a:srgbClr val="D0D8E1"/>
                    </a:solidFill>
                  </a:tcPr>
                </a:tc>
                <a:extLst>
                  <a:ext uri="{0D108BD9-81ED-4DB2-BD59-A6C34878D82A}">
                    <a16:rowId xmlns:a16="http://schemas.microsoft.com/office/drawing/2014/main" val="3588401385"/>
                  </a:ext>
                </a:extLst>
              </a:tr>
              <a:tr h="1035008">
                <a:tc>
                  <a:txBody>
                    <a:bodyPr/>
                    <a:lstStyle/>
                    <a:p>
                      <a:pPr marL="0" indent="0">
                        <a:spcBef>
                          <a:spcPts val="200"/>
                        </a:spcBef>
                        <a:spcAft>
                          <a:spcPts val="200"/>
                        </a:spcAft>
                        <a:buSzPct val="110000"/>
                        <a:buFont typeface="Arial" panose="020B0604020202020204" pitchFamily="34" charset="0"/>
                        <a:buNone/>
                      </a:pPr>
                      <a:r>
                        <a:rPr lang="en-US" sz="1400" b="1"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Stakeholders across the DOJ</a:t>
                      </a:r>
                    </a:p>
                    <a:p>
                      <a:pPr marL="214313" indent="-214313">
                        <a:spcBef>
                          <a:spcPts val="200"/>
                        </a:spcBef>
                        <a:spcAft>
                          <a:spcPts val="200"/>
                        </a:spcAft>
                        <a:buSzPct val="110000"/>
                        <a:buFont typeface="Arial" panose="020B0604020202020204" pitchFamily="34" charset="0"/>
                        <a:buChar char="•"/>
                      </a:pPr>
                      <a:r>
                        <a:rPr lang="en-US" sz="1400" b="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Office of the Deputy Attorney General</a:t>
                      </a:r>
                    </a:p>
                    <a:p>
                      <a:pPr marL="214313" indent="-214313">
                        <a:spcBef>
                          <a:spcPts val="200"/>
                        </a:spcBef>
                        <a:spcAft>
                          <a:spcPts val="200"/>
                        </a:spcAft>
                        <a:buSzPct val="110000"/>
                        <a:buFont typeface="Arial" panose="020B0604020202020204" pitchFamily="34" charset="0"/>
                        <a:buChar char="•"/>
                      </a:pPr>
                      <a:r>
                        <a:rPr lang="en-US" sz="1400" b="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Justice Management Division, leadership and the PMO office</a:t>
                      </a:r>
                    </a:p>
                    <a:p>
                      <a:pPr marL="214313" indent="-214313">
                        <a:spcBef>
                          <a:spcPts val="200"/>
                        </a:spcBef>
                        <a:spcAft>
                          <a:spcPts val="200"/>
                        </a:spcAft>
                        <a:buSzPct val="110000"/>
                        <a:buFont typeface="Arial" panose="020B0604020202020204" pitchFamily="34" charset="0"/>
                        <a:buChar char="•"/>
                      </a:pPr>
                      <a:r>
                        <a:rPr lang="en-US" sz="1400" b="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Office of Privacy and Civil Liberties</a:t>
                      </a:r>
                      <a:endParaRPr lang="en-US" sz="1400" b="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tc>
                  <a:txBody>
                    <a:bodyPr/>
                    <a:lstStyle/>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400" b="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Congressional Black Caucus</a:t>
                      </a:r>
                    </a:p>
                    <a:p>
                      <a:pPr marL="0" marR="0" algn="l">
                        <a:lnSpc>
                          <a:spcPct val="107000"/>
                        </a:lnSpc>
                        <a:spcBef>
                          <a:spcPts val="0"/>
                        </a:spcBef>
                        <a:spcAft>
                          <a:spcPts val="0"/>
                        </a:spcAft>
                      </a:pPr>
                      <a:endParaRPr lang="en-US" sz="14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extLst>
                  <a:ext uri="{0D108BD9-81ED-4DB2-BD59-A6C34878D82A}">
                    <a16:rowId xmlns:a16="http://schemas.microsoft.com/office/drawing/2014/main" val="3162489368"/>
                  </a:ext>
                </a:extLst>
              </a:tr>
              <a:tr h="948758">
                <a:tc>
                  <a:txBody>
                    <a:bodyPr/>
                    <a:lstStyle/>
                    <a:p>
                      <a:pPr marL="0" indent="0">
                        <a:spcBef>
                          <a:spcPts val="200"/>
                        </a:spcBef>
                        <a:spcAft>
                          <a:spcPts val="200"/>
                        </a:spcAft>
                        <a:buSzPct val="110000"/>
                        <a:buFont typeface="Arial" panose="020B0604020202020204" pitchFamily="34" charset="0"/>
                        <a:buNone/>
                      </a:pPr>
                      <a:r>
                        <a:rPr lang="en-US" sz="1400" b="1"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USDS team</a:t>
                      </a:r>
                    </a:p>
                    <a:p>
                      <a:pPr marL="214313" indent="-214313">
                        <a:spcBef>
                          <a:spcPts val="200"/>
                        </a:spcBef>
                        <a:spcAft>
                          <a:spcPts val="200"/>
                        </a:spcAft>
                        <a:buSzPct val="110000"/>
                        <a:buFont typeface="Arial" panose="020B0604020202020204" pitchFamily="34" charset="0"/>
                        <a:buChar char="•"/>
                      </a:pPr>
                      <a:r>
                        <a:rPr lang="en-US" sz="1400" b="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Karin Underwood (Product), Sunil Manchikanti (Design), Laura Chang (Design), Keith Otis (Data Science), and Kyle Aungst (Engineering)</a:t>
                      </a:r>
                    </a:p>
                  </a:txBody>
                  <a:tcPr marL="39539" marR="39539" marT="0" marB="0"/>
                </a:tc>
                <a:tc>
                  <a:txBody>
                    <a:bodyPr/>
                    <a:lstStyle/>
                    <a:p>
                      <a:pPr marL="0" marR="0" algn="ctr">
                        <a:lnSpc>
                          <a:spcPct val="107000"/>
                        </a:lnSpc>
                        <a:spcBef>
                          <a:spcPts val="0"/>
                        </a:spcBef>
                        <a:spcAft>
                          <a:spcPts val="0"/>
                        </a:spcAft>
                      </a:pPr>
                      <a:endParaRPr lang="en-US" sz="14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39539" marR="39539" marT="0" marB="0"/>
                </a:tc>
                <a:extLst>
                  <a:ext uri="{0D108BD9-81ED-4DB2-BD59-A6C34878D82A}">
                    <a16:rowId xmlns:a16="http://schemas.microsoft.com/office/drawing/2014/main" val="3518101171"/>
                  </a:ext>
                </a:extLst>
              </a:tr>
            </a:tbl>
          </a:graphicData>
        </a:graphic>
      </p:graphicFrame>
    </p:spTree>
    <p:extLst>
      <p:ext uri="{BB962C8B-B14F-4D97-AF65-F5344CB8AC3E}">
        <p14:creationId xmlns:p14="http://schemas.microsoft.com/office/powerpoint/2010/main" val="3482723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C940-8DA9-46FE-927B-C484B9F011E1}"/>
              </a:ext>
            </a:extLst>
          </p:cNvPr>
          <p:cNvSpPr>
            <a:spLocks noGrp="1"/>
          </p:cNvSpPr>
          <p:nvPr>
            <p:ph type="title"/>
          </p:nvPr>
        </p:nvSpPr>
        <p:spPr>
          <a:xfrm>
            <a:off x="343883" y="361950"/>
            <a:ext cx="8456231" cy="424299"/>
          </a:xfrm>
        </p:spPr>
        <p:txBody>
          <a:bodyPr>
            <a:normAutofit/>
          </a:bodyPr>
          <a:lstStyle/>
          <a:p>
            <a:r>
              <a:rPr lang="en-US" dirty="0"/>
              <a:t>SELECTED PRESS and external inquiries</a:t>
            </a:r>
          </a:p>
        </p:txBody>
      </p:sp>
      <p:sp>
        <p:nvSpPr>
          <p:cNvPr id="7" name="TextBox 6">
            <a:extLst>
              <a:ext uri="{FF2B5EF4-FFF2-40B4-BE49-F238E27FC236}">
                <a16:creationId xmlns:a16="http://schemas.microsoft.com/office/drawing/2014/main" id="{2F551970-293E-42E5-AA89-FD7E58ECBD81}"/>
              </a:ext>
            </a:extLst>
          </p:cNvPr>
          <p:cNvSpPr txBox="1"/>
          <p:nvPr/>
        </p:nvSpPr>
        <p:spPr>
          <a:xfrm>
            <a:off x="343884" y="981299"/>
            <a:ext cx="8456231" cy="1928733"/>
          </a:xfrm>
          <a:prstGeom prst="rect">
            <a:avLst/>
          </a:prstGeom>
          <a:noFill/>
        </p:spPr>
        <p:txBody>
          <a:bodyPr wrap="square">
            <a:spAutoFit/>
          </a:bodyPr>
          <a:lstStyle/>
          <a:p>
            <a:pPr marL="214313" indent="-214313">
              <a:spcBef>
                <a:spcPts val="450"/>
              </a:spcBef>
              <a:spcAft>
                <a:spcPts val="900"/>
              </a:spcAft>
              <a:buSzPct val="11000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hlinkClick r:id="rId4"/>
              </a:rPr>
              <a:t>New US background database unlikely to stop police misconduct, critics warn | US policing | The Guardian</a:t>
            </a:r>
            <a:r>
              <a:rPr lang="en-US" sz="1600" dirty="0">
                <a:latin typeface="Source Sans Pro" panose="020B0503030403020204" pitchFamily="34" charset="0"/>
                <a:ea typeface="Source Sans Pro" panose="020B0503030403020204" pitchFamily="34" charset="0"/>
              </a:rPr>
              <a:t> (emphasizes that it’s hard to know whether it’s working in its current state, potentially indicating the risks of limited external engagement)</a:t>
            </a:r>
          </a:p>
          <a:p>
            <a:pPr marL="214313" indent="-214313">
              <a:spcBef>
                <a:spcPts val="450"/>
              </a:spcBef>
              <a:spcAft>
                <a:spcPts val="900"/>
              </a:spcAft>
              <a:buSzPct val="11000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hlinkClick r:id="rId5"/>
              </a:rPr>
              <a:t>The Justice Department has launched a database to track law enforcement misconduct | AP News</a:t>
            </a:r>
            <a:r>
              <a:rPr lang="en-US" sz="1600" dirty="0">
                <a:latin typeface="Source Sans Pro" panose="020B0503030403020204" pitchFamily="34" charset="0"/>
                <a:ea typeface="Source Sans Pro" panose="020B0503030403020204" pitchFamily="34" charset="0"/>
              </a:rPr>
              <a:t> (also emphasizes that it is internal only)</a:t>
            </a:r>
          </a:p>
          <a:p>
            <a:pPr marL="214313" indent="-214313">
              <a:spcBef>
                <a:spcPts val="450"/>
              </a:spcBef>
              <a:spcAft>
                <a:spcPts val="900"/>
              </a:spcAft>
              <a:buSzPct val="11000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cs typeface="Arial" panose="020B0604020202020204" pitchFamily="34" charset="0"/>
              </a:rPr>
              <a:t>Recent FOIA request seeking full contents of NLEAD database</a:t>
            </a:r>
          </a:p>
        </p:txBody>
      </p:sp>
      <p:sp>
        <p:nvSpPr>
          <p:cNvPr id="5" name="TextBox 4">
            <a:extLst>
              <a:ext uri="{FF2B5EF4-FFF2-40B4-BE49-F238E27FC236}">
                <a16:creationId xmlns:a16="http://schemas.microsoft.com/office/drawing/2014/main" id="{90EAFC60-CE72-4696-AE21-32AA12E1DCD6}"/>
              </a:ext>
            </a:extLst>
          </p:cNvPr>
          <p:cNvSpPr txBox="1"/>
          <p:nvPr/>
        </p:nvSpPr>
        <p:spPr>
          <a:xfrm>
            <a:off x="4319972" y="4768897"/>
            <a:ext cx="4043129" cy="230832"/>
          </a:xfrm>
          <a:prstGeom prst="rect">
            <a:avLst/>
          </a:prstGeom>
          <a:noFill/>
        </p:spPr>
        <p:txBody>
          <a:bodyPr wrap="square" rtlCol="0">
            <a:spAutoFit/>
          </a:bodyPr>
          <a:lstStyle/>
          <a:p>
            <a:pPr algn="r"/>
            <a:r>
              <a:rPr lang="en-US" sz="900" dirty="0">
                <a:solidFill>
                  <a:srgbClr val="002060"/>
                </a:solidFill>
              </a:rPr>
              <a:t>DRAFT: DELIBERATIVE AND PRE-DECISIONAL</a:t>
            </a:r>
          </a:p>
        </p:txBody>
      </p:sp>
    </p:spTree>
    <p:extLst>
      <p:ext uri="{BB962C8B-B14F-4D97-AF65-F5344CB8AC3E}">
        <p14:creationId xmlns:p14="http://schemas.microsoft.com/office/powerpoint/2010/main" val="36261924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C940-8DA9-46FE-927B-C484B9F011E1}"/>
              </a:ext>
            </a:extLst>
          </p:cNvPr>
          <p:cNvSpPr>
            <a:spLocks noGrp="1"/>
          </p:cNvSpPr>
          <p:nvPr>
            <p:ph type="title"/>
          </p:nvPr>
        </p:nvSpPr>
        <p:spPr>
          <a:xfrm>
            <a:off x="343883" y="361950"/>
            <a:ext cx="8456231" cy="424299"/>
          </a:xfrm>
        </p:spPr>
        <p:txBody>
          <a:bodyPr>
            <a:normAutofit/>
          </a:bodyPr>
          <a:lstStyle/>
          <a:p>
            <a:r>
              <a:rPr lang="en-US" dirty="0"/>
              <a:t>LASTING TECHNICAL STRUCTURES</a:t>
            </a:r>
          </a:p>
        </p:txBody>
      </p:sp>
      <p:sp>
        <p:nvSpPr>
          <p:cNvPr id="12" name="Text Placeholder 3">
            <a:extLst>
              <a:ext uri="{FF2B5EF4-FFF2-40B4-BE49-F238E27FC236}">
                <a16:creationId xmlns:a16="http://schemas.microsoft.com/office/drawing/2014/main" id="{E8DB6725-4B74-4DBE-B28A-4DFEB2102A7D}"/>
              </a:ext>
            </a:extLst>
          </p:cNvPr>
          <p:cNvSpPr txBox="1">
            <a:spLocks/>
          </p:cNvSpPr>
          <p:nvPr/>
        </p:nvSpPr>
        <p:spPr>
          <a:xfrm>
            <a:off x="651287" y="1280191"/>
            <a:ext cx="7641492" cy="2828315"/>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400" kern="1200">
                <a:solidFill>
                  <a:srgbClr val="01235B"/>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01235B"/>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rgbClr val="01235B"/>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rgbClr val="01235B"/>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rgbClr val="01235B"/>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50"/>
              </a:spcBef>
              <a:spcAft>
                <a:spcPts val="450"/>
              </a:spcAft>
              <a:buSzPct val="110000"/>
            </a:pPr>
            <a:endParaRPr lang="en-US" sz="18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0EAFC60-CE72-4696-AE21-32AA12E1DCD6}"/>
              </a:ext>
            </a:extLst>
          </p:cNvPr>
          <p:cNvSpPr txBox="1"/>
          <p:nvPr/>
        </p:nvSpPr>
        <p:spPr>
          <a:xfrm>
            <a:off x="4319972" y="4768897"/>
            <a:ext cx="4043129" cy="230832"/>
          </a:xfrm>
          <a:prstGeom prst="rect">
            <a:avLst/>
          </a:prstGeom>
          <a:noFill/>
        </p:spPr>
        <p:txBody>
          <a:bodyPr wrap="square" rtlCol="0">
            <a:spAutoFit/>
          </a:bodyPr>
          <a:lstStyle/>
          <a:p>
            <a:pPr algn="r"/>
            <a:r>
              <a:rPr lang="en-US" sz="900" dirty="0">
                <a:solidFill>
                  <a:srgbClr val="002060"/>
                </a:solidFill>
              </a:rPr>
              <a:t>DRAFT: DELIBERATIVE AND PRE-DECISIONAL</a:t>
            </a:r>
          </a:p>
        </p:txBody>
      </p:sp>
      <p:sp>
        <p:nvSpPr>
          <p:cNvPr id="6" name="TextBox 5">
            <a:extLst>
              <a:ext uri="{FF2B5EF4-FFF2-40B4-BE49-F238E27FC236}">
                <a16:creationId xmlns:a16="http://schemas.microsoft.com/office/drawing/2014/main" id="{5E2A8B85-D162-42FB-BFDA-D3FF5253CFCE}"/>
              </a:ext>
            </a:extLst>
          </p:cNvPr>
          <p:cNvSpPr txBox="1"/>
          <p:nvPr/>
        </p:nvSpPr>
        <p:spPr>
          <a:xfrm>
            <a:off x="343884" y="981299"/>
            <a:ext cx="8456231" cy="3206006"/>
          </a:xfrm>
          <a:prstGeom prst="rect">
            <a:avLst/>
          </a:prstGeom>
          <a:noFill/>
        </p:spPr>
        <p:txBody>
          <a:bodyPr wrap="square">
            <a:spAutoFit/>
          </a:bodyPr>
          <a:lstStyle/>
          <a:p>
            <a:pPr marL="214313" indent="-214313">
              <a:spcBef>
                <a:spcPts val="450"/>
              </a:spcBef>
              <a:spcAft>
                <a:spcPts val="900"/>
              </a:spcAft>
              <a:buSzPct val="110000"/>
              <a:buFont typeface="Arial" panose="020B0604020202020204" pitchFamily="34" charset="0"/>
              <a:buChar char="•"/>
            </a:pPr>
            <a:r>
              <a:rPr lang="en-US" sz="1600" b="1"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Legal Documents</a:t>
            </a:r>
          </a:p>
          <a:p>
            <a:pPr marL="628650" lvl="1" indent="-285750">
              <a:spcBef>
                <a:spcPts val="300"/>
              </a:spcBef>
              <a:spcAft>
                <a:spcPts val="300"/>
              </a:spcAft>
              <a:buSzPct val="110000"/>
              <a:buFont typeface="Courier New" panose="02070309020205020404" pitchFamily="49" charset="0"/>
              <a:buChar char="o"/>
            </a:pPr>
            <a:r>
              <a:rPr lang="en-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System of Records Notice</a:t>
            </a:r>
          </a:p>
          <a:p>
            <a:pPr marL="628650" lvl="1" indent="-285750">
              <a:spcBef>
                <a:spcPts val="300"/>
              </a:spcBef>
              <a:spcAft>
                <a:spcPts val="300"/>
              </a:spcAft>
              <a:buSzPct val="110000"/>
              <a:buFont typeface="Courier New" panose="02070309020205020404" pitchFamily="49" charset="0"/>
              <a:buChar char="o"/>
            </a:pPr>
            <a:r>
              <a:rPr lang="en-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User Agency Agreement</a:t>
            </a:r>
          </a:p>
          <a:p>
            <a:pPr marL="628650" lvl="1" indent="-285750">
              <a:spcBef>
                <a:spcPts val="300"/>
              </a:spcBef>
              <a:spcAft>
                <a:spcPts val="300"/>
              </a:spcAft>
              <a:buSzPct val="110000"/>
              <a:buFont typeface="Courier New" panose="02070309020205020404" pitchFamily="49" charset="0"/>
              <a:buChar char="o"/>
            </a:pPr>
            <a:r>
              <a:rPr lang="en-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Privacy Impact Assessment</a:t>
            </a:r>
          </a:p>
          <a:p>
            <a:pPr marL="214313" indent="-214313">
              <a:spcBef>
                <a:spcPts val="450"/>
              </a:spcBef>
              <a:spcAft>
                <a:spcPts val="900"/>
              </a:spcAft>
              <a:buSzPct val="110000"/>
              <a:buFont typeface="Arial" panose="020B0604020202020204" pitchFamily="34" charset="0"/>
              <a:buChar char="•"/>
            </a:pPr>
            <a:r>
              <a:rPr lang="en-US" sz="1600" b="1"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Policy Documents</a:t>
            </a:r>
          </a:p>
          <a:p>
            <a:pPr marL="628650" lvl="1" indent="-285750">
              <a:spcBef>
                <a:spcPts val="300"/>
              </a:spcBef>
              <a:spcAft>
                <a:spcPts val="300"/>
              </a:spcAft>
              <a:buSzPct val="110000"/>
              <a:buFont typeface="Courier New" panose="02070309020205020404" pitchFamily="49" charset="0"/>
              <a:buChar char="o"/>
            </a:pPr>
            <a:r>
              <a:rPr lang="en-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Deputy Attorney General Memo and follow-up Human Resources memo on usage</a:t>
            </a:r>
          </a:p>
          <a:p>
            <a:pPr marL="628650" lvl="1" indent="-285750">
              <a:spcBef>
                <a:spcPts val="300"/>
              </a:spcBef>
              <a:spcAft>
                <a:spcPts val="300"/>
              </a:spcAft>
              <a:buSzPct val="110000"/>
              <a:buFont typeface="Courier New" panose="02070309020205020404" pitchFamily="49" charset="0"/>
              <a:buChar char="o"/>
            </a:pPr>
            <a:r>
              <a:rPr lang="en-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PAC PMO CONOPS paper to implement NLEAD within the federal investigative standards</a:t>
            </a:r>
          </a:p>
          <a:p>
            <a:pPr marL="214313" indent="-214313">
              <a:spcBef>
                <a:spcPts val="450"/>
              </a:spcBef>
              <a:spcAft>
                <a:spcPts val="900"/>
              </a:spcAft>
              <a:buSzPct val="110000"/>
              <a:buFont typeface="Arial" panose="020B0604020202020204" pitchFamily="34" charset="0"/>
              <a:buChar char="•"/>
            </a:pPr>
            <a:r>
              <a:rPr lang="en-US" sz="1600" b="1"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Technical Structures</a:t>
            </a:r>
          </a:p>
          <a:p>
            <a:pPr marL="628650" lvl="1" indent="-285750">
              <a:spcBef>
                <a:spcPts val="300"/>
              </a:spcBef>
              <a:spcAft>
                <a:spcPts val="300"/>
              </a:spcAft>
              <a:buSzPct val="110000"/>
              <a:buFont typeface="Courier New" panose="02070309020205020404" pitchFamily="49" charset="0"/>
              <a:buChar char="o"/>
            </a:pPr>
            <a:r>
              <a:rPr lang="en-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Authority to Operate</a:t>
            </a:r>
          </a:p>
        </p:txBody>
      </p:sp>
    </p:spTree>
    <p:extLst>
      <p:ext uri="{BB962C8B-B14F-4D97-AF65-F5344CB8AC3E}">
        <p14:creationId xmlns:p14="http://schemas.microsoft.com/office/powerpoint/2010/main" val="15535663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C940-8DA9-46FE-927B-C484B9F011E1}"/>
              </a:ext>
            </a:extLst>
          </p:cNvPr>
          <p:cNvSpPr>
            <a:spLocks noGrp="1"/>
          </p:cNvSpPr>
          <p:nvPr>
            <p:ph type="title"/>
          </p:nvPr>
        </p:nvSpPr>
        <p:spPr>
          <a:xfrm>
            <a:off x="343883" y="361950"/>
            <a:ext cx="8456231" cy="424299"/>
          </a:xfrm>
        </p:spPr>
        <p:txBody>
          <a:bodyPr>
            <a:normAutofit/>
          </a:bodyPr>
          <a:lstStyle/>
          <a:p>
            <a:r>
              <a:rPr lang="en-US" dirty="0"/>
              <a:t>NLEAD </a:t>
            </a:r>
            <a:r>
              <a:rPr lang="en-US" dirty="0" err="1"/>
              <a:t>WINs</a:t>
            </a:r>
            <a:endParaRPr lang="en-US" dirty="0"/>
          </a:p>
        </p:txBody>
      </p:sp>
      <p:sp>
        <p:nvSpPr>
          <p:cNvPr id="5" name="TextBox 4">
            <a:extLst>
              <a:ext uri="{FF2B5EF4-FFF2-40B4-BE49-F238E27FC236}">
                <a16:creationId xmlns:a16="http://schemas.microsoft.com/office/drawing/2014/main" id="{90EAFC60-CE72-4696-AE21-32AA12E1DCD6}"/>
              </a:ext>
            </a:extLst>
          </p:cNvPr>
          <p:cNvSpPr txBox="1"/>
          <p:nvPr/>
        </p:nvSpPr>
        <p:spPr>
          <a:xfrm>
            <a:off x="4319972" y="4768897"/>
            <a:ext cx="4043129" cy="230832"/>
          </a:xfrm>
          <a:prstGeom prst="rect">
            <a:avLst/>
          </a:prstGeom>
          <a:noFill/>
        </p:spPr>
        <p:txBody>
          <a:bodyPr wrap="square" rtlCol="0">
            <a:spAutoFit/>
          </a:bodyPr>
          <a:lstStyle/>
          <a:p>
            <a:pPr algn="r"/>
            <a:r>
              <a:rPr lang="en-US" sz="900" dirty="0">
                <a:solidFill>
                  <a:srgbClr val="002060"/>
                </a:solidFill>
              </a:rPr>
              <a:t>DRAFT: DELIBERATIVE AND PRE-DECISIONAL</a:t>
            </a:r>
          </a:p>
        </p:txBody>
      </p:sp>
      <p:sp>
        <p:nvSpPr>
          <p:cNvPr id="6" name="TextBox 5">
            <a:extLst>
              <a:ext uri="{FF2B5EF4-FFF2-40B4-BE49-F238E27FC236}">
                <a16:creationId xmlns:a16="http://schemas.microsoft.com/office/drawing/2014/main" id="{5E2A8B85-D162-42FB-BFDA-D3FF5253CFCE}"/>
              </a:ext>
            </a:extLst>
          </p:cNvPr>
          <p:cNvSpPr txBox="1"/>
          <p:nvPr/>
        </p:nvSpPr>
        <p:spPr>
          <a:xfrm>
            <a:off x="343884" y="981299"/>
            <a:ext cx="8456231" cy="2354491"/>
          </a:xfrm>
          <a:prstGeom prst="rect">
            <a:avLst/>
          </a:prstGeom>
          <a:noFill/>
        </p:spPr>
        <p:txBody>
          <a:bodyPr wrap="square">
            <a:spAutoFit/>
          </a:bodyPr>
          <a:lstStyle/>
          <a:p>
            <a:pPr marL="285750" indent="-285750">
              <a:spcBef>
                <a:spcPts val="450"/>
              </a:spcBef>
              <a:spcAft>
                <a:spcPts val="900"/>
              </a:spcAft>
              <a:buClr>
                <a:srgbClr val="0184CD"/>
              </a:buClr>
              <a:buSzPct val="110000"/>
              <a:buFont typeface="Wingdings" panose="05000000000000000000" pitchFamily="2" charset="2"/>
              <a:buChar char="ü"/>
            </a:pPr>
            <a:r>
              <a:rPr lang="en-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The DOJ team rapidly staffed up contractors through an existing contract vehicle, which allowed development to begin</a:t>
            </a:r>
          </a:p>
          <a:p>
            <a:pPr marL="285750" indent="-285750">
              <a:spcBef>
                <a:spcPts val="450"/>
              </a:spcBef>
              <a:spcAft>
                <a:spcPts val="900"/>
              </a:spcAft>
              <a:buClr>
                <a:srgbClr val="0184CD"/>
              </a:buClr>
              <a:buSzPct val="110000"/>
              <a:buFont typeface="Wingdings" panose="05000000000000000000" pitchFamily="2" charset="2"/>
              <a:buChar char="ü"/>
            </a:pPr>
            <a:r>
              <a:rPr lang="en-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JMD has brought an iterative mindset to product development, with practices like scrum and agile</a:t>
            </a:r>
          </a:p>
          <a:p>
            <a:pPr marL="285750" indent="-285750">
              <a:spcBef>
                <a:spcPts val="450"/>
              </a:spcBef>
              <a:spcAft>
                <a:spcPts val="900"/>
              </a:spcAft>
              <a:buClr>
                <a:srgbClr val="0184CD"/>
              </a:buClr>
              <a:buSzPct val="110000"/>
              <a:buFont typeface="Wingdings" panose="05000000000000000000" pitchFamily="2" charset="2"/>
              <a:buChar char="ü"/>
            </a:pPr>
            <a:r>
              <a:rPr lang="en-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The JMD team has engaged with USDS during several rounds of user research, leading to a more informed product</a:t>
            </a:r>
          </a:p>
          <a:p>
            <a:pPr marL="285750" indent="-285750">
              <a:spcBef>
                <a:spcPts val="450"/>
              </a:spcBef>
              <a:spcAft>
                <a:spcPts val="900"/>
              </a:spcAft>
              <a:buClr>
                <a:srgbClr val="0184CD"/>
              </a:buClr>
              <a:buSzPct val="110000"/>
              <a:buFont typeface="Wingdings" panose="05000000000000000000" pitchFamily="2" charset="2"/>
              <a:buChar char="ü"/>
            </a:pPr>
            <a:endParaRPr lang="en-US" sz="16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10082839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USDS Pwpt Theme - Interior">
  <a:themeElements>
    <a:clrScheme name="Custom 6">
      <a:dk1>
        <a:srgbClr val="0F3D67"/>
      </a:dk1>
      <a:lt1>
        <a:srgbClr val="FFFFFF"/>
      </a:lt1>
      <a:dk2>
        <a:srgbClr val="0084CD"/>
      </a:dk2>
      <a:lt2>
        <a:srgbClr val="EBECEB"/>
      </a:lt2>
      <a:accent1>
        <a:srgbClr val="E0CC25"/>
      </a:accent1>
      <a:accent2>
        <a:srgbClr val="A39634"/>
      </a:accent2>
      <a:accent3>
        <a:srgbClr val="626565"/>
      </a:accent3>
      <a:accent4>
        <a:srgbClr val="054E96"/>
      </a:accent4>
      <a:accent5>
        <a:srgbClr val="3E3F3E"/>
      </a:accent5>
      <a:accent6>
        <a:srgbClr val="3683B8"/>
      </a:accent6>
      <a:hlink>
        <a:srgbClr val="0C71BC"/>
      </a:hlink>
      <a:folHlink>
        <a:srgbClr val="9596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rtlCol="0">
        <a:spAutoFit/>
      </a:bodyPr>
      <a:lstStyle>
        <a:defPPr marL="28575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kumimoji="0" sz="1800" b="0" i="0" u="none" strike="noStrike" kern="0" cap="none" spc="0" normalizeH="0" baseline="0" noProof="0" dirty="0" smtClean="0">
            <a:ln>
              <a:noFill/>
            </a:ln>
            <a:solidFill>
              <a:srgbClr val="0F3D67"/>
            </a:solidFill>
            <a:effectLst/>
            <a:uLnTx/>
            <a:uFillTx/>
            <a:latin typeface="Source Sans Pro" panose="020B0503030403020204" pitchFamily="34" charset="0"/>
            <a:ea typeface="Source Sans Pro" panose="020B0503030403020204" pitchFamily="34" charset="0"/>
            <a:cs typeface="Arial"/>
            <a:sym typeface="Arial"/>
          </a:defRPr>
        </a:defPPr>
      </a:lstStyle>
    </a:txDef>
  </a:objectDefaults>
  <a:extraClrSchemeLst/>
  <a:extLst>
    <a:ext uri="{05A4C25C-085E-4340-85A3-A5531E510DB2}">
      <thm15:themeFamily xmlns:thm15="http://schemas.microsoft.com/office/thememl/2012/main" name="USDS Pwpt Theme - Interior" id="{7EF5F903-CCDC-D647-9FAA-98A1C0F4BD4D}" vid="{A94C27F7-EBC9-534B-BCD1-479B2A41FE3B}"/>
    </a:ext>
  </a:extLst>
</a:theme>
</file>

<file path=ppt/theme/theme10.xml><?xml version="1.0" encoding="utf-8"?>
<a:theme xmlns:a="http://schemas.openxmlformats.org/drawingml/2006/main" name="1_Layout Slide 1 column">
  <a:themeElements>
    <a:clrScheme name="Custom 5">
      <a:dk1>
        <a:srgbClr val="000000"/>
      </a:dk1>
      <a:lt1>
        <a:srgbClr val="FFFFFF"/>
      </a:lt1>
      <a:dk2>
        <a:srgbClr val="0023A0"/>
      </a:dk2>
      <a:lt2>
        <a:srgbClr val="BCBCBC"/>
      </a:lt2>
      <a:accent1>
        <a:srgbClr val="667BC6"/>
      </a:accent1>
      <a:accent2>
        <a:srgbClr val="B2BDE3"/>
      </a:accent2>
      <a:accent3>
        <a:srgbClr val="FFFFFF"/>
      </a:accent3>
      <a:accent4>
        <a:srgbClr val="000000"/>
      </a:accent4>
      <a:accent5>
        <a:srgbClr val="B8BFDF"/>
      </a:accent5>
      <a:accent6>
        <a:srgbClr val="A1ABCE"/>
      </a:accent6>
      <a:hlink>
        <a:srgbClr val="173D67"/>
      </a:hlink>
      <a:folHlink>
        <a:srgbClr val="173D66"/>
      </a:folHlink>
    </a:clrScheme>
    <a:fontScheme name="Layou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b="1" dirty="0" err="1">
            <a:solidFill>
              <a:srgbClr val="000000"/>
            </a:solidFill>
            <a:latin typeface="Gill Sans MT" pitchFamily="34" charset="0"/>
          </a:defRPr>
        </a:defPPr>
      </a:lstStyle>
    </a:txDef>
  </a:objectDefaults>
  <a:extraClrSchemeLst>
    <a:extraClrScheme>
      <a:clrScheme name="Layout Slide 1">
        <a:dk1>
          <a:srgbClr val="000000"/>
        </a:dk1>
        <a:lt1>
          <a:srgbClr val="FFFFFF"/>
        </a:lt1>
        <a:dk2>
          <a:srgbClr val="0023A0"/>
        </a:dk2>
        <a:lt2>
          <a:srgbClr val="B2B2B2"/>
        </a:lt2>
        <a:accent1>
          <a:srgbClr val="667BC6"/>
        </a:accent1>
        <a:accent2>
          <a:srgbClr val="B2BDE3"/>
        </a:accent2>
        <a:accent3>
          <a:srgbClr val="FFFFFF"/>
        </a:accent3>
        <a:accent4>
          <a:srgbClr val="000000"/>
        </a:accent4>
        <a:accent5>
          <a:srgbClr val="B8BFDF"/>
        </a:accent5>
        <a:accent6>
          <a:srgbClr val="A1ABCE"/>
        </a:accent6>
        <a:hlink>
          <a:srgbClr val="FFA000"/>
        </a:hlink>
        <a:folHlink>
          <a:srgbClr val="FFC666"/>
        </a:folHlink>
      </a:clrScheme>
      <a:clrMap bg1="lt1" tx1="dk1" bg2="lt2" tx2="dk2" accent1="accent1" accent2="accent2" accent3="accent3" accent4="accent4" accent5="accent5" accent6="accent6" hlink="hlink" folHlink="folHlink"/>
    </a:extraClrScheme>
    <a:extraClrScheme>
      <a:clrScheme name="Layout Slide 2">
        <a:dk1>
          <a:srgbClr val="000000"/>
        </a:dk1>
        <a:lt1>
          <a:srgbClr val="FFFFFF"/>
        </a:lt1>
        <a:dk2>
          <a:srgbClr val="0023A0"/>
        </a:dk2>
        <a:lt2>
          <a:srgbClr val="B2B2B2"/>
        </a:lt2>
        <a:accent1>
          <a:srgbClr val="70008A"/>
        </a:accent1>
        <a:accent2>
          <a:srgbClr val="B90000"/>
        </a:accent2>
        <a:accent3>
          <a:srgbClr val="FFFFFF"/>
        </a:accent3>
        <a:accent4>
          <a:srgbClr val="000000"/>
        </a:accent4>
        <a:accent5>
          <a:srgbClr val="BBAAC4"/>
        </a:accent5>
        <a:accent6>
          <a:srgbClr val="A70000"/>
        </a:accent6>
        <a:hlink>
          <a:srgbClr val="FFA000"/>
        </a:hlink>
        <a:folHlink>
          <a:srgbClr val="008746"/>
        </a:folHlink>
      </a:clrScheme>
      <a:clrMap bg1="lt1" tx1="dk1" bg2="lt2" tx2="dk2" accent1="accent1" accent2="accent2" accent3="accent3" accent4="accent4" accent5="accent5" accent6="accent6" hlink="hlink" folHlink="folHlink"/>
    </a:extraClrScheme>
    <a:extraClrScheme>
      <a:clrScheme name="Layout Slide 3">
        <a:dk1>
          <a:srgbClr val="000000"/>
        </a:dk1>
        <a:lt1>
          <a:srgbClr val="B2B2B2"/>
        </a:lt1>
        <a:dk2>
          <a:srgbClr val="0023A0"/>
        </a:dk2>
        <a:lt2>
          <a:srgbClr val="FFFFFF"/>
        </a:lt2>
        <a:accent1>
          <a:srgbClr val="70008A"/>
        </a:accent1>
        <a:accent2>
          <a:srgbClr val="B90000"/>
        </a:accent2>
        <a:accent3>
          <a:srgbClr val="D5D5D5"/>
        </a:accent3>
        <a:accent4>
          <a:srgbClr val="000000"/>
        </a:accent4>
        <a:accent5>
          <a:srgbClr val="BBAAC4"/>
        </a:accent5>
        <a:accent6>
          <a:srgbClr val="A70000"/>
        </a:accent6>
        <a:hlink>
          <a:srgbClr val="FFA000"/>
        </a:hlink>
        <a:folHlink>
          <a:srgbClr val="008746"/>
        </a:folHlink>
      </a:clrScheme>
      <a:clrMap bg1="lt1" tx1="dk1" bg2="lt2" tx2="dk2" accent1="accent1" accent2="accent2" accent3="accent3" accent4="accent4" accent5="accent5" accent6="accent6" hlink="hlink" folHlink="folHlink"/>
    </a:extraClrScheme>
    <a:extraClrScheme>
      <a:clrScheme name="Layout Slide 4">
        <a:dk1>
          <a:srgbClr val="000000"/>
        </a:dk1>
        <a:lt1>
          <a:srgbClr val="FFFFFF"/>
        </a:lt1>
        <a:dk2>
          <a:srgbClr val="0023A0"/>
        </a:dk2>
        <a:lt2>
          <a:srgbClr val="667BC6"/>
        </a:lt2>
        <a:accent1>
          <a:srgbClr val="B2BDE2"/>
        </a:accent1>
        <a:accent2>
          <a:srgbClr val="FFA000"/>
        </a:accent2>
        <a:accent3>
          <a:srgbClr val="FFFFFF"/>
        </a:accent3>
        <a:accent4>
          <a:srgbClr val="000000"/>
        </a:accent4>
        <a:accent5>
          <a:srgbClr val="D5DBEE"/>
        </a:accent5>
        <a:accent6>
          <a:srgbClr val="E79100"/>
        </a:accent6>
        <a:hlink>
          <a:srgbClr val="FFC666"/>
        </a:hlink>
        <a:folHlink>
          <a:srgbClr val="FFE3B2"/>
        </a:folHlink>
      </a:clrScheme>
      <a:clrMap bg1="lt1" tx1="dk1" bg2="lt2" tx2="dk2" accent1="accent1" accent2="accent2" accent3="accent3" accent4="accent4" accent5="accent5" accent6="accent6" hlink="hlink" folHlink="folHlink"/>
    </a:extraClrScheme>
    <a:extraClrScheme>
      <a:clrScheme name="Layout Slide 5">
        <a:dk1>
          <a:srgbClr val="000000"/>
        </a:dk1>
        <a:lt1>
          <a:srgbClr val="BCBCBC"/>
        </a:lt1>
        <a:dk2>
          <a:srgbClr val="0023A0"/>
        </a:dk2>
        <a:lt2>
          <a:srgbClr val="667BC6"/>
        </a:lt2>
        <a:accent1>
          <a:srgbClr val="B2BDE2"/>
        </a:accent1>
        <a:accent2>
          <a:srgbClr val="FFA000"/>
        </a:accent2>
        <a:accent3>
          <a:srgbClr val="DADADA"/>
        </a:accent3>
        <a:accent4>
          <a:srgbClr val="000000"/>
        </a:accent4>
        <a:accent5>
          <a:srgbClr val="D5DBEE"/>
        </a:accent5>
        <a:accent6>
          <a:srgbClr val="E79100"/>
        </a:accent6>
        <a:hlink>
          <a:srgbClr val="FFC666"/>
        </a:hlink>
        <a:folHlink>
          <a:srgbClr val="FFE3B2"/>
        </a:folHlink>
      </a:clrScheme>
      <a:clrMap bg1="lt1" tx1="dk1" bg2="lt2" tx2="dk2" accent1="accent1" accent2="accent2" accent3="accent3" accent4="accent4" accent5="accent5" accent6="accent6" hlink="hlink" folHlink="folHlink"/>
    </a:extraClrScheme>
    <a:extraClrScheme>
      <a:clrScheme name="Layout Slide 6">
        <a:dk1>
          <a:srgbClr val="000000"/>
        </a:dk1>
        <a:lt1>
          <a:srgbClr val="BCBCBC"/>
        </a:lt1>
        <a:dk2>
          <a:srgbClr val="0023A0"/>
        </a:dk2>
        <a:lt2>
          <a:srgbClr val="FFFFFF"/>
        </a:lt2>
        <a:accent1>
          <a:srgbClr val="0099CC"/>
        </a:accent1>
        <a:accent2>
          <a:srgbClr val="B90000"/>
        </a:accent2>
        <a:accent3>
          <a:srgbClr val="DADADA"/>
        </a:accent3>
        <a:accent4>
          <a:srgbClr val="000000"/>
        </a:accent4>
        <a:accent5>
          <a:srgbClr val="AACAE2"/>
        </a:accent5>
        <a:accent6>
          <a:srgbClr val="A70000"/>
        </a:accent6>
        <a:hlink>
          <a:srgbClr val="FFA000"/>
        </a:hlink>
        <a:folHlink>
          <a:srgbClr val="008746"/>
        </a:folHlink>
      </a:clrScheme>
      <a:clrMap bg1="lt1" tx1="dk1" bg2="lt2" tx2="dk2" accent1="accent1" accent2="accent2" accent3="accent3" accent4="accent4" accent5="accent5" accent6="accent6" hlink="hlink" folHlink="folHlink"/>
    </a:extraClrScheme>
    <a:extraClrScheme>
      <a:clrScheme name="Layout Slide 7">
        <a:dk1>
          <a:srgbClr val="000000"/>
        </a:dk1>
        <a:lt1>
          <a:srgbClr val="FFFFFF"/>
        </a:lt1>
        <a:dk2>
          <a:srgbClr val="0023A0"/>
        </a:dk2>
        <a:lt2>
          <a:srgbClr val="BCBCBC"/>
        </a:lt2>
        <a:accent1>
          <a:srgbClr val="0099CC"/>
        </a:accent1>
        <a:accent2>
          <a:srgbClr val="B90000"/>
        </a:accent2>
        <a:accent3>
          <a:srgbClr val="FFFFFF"/>
        </a:accent3>
        <a:accent4>
          <a:srgbClr val="000000"/>
        </a:accent4>
        <a:accent5>
          <a:srgbClr val="AACAE2"/>
        </a:accent5>
        <a:accent6>
          <a:srgbClr val="A70000"/>
        </a:accent6>
        <a:hlink>
          <a:srgbClr val="FFA000"/>
        </a:hlink>
        <a:folHlink>
          <a:srgbClr val="008746"/>
        </a:folHlink>
      </a:clrScheme>
      <a:clrMap bg1="lt1" tx1="dk1" bg2="lt2" tx2="dk2" accent1="accent1" accent2="accent2" accent3="accent3" accent4="accent4" accent5="accent5" accent6="accent6" hlink="hlink" folHlink="folHlink"/>
    </a:extraClrScheme>
    <a:extraClrScheme>
      <a:clrScheme name="Layout Slide 8">
        <a:dk1>
          <a:srgbClr val="000000"/>
        </a:dk1>
        <a:lt1>
          <a:srgbClr val="FFFFFF"/>
        </a:lt1>
        <a:dk2>
          <a:srgbClr val="0023A0"/>
        </a:dk2>
        <a:lt2>
          <a:srgbClr val="BCBCBC"/>
        </a:lt2>
        <a:accent1>
          <a:srgbClr val="667BC6"/>
        </a:accent1>
        <a:accent2>
          <a:srgbClr val="B90000"/>
        </a:accent2>
        <a:accent3>
          <a:srgbClr val="FFFFFF"/>
        </a:accent3>
        <a:accent4>
          <a:srgbClr val="000000"/>
        </a:accent4>
        <a:accent5>
          <a:srgbClr val="B8BFDF"/>
        </a:accent5>
        <a:accent6>
          <a:srgbClr val="A70000"/>
        </a:accent6>
        <a:hlink>
          <a:srgbClr val="FFA000"/>
        </a:hlink>
        <a:folHlink>
          <a:srgbClr val="008746"/>
        </a:folHlink>
      </a:clrScheme>
      <a:clrMap bg1="lt1" tx1="dk1" bg2="lt2" tx2="dk2" accent1="accent1" accent2="accent2" accent3="accent3" accent4="accent4" accent5="accent5" accent6="accent6" hlink="hlink" folHlink="folHlink"/>
    </a:extraClrScheme>
    <a:extraClrScheme>
      <a:clrScheme name="Layout Slide 9">
        <a:dk1>
          <a:srgbClr val="000000"/>
        </a:dk1>
        <a:lt1>
          <a:srgbClr val="FFFFFF"/>
        </a:lt1>
        <a:dk2>
          <a:srgbClr val="0023A0"/>
        </a:dk2>
        <a:lt2>
          <a:srgbClr val="BCBCBC"/>
        </a:lt2>
        <a:accent1>
          <a:srgbClr val="667BC6"/>
        </a:accent1>
        <a:accent2>
          <a:srgbClr val="B2BDE3"/>
        </a:accent2>
        <a:accent3>
          <a:srgbClr val="FFFFFF"/>
        </a:accent3>
        <a:accent4>
          <a:srgbClr val="000000"/>
        </a:accent4>
        <a:accent5>
          <a:srgbClr val="B8BFDF"/>
        </a:accent5>
        <a:accent6>
          <a:srgbClr val="A1ABCE"/>
        </a:accent6>
        <a:hlink>
          <a:srgbClr val="FFA000"/>
        </a:hlink>
        <a:folHlink>
          <a:srgbClr val="008746"/>
        </a:folHlink>
      </a:clrScheme>
      <a:clrMap bg1="lt1" tx1="dk1" bg2="lt2" tx2="dk2" accent1="accent1" accent2="accent2" accent3="accent3" accent4="accent4" accent5="accent5" accent6="accent6" hlink="hlink" folHlink="folHlink"/>
    </a:extraClrScheme>
    <a:extraClrScheme>
      <a:clrScheme name="Layout Slide 10">
        <a:dk1>
          <a:srgbClr val="000000"/>
        </a:dk1>
        <a:lt1>
          <a:srgbClr val="FFFFFF"/>
        </a:lt1>
        <a:dk2>
          <a:srgbClr val="0023A0"/>
        </a:dk2>
        <a:lt2>
          <a:srgbClr val="BCBCBC"/>
        </a:lt2>
        <a:accent1>
          <a:srgbClr val="667BC6"/>
        </a:accent1>
        <a:accent2>
          <a:srgbClr val="B2BDE3"/>
        </a:accent2>
        <a:accent3>
          <a:srgbClr val="FFFFFF"/>
        </a:accent3>
        <a:accent4>
          <a:srgbClr val="000000"/>
        </a:accent4>
        <a:accent5>
          <a:srgbClr val="B8BFDF"/>
        </a:accent5>
        <a:accent6>
          <a:srgbClr val="A1ABCE"/>
        </a:accent6>
        <a:hlink>
          <a:srgbClr val="FFA000"/>
        </a:hlink>
        <a:folHlink>
          <a:srgbClr val="FFC66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s">
  <a:themeElements>
    <a:clrScheme name="USDS Color Palette">
      <a:dk1>
        <a:srgbClr val="0F3D67"/>
      </a:dk1>
      <a:lt1>
        <a:srgbClr val="FFFFFF"/>
      </a:lt1>
      <a:dk2>
        <a:srgbClr val="0084CD"/>
      </a:dk2>
      <a:lt2>
        <a:srgbClr val="EBECEB"/>
      </a:lt2>
      <a:accent1>
        <a:srgbClr val="E0CC25"/>
      </a:accent1>
      <a:accent2>
        <a:srgbClr val="A39634"/>
      </a:accent2>
      <a:accent3>
        <a:srgbClr val="5C5D5C"/>
      </a:accent3>
      <a:accent4>
        <a:srgbClr val="054E96"/>
      </a:accent4>
      <a:accent5>
        <a:srgbClr val="3E3F3E"/>
      </a:accent5>
      <a:accent6>
        <a:srgbClr val="0071BC"/>
      </a:accent6>
      <a:hlink>
        <a:srgbClr val="0C71BC"/>
      </a:hlink>
      <a:folHlink>
        <a:srgbClr val="9596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ull Bleed Photo">
  <a:themeElements>
    <a:clrScheme name="USDS Color Palette">
      <a:dk1>
        <a:srgbClr val="0F3D67"/>
      </a:dk1>
      <a:lt1>
        <a:srgbClr val="FFFFFF"/>
      </a:lt1>
      <a:dk2>
        <a:srgbClr val="0084CD"/>
      </a:dk2>
      <a:lt2>
        <a:srgbClr val="EBECEB"/>
      </a:lt2>
      <a:accent1>
        <a:srgbClr val="E0CC25"/>
      </a:accent1>
      <a:accent2>
        <a:srgbClr val="A39634"/>
      </a:accent2>
      <a:accent3>
        <a:srgbClr val="5C5D5C"/>
      </a:accent3>
      <a:accent4>
        <a:srgbClr val="054E96"/>
      </a:accent4>
      <a:accent5>
        <a:srgbClr val="3E3F3E"/>
      </a:accent5>
      <a:accent6>
        <a:srgbClr val="0071BC"/>
      </a:accent6>
      <a:hlink>
        <a:srgbClr val="0C71BC"/>
      </a:hlink>
      <a:folHlink>
        <a:srgbClr val="9596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Slides - left aligned">
  <a:themeElements>
    <a:clrScheme name="USDS Color Palette">
      <a:dk1>
        <a:srgbClr val="0F3D67"/>
      </a:dk1>
      <a:lt1>
        <a:srgbClr val="FFFFFF"/>
      </a:lt1>
      <a:dk2>
        <a:srgbClr val="0084CD"/>
      </a:dk2>
      <a:lt2>
        <a:srgbClr val="EBECEB"/>
      </a:lt2>
      <a:accent1>
        <a:srgbClr val="E0CC25"/>
      </a:accent1>
      <a:accent2>
        <a:srgbClr val="A39634"/>
      </a:accent2>
      <a:accent3>
        <a:srgbClr val="5C5D5C"/>
      </a:accent3>
      <a:accent4>
        <a:srgbClr val="054E96"/>
      </a:accent4>
      <a:accent5>
        <a:srgbClr val="3E3F3E"/>
      </a:accent5>
      <a:accent6>
        <a:srgbClr val="0071BC"/>
      </a:accent6>
      <a:hlink>
        <a:srgbClr val="0C71BC"/>
      </a:hlink>
      <a:folHlink>
        <a:srgbClr val="9596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ction Slide – centered">
  <a:themeElements>
    <a:clrScheme name="USDS Color Palette">
      <a:dk1>
        <a:srgbClr val="0F3D67"/>
      </a:dk1>
      <a:lt1>
        <a:srgbClr val="FFFFFF"/>
      </a:lt1>
      <a:dk2>
        <a:srgbClr val="0084CD"/>
      </a:dk2>
      <a:lt2>
        <a:srgbClr val="EBECEB"/>
      </a:lt2>
      <a:accent1>
        <a:srgbClr val="E0CC25"/>
      </a:accent1>
      <a:accent2>
        <a:srgbClr val="A39634"/>
      </a:accent2>
      <a:accent3>
        <a:srgbClr val="5C5D5C"/>
      </a:accent3>
      <a:accent4>
        <a:srgbClr val="054E96"/>
      </a:accent4>
      <a:accent5>
        <a:srgbClr val="3E3F3E"/>
      </a:accent5>
      <a:accent6>
        <a:srgbClr val="0071BC"/>
      </a:accent6>
      <a:hlink>
        <a:srgbClr val="0C71BC"/>
      </a:hlink>
      <a:folHlink>
        <a:srgbClr val="9596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slide">
  <a:themeElements>
    <a:clrScheme name="USDS Color Palette">
      <a:dk1>
        <a:srgbClr val="0F3D67"/>
      </a:dk1>
      <a:lt1>
        <a:srgbClr val="FFFFFF"/>
      </a:lt1>
      <a:dk2>
        <a:srgbClr val="0084CD"/>
      </a:dk2>
      <a:lt2>
        <a:srgbClr val="EBECEB"/>
      </a:lt2>
      <a:accent1>
        <a:srgbClr val="E0CC25"/>
      </a:accent1>
      <a:accent2>
        <a:srgbClr val="A39634"/>
      </a:accent2>
      <a:accent3>
        <a:srgbClr val="5C5D5C"/>
      </a:accent3>
      <a:accent4>
        <a:srgbClr val="054E96"/>
      </a:accent4>
      <a:accent5>
        <a:srgbClr val="3E3F3E"/>
      </a:accent5>
      <a:accent6>
        <a:srgbClr val="0071BC"/>
      </a:accent6>
      <a:hlink>
        <a:srgbClr val="0C71BC"/>
      </a:hlink>
      <a:folHlink>
        <a:srgbClr val="9596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ayout Slide 1 column">
  <a:themeElements>
    <a:clrScheme name="Custom 5">
      <a:dk1>
        <a:srgbClr val="000000"/>
      </a:dk1>
      <a:lt1>
        <a:srgbClr val="FFFFFF"/>
      </a:lt1>
      <a:dk2>
        <a:srgbClr val="0023A0"/>
      </a:dk2>
      <a:lt2>
        <a:srgbClr val="BCBCBC"/>
      </a:lt2>
      <a:accent1>
        <a:srgbClr val="667BC6"/>
      </a:accent1>
      <a:accent2>
        <a:srgbClr val="B2BDE3"/>
      </a:accent2>
      <a:accent3>
        <a:srgbClr val="FFFFFF"/>
      </a:accent3>
      <a:accent4>
        <a:srgbClr val="000000"/>
      </a:accent4>
      <a:accent5>
        <a:srgbClr val="B8BFDF"/>
      </a:accent5>
      <a:accent6>
        <a:srgbClr val="A1ABCE"/>
      </a:accent6>
      <a:hlink>
        <a:srgbClr val="173D67"/>
      </a:hlink>
      <a:folHlink>
        <a:srgbClr val="173D66"/>
      </a:folHlink>
    </a:clrScheme>
    <a:fontScheme name="Layout Slid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b="1" dirty="0" err="1">
            <a:solidFill>
              <a:srgbClr val="000000"/>
            </a:solidFill>
            <a:latin typeface="Gill Sans MT" pitchFamily="34" charset="0"/>
          </a:defRPr>
        </a:defPPr>
      </a:lstStyle>
    </a:txDef>
  </a:objectDefaults>
  <a:extraClrSchemeLst>
    <a:extraClrScheme>
      <a:clrScheme name="Layout Slide 1">
        <a:dk1>
          <a:srgbClr val="000000"/>
        </a:dk1>
        <a:lt1>
          <a:srgbClr val="FFFFFF"/>
        </a:lt1>
        <a:dk2>
          <a:srgbClr val="0023A0"/>
        </a:dk2>
        <a:lt2>
          <a:srgbClr val="B2B2B2"/>
        </a:lt2>
        <a:accent1>
          <a:srgbClr val="667BC6"/>
        </a:accent1>
        <a:accent2>
          <a:srgbClr val="B2BDE3"/>
        </a:accent2>
        <a:accent3>
          <a:srgbClr val="FFFFFF"/>
        </a:accent3>
        <a:accent4>
          <a:srgbClr val="000000"/>
        </a:accent4>
        <a:accent5>
          <a:srgbClr val="B8BFDF"/>
        </a:accent5>
        <a:accent6>
          <a:srgbClr val="A1ABCE"/>
        </a:accent6>
        <a:hlink>
          <a:srgbClr val="FFA000"/>
        </a:hlink>
        <a:folHlink>
          <a:srgbClr val="FFC666"/>
        </a:folHlink>
      </a:clrScheme>
      <a:clrMap bg1="lt1" tx1="dk1" bg2="lt2" tx2="dk2" accent1="accent1" accent2="accent2" accent3="accent3" accent4="accent4" accent5="accent5" accent6="accent6" hlink="hlink" folHlink="folHlink"/>
    </a:extraClrScheme>
    <a:extraClrScheme>
      <a:clrScheme name="Layout Slide 2">
        <a:dk1>
          <a:srgbClr val="000000"/>
        </a:dk1>
        <a:lt1>
          <a:srgbClr val="FFFFFF"/>
        </a:lt1>
        <a:dk2>
          <a:srgbClr val="0023A0"/>
        </a:dk2>
        <a:lt2>
          <a:srgbClr val="B2B2B2"/>
        </a:lt2>
        <a:accent1>
          <a:srgbClr val="70008A"/>
        </a:accent1>
        <a:accent2>
          <a:srgbClr val="B90000"/>
        </a:accent2>
        <a:accent3>
          <a:srgbClr val="FFFFFF"/>
        </a:accent3>
        <a:accent4>
          <a:srgbClr val="000000"/>
        </a:accent4>
        <a:accent5>
          <a:srgbClr val="BBAAC4"/>
        </a:accent5>
        <a:accent6>
          <a:srgbClr val="A70000"/>
        </a:accent6>
        <a:hlink>
          <a:srgbClr val="FFA000"/>
        </a:hlink>
        <a:folHlink>
          <a:srgbClr val="008746"/>
        </a:folHlink>
      </a:clrScheme>
      <a:clrMap bg1="lt1" tx1="dk1" bg2="lt2" tx2="dk2" accent1="accent1" accent2="accent2" accent3="accent3" accent4="accent4" accent5="accent5" accent6="accent6" hlink="hlink" folHlink="folHlink"/>
    </a:extraClrScheme>
    <a:extraClrScheme>
      <a:clrScheme name="Layout Slide 3">
        <a:dk1>
          <a:srgbClr val="000000"/>
        </a:dk1>
        <a:lt1>
          <a:srgbClr val="B2B2B2"/>
        </a:lt1>
        <a:dk2>
          <a:srgbClr val="0023A0"/>
        </a:dk2>
        <a:lt2>
          <a:srgbClr val="FFFFFF"/>
        </a:lt2>
        <a:accent1>
          <a:srgbClr val="70008A"/>
        </a:accent1>
        <a:accent2>
          <a:srgbClr val="B90000"/>
        </a:accent2>
        <a:accent3>
          <a:srgbClr val="D5D5D5"/>
        </a:accent3>
        <a:accent4>
          <a:srgbClr val="000000"/>
        </a:accent4>
        <a:accent5>
          <a:srgbClr val="BBAAC4"/>
        </a:accent5>
        <a:accent6>
          <a:srgbClr val="A70000"/>
        </a:accent6>
        <a:hlink>
          <a:srgbClr val="FFA000"/>
        </a:hlink>
        <a:folHlink>
          <a:srgbClr val="008746"/>
        </a:folHlink>
      </a:clrScheme>
      <a:clrMap bg1="lt1" tx1="dk1" bg2="lt2" tx2="dk2" accent1="accent1" accent2="accent2" accent3="accent3" accent4="accent4" accent5="accent5" accent6="accent6" hlink="hlink" folHlink="folHlink"/>
    </a:extraClrScheme>
    <a:extraClrScheme>
      <a:clrScheme name="Layout Slide 4">
        <a:dk1>
          <a:srgbClr val="000000"/>
        </a:dk1>
        <a:lt1>
          <a:srgbClr val="FFFFFF"/>
        </a:lt1>
        <a:dk2>
          <a:srgbClr val="0023A0"/>
        </a:dk2>
        <a:lt2>
          <a:srgbClr val="667BC6"/>
        </a:lt2>
        <a:accent1>
          <a:srgbClr val="B2BDE2"/>
        </a:accent1>
        <a:accent2>
          <a:srgbClr val="FFA000"/>
        </a:accent2>
        <a:accent3>
          <a:srgbClr val="FFFFFF"/>
        </a:accent3>
        <a:accent4>
          <a:srgbClr val="000000"/>
        </a:accent4>
        <a:accent5>
          <a:srgbClr val="D5DBEE"/>
        </a:accent5>
        <a:accent6>
          <a:srgbClr val="E79100"/>
        </a:accent6>
        <a:hlink>
          <a:srgbClr val="FFC666"/>
        </a:hlink>
        <a:folHlink>
          <a:srgbClr val="FFE3B2"/>
        </a:folHlink>
      </a:clrScheme>
      <a:clrMap bg1="lt1" tx1="dk1" bg2="lt2" tx2="dk2" accent1="accent1" accent2="accent2" accent3="accent3" accent4="accent4" accent5="accent5" accent6="accent6" hlink="hlink" folHlink="folHlink"/>
    </a:extraClrScheme>
    <a:extraClrScheme>
      <a:clrScheme name="Layout Slide 5">
        <a:dk1>
          <a:srgbClr val="000000"/>
        </a:dk1>
        <a:lt1>
          <a:srgbClr val="BCBCBC"/>
        </a:lt1>
        <a:dk2>
          <a:srgbClr val="0023A0"/>
        </a:dk2>
        <a:lt2>
          <a:srgbClr val="667BC6"/>
        </a:lt2>
        <a:accent1>
          <a:srgbClr val="B2BDE2"/>
        </a:accent1>
        <a:accent2>
          <a:srgbClr val="FFA000"/>
        </a:accent2>
        <a:accent3>
          <a:srgbClr val="DADADA"/>
        </a:accent3>
        <a:accent4>
          <a:srgbClr val="000000"/>
        </a:accent4>
        <a:accent5>
          <a:srgbClr val="D5DBEE"/>
        </a:accent5>
        <a:accent6>
          <a:srgbClr val="E79100"/>
        </a:accent6>
        <a:hlink>
          <a:srgbClr val="FFC666"/>
        </a:hlink>
        <a:folHlink>
          <a:srgbClr val="FFE3B2"/>
        </a:folHlink>
      </a:clrScheme>
      <a:clrMap bg1="lt1" tx1="dk1" bg2="lt2" tx2="dk2" accent1="accent1" accent2="accent2" accent3="accent3" accent4="accent4" accent5="accent5" accent6="accent6" hlink="hlink" folHlink="folHlink"/>
    </a:extraClrScheme>
    <a:extraClrScheme>
      <a:clrScheme name="Layout Slide 6">
        <a:dk1>
          <a:srgbClr val="000000"/>
        </a:dk1>
        <a:lt1>
          <a:srgbClr val="BCBCBC"/>
        </a:lt1>
        <a:dk2>
          <a:srgbClr val="0023A0"/>
        </a:dk2>
        <a:lt2>
          <a:srgbClr val="FFFFFF"/>
        </a:lt2>
        <a:accent1>
          <a:srgbClr val="0099CC"/>
        </a:accent1>
        <a:accent2>
          <a:srgbClr val="B90000"/>
        </a:accent2>
        <a:accent3>
          <a:srgbClr val="DADADA"/>
        </a:accent3>
        <a:accent4>
          <a:srgbClr val="000000"/>
        </a:accent4>
        <a:accent5>
          <a:srgbClr val="AACAE2"/>
        </a:accent5>
        <a:accent6>
          <a:srgbClr val="A70000"/>
        </a:accent6>
        <a:hlink>
          <a:srgbClr val="FFA000"/>
        </a:hlink>
        <a:folHlink>
          <a:srgbClr val="008746"/>
        </a:folHlink>
      </a:clrScheme>
      <a:clrMap bg1="lt1" tx1="dk1" bg2="lt2" tx2="dk2" accent1="accent1" accent2="accent2" accent3="accent3" accent4="accent4" accent5="accent5" accent6="accent6" hlink="hlink" folHlink="folHlink"/>
    </a:extraClrScheme>
    <a:extraClrScheme>
      <a:clrScheme name="Layout Slide 7">
        <a:dk1>
          <a:srgbClr val="000000"/>
        </a:dk1>
        <a:lt1>
          <a:srgbClr val="FFFFFF"/>
        </a:lt1>
        <a:dk2>
          <a:srgbClr val="0023A0"/>
        </a:dk2>
        <a:lt2>
          <a:srgbClr val="BCBCBC"/>
        </a:lt2>
        <a:accent1>
          <a:srgbClr val="0099CC"/>
        </a:accent1>
        <a:accent2>
          <a:srgbClr val="B90000"/>
        </a:accent2>
        <a:accent3>
          <a:srgbClr val="FFFFFF"/>
        </a:accent3>
        <a:accent4>
          <a:srgbClr val="000000"/>
        </a:accent4>
        <a:accent5>
          <a:srgbClr val="AACAE2"/>
        </a:accent5>
        <a:accent6>
          <a:srgbClr val="A70000"/>
        </a:accent6>
        <a:hlink>
          <a:srgbClr val="FFA000"/>
        </a:hlink>
        <a:folHlink>
          <a:srgbClr val="008746"/>
        </a:folHlink>
      </a:clrScheme>
      <a:clrMap bg1="lt1" tx1="dk1" bg2="lt2" tx2="dk2" accent1="accent1" accent2="accent2" accent3="accent3" accent4="accent4" accent5="accent5" accent6="accent6" hlink="hlink" folHlink="folHlink"/>
    </a:extraClrScheme>
    <a:extraClrScheme>
      <a:clrScheme name="Layout Slide 8">
        <a:dk1>
          <a:srgbClr val="000000"/>
        </a:dk1>
        <a:lt1>
          <a:srgbClr val="FFFFFF"/>
        </a:lt1>
        <a:dk2>
          <a:srgbClr val="0023A0"/>
        </a:dk2>
        <a:lt2>
          <a:srgbClr val="BCBCBC"/>
        </a:lt2>
        <a:accent1>
          <a:srgbClr val="667BC6"/>
        </a:accent1>
        <a:accent2>
          <a:srgbClr val="B90000"/>
        </a:accent2>
        <a:accent3>
          <a:srgbClr val="FFFFFF"/>
        </a:accent3>
        <a:accent4>
          <a:srgbClr val="000000"/>
        </a:accent4>
        <a:accent5>
          <a:srgbClr val="B8BFDF"/>
        </a:accent5>
        <a:accent6>
          <a:srgbClr val="A70000"/>
        </a:accent6>
        <a:hlink>
          <a:srgbClr val="FFA000"/>
        </a:hlink>
        <a:folHlink>
          <a:srgbClr val="008746"/>
        </a:folHlink>
      </a:clrScheme>
      <a:clrMap bg1="lt1" tx1="dk1" bg2="lt2" tx2="dk2" accent1="accent1" accent2="accent2" accent3="accent3" accent4="accent4" accent5="accent5" accent6="accent6" hlink="hlink" folHlink="folHlink"/>
    </a:extraClrScheme>
    <a:extraClrScheme>
      <a:clrScheme name="Layout Slide 9">
        <a:dk1>
          <a:srgbClr val="000000"/>
        </a:dk1>
        <a:lt1>
          <a:srgbClr val="FFFFFF"/>
        </a:lt1>
        <a:dk2>
          <a:srgbClr val="0023A0"/>
        </a:dk2>
        <a:lt2>
          <a:srgbClr val="BCBCBC"/>
        </a:lt2>
        <a:accent1>
          <a:srgbClr val="667BC6"/>
        </a:accent1>
        <a:accent2>
          <a:srgbClr val="B2BDE3"/>
        </a:accent2>
        <a:accent3>
          <a:srgbClr val="FFFFFF"/>
        </a:accent3>
        <a:accent4>
          <a:srgbClr val="000000"/>
        </a:accent4>
        <a:accent5>
          <a:srgbClr val="B8BFDF"/>
        </a:accent5>
        <a:accent6>
          <a:srgbClr val="A1ABCE"/>
        </a:accent6>
        <a:hlink>
          <a:srgbClr val="FFA000"/>
        </a:hlink>
        <a:folHlink>
          <a:srgbClr val="008746"/>
        </a:folHlink>
      </a:clrScheme>
      <a:clrMap bg1="lt1" tx1="dk1" bg2="lt2" tx2="dk2" accent1="accent1" accent2="accent2" accent3="accent3" accent4="accent4" accent5="accent5" accent6="accent6" hlink="hlink" folHlink="folHlink"/>
    </a:extraClrScheme>
    <a:extraClrScheme>
      <a:clrScheme name="Layout Slide 10">
        <a:dk1>
          <a:srgbClr val="000000"/>
        </a:dk1>
        <a:lt1>
          <a:srgbClr val="FFFFFF"/>
        </a:lt1>
        <a:dk2>
          <a:srgbClr val="0023A0"/>
        </a:dk2>
        <a:lt2>
          <a:srgbClr val="BCBCBC"/>
        </a:lt2>
        <a:accent1>
          <a:srgbClr val="667BC6"/>
        </a:accent1>
        <a:accent2>
          <a:srgbClr val="B2BDE3"/>
        </a:accent2>
        <a:accent3>
          <a:srgbClr val="FFFFFF"/>
        </a:accent3>
        <a:accent4>
          <a:srgbClr val="000000"/>
        </a:accent4>
        <a:accent5>
          <a:srgbClr val="B8BFDF"/>
        </a:accent5>
        <a:accent6>
          <a:srgbClr val="A1ABCE"/>
        </a:accent6>
        <a:hlink>
          <a:srgbClr val="FFA000"/>
        </a:hlink>
        <a:folHlink>
          <a:srgbClr val="FFC66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aster Cover Slid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Master Cover Slid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78488</TotalTime>
  <Words>4113</Words>
  <Application>Microsoft Office PowerPoint</Application>
  <PresentationFormat>On-screen Show (16:9)</PresentationFormat>
  <Paragraphs>506</Paragraphs>
  <Slides>35</Slides>
  <Notes>26</Notes>
  <HiddenSlides>1</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35</vt:i4>
      </vt:variant>
    </vt:vector>
  </HeadingPairs>
  <TitlesOfParts>
    <vt:vector size="58" baseType="lpstr">
      <vt:lpstr>Source Sans Pro</vt:lpstr>
      <vt:lpstr>Arial</vt:lpstr>
      <vt:lpstr>Merriweather</vt:lpstr>
      <vt:lpstr>System Font Regular</vt:lpstr>
      <vt:lpstr>Gill Sans MT</vt:lpstr>
      <vt:lpstr>ArialMT</vt:lpstr>
      <vt:lpstr>SourceSansPro</vt:lpstr>
      <vt:lpstr>Decimal Medium</vt:lpstr>
      <vt:lpstr>Source Sans Pro SemiBold</vt:lpstr>
      <vt:lpstr>Georgia</vt:lpstr>
      <vt:lpstr>Wingdings</vt:lpstr>
      <vt:lpstr>Courier New</vt:lpstr>
      <vt:lpstr>Calibri</vt:lpstr>
      <vt:lpstr>USDS Pwpt Theme - Interior</vt:lpstr>
      <vt:lpstr>Title slides</vt:lpstr>
      <vt:lpstr>Full Bleed Photo</vt:lpstr>
      <vt:lpstr>Section Slides - left aligned</vt:lpstr>
      <vt:lpstr>Section Slide – centered</vt:lpstr>
      <vt:lpstr>End slide</vt:lpstr>
      <vt:lpstr>Layout Slide 1 column</vt:lpstr>
      <vt:lpstr>Master Cover Slide</vt:lpstr>
      <vt:lpstr>1_Master Cover Slide</vt:lpstr>
      <vt:lpstr>1_Layout Slide 1 column</vt:lpstr>
      <vt:lpstr>National Law Enforcement  Accountability Database (NLEAD):  Handoff Document</vt:lpstr>
      <vt:lpstr>PowerPoint Presentation</vt:lpstr>
      <vt:lpstr>PowerPoint Presentation</vt:lpstr>
      <vt:lpstr>Background</vt:lpstr>
      <vt:lpstr>SCOPE OF THE WORK: Section 5 of EO 14074</vt:lpstr>
      <vt:lpstr>STAKEHOLDERS ENGAGED AND USDS STAFFING</vt:lpstr>
      <vt:lpstr>SELECTED PRESS and external inquiries</vt:lpstr>
      <vt:lpstr>LASTING TECHNICAL STRUCTURES</vt:lpstr>
      <vt:lpstr>NLEAD WINs</vt:lpstr>
      <vt:lpstr>PowerPoint Presentation</vt:lpstr>
      <vt:lpstr>The Work Ahead</vt:lpstr>
      <vt:lpstr>Consensus Next STEPS for DPC/WHCO/DOJ + USDS</vt:lpstr>
      <vt:lpstr>Integrate data, development, and design expertise directly in the DOJ OCIO and JMD TEAM TO SUSTAIN NLEAD</vt:lpstr>
      <vt:lpstr>Provide resources and support for Reporting, STAKEHOLDER ENGAGEMENT, and interagency governance</vt:lpstr>
      <vt:lpstr>Expand Role-Based access for State and Local Law Enforcement</vt:lpstr>
      <vt:lpstr>PowerPoint Presentation</vt:lpstr>
      <vt:lpstr>PowerPoint Presentation</vt:lpstr>
      <vt:lpstr>OPPORTUNITY</vt:lpstr>
      <vt:lpstr>USDS can help you build a plan for stakeholder engagement</vt:lpstr>
      <vt:lpstr>THANK YOU</vt:lpstr>
      <vt:lpstr>APPENDIX</vt:lpstr>
      <vt:lpstr>PowerPoint Presentation</vt:lpstr>
      <vt:lpstr>SOME WAYS YOU MIGHT USE THE  PARTICIPATION SPECTRUM</vt:lpstr>
      <vt:lpstr>NLEAD Data Quality Sprint Debrief and Lessons Learned  </vt:lpstr>
      <vt:lpstr>Context for Review</vt:lpstr>
      <vt:lpstr>Agency Data Preparation</vt:lpstr>
      <vt:lpstr>Agency Issues</vt:lpstr>
      <vt:lpstr>Unique Agency Solutions</vt:lpstr>
      <vt:lpstr>Data Review Utility (Future Backlog)</vt:lpstr>
      <vt:lpstr>Opportunities / Needed Clarification</vt:lpstr>
      <vt:lpstr>Suggested Areas for Clarification Continued</vt:lpstr>
      <vt:lpstr>Guidance Needed</vt:lpstr>
      <vt:lpstr>Summary and Recommendations: NLEAD &amp; Agency Lessons Learned</vt:lpstr>
      <vt:lpstr>Summary and Recommendations: NLEAD &amp; Agency Lessons Learned</vt:lpstr>
      <vt:lpstr>WHY non-federal STAKEHOLDER ENGAGEMENT IS CRITICAL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Digital Service PowerPoint</dc:title>
  <dc:subject/>
  <dc:creator>Brand Squad</dc:creator>
  <cp:keywords/>
  <dc:description/>
  <cp:lastModifiedBy>Underwood, Karin S. EOP/OMB</cp:lastModifiedBy>
  <cp:revision>1857</cp:revision>
  <cp:lastPrinted>2017-09-27T21:49:39Z</cp:lastPrinted>
  <dcterms:modified xsi:type="dcterms:W3CDTF">2024-03-05T19:20:59Z</dcterms:modified>
  <cp:category/>
</cp:coreProperties>
</file>