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4" r:id="rId2"/>
  </p:sldMasterIdLst>
  <p:notesMasterIdLst>
    <p:notesMasterId r:id="rId11"/>
  </p:notesMasterIdLst>
  <p:sldIdLst>
    <p:sldId id="265" r:id="rId3"/>
    <p:sldId id="257" r:id="rId4"/>
    <p:sldId id="258" r:id="rId5"/>
    <p:sldId id="259" r:id="rId6"/>
    <p:sldId id="260" r:id="rId7"/>
    <p:sldId id="261" r:id="rId8"/>
    <p:sldId id="263" r:id="rId9"/>
    <p:sldId id="264" r:id="rId10"/>
  </p:sldIdLst>
  <p:sldSz cx="9144000" cy="5143500" type="screen16x9"/>
  <p:notesSz cx="6858000" cy="9144000"/>
  <p:embeddedFontLst>
    <p:embeddedFont>
      <p:font typeface="Merriweather" pitchFamily="2" charset="77"/>
      <p:regular r:id="rId12"/>
      <p:bold r:id="rId13"/>
      <p:italic r:id="rId14"/>
      <p:boldItalic r:id="rId15"/>
    </p:embeddedFont>
    <p:embeddedFont>
      <p:font typeface="Source Sans Pro" panose="020B0503030403020204" pitchFamily="34" charset="0"/>
      <p:regular r:id="rId16"/>
      <p:bold r:id="rId17"/>
      <p:italic r:id="rId18"/>
      <p:boldItalic r:id="rId19"/>
    </p:embeddedFont>
    <p:embeddedFont>
      <p:font typeface="Source Sans Pro SemiBold" panose="020B0503030403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trTdVZzCSF9ziGduUZNW+gQYp/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rdan, Sara L. EOP/CEQ" initials="JSLE" lastIdx="3" clrIdx="0">
    <p:extLst>
      <p:ext uri="{19B8F6BF-5375-455C-9EA6-DF929625EA0E}">
        <p15:presenceInfo xmlns:p15="http://schemas.microsoft.com/office/powerpoint/2012/main" userId="Jordan, Sara L. EOP/CEQ" providerId="None"/>
      </p:ext>
    </p:extLst>
  </p:cmAuthor>
  <p:cmAuthor id="2" name="Solow, Corey F. EOP/CEQ" initials="SCFE" lastIdx="6" clrIdx="1">
    <p:extLst>
      <p:ext uri="{19B8F6BF-5375-455C-9EA6-DF929625EA0E}">
        <p15:presenceInfo xmlns:p15="http://schemas.microsoft.com/office/powerpoint/2012/main" userId="Solow, Corey F. EOP/CEQ" providerId="None"/>
      </p:ext>
    </p:extLst>
  </p:cmAuthor>
  <p:cmAuthor id="3" name="Microsoft Office User" initials="MOU" lastIdx="1" clrIdx="2">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42" d="100"/>
          <a:sy n="142" d="100"/>
        </p:scale>
        <p:origin x="7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10.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8.fntdata"/><Relationship Id="rId31"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font" Target="fonts/font11.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7" name="Google Shape;32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Lucas finish before 2pm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18193afe3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18193afe3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18193afe3e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g118193afe3e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fbb059e7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5" name="Google Shape;355;gfbb059e7a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18193afe3e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g118193afe3e_0_3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18193afe3e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18193afe3e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with subtitle - blue">
  <p:cSld name="Title Slide with subtitle - blue">
    <p:spTree>
      <p:nvGrpSpPr>
        <p:cNvPr id="1" name="Shape 7"/>
        <p:cNvGrpSpPr/>
        <p:nvPr/>
      </p:nvGrpSpPr>
      <p:grpSpPr>
        <a:xfrm>
          <a:off x="0" y="0"/>
          <a:ext cx="0" cy="0"/>
          <a:chOff x="0" y="0"/>
          <a:chExt cx="0" cy="0"/>
        </a:xfrm>
      </p:grpSpPr>
      <p:sp>
        <p:nvSpPr>
          <p:cNvPr id="8" name="Google Shape;8;p11"/>
          <p:cNvSpPr txBox="1">
            <a:spLocks noGrp="1"/>
          </p:cNvSpPr>
          <p:nvPr>
            <p:ph type="title"/>
          </p:nvPr>
        </p:nvSpPr>
        <p:spPr>
          <a:xfrm>
            <a:off x="1124607" y="2564940"/>
            <a:ext cx="6894786" cy="993775"/>
          </a:xfrm>
          <a:prstGeom prst="rect">
            <a:avLst/>
          </a:prstGeom>
          <a:noFill/>
          <a:ln>
            <a:noFill/>
          </a:ln>
        </p:spPr>
        <p:txBody>
          <a:bodyPr spcFirstLastPara="1" wrap="square" lIns="91425" tIns="45700" rIns="91425" bIns="45700" anchor="b" anchorCtr="0">
            <a:normAutofit/>
          </a:bodyPr>
          <a:lstStyle>
            <a:lvl1pPr lvl="0" algn="ctr">
              <a:lnSpc>
                <a:spcPct val="110000"/>
              </a:lnSpc>
              <a:spcBef>
                <a:spcPts val="0"/>
              </a:spcBef>
              <a:spcAft>
                <a:spcPts val="0"/>
              </a:spcAft>
              <a:buClr>
                <a:schemeClr val="lt1"/>
              </a:buClr>
              <a:buSzPts val="3600"/>
              <a:buFont typeface="Merriweather"/>
              <a:buNone/>
              <a:defRPr u="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 name="Google Shape;9;p11"/>
          <p:cNvSpPr txBox="1">
            <a:spLocks noGrp="1"/>
          </p:cNvSpPr>
          <p:nvPr>
            <p:ph type="subTitle" idx="1"/>
          </p:nvPr>
        </p:nvSpPr>
        <p:spPr>
          <a:xfrm>
            <a:off x="1119352" y="3648831"/>
            <a:ext cx="6905296" cy="463306"/>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2000"/>
              <a:buFont typeface="Source Sans Pro"/>
              <a:buNone/>
              <a:defRPr sz="2000" b="1" i="0" u="none" strike="noStrike" cap="none">
                <a:solidFill>
                  <a:schemeClr val="dk1"/>
                </a:solidFill>
                <a:latin typeface="Source Sans Pro"/>
                <a:ea typeface="Source Sans Pro"/>
                <a:cs typeface="Source Sans Pro"/>
                <a:sym typeface="Source Sans Pro"/>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 name="Google Shape;10;p11"/>
          <p:cNvSpPr txBox="1">
            <a:spLocks noGrp="1"/>
          </p:cNvSpPr>
          <p:nvPr>
            <p:ph type="body" idx="2"/>
          </p:nvPr>
        </p:nvSpPr>
        <p:spPr>
          <a:xfrm>
            <a:off x="995363" y="4394238"/>
            <a:ext cx="7153275" cy="3667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lt1"/>
              </a:buClr>
              <a:buSzPts val="1200"/>
              <a:buFont typeface="Source Sans Pro"/>
              <a:buNone/>
              <a:defRPr sz="1200" b="0" i="0" u="none" strike="noStrike" cap="none">
                <a:solidFill>
                  <a:schemeClr val="lt1"/>
                </a:solidFill>
                <a:latin typeface="Source Sans Pro"/>
                <a:ea typeface="Source Sans Pro"/>
                <a:cs typeface="Source Sans Pro"/>
                <a:sym typeface="Source Sans Pro"/>
              </a:defRPr>
            </a:lvl1pPr>
            <a:lvl2pPr marL="914400" marR="0" lvl="1" indent="-228600" algn="l" rtl="0">
              <a:lnSpc>
                <a:spcPct val="100000"/>
              </a:lnSpc>
              <a:spcBef>
                <a:spcPts val="0"/>
              </a:spcBef>
              <a:spcAft>
                <a:spcPts val="0"/>
              </a:spcAft>
              <a:buClr>
                <a:schemeClr val="lt1"/>
              </a:buClr>
              <a:buSzPts val="1200"/>
              <a:buFont typeface="Source Sans Pro"/>
              <a:buNone/>
              <a:defRPr sz="1200" b="0" i="0" u="none" strike="noStrike" cap="none">
                <a:solidFill>
                  <a:schemeClr val="lt1"/>
                </a:solidFill>
                <a:latin typeface="Source Sans Pro"/>
                <a:ea typeface="Source Sans Pro"/>
                <a:cs typeface="Source Sans Pro"/>
                <a:sym typeface="Source Sans Pro"/>
              </a:defRPr>
            </a:lvl2pPr>
            <a:lvl3pPr marL="1371600" marR="0" lvl="2" indent="-228600" algn="l" rtl="0">
              <a:lnSpc>
                <a:spcPct val="100000"/>
              </a:lnSpc>
              <a:spcBef>
                <a:spcPts val="0"/>
              </a:spcBef>
              <a:spcAft>
                <a:spcPts val="0"/>
              </a:spcAft>
              <a:buClr>
                <a:schemeClr val="lt1"/>
              </a:buClr>
              <a:buSzPts val="1200"/>
              <a:buFont typeface="Source Sans Pro"/>
              <a:buNone/>
              <a:defRPr sz="1200" b="0" i="0" u="none" strike="noStrike" cap="none">
                <a:solidFill>
                  <a:schemeClr val="lt1"/>
                </a:solidFill>
                <a:latin typeface="Source Sans Pro"/>
                <a:ea typeface="Source Sans Pro"/>
                <a:cs typeface="Source Sans Pro"/>
                <a:sym typeface="Source Sans Pro"/>
              </a:defRPr>
            </a:lvl3pPr>
            <a:lvl4pPr marL="1828800" marR="0" lvl="3" indent="-228600" algn="l" rtl="0">
              <a:lnSpc>
                <a:spcPct val="100000"/>
              </a:lnSpc>
              <a:spcBef>
                <a:spcPts val="0"/>
              </a:spcBef>
              <a:spcAft>
                <a:spcPts val="0"/>
              </a:spcAft>
              <a:buClr>
                <a:schemeClr val="lt1"/>
              </a:buClr>
              <a:buSzPts val="1200"/>
              <a:buFont typeface="Source Sans Pro"/>
              <a:buNone/>
              <a:defRPr sz="1200" b="0" i="0" u="none" strike="noStrike" cap="none">
                <a:solidFill>
                  <a:schemeClr val="lt1"/>
                </a:solidFill>
                <a:latin typeface="Source Sans Pro"/>
                <a:ea typeface="Source Sans Pro"/>
                <a:cs typeface="Source Sans Pro"/>
                <a:sym typeface="Source Sans Pro"/>
              </a:defRPr>
            </a:lvl4pPr>
            <a:lvl5pPr marL="2286000" marR="0" lvl="4" indent="-228600" algn="l" rtl="0">
              <a:lnSpc>
                <a:spcPct val="100000"/>
              </a:lnSpc>
              <a:spcBef>
                <a:spcPts val="0"/>
              </a:spcBef>
              <a:spcAft>
                <a:spcPts val="0"/>
              </a:spcAft>
              <a:buClr>
                <a:schemeClr val="lt1"/>
              </a:buClr>
              <a:buSzPts val="1200"/>
              <a:buFont typeface="Source Sans Pro"/>
              <a:buNone/>
              <a:defRPr sz="1200" b="0" i="0" u="none" strike="noStrike" cap="none">
                <a:solidFill>
                  <a:schemeClr val="lt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1" name="Google Shape;11;p11"/>
          <p:cNvPicPr preferRelativeResize="0"/>
          <p:nvPr/>
        </p:nvPicPr>
        <p:blipFill rotWithShape="1">
          <a:blip r:embed="rId2">
            <a:alphaModFix/>
          </a:blip>
          <a:srcRect/>
          <a:stretch/>
        </p:blipFill>
        <p:spPr>
          <a:xfrm>
            <a:off x="4463645" y="735713"/>
            <a:ext cx="1546746" cy="1082722"/>
          </a:xfrm>
          <a:prstGeom prst="rect">
            <a:avLst/>
          </a:prstGeom>
          <a:noFill/>
          <a:ln>
            <a:noFill/>
          </a:ln>
        </p:spPr>
      </p:pic>
      <p:pic>
        <p:nvPicPr>
          <p:cNvPr id="12" name="Google Shape;12;p11" descr="Logo&#10;&#10;Description automatically generated"/>
          <p:cNvPicPr preferRelativeResize="0"/>
          <p:nvPr/>
        </p:nvPicPr>
        <p:blipFill rotWithShape="1">
          <a:blip r:embed="rId3">
            <a:alphaModFix/>
          </a:blip>
          <a:srcRect/>
          <a:stretch/>
        </p:blipFill>
        <p:spPr>
          <a:xfrm>
            <a:off x="2881399" y="659848"/>
            <a:ext cx="1158587" cy="1158587"/>
          </a:xfrm>
          <a:prstGeom prst="rect">
            <a:avLst/>
          </a:prstGeom>
          <a:noFill/>
          <a:ln>
            <a:noFill/>
          </a:ln>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hoto left, text right">
  <p:cSld name="Photo left, text right">
    <p:spTree>
      <p:nvGrpSpPr>
        <p:cNvPr id="1" name="Shape 50"/>
        <p:cNvGrpSpPr/>
        <p:nvPr/>
      </p:nvGrpSpPr>
      <p:grpSpPr>
        <a:xfrm>
          <a:off x="0" y="0"/>
          <a:ext cx="0" cy="0"/>
          <a:chOff x="0" y="0"/>
          <a:chExt cx="0" cy="0"/>
        </a:xfrm>
      </p:grpSpPr>
      <p:sp>
        <p:nvSpPr>
          <p:cNvPr id="51" name="Google Shape;51;p21"/>
          <p:cNvSpPr>
            <a:spLocks noGrp="1"/>
          </p:cNvSpPr>
          <p:nvPr>
            <p:ph type="pic" idx="2"/>
          </p:nvPr>
        </p:nvSpPr>
        <p:spPr>
          <a:xfrm>
            <a:off x="495300" y="1040416"/>
            <a:ext cx="4869902" cy="3105916"/>
          </a:xfrm>
          <a:prstGeom prst="rect">
            <a:avLst/>
          </a:prstGeom>
          <a:noFill/>
          <a:ln>
            <a:noFill/>
          </a:ln>
        </p:spPr>
      </p:sp>
      <p:sp>
        <p:nvSpPr>
          <p:cNvPr id="52" name="Google Shape;52;p21"/>
          <p:cNvSpPr txBox="1">
            <a:spLocks noGrp="1"/>
          </p:cNvSpPr>
          <p:nvPr>
            <p:ph type="body" idx="1"/>
          </p:nvPr>
        </p:nvSpPr>
        <p:spPr>
          <a:xfrm>
            <a:off x="5640506" y="1040416"/>
            <a:ext cx="2873266" cy="3105916"/>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10000"/>
              </a:lnSpc>
              <a:spcBef>
                <a:spcPts val="1000"/>
              </a:spcBef>
              <a:spcAft>
                <a:spcPts val="0"/>
              </a:spcAft>
              <a:buClr>
                <a:schemeClr val="dk1"/>
              </a:buClr>
              <a:buSzPts val="2100"/>
              <a:buFont typeface="Arial"/>
              <a:buNone/>
              <a:defRPr sz="2100" b="0" i="0" u="none" strike="noStrike" cap="none">
                <a:solidFill>
                  <a:schemeClr val="dk2"/>
                </a:solidFill>
                <a:latin typeface="Merriweather"/>
                <a:ea typeface="Merriweather"/>
                <a:cs typeface="Merriweather"/>
                <a:sym typeface="Merriweather"/>
              </a:defRPr>
            </a:lvl1pPr>
            <a:lvl2pPr marL="914400" marR="0" lvl="1" indent="-374650" algn="l" rtl="0">
              <a:lnSpc>
                <a:spcPct val="110000"/>
              </a:lnSpc>
              <a:spcBef>
                <a:spcPts val="500"/>
              </a:spcBef>
              <a:spcAft>
                <a:spcPts val="0"/>
              </a:spcAft>
              <a:buClr>
                <a:schemeClr val="dk1"/>
              </a:buClr>
              <a:buSzPts val="2300"/>
              <a:buFont typeface="Courier New"/>
              <a:buChar char="o"/>
              <a:defRPr sz="2300" b="0" i="0" u="none" strike="noStrike" cap="none">
                <a:solidFill>
                  <a:schemeClr val="accent6"/>
                </a:solidFill>
                <a:latin typeface="Merriweather"/>
                <a:ea typeface="Merriweather"/>
                <a:cs typeface="Merriweather"/>
                <a:sym typeface="Merriweather"/>
              </a:defRPr>
            </a:lvl2pPr>
            <a:lvl3pPr marL="1371600" marR="0" lvl="2" indent="-374650" algn="l" rtl="0">
              <a:lnSpc>
                <a:spcPct val="110000"/>
              </a:lnSpc>
              <a:spcBef>
                <a:spcPts val="500"/>
              </a:spcBef>
              <a:spcAft>
                <a:spcPts val="0"/>
              </a:spcAft>
              <a:buClr>
                <a:schemeClr val="dk1"/>
              </a:buClr>
              <a:buSzPts val="2300"/>
              <a:buFont typeface="Arial"/>
              <a:buChar char="•"/>
              <a:defRPr sz="2300" b="0" i="0" u="none" strike="noStrike" cap="none">
                <a:solidFill>
                  <a:schemeClr val="accent6"/>
                </a:solidFill>
                <a:latin typeface="Merriweather"/>
                <a:ea typeface="Merriweather"/>
                <a:cs typeface="Merriweather"/>
                <a:sym typeface="Merriweather"/>
              </a:defRPr>
            </a:lvl3pPr>
            <a:lvl4pPr marL="1828800" marR="0" lvl="3" indent="-374650" algn="l" rtl="0">
              <a:lnSpc>
                <a:spcPct val="110000"/>
              </a:lnSpc>
              <a:spcBef>
                <a:spcPts val="500"/>
              </a:spcBef>
              <a:spcAft>
                <a:spcPts val="0"/>
              </a:spcAft>
              <a:buClr>
                <a:schemeClr val="dk1"/>
              </a:buClr>
              <a:buSzPts val="2300"/>
              <a:buFont typeface="Arial"/>
              <a:buChar char="•"/>
              <a:defRPr sz="2300" b="0" i="0" u="none" strike="noStrike" cap="none">
                <a:solidFill>
                  <a:schemeClr val="accent6"/>
                </a:solidFill>
                <a:latin typeface="Merriweather"/>
                <a:ea typeface="Merriweather"/>
                <a:cs typeface="Merriweather"/>
                <a:sym typeface="Merriweather"/>
              </a:defRPr>
            </a:lvl4pPr>
            <a:lvl5pPr marL="2286000" marR="0" lvl="4" indent="-374650" algn="l" rtl="0">
              <a:lnSpc>
                <a:spcPct val="110000"/>
              </a:lnSpc>
              <a:spcBef>
                <a:spcPts val="500"/>
              </a:spcBef>
              <a:spcAft>
                <a:spcPts val="0"/>
              </a:spcAft>
              <a:buClr>
                <a:schemeClr val="dk1"/>
              </a:buClr>
              <a:buSzPts val="2300"/>
              <a:buFont typeface="Arial"/>
              <a:buChar char="•"/>
              <a:defRPr sz="23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 name="Google Shape;53;p21"/>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Photos with title">
  <p:cSld name="2 Photos with title">
    <p:spTree>
      <p:nvGrpSpPr>
        <p:cNvPr id="1" name="Shape 54"/>
        <p:cNvGrpSpPr/>
        <p:nvPr/>
      </p:nvGrpSpPr>
      <p:grpSpPr>
        <a:xfrm>
          <a:off x="0" y="0"/>
          <a:ext cx="0" cy="0"/>
          <a:chOff x="0" y="0"/>
          <a:chExt cx="0" cy="0"/>
        </a:xfrm>
      </p:grpSpPr>
      <p:sp>
        <p:nvSpPr>
          <p:cNvPr id="55" name="Google Shape;55;p22"/>
          <p:cNvSpPr>
            <a:spLocks noGrp="1"/>
          </p:cNvSpPr>
          <p:nvPr>
            <p:ph type="pic" idx="2"/>
          </p:nvPr>
        </p:nvSpPr>
        <p:spPr>
          <a:xfrm>
            <a:off x="342900" y="940676"/>
            <a:ext cx="4123997" cy="3650374"/>
          </a:xfrm>
          <a:prstGeom prst="rect">
            <a:avLst/>
          </a:prstGeom>
          <a:noFill/>
          <a:ln w="9525" cap="flat" cmpd="sng">
            <a:solidFill>
              <a:srgbClr val="BFBFBF"/>
            </a:solidFill>
            <a:prstDash val="solid"/>
            <a:round/>
            <a:headEnd type="none" w="sm" len="sm"/>
            <a:tailEnd type="none" w="sm" len="sm"/>
          </a:ln>
        </p:spPr>
      </p:sp>
      <p:sp>
        <p:nvSpPr>
          <p:cNvPr id="56" name="Google Shape;56;p22"/>
          <p:cNvSpPr>
            <a:spLocks noGrp="1"/>
          </p:cNvSpPr>
          <p:nvPr>
            <p:ph type="pic" idx="3"/>
          </p:nvPr>
        </p:nvSpPr>
        <p:spPr>
          <a:xfrm>
            <a:off x="4677103" y="940676"/>
            <a:ext cx="4123997" cy="3650374"/>
          </a:xfrm>
          <a:prstGeom prst="rect">
            <a:avLst/>
          </a:prstGeom>
          <a:noFill/>
          <a:ln w="9525" cap="flat" cmpd="sng">
            <a:solidFill>
              <a:srgbClr val="BFBFBF"/>
            </a:solidFill>
            <a:prstDash val="solid"/>
            <a:round/>
            <a:headEnd type="none" w="sm" len="sm"/>
            <a:tailEnd type="none" w="sm" len="sm"/>
          </a:ln>
        </p:spPr>
      </p:sp>
      <p:sp>
        <p:nvSpPr>
          <p:cNvPr id="57" name="Google Shape;57;p22"/>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 Photos w/ Captions">
  <p:cSld name="2 Photos w/ Captions">
    <p:spTree>
      <p:nvGrpSpPr>
        <p:cNvPr id="1" name="Shape 58"/>
        <p:cNvGrpSpPr/>
        <p:nvPr/>
      </p:nvGrpSpPr>
      <p:grpSpPr>
        <a:xfrm>
          <a:off x="0" y="0"/>
          <a:ext cx="0" cy="0"/>
          <a:chOff x="0" y="0"/>
          <a:chExt cx="0" cy="0"/>
        </a:xfrm>
      </p:grpSpPr>
      <p:sp>
        <p:nvSpPr>
          <p:cNvPr id="59" name="Google Shape;59;p23"/>
          <p:cNvSpPr>
            <a:spLocks noGrp="1"/>
          </p:cNvSpPr>
          <p:nvPr>
            <p:ph type="pic" idx="2"/>
          </p:nvPr>
        </p:nvSpPr>
        <p:spPr>
          <a:xfrm>
            <a:off x="342900" y="940675"/>
            <a:ext cx="4123997" cy="3179379"/>
          </a:xfrm>
          <a:prstGeom prst="rect">
            <a:avLst/>
          </a:prstGeom>
          <a:noFill/>
          <a:ln w="9525" cap="flat" cmpd="sng">
            <a:solidFill>
              <a:srgbClr val="BFBFBF"/>
            </a:solidFill>
            <a:prstDash val="solid"/>
            <a:round/>
            <a:headEnd type="none" w="sm" len="sm"/>
            <a:tailEnd type="none" w="sm" len="sm"/>
          </a:ln>
        </p:spPr>
      </p:sp>
      <p:sp>
        <p:nvSpPr>
          <p:cNvPr id="60" name="Google Shape;60;p23"/>
          <p:cNvSpPr>
            <a:spLocks noGrp="1"/>
          </p:cNvSpPr>
          <p:nvPr>
            <p:ph type="pic" idx="3"/>
          </p:nvPr>
        </p:nvSpPr>
        <p:spPr>
          <a:xfrm>
            <a:off x="4677103" y="940675"/>
            <a:ext cx="4123997" cy="3179379"/>
          </a:xfrm>
          <a:prstGeom prst="rect">
            <a:avLst/>
          </a:prstGeom>
          <a:noFill/>
          <a:ln w="9525" cap="flat" cmpd="sng">
            <a:solidFill>
              <a:srgbClr val="BFBFBF"/>
            </a:solidFill>
            <a:prstDash val="solid"/>
            <a:round/>
            <a:headEnd type="none" w="sm" len="sm"/>
            <a:tailEnd type="none" w="sm" len="sm"/>
          </a:ln>
        </p:spPr>
      </p:sp>
      <p:sp>
        <p:nvSpPr>
          <p:cNvPr id="61" name="Google Shape;61;p23"/>
          <p:cNvSpPr txBox="1">
            <a:spLocks noGrp="1"/>
          </p:cNvSpPr>
          <p:nvPr>
            <p:ph type="body" idx="1"/>
          </p:nvPr>
        </p:nvSpPr>
        <p:spPr>
          <a:xfrm>
            <a:off x="342900" y="4119397"/>
            <a:ext cx="3735114" cy="657555"/>
          </a:xfrm>
          <a:prstGeom prst="rect">
            <a:avLst/>
          </a:prstGeom>
          <a:noFill/>
          <a:ln>
            <a:noFill/>
          </a:ln>
        </p:spPr>
        <p:txBody>
          <a:bodyPr spcFirstLastPara="1" wrap="square" lIns="0" tIns="45700" rIns="0" bIns="45700" anchor="t" anchorCtr="0">
            <a:normAutofit/>
          </a:bodyPr>
          <a:lstStyle>
            <a:lvl1pPr marL="457200" marR="0" lvl="0" indent="-228600" algn="l" rtl="0">
              <a:lnSpc>
                <a:spcPct val="120000"/>
              </a:lnSpc>
              <a:spcBef>
                <a:spcPts val="1000"/>
              </a:spcBef>
              <a:spcAft>
                <a:spcPts val="0"/>
              </a:spcAft>
              <a:buClr>
                <a:schemeClr val="dk1"/>
              </a:buClr>
              <a:buSzPts val="1500"/>
              <a:buFont typeface="Arial"/>
              <a:buNone/>
              <a:defRPr sz="1500" b="1" i="0" u="none" strike="noStrike" cap="none">
                <a:solidFill>
                  <a:schemeClr val="accent6"/>
                </a:solidFill>
                <a:latin typeface="Source Sans Pro SemiBold"/>
                <a:ea typeface="Source Sans Pro SemiBold"/>
                <a:cs typeface="Source Sans Pro SemiBold"/>
                <a:sym typeface="Source Sans Pro SemiBold"/>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 name="Google Shape;62;p23"/>
          <p:cNvSpPr txBox="1">
            <a:spLocks noGrp="1"/>
          </p:cNvSpPr>
          <p:nvPr>
            <p:ph type="body" idx="4"/>
          </p:nvPr>
        </p:nvSpPr>
        <p:spPr>
          <a:xfrm>
            <a:off x="4672832" y="4119397"/>
            <a:ext cx="3514725" cy="657555"/>
          </a:xfrm>
          <a:prstGeom prst="rect">
            <a:avLst/>
          </a:prstGeom>
          <a:noFill/>
          <a:ln>
            <a:noFill/>
          </a:ln>
        </p:spPr>
        <p:txBody>
          <a:bodyPr spcFirstLastPara="1" wrap="square" lIns="0" tIns="45700" rIns="0" bIns="45700" anchor="t" anchorCtr="0">
            <a:normAutofit/>
          </a:bodyPr>
          <a:lstStyle>
            <a:lvl1pPr marL="457200" marR="0" lvl="0" indent="-228600" algn="l" rtl="0">
              <a:lnSpc>
                <a:spcPct val="120000"/>
              </a:lnSpc>
              <a:spcBef>
                <a:spcPts val="1000"/>
              </a:spcBef>
              <a:spcAft>
                <a:spcPts val="0"/>
              </a:spcAft>
              <a:buClr>
                <a:schemeClr val="dk1"/>
              </a:buClr>
              <a:buSzPts val="1500"/>
              <a:buFont typeface="Arial"/>
              <a:buNone/>
              <a:defRPr sz="1500" b="1" i="0" u="none" strike="noStrike" cap="none">
                <a:solidFill>
                  <a:schemeClr val="accent6"/>
                </a:solidFill>
                <a:latin typeface="Source Sans Pro SemiBold"/>
                <a:ea typeface="Source Sans Pro SemiBold"/>
                <a:cs typeface="Source Sans Pro SemiBold"/>
                <a:sym typeface="Source Sans Pro SemiBold"/>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3" name="Google Shape;63;p23"/>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Circular Photos w/ Captions">
  <p:cSld name="3 Circular Photos w/ Captions">
    <p:spTree>
      <p:nvGrpSpPr>
        <p:cNvPr id="1" name="Shape 64"/>
        <p:cNvGrpSpPr/>
        <p:nvPr/>
      </p:nvGrpSpPr>
      <p:grpSpPr>
        <a:xfrm>
          <a:off x="0" y="0"/>
          <a:ext cx="0" cy="0"/>
          <a:chOff x="0" y="0"/>
          <a:chExt cx="0" cy="0"/>
        </a:xfrm>
      </p:grpSpPr>
      <p:sp>
        <p:nvSpPr>
          <p:cNvPr id="65" name="Google Shape;65;p24"/>
          <p:cNvSpPr>
            <a:spLocks noGrp="1"/>
          </p:cNvSpPr>
          <p:nvPr>
            <p:ph type="pic" idx="2"/>
          </p:nvPr>
        </p:nvSpPr>
        <p:spPr>
          <a:xfrm>
            <a:off x="1021487" y="1416195"/>
            <a:ext cx="1892300" cy="1893887"/>
          </a:xfrm>
          <a:prstGeom prst="ellipse">
            <a:avLst/>
          </a:prstGeom>
          <a:solidFill>
            <a:srgbClr val="F2F2F2"/>
          </a:solidFill>
          <a:ln>
            <a:noFill/>
          </a:ln>
        </p:spPr>
      </p:sp>
      <p:sp>
        <p:nvSpPr>
          <p:cNvPr id="66" name="Google Shape;66;p24"/>
          <p:cNvSpPr>
            <a:spLocks noGrp="1"/>
          </p:cNvSpPr>
          <p:nvPr>
            <p:ph type="pic" idx="3"/>
          </p:nvPr>
        </p:nvSpPr>
        <p:spPr>
          <a:xfrm>
            <a:off x="3625850" y="1416195"/>
            <a:ext cx="1892300" cy="1893887"/>
          </a:xfrm>
          <a:prstGeom prst="ellipse">
            <a:avLst/>
          </a:prstGeom>
          <a:solidFill>
            <a:srgbClr val="F2F2F2"/>
          </a:solidFill>
          <a:ln>
            <a:noFill/>
          </a:ln>
        </p:spPr>
      </p:sp>
      <p:sp>
        <p:nvSpPr>
          <p:cNvPr id="67" name="Google Shape;67;p24"/>
          <p:cNvSpPr>
            <a:spLocks noGrp="1"/>
          </p:cNvSpPr>
          <p:nvPr>
            <p:ph type="pic" idx="4"/>
          </p:nvPr>
        </p:nvSpPr>
        <p:spPr>
          <a:xfrm>
            <a:off x="6234546" y="1416195"/>
            <a:ext cx="1892300" cy="1893887"/>
          </a:xfrm>
          <a:prstGeom prst="ellipse">
            <a:avLst/>
          </a:prstGeom>
          <a:solidFill>
            <a:srgbClr val="F2F2F2"/>
          </a:solidFill>
          <a:ln>
            <a:noFill/>
          </a:ln>
        </p:spPr>
      </p:sp>
      <p:sp>
        <p:nvSpPr>
          <p:cNvPr id="68" name="Google Shape;68;p24"/>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body" idx="1"/>
          </p:nvPr>
        </p:nvSpPr>
        <p:spPr>
          <a:xfrm>
            <a:off x="709476" y="3485842"/>
            <a:ext cx="2527014"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800"/>
              <a:buFont typeface="Arial"/>
              <a:buNone/>
              <a:defRPr sz="1800" b="1"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 name="Google Shape;70;p24"/>
          <p:cNvSpPr txBox="1">
            <a:spLocks noGrp="1"/>
          </p:cNvSpPr>
          <p:nvPr>
            <p:ph type="body" idx="5"/>
          </p:nvPr>
        </p:nvSpPr>
        <p:spPr>
          <a:xfrm>
            <a:off x="709476" y="3836571"/>
            <a:ext cx="2527014"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400"/>
              <a:buFont typeface="Arial"/>
              <a:buNone/>
              <a:defRPr sz="1400" b="0"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 name="Google Shape;71;p24"/>
          <p:cNvSpPr txBox="1">
            <a:spLocks noGrp="1"/>
          </p:cNvSpPr>
          <p:nvPr>
            <p:ph type="body" idx="6"/>
          </p:nvPr>
        </p:nvSpPr>
        <p:spPr>
          <a:xfrm>
            <a:off x="3339941" y="3485842"/>
            <a:ext cx="2527014"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800"/>
              <a:buFont typeface="Arial"/>
              <a:buNone/>
              <a:defRPr sz="1800" b="1"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 name="Google Shape;72;p24"/>
          <p:cNvSpPr txBox="1">
            <a:spLocks noGrp="1"/>
          </p:cNvSpPr>
          <p:nvPr>
            <p:ph type="body" idx="7"/>
          </p:nvPr>
        </p:nvSpPr>
        <p:spPr>
          <a:xfrm>
            <a:off x="3339941" y="3836571"/>
            <a:ext cx="2527014"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400"/>
              <a:buFont typeface="Arial"/>
              <a:buNone/>
              <a:defRPr sz="1400" b="0"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 name="Google Shape;73;p24"/>
          <p:cNvSpPr txBox="1">
            <a:spLocks noGrp="1"/>
          </p:cNvSpPr>
          <p:nvPr>
            <p:ph type="body" idx="8"/>
          </p:nvPr>
        </p:nvSpPr>
        <p:spPr>
          <a:xfrm>
            <a:off x="5957880" y="3485842"/>
            <a:ext cx="2527014"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800"/>
              <a:buFont typeface="Arial"/>
              <a:buNone/>
              <a:defRPr sz="1800" b="1"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4"/>
          <p:cNvSpPr txBox="1">
            <a:spLocks noGrp="1"/>
          </p:cNvSpPr>
          <p:nvPr>
            <p:ph type="body" idx="9"/>
          </p:nvPr>
        </p:nvSpPr>
        <p:spPr>
          <a:xfrm>
            <a:off x="5957880" y="3836571"/>
            <a:ext cx="2527014"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400"/>
              <a:buFont typeface="Arial"/>
              <a:buNone/>
              <a:defRPr sz="1400" b="0"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 Circular Photos w/ Captions">
  <p:cSld name="4 Circular Photos w/ Captions">
    <p:spTree>
      <p:nvGrpSpPr>
        <p:cNvPr id="1" name="Shape 75"/>
        <p:cNvGrpSpPr/>
        <p:nvPr/>
      </p:nvGrpSpPr>
      <p:grpSpPr>
        <a:xfrm>
          <a:off x="0" y="0"/>
          <a:ext cx="0" cy="0"/>
          <a:chOff x="0" y="0"/>
          <a:chExt cx="0" cy="0"/>
        </a:xfrm>
      </p:grpSpPr>
      <p:sp>
        <p:nvSpPr>
          <p:cNvPr id="76" name="Google Shape;76;p25"/>
          <p:cNvSpPr>
            <a:spLocks noGrp="1"/>
          </p:cNvSpPr>
          <p:nvPr>
            <p:ph type="pic" idx="2"/>
          </p:nvPr>
        </p:nvSpPr>
        <p:spPr>
          <a:xfrm>
            <a:off x="709476" y="1569976"/>
            <a:ext cx="1608979" cy="1610328"/>
          </a:xfrm>
          <a:prstGeom prst="ellipse">
            <a:avLst/>
          </a:prstGeom>
          <a:solidFill>
            <a:srgbClr val="F2F2F2"/>
          </a:solidFill>
          <a:ln>
            <a:noFill/>
          </a:ln>
        </p:spPr>
      </p:sp>
      <p:sp>
        <p:nvSpPr>
          <p:cNvPr id="77" name="Google Shape;77;p25"/>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5"/>
          <p:cNvSpPr txBox="1">
            <a:spLocks noGrp="1"/>
          </p:cNvSpPr>
          <p:nvPr>
            <p:ph type="body" idx="1"/>
          </p:nvPr>
        </p:nvSpPr>
        <p:spPr>
          <a:xfrm>
            <a:off x="610408" y="3373108"/>
            <a:ext cx="1845834" cy="424299"/>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600"/>
              <a:buFont typeface="Arial"/>
              <a:buNone/>
              <a:defRPr sz="1600" b="1"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9" name="Google Shape;79;p25"/>
          <p:cNvSpPr txBox="1">
            <a:spLocks noGrp="1"/>
          </p:cNvSpPr>
          <p:nvPr>
            <p:ph type="body" idx="3"/>
          </p:nvPr>
        </p:nvSpPr>
        <p:spPr>
          <a:xfrm>
            <a:off x="610408" y="3686259"/>
            <a:ext cx="1845834" cy="424299"/>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400"/>
              <a:buFont typeface="Arial"/>
              <a:buNone/>
              <a:defRPr sz="1400" b="0"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0" name="Google Shape;80;p25"/>
          <p:cNvSpPr>
            <a:spLocks noGrp="1"/>
          </p:cNvSpPr>
          <p:nvPr>
            <p:ph type="pic" idx="4"/>
          </p:nvPr>
        </p:nvSpPr>
        <p:spPr>
          <a:xfrm>
            <a:off x="2705290" y="1569976"/>
            <a:ext cx="1608979" cy="1610328"/>
          </a:xfrm>
          <a:prstGeom prst="ellipse">
            <a:avLst/>
          </a:prstGeom>
          <a:solidFill>
            <a:srgbClr val="F2F2F2"/>
          </a:solidFill>
          <a:ln>
            <a:noFill/>
          </a:ln>
        </p:spPr>
      </p:sp>
      <p:sp>
        <p:nvSpPr>
          <p:cNvPr id="81" name="Google Shape;81;p25"/>
          <p:cNvSpPr>
            <a:spLocks noGrp="1"/>
          </p:cNvSpPr>
          <p:nvPr>
            <p:ph type="pic" idx="5"/>
          </p:nvPr>
        </p:nvSpPr>
        <p:spPr>
          <a:xfrm>
            <a:off x="4701104" y="1569976"/>
            <a:ext cx="1608979" cy="1610328"/>
          </a:xfrm>
          <a:prstGeom prst="ellipse">
            <a:avLst/>
          </a:prstGeom>
          <a:solidFill>
            <a:srgbClr val="F2F2F2"/>
          </a:solidFill>
          <a:ln>
            <a:noFill/>
          </a:ln>
        </p:spPr>
      </p:sp>
      <p:sp>
        <p:nvSpPr>
          <p:cNvPr id="82" name="Google Shape;82;p25"/>
          <p:cNvSpPr>
            <a:spLocks noGrp="1"/>
          </p:cNvSpPr>
          <p:nvPr>
            <p:ph type="pic" idx="6"/>
          </p:nvPr>
        </p:nvSpPr>
        <p:spPr>
          <a:xfrm>
            <a:off x="6696918" y="1569976"/>
            <a:ext cx="1608979" cy="1610328"/>
          </a:xfrm>
          <a:prstGeom prst="ellipse">
            <a:avLst/>
          </a:prstGeom>
          <a:solidFill>
            <a:srgbClr val="F2F2F2"/>
          </a:solidFill>
          <a:ln>
            <a:noFill/>
          </a:ln>
        </p:spPr>
      </p:sp>
      <p:sp>
        <p:nvSpPr>
          <p:cNvPr id="83" name="Google Shape;83;p25"/>
          <p:cNvSpPr txBox="1">
            <a:spLocks noGrp="1"/>
          </p:cNvSpPr>
          <p:nvPr>
            <p:ph type="body" idx="7"/>
          </p:nvPr>
        </p:nvSpPr>
        <p:spPr>
          <a:xfrm>
            <a:off x="2602046" y="3373108"/>
            <a:ext cx="1845834" cy="424299"/>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600"/>
              <a:buFont typeface="Arial"/>
              <a:buNone/>
              <a:defRPr sz="1600" b="1"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4" name="Google Shape;84;p25"/>
          <p:cNvSpPr txBox="1">
            <a:spLocks noGrp="1"/>
          </p:cNvSpPr>
          <p:nvPr>
            <p:ph type="body" idx="8"/>
          </p:nvPr>
        </p:nvSpPr>
        <p:spPr>
          <a:xfrm>
            <a:off x="2602046" y="3686259"/>
            <a:ext cx="1845834" cy="424299"/>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400"/>
              <a:buFont typeface="Arial"/>
              <a:buNone/>
              <a:defRPr sz="1400" b="0"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5" name="Google Shape;85;p25"/>
          <p:cNvSpPr txBox="1">
            <a:spLocks noGrp="1"/>
          </p:cNvSpPr>
          <p:nvPr>
            <p:ph type="body" idx="9"/>
          </p:nvPr>
        </p:nvSpPr>
        <p:spPr>
          <a:xfrm>
            <a:off x="4606211" y="3373108"/>
            <a:ext cx="1845834" cy="424299"/>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600"/>
              <a:buFont typeface="Arial"/>
              <a:buNone/>
              <a:defRPr sz="1600" b="1"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 name="Google Shape;86;p25"/>
          <p:cNvSpPr txBox="1">
            <a:spLocks noGrp="1"/>
          </p:cNvSpPr>
          <p:nvPr>
            <p:ph type="body" idx="13"/>
          </p:nvPr>
        </p:nvSpPr>
        <p:spPr>
          <a:xfrm>
            <a:off x="4606211" y="3686259"/>
            <a:ext cx="1845834" cy="424299"/>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400"/>
              <a:buFont typeface="Arial"/>
              <a:buNone/>
              <a:defRPr sz="1400" b="0"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 name="Google Shape;87;p25"/>
          <p:cNvSpPr txBox="1">
            <a:spLocks noGrp="1"/>
          </p:cNvSpPr>
          <p:nvPr>
            <p:ph type="body" idx="14"/>
          </p:nvPr>
        </p:nvSpPr>
        <p:spPr>
          <a:xfrm>
            <a:off x="6597850" y="3373108"/>
            <a:ext cx="1845834" cy="424299"/>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600"/>
              <a:buFont typeface="Arial"/>
              <a:buNone/>
              <a:defRPr sz="1600" b="1"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8" name="Google Shape;88;p25"/>
          <p:cNvSpPr txBox="1">
            <a:spLocks noGrp="1"/>
          </p:cNvSpPr>
          <p:nvPr>
            <p:ph type="body" idx="15"/>
          </p:nvPr>
        </p:nvSpPr>
        <p:spPr>
          <a:xfrm>
            <a:off x="6597850" y="3686259"/>
            <a:ext cx="1845834" cy="424299"/>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400"/>
              <a:buFont typeface="Arial"/>
              <a:buNone/>
              <a:defRPr sz="1400" b="0"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icons w/ text">
  <p:cSld name="3 icons w/ text">
    <p:spTree>
      <p:nvGrpSpPr>
        <p:cNvPr id="1" name="Shape 89"/>
        <p:cNvGrpSpPr/>
        <p:nvPr/>
      </p:nvGrpSpPr>
      <p:grpSpPr>
        <a:xfrm>
          <a:off x="0" y="0"/>
          <a:ext cx="0" cy="0"/>
          <a:chOff x="0" y="0"/>
          <a:chExt cx="0" cy="0"/>
        </a:xfrm>
      </p:grpSpPr>
      <p:sp>
        <p:nvSpPr>
          <p:cNvPr id="90" name="Google Shape;90;p26"/>
          <p:cNvSpPr txBox="1">
            <a:spLocks noGrp="1"/>
          </p:cNvSpPr>
          <p:nvPr>
            <p:ph type="body" idx="1"/>
          </p:nvPr>
        </p:nvSpPr>
        <p:spPr>
          <a:xfrm>
            <a:off x="709476" y="2764150"/>
            <a:ext cx="2527014" cy="424300"/>
          </a:xfrm>
          <a:prstGeom prst="rect">
            <a:avLst/>
          </a:prstGeom>
          <a:noFill/>
          <a:ln>
            <a:noFill/>
          </a:ln>
        </p:spPr>
        <p:txBody>
          <a:bodyPr spcFirstLastPara="1" wrap="square" lIns="64000" tIns="45700" rIns="91425" bIns="45700" anchor="b" anchorCtr="0">
            <a:noAutofit/>
          </a:bodyPr>
          <a:lstStyle>
            <a:lvl1pPr marL="457200" marR="0" lvl="0" indent="-228600" algn="ctr" rtl="0">
              <a:lnSpc>
                <a:spcPct val="100000"/>
              </a:lnSpc>
              <a:spcBef>
                <a:spcPts val="1000"/>
              </a:spcBef>
              <a:spcAft>
                <a:spcPts val="0"/>
              </a:spcAft>
              <a:buClr>
                <a:schemeClr val="dk1"/>
              </a:buClr>
              <a:buSzPts val="1800"/>
              <a:buFont typeface="Arial"/>
              <a:buNone/>
              <a:defRPr sz="1800" b="1"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 name="Google Shape;91;p26"/>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6"/>
          <p:cNvSpPr>
            <a:spLocks noGrp="1"/>
          </p:cNvSpPr>
          <p:nvPr>
            <p:ph type="body" idx="2"/>
          </p:nvPr>
        </p:nvSpPr>
        <p:spPr>
          <a:xfrm>
            <a:off x="1469848" y="1429753"/>
            <a:ext cx="1006270" cy="1005840"/>
          </a:xfrm>
          <a:prstGeom prst="ellipse">
            <a:avLst/>
          </a:prstGeom>
          <a:solidFill>
            <a:schemeClr val="dk2"/>
          </a:solidFill>
          <a:ln>
            <a:noFill/>
          </a:ln>
        </p:spPr>
        <p:txBody>
          <a:bodyPr spcFirstLastPara="1" wrap="square" lIns="91425" tIns="0" rIns="91425" bIns="45700" anchor="ctr" anchorCtr="0">
            <a:noAutofit/>
          </a:bodyPr>
          <a:lstStyle>
            <a:lvl1pPr marL="457200" marR="0" lvl="0" indent="-228600" algn="ctr" rtl="0">
              <a:lnSpc>
                <a:spcPct val="100000"/>
              </a:lnSpc>
              <a:spcBef>
                <a:spcPts val="1000"/>
              </a:spcBef>
              <a:spcAft>
                <a:spcPts val="0"/>
              </a:spcAft>
              <a:buClr>
                <a:schemeClr val="dk1"/>
              </a:buClr>
              <a:buSzPts val="3000"/>
              <a:buFont typeface="Arial"/>
              <a:buNone/>
              <a:defRPr sz="3000" b="1" i="0" u="none" strike="noStrike" cap="none">
                <a:solidFill>
                  <a:srgbClr val="000000"/>
                </a:solidFill>
                <a:latin typeface="Source Sans Pro"/>
                <a:ea typeface="Source Sans Pro"/>
                <a:cs typeface="Source Sans Pro"/>
                <a:sym typeface="Source Sans Pro"/>
              </a:defRPr>
            </a:lvl1pPr>
            <a:lvl2pPr marL="914400" marR="0" lvl="1" indent="-330200" algn="l" rtl="0">
              <a:lnSpc>
                <a:spcPct val="90000"/>
              </a:lnSpc>
              <a:spcBef>
                <a:spcPts val="500"/>
              </a:spcBef>
              <a:spcAft>
                <a:spcPts val="0"/>
              </a:spcAft>
              <a:buClr>
                <a:schemeClr val="dk1"/>
              </a:buClr>
              <a:buSzPts val="1600"/>
              <a:buFont typeface="Courier New"/>
              <a:buChar char="o"/>
              <a:defRPr sz="16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3" name="Google Shape;93;p26"/>
          <p:cNvSpPr>
            <a:spLocks noGrp="1"/>
          </p:cNvSpPr>
          <p:nvPr>
            <p:ph type="body" idx="3"/>
          </p:nvPr>
        </p:nvSpPr>
        <p:spPr>
          <a:xfrm>
            <a:off x="4075261" y="1429753"/>
            <a:ext cx="1006270" cy="1005840"/>
          </a:xfrm>
          <a:prstGeom prst="ellipse">
            <a:avLst/>
          </a:prstGeom>
          <a:solidFill>
            <a:schemeClr val="dk2"/>
          </a:solidFill>
          <a:ln>
            <a:noFill/>
          </a:ln>
        </p:spPr>
        <p:txBody>
          <a:bodyPr spcFirstLastPara="1" wrap="square" lIns="91425" tIns="0" rIns="91425" bIns="45700" anchor="ctr" anchorCtr="0">
            <a:noAutofit/>
          </a:bodyPr>
          <a:lstStyle>
            <a:lvl1pPr marL="457200" marR="0" lvl="0" indent="-228600" algn="ctr" rtl="0">
              <a:lnSpc>
                <a:spcPct val="100000"/>
              </a:lnSpc>
              <a:spcBef>
                <a:spcPts val="1000"/>
              </a:spcBef>
              <a:spcAft>
                <a:spcPts val="0"/>
              </a:spcAft>
              <a:buClr>
                <a:schemeClr val="dk1"/>
              </a:buClr>
              <a:buSzPts val="3000"/>
              <a:buFont typeface="Arial"/>
              <a:buNone/>
              <a:defRPr sz="3000" b="1" i="0" u="none" strike="noStrike" cap="none">
                <a:solidFill>
                  <a:srgbClr val="000000"/>
                </a:solidFill>
                <a:latin typeface="Source Sans Pro"/>
                <a:ea typeface="Source Sans Pro"/>
                <a:cs typeface="Source Sans Pro"/>
                <a:sym typeface="Source Sans Pro"/>
              </a:defRPr>
            </a:lvl1pPr>
            <a:lvl2pPr marL="914400" marR="0" lvl="1" indent="-330200" algn="l" rtl="0">
              <a:lnSpc>
                <a:spcPct val="90000"/>
              </a:lnSpc>
              <a:spcBef>
                <a:spcPts val="500"/>
              </a:spcBef>
              <a:spcAft>
                <a:spcPts val="0"/>
              </a:spcAft>
              <a:buClr>
                <a:schemeClr val="dk1"/>
              </a:buClr>
              <a:buSzPts val="1600"/>
              <a:buFont typeface="Courier New"/>
              <a:buChar char="o"/>
              <a:defRPr sz="16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 name="Google Shape;94;p26"/>
          <p:cNvSpPr>
            <a:spLocks noGrp="1"/>
          </p:cNvSpPr>
          <p:nvPr>
            <p:ph type="body" idx="4"/>
          </p:nvPr>
        </p:nvSpPr>
        <p:spPr>
          <a:xfrm>
            <a:off x="6668149" y="1429753"/>
            <a:ext cx="1006270" cy="1005840"/>
          </a:xfrm>
          <a:prstGeom prst="ellipse">
            <a:avLst/>
          </a:prstGeom>
          <a:solidFill>
            <a:schemeClr val="dk2"/>
          </a:solidFill>
          <a:ln>
            <a:noFill/>
          </a:ln>
        </p:spPr>
        <p:txBody>
          <a:bodyPr spcFirstLastPara="1" wrap="square" lIns="91425" tIns="0" rIns="91425" bIns="45700" anchor="ctr" anchorCtr="0">
            <a:noAutofit/>
          </a:bodyPr>
          <a:lstStyle>
            <a:lvl1pPr marL="457200" marR="0" lvl="0" indent="-228600" algn="ctr" rtl="0">
              <a:lnSpc>
                <a:spcPct val="100000"/>
              </a:lnSpc>
              <a:spcBef>
                <a:spcPts val="1000"/>
              </a:spcBef>
              <a:spcAft>
                <a:spcPts val="0"/>
              </a:spcAft>
              <a:buClr>
                <a:schemeClr val="dk1"/>
              </a:buClr>
              <a:buSzPts val="3000"/>
              <a:buFont typeface="Arial"/>
              <a:buNone/>
              <a:defRPr sz="3000" b="1" i="0" u="none" strike="noStrike" cap="none">
                <a:solidFill>
                  <a:srgbClr val="000000"/>
                </a:solidFill>
                <a:latin typeface="Source Sans Pro"/>
                <a:ea typeface="Source Sans Pro"/>
                <a:cs typeface="Source Sans Pro"/>
                <a:sym typeface="Source Sans Pro"/>
              </a:defRPr>
            </a:lvl1pPr>
            <a:lvl2pPr marL="914400" marR="0" lvl="1" indent="-330200" algn="l" rtl="0">
              <a:lnSpc>
                <a:spcPct val="90000"/>
              </a:lnSpc>
              <a:spcBef>
                <a:spcPts val="500"/>
              </a:spcBef>
              <a:spcAft>
                <a:spcPts val="0"/>
              </a:spcAft>
              <a:buClr>
                <a:schemeClr val="dk1"/>
              </a:buClr>
              <a:buSzPts val="1600"/>
              <a:buFont typeface="Courier New"/>
              <a:buChar char="o"/>
              <a:defRPr sz="16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 name="Google Shape;95;p26"/>
          <p:cNvSpPr txBox="1">
            <a:spLocks noGrp="1"/>
          </p:cNvSpPr>
          <p:nvPr>
            <p:ph type="body" idx="5"/>
          </p:nvPr>
        </p:nvSpPr>
        <p:spPr>
          <a:xfrm>
            <a:off x="709476" y="3215808"/>
            <a:ext cx="2527014"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500"/>
              <a:buFont typeface="Arial"/>
              <a:buNone/>
              <a:defRPr sz="1500" b="0"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 name="Google Shape;96;p26"/>
          <p:cNvSpPr txBox="1">
            <a:spLocks noGrp="1"/>
          </p:cNvSpPr>
          <p:nvPr>
            <p:ph type="body" idx="6"/>
          </p:nvPr>
        </p:nvSpPr>
        <p:spPr>
          <a:xfrm>
            <a:off x="3314889" y="2764150"/>
            <a:ext cx="2527014" cy="424300"/>
          </a:xfrm>
          <a:prstGeom prst="rect">
            <a:avLst/>
          </a:prstGeom>
          <a:noFill/>
          <a:ln>
            <a:noFill/>
          </a:ln>
        </p:spPr>
        <p:txBody>
          <a:bodyPr spcFirstLastPara="1" wrap="square" lIns="64000" tIns="45700" rIns="91425" bIns="45700" anchor="b" anchorCtr="0">
            <a:noAutofit/>
          </a:bodyPr>
          <a:lstStyle>
            <a:lvl1pPr marL="457200" marR="0" lvl="0" indent="-228600" algn="ctr" rtl="0">
              <a:lnSpc>
                <a:spcPct val="100000"/>
              </a:lnSpc>
              <a:spcBef>
                <a:spcPts val="1000"/>
              </a:spcBef>
              <a:spcAft>
                <a:spcPts val="0"/>
              </a:spcAft>
              <a:buClr>
                <a:schemeClr val="dk1"/>
              </a:buClr>
              <a:buSzPts val="1800"/>
              <a:buFont typeface="Arial"/>
              <a:buNone/>
              <a:defRPr sz="1800" b="1"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7" name="Google Shape;97;p26"/>
          <p:cNvSpPr txBox="1">
            <a:spLocks noGrp="1"/>
          </p:cNvSpPr>
          <p:nvPr>
            <p:ph type="body" idx="7"/>
          </p:nvPr>
        </p:nvSpPr>
        <p:spPr>
          <a:xfrm>
            <a:off x="3314889" y="3215808"/>
            <a:ext cx="2527014"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500"/>
              <a:buFont typeface="Arial"/>
              <a:buNone/>
              <a:defRPr sz="1500" b="0"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6"/>
          <p:cNvSpPr txBox="1">
            <a:spLocks noGrp="1"/>
          </p:cNvSpPr>
          <p:nvPr>
            <p:ph type="body" idx="8"/>
          </p:nvPr>
        </p:nvSpPr>
        <p:spPr>
          <a:xfrm>
            <a:off x="5907777" y="2764150"/>
            <a:ext cx="2527014" cy="424300"/>
          </a:xfrm>
          <a:prstGeom prst="rect">
            <a:avLst/>
          </a:prstGeom>
          <a:noFill/>
          <a:ln>
            <a:noFill/>
          </a:ln>
        </p:spPr>
        <p:txBody>
          <a:bodyPr spcFirstLastPara="1" wrap="square" lIns="64000" tIns="45700" rIns="91425" bIns="45700" anchor="b" anchorCtr="0">
            <a:noAutofit/>
          </a:bodyPr>
          <a:lstStyle>
            <a:lvl1pPr marL="457200" marR="0" lvl="0" indent="-228600" algn="ctr" rtl="0">
              <a:lnSpc>
                <a:spcPct val="100000"/>
              </a:lnSpc>
              <a:spcBef>
                <a:spcPts val="1000"/>
              </a:spcBef>
              <a:spcAft>
                <a:spcPts val="0"/>
              </a:spcAft>
              <a:buClr>
                <a:schemeClr val="dk1"/>
              </a:buClr>
              <a:buSzPts val="1800"/>
              <a:buFont typeface="Arial"/>
              <a:buNone/>
              <a:defRPr sz="1800" b="1"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 name="Google Shape;99;p26"/>
          <p:cNvSpPr txBox="1">
            <a:spLocks noGrp="1"/>
          </p:cNvSpPr>
          <p:nvPr>
            <p:ph type="body" idx="9"/>
          </p:nvPr>
        </p:nvSpPr>
        <p:spPr>
          <a:xfrm>
            <a:off x="5907777" y="3215808"/>
            <a:ext cx="2527014"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500"/>
              <a:buFont typeface="Arial"/>
              <a:buNone/>
              <a:defRPr sz="1500" b="0"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 numbers w/ text - horizontal">
  <p:cSld name="3 numbers w/ text - horizontal">
    <p:spTree>
      <p:nvGrpSpPr>
        <p:cNvPr id="1" name="Shape 100"/>
        <p:cNvGrpSpPr/>
        <p:nvPr/>
      </p:nvGrpSpPr>
      <p:grpSpPr>
        <a:xfrm>
          <a:off x="0" y="0"/>
          <a:ext cx="0" cy="0"/>
          <a:chOff x="0" y="0"/>
          <a:chExt cx="0" cy="0"/>
        </a:xfrm>
      </p:grpSpPr>
      <p:sp>
        <p:nvSpPr>
          <p:cNvPr id="101" name="Google Shape;101;p27"/>
          <p:cNvSpPr txBox="1">
            <a:spLocks noGrp="1"/>
          </p:cNvSpPr>
          <p:nvPr>
            <p:ph type="body" idx="1"/>
          </p:nvPr>
        </p:nvSpPr>
        <p:spPr>
          <a:xfrm>
            <a:off x="709476" y="2573501"/>
            <a:ext cx="2527014"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800"/>
              <a:buFont typeface="Arial"/>
              <a:buNone/>
              <a:defRPr sz="1800" b="1"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 name="Google Shape;102;p27"/>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7"/>
          <p:cNvSpPr>
            <a:spLocks noGrp="1"/>
          </p:cNvSpPr>
          <p:nvPr>
            <p:ph type="body" idx="2"/>
          </p:nvPr>
        </p:nvSpPr>
        <p:spPr>
          <a:xfrm>
            <a:off x="1561327" y="1499869"/>
            <a:ext cx="823312" cy="822960"/>
          </a:xfrm>
          <a:prstGeom prst="ellipse">
            <a:avLst/>
          </a:prstGeom>
          <a:solidFill>
            <a:schemeClr val="dk2"/>
          </a:solidFill>
          <a:ln>
            <a:noFill/>
          </a:ln>
        </p:spPr>
        <p:txBody>
          <a:bodyPr spcFirstLastPara="1" wrap="square" lIns="91425" tIns="0" rIns="91425" bIns="45700" anchor="ctr" anchorCtr="0">
            <a:noAutofit/>
          </a:bodyPr>
          <a:lstStyle>
            <a:lvl1pPr marL="457200" marR="0" lvl="0" indent="-228600" algn="ctr" rtl="0">
              <a:lnSpc>
                <a:spcPct val="100000"/>
              </a:lnSpc>
              <a:spcBef>
                <a:spcPts val="1000"/>
              </a:spcBef>
              <a:spcAft>
                <a:spcPts val="0"/>
              </a:spcAft>
              <a:buClr>
                <a:schemeClr val="dk1"/>
              </a:buClr>
              <a:buSzPts val="3000"/>
              <a:buFont typeface="Arial"/>
              <a:buNone/>
              <a:defRPr sz="3000" b="1" i="0" u="none" strike="noStrike" cap="none">
                <a:solidFill>
                  <a:schemeClr val="lt1"/>
                </a:solidFill>
                <a:latin typeface="Source Sans Pro"/>
                <a:ea typeface="Source Sans Pro"/>
                <a:cs typeface="Source Sans Pro"/>
                <a:sym typeface="Source Sans Pro"/>
              </a:defRPr>
            </a:lvl1pPr>
            <a:lvl2pPr marL="914400" marR="0" lvl="1" indent="-330200" algn="l" rtl="0">
              <a:lnSpc>
                <a:spcPct val="90000"/>
              </a:lnSpc>
              <a:spcBef>
                <a:spcPts val="500"/>
              </a:spcBef>
              <a:spcAft>
                <a:spcPts val="0"/>
              </a:spcAft>
              <a:buClr>
                <a:schemeClr val="dk1"/>
              </a:buClr>
              <a:buSzPts val="1600"/>
              <a:buFont typeface="Courier New"/>
              <a:buChar char="o"/>
              <a:defRPr sz="16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 name="Google Shape;104;p27"/>
          <p:cNvSpPr>
            <a:spLocks noGrp="1"/>
          </p:cNvSpPr>
          <p:nvPr>
            <p:ph type="body" idx="3"/>
          </p:nvPr>
        </p:nvSpPr>
        <p:spPr>
          <a:xfrm>
            <a:off x="4160344" y="1499869"/>
            <a:ext cx="823312" cy="822960"/>
          </a:xfrm>
          <a:prstGeom prst="ellipse">
            <a:avLst/>
          </a:prstGeom>
          <a:solidFill>
            <a:schemeClr val="dk2"/>
          </a:solidFill>
          <a:ln>
            <a:noFill/>
          </a:ln>
        </p:spPr>
        <p:txBody>
          <a:bodyPr spcFirstLastPara="1" wrap="square" lIns="91425" tIns="0" rIns="91425" bIns="45700" anchor="ctr" anchorCtr="0">
            <a:noAutofit/>
          </a:bodyPr>
          <a:lstStyle>
            <a:lvl1pPr marL="457200" marR="0" lvl="0" indent="-228600" algn="ctr" rtl="0">
              <a:lnSpc>
                <a:spcPct val="100000"/>
              </a:lnSpc>
              <a:spcBef>
                <a:spcPts val="1000"/>
              </a:spcBef>
              <a:spcAft>
                <a:spcPts val="0"/>
              </a:spcAft>
              <a:buClr>
                <a:schemeClr val="dk1"/>
              </a:buClr>
              <a:buSzPts val="3000"/>
              <a:buFont typeface="Arial"/>
              <a:buNone/>
              <a:defRPr sz="3000" b="1" i="0" u="none" strike="noStrike" cap="none">
                <a:solidFill>
                  <a:schemeClr val="lt1"/>
                </a:solidFill>
                <a:latin typeface="Source Sans Pro"/>
                <a:ea typeface="Source Sans Pro"/>
                <a:cs typeface="Source Sans Pro"/>
                <a:sym typeface="Source Sans Pro"/>
              </a:defRPr>
            </a:lvl1pPr>
            <a:lvl2pPr marL="914400" marR="0" lvl="1" indent="-330200" algn="l" rtl="0">
              <a:lnSpc>
                <a:spcPct val="90000"/>
              </a:lnSpc>
              <a:spcBef>
                <a:spcPts val="500"/>
              </a:spcBef>
              <a:spcAft>
                <a:spcPts val="0"/>
              </a:spcAft>
              <a:buClr>
                <a:schemeClr val="dk1"/>
              </a:buClr>
              <a:buSzPts val="1600"/>
              <a:buFont typeface="Courier New"/>
              <a:buChar char="o"/>
              <a:defRPr sz="16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 name="Google Shape;105;p27"/>
          <p:cNvSpPr>
            <a:spLocks noGrp="1"/>
          </p:cNvSpPr>
          <p:nvPr>
            <p:ph type="body" idx="4"/>
          </p:nvPr>
        </p:nvSpPr>
        <p:spPr>
          <a:xfrm>
            <a:off x="6759361" y="1499869"/>
            <a:ext cx="823312" cy="822960"/>
          </a:xfrm>
          <a:prstGeom prst="ellipse">
            <a:avLst/>
          </a:prstGeom>
          <a:solidFill>
            <a:schemeClr val="dk2"/>
          </a:solidFill>
          <a:ln>
            <a:noFill/>
          </a:ln>
        </p:spPr>
        <p:txBody>
          <a:bodyPr spcFirstLastPara="1" wrap="square" lIns="91425" tIns="0" rIns="91425" bIns="45700" anchor="ctr" anchorCtr="0">
            <a:noAutofit/>
          </a:bodyPr>
          <a:lstStyle>
            <a:lvl1pPr marL="457200" marR="0" lvl="0" indent="-228600" algn="ctr" rtl="0">
              <a:lnSpc>
                <a:spcPct val="100000"/>
              </a:lnSpc>
              <a:spcBef>
                <a:spcPts val="1000"/>
              </a:spcBef>
              <a:spcAft>
                <a:spcPts val="0"/>
              </a:spcAft>
              <a:buClr>
                <a:schemeClr val="dk1"/>
              </a:buClr>
              <a:buSzPts val="3000"/>
              <a:buFont typeface="Arial"/>
              <a:buNone/>
              <a:defRPr sz="3000" b="1" i="0" u="none" strike="noStrike" cap="none">
                <a:solidFill>
                  <a:schemeClr val="lt1"/>
                </a:solidFill>
                <a:latin typeface="Source Sans Pro"/>
                <a:ea typeface="Source Sans Pro"/>
                <a:cs typeface="Source Sans Pro"/>
                <a:sym typeface="Source Sans Pro"/>
              </a:defRPr>
            </a:lvl1pPr>
            <a:lvl2pPr marL="914400" marR="0" lvl="1" indent="-330200" algn="l" rtl="0">
              <a:lnSpc>
                <a:spcPct val="90000"/>
              </a:lnSpc>
              <a:spcBef>
                <a:spcPts val="500"/>
              </a:spcBef>
              <a:spcAft>
                <a:spcPts val="0"/>
              </a:spcAft>
              <a:buClr>
                <a:schemeClr val="dk1"/>
              </a:buClr>
              <a:buSzPts val="1600"/>
              <a:buFont typeface="Courier New"/>
              <a:buChar char="o"/>
              <a:defRPr sz="16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7"/>
          <p:cNvSpPr txBox="1">
            <a:spLocks noGrp="1"/>
          </p:cNvSpPr>
          <p:nvPr>
            <p:ph type="body" idx="5"/>
          </p:nvPr>
        </p:nvSpPr>
        <p:spPr>
          <a:xfrm>
            <a:off x="709476" y="2961808"/>
            <a:ext cx="2527014"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500"/>
              <a:buFont typeface="Arial"/>
              <a:buNone/>
              <a:defRPr sz="1500" b="0"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 name="Google Shape;107;p27"/>
          <p:cNvSpPr txBox="1">
            <a:spLocks noGrp="1"/>
          </p:cNvSpPr>
          <p:nvPr>
            <p:ph type="body" idx="6"/>
          </p:nvPr>
        </p:nvSpPr>
        <p:spPr>
          <a:xfrm>
            <a:off x="3314889" y="2573501"/>
            <a:ext cx="2527014"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800"/>
              <a:buFont typeface="Arial"/>
              <a:buNone/>
              <a:defRPr sz="1800" b="1"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 name="Google Shape;108;p27"/>
          <p:cNvSpPr txBox="1">
            <a:spLocks noGrp="1"/>
          </p:cNvSpPr>
          <p:nvPr>
            <p:ph type="body" idx="7"/>
          </p:nvPr>
        </p:nvSpPr>
        <p:spPr>
          <a:xfrm>
            <a:off x="3314889" y="2961808"/>
            <a:ext cx="2527014"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500"/>
              <a:buFont typeface="Arial"/>
              <a:buNone/>
              <a:defRPr sz="1500" b="0"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9" name="Google Shape;109;p27"/>
          <p:cNvSpPr txBox="1">
            <a:spLocks noGrp="1"/>
          </p:cNvSpPr>
          <p:nvPr>
            <p:ph type="body" idx="8"/>
          </p:nvPr>
        </p:nvSpPr>
        <p:spPr>
          <a:xfrm>
            <a:off x="5907777" y="2573501"/>
            <a:ext cx="2527014"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800"/>
              <a:buFont typeface="Arial"/>
              <a:buNone/>
              <a:defRPr sz="1800" b="1"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7"/>
          <p:cNvSpPr txBox="1">
            <a:spLocks noGrp="1"/>
          </p:cNvSpPr>
          <p:nvPr>
            <p:ph type="body" idx="9"/>
          </p:nvPr>
        </p:nvSpPr>
        <p:spPr>
          <a:xfrm>
            <a:off x="5907777" y="2961808"/>
            <a:ext cx="2527014"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500"/>
              <a:buFont typeface="Arial"/>
              <a:buNone/>
              <a:defRPr sz="1500" b="0"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4 numbers w/ text - horizontal">
  <p:cSld name="4 numbers w/ text - horizontal">
    <p:spTree>
      <p:nvGrpSpPr>
        <p:cNvPr id="1" name="Shape 111"/>
        <p:cNvGrpSpPr/>
        <p:nvPr/>
      </p:nvGrpSpPr>
      <p:grpSpPr>
        <a:xfrm>
          <a:off x="0" y="0"/>
          <a:ext cx="0" cy="0"/>
          <a:chOff x="0" y="0"/>
          <a:chExt cx="0" cy="0"/>
        </a:xfrm>
      </p:grpSpPr>
      <p:sp>
        <p:nvSpPr>
          <p:cNvPr id="112" name="Google Shape;112;p28"/>
          <p:cNvSpPr txBox="1">
            <a:spLocks noGrp="1"/>
          </p:cNvSpPr>
          <p:nvPr>
            <p:ph type="body" idx="1"/>
          </p:nvPr>
        </p:nvSpPr>
        <p:spPr>
          <a:xfrm>
            <a:off x="607876" y="2573501"/>
            <a:ext cx="1945903"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800"/>
              <a:buFont typeface="Arial"/>
              <a:buNone/>
              <a:defRPr sz="1800" b="1"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 name="Google Shape;113;p28"/>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28"/>
          <p:cNvSpPr>
            <a:spLocks noGrp="1"/>
          </p:cNvSpPr>
          <p:nvPr>
            <p:ph type="body" idx="2"/>
          </p:nvPr>
        </p:nvSpPr>
        <p:spPr>
          <a:xfrm>
            <a:off x="1169171" y="1499869"/>
            <a:ext cx="823312" cy="822960"/>
          </a:xfrm>
          <a:prstGeom prst="ellipse">
            <a:avLst/>
          </a:prstGeom>
          <a:solidFill>
            <a:schemeClr val="dk2"/>
          </a:solidFill>
          <a:ln>
            <a:noFill/>
          </a:ln>
        </p:spPr>
        <p:txBody>
          <a:bodyPr spcFirstLastPara="1" wrap="square" lIns="91425" tIns="0" rIns="91425" bIns="45700" anchor="ctr" anchorCtr="0">
            <a:noAutofit/>
          </a:bodyPr>
          <a:lstStyle>
            <a:lvl1pPr marL="457200" marR="0" lvl="0" indent="-228600" algn="ctr" rtl="0">
              <a:lnSpc>
                <a:spcPct val="100000"/>
              </a:lnSpc>
              <a:spcBef>
                <a:spcPts val="1000"/>
              </a:spcBef>
              <a:spcAft>
                <a:spcPts val="0"/>
              </a:spcAft>
              <a:buClr>
                <a:schemeClr val="dk1"/>
              </a:buClr>
              <a:buSzPts val="3000"/>
              <a:buFont typeface="Arial"/>
              <a:buNone/>
              <a:defRPr sz="3000" b="1" i="0" u="none" strike="noStrike" cap="none">
                <a:solidFill>
                  <a:schemeClr val="lt1"/>
                </a:solidFill>
                <a:latin typeface="Source Sans Pro"/>
                <a:ea typeface="Source Sans Pro"/>
                <a:cs typeface="Source Sans Pro"/>
                <a:sym typeface="Source Sans Pro"/>
              </a:defRPr>
            </a:lvl1pPr>
            <a:lvl2pPr marL="914400" marR="0" lvl="1" indent="-330200" algn="l" rtl="0">
              <a:lnSpc>
                <a:spcPct val="90000"/>
              </a:lnSpc>
              <a:spcBef>
                <a:spcPts val="500"/>
              </a:spcBef>
              <a:spcAft>
                <a:spcPts val="0"/>
              </a:spcAft>
              <a:buClr>
                <a:schemeClr val="dk1"/>
              </a:buClr>
              <a:buSzPts val="1600"/>
              <a:buFont typeface="Courier New"/>
              <a:buChar char="o"/>
              <a:defRPr sz="16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8"/>
          <p:cNvSpPr>
            <a:spLocks noGrp="1"/>
          </p:cNvSpPr>
          <p:nvPr>
            <p:ph type="body" idx="3"/>
          </p:nvPr>
        </p:nvSpPr>
        <p:spPr>
          <a:xfrm>
            <a:off x="5091905" y="1499869"/>
            <a:ext cx="823312" cy="822960"/>
          </a:xfrm>
          <a:prstGeom prst="ellipse">
            <a:avLst/>
          </a:prstGeom>
          <a:solidFill>
            <a:schemeClr val="dk2"/>
          </a:solidFill>
          <a:ln>
            <a:noFill/>
          </a:ln>
        </p:spPr>
        <p:txBody>
          <a:bodyPr spcFirstLastPara="1" wrap="square" lIns="91425" tIns="0" rIns="91425" bIns="45700" anchor="ctr" anchorCtr="0">
            <a:noAutofit/>
          </a:bodyPr>
          <a:lstStyle>
            <a:lvl1pPr marL="457200" marR="0" lvl="0" indent="-228600" algn="ctr" rtl="0">
              <a:lnSpc>
                <a:spcPct val="100000"/>
              </a:lnSpc>
              <a:spcBef>
                <a:spcPts val="1000"/>
              </a:spcBef>
              <a:spcAft>
                <a:spcPts val="0"/>
              </a:spcAft>
              <a:buClr>
                <a:schemeClr val="dk1"/>
              </a:buClr>
              <a:buSzPts val="3000"/>
              <a:buFont typeface="Arial"/>
              <a:buNone/>
              <a:defRPr sz="3000" b="1" i="0" u="none" strike="noStrike" cap="none">
                <a:solidFill>
                  <a:schemeClr val="lt1"/>
                </a:solidFill>
                <a:latin typeface="Source Sans Pro"/>
                <a:ea typeface="Source Sans Pro"/>
                <a:cs typeface="Source Sans Pro"/>
                <a:sym typeface="Source Sans Pro"/>
              </a:defRPr>
            </a:lvl1pPr>
            <a:lvl2pPr marL="914400" marR="0" lvl="1" indent="-330200" algn="l" rtl="0">
              <a:lnSpc>
                <a:spcPct val="90000"/>
              </a:lnSpc>
              <a:spcBef>
                <a:spcPts val="500"/>
              </a:spcBef>
              <a:spcAft>
                <a:spcPts val="0"/>
              </a:spcAft>
              <a:buClr>
                <a:schemeClr val="dk1"/>
              </a:buClr>
              <a:buSzPts val="1600"/>
              <a:buFont typeface="Courier New"/>
              <a:buChar char="o"/>
              <a:defRPr sz="16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 name="Google Shape;116;p28"/>
          <p:cNvSpPr>
            <a:spLocks noGrp="1"/>
          </p:cNvSpPr>
          <p:nvPr>
            <p:ph type="body" idx="4"/>
          </p:nvPr>
        </p:nvSpPr>
        <p:spPr>
          <a:xfrm>
            <a:off x="7068512" y="1499869"/>
            <a:ext cx="823312" cy="822960"/>
          </a:xfrm>
          <a:prstGeom prst="ellipse">
            <a:avLst/>
          </a:prstGeom>
          <a:solidFill>
            <a:schemeClr val="dk2"/>
          </a:solidFill>
          <a:ln>
            <a:noFill/>
          </a:ln>
        </p:spPr>
        <p:txBody>
          <a:bodyPr spcFirstLastPara="1" wrap="square" lIns="91425" tIns="0" rIns="91425" bIns="45700" anchor="ctr" anchorCtr="0">
            <a:noAutofit/>
          </a:bodyPr>
          <a:lstStyle>
            <a:lvl1pPr marL="457200" marR="0" lvl="0" indent="-228600" algn="ctr" rtl="0">
              <a:lnSpc>
                <a:spcPct val="100000"/>
              </a:lnSpc>
              <a:spcBef>
                <a:spcPts val="1000"/>
              </a:spcBef>
              <a:spcAft>
                <a:spcPts val="0"/>
              </a:spcAft>
              <a:buClr>
                <a:schemeClr val="dk1"/>
              </a:buClr>
              <a:buSzPts val="3000"/>
              <a:buFont typeface="Arial"/>
              <a:buNone/>
              <a:defRPr sz="3000" b="1" i="0" u="none" strike="noStrike" cap="none">
                <a:solidFill>
                  <a:schemeClr val="lt1"/>
                </a:solidFill>
                <a:latin typeface="Source Sans Pro"/>
                <a:ea typeface="Source Sans Pro"/>
                <a:cs typeface="Source Sans Pro"/>
                <a:sym typeface="Source Sans Pro"/>
              </a:defRPr>
            </a:lvl1pPr>
            <a:lvl2pPr marL="914400" marR="0" lvl="1" indent="-330200" algn="l" rtl="0">
              <a:lnSpc>
                <a:spcPct val="90000"/>
              </a:lnSpc>
              <a:spcBef>
                <a:spcPts val="500"/>
              </a:spcBef>
              <a:spcAft>
                <a:spcPts val="0"/>
              </a:spcAft>
              <a:buClr>
                <a:schemeClr val="dk1"/>
              </a:buClr>
              <a:buSzPts val="1600"/>
              <a:buFont typeface="Courier New"/>
              <a:buChar char="o"/>
              <a:defRPr sz="16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7" name="Google Shape;117;p28"/>
          <p:cNvSpPr txBox="1">
            <a:spLocks noGrp="1"/>
          </p:cNvSpPr>
          <p:nvPr>
            <p:ph type="body" idx="5"/>
          </p:nvPr>
        </p:nvSpPr>
        <p:spPr>
          <a:xfrm>
            <a:off x="607876" y="2961808"/>
            <a:ext cx="1945903"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500"/>
              <a:buFont typeface="Arial"/>
              <a:buNone/>
              <a:defRPr sz="1500" b="0"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8" name="Google Shape;118;p28"/>
          <p:cNvSpPr txBox="1">
            <a:spLocks noGrp="1"/>
          </p:cNvSpPr>
          <p:nvPr>
            <p:ph type="body" idx="6"/>
          </p:nvPr>
        </p:nvSpPr>
        <p:spPr>
          <a:xfrm>
            <a:off x="2564163" y="2573501"/>
            <a:ext cx="1945903"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800"/>
              <a:buFont typeface="Arial"/>
              <a:buNone/>
              <a:defRPr sz="1800" b="1"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 name="Google Shape;119;p28"/>
          <p:cNvSpPr txBox="1">
            <a:spLocks noGrp="1"/>
          </p:cNvSpPr>
          <p:nvPr>
            <p:ph type="body" idx="7"/>
          </p:nvPr>
        </p:nvSpPr>
        <p:spPr>
          <a:xfrm>
            <a:off x="2564163" y="2961808"/>
            <a:ext cx="1945903"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500"/>
              <a:buFont typeface="Arial"/>
              <a:buNone/>
              <a:defRPr sz="1500" b="0"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 name="Google Shape;120;p28"/>
          <p:cNvSpPr txBox="1">
            <a:spLocks noGrp="1"/>
          </p:cNvSpPr>
          <p:nvPr>
            <p:ph type="body" idx="8"/>
          </p:nvPr>
        </p:nvSpPr>
        <p:spPr>
          <a:xfrm>
            <a:off x="4530610" y="2573501"/>
            <a:ext cx="1945903"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800"/>
              <a:buFont typeface="Arial"/>
              <a:buNone/>
              <a:defRPr sz="1800" b="1"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1" name="Google Shape;121;p28"/>
          <p:cNvSpPr txBox="1">
            <a:spLocks noGrp="1"/>
          </p:cNvSpPr>
          <p:nvPr>
            <p:ph type="body" idx="9"/>
          </p:nvPr>
        </p:nvSpPr>
        <p:spPr>
          <a:xfrm>
            <a:off x="4530610" y="2961808"/>
            <a:ext cx="1945903"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500"/>
              <a:buFont typeface="Arial"/>
              <a:buNone/>
              <a:defRPr sz="1500" b="0"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2" name="Google Shape;122;p28"/>
          <p:cNvSpPr txBox="1">
            <a:spLocks noGrp="1"/>
          </p:cNvSpPr>
          <p:nvPr>
            <p:ph type="body" idx="13"/>
          </p:nvPr>
        </p:nvSpPr>
        <p:spPr>
          <a:xfrm>
            <a:off x="6507217" y="2580159"/>
            <a:ext cx="1945903"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800"/>
              <a:buFont typeface="Arial"/>
              <a:buNone/>
              <a:defRPr sz="1800" b="1"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8"/>
          <p:cNvSpPr txBox="1">
            <a:spLocks noGrp="1"/>
          </p:cNvSpPr>
          <p:nvPr>
            <p:ph type="body" idx="14"/>
          </p:nvPr>
        </p:nvSpPr>
        <p:spPr>
          <a:xfrm>
            <a:off x="6507217" y="2968466"/>
            <a:ext cx="1945903"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500"/>
              <a:buFont typeface="Arial"/>
              <a:buNone/>
              <a:defRPr sz="1500" b="0"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4" name="Google Shape;124;p28"/>
          <p:cNvSpPr>
            <a:spLocks noGrp="1"/>
          </p:cNvSpPr>
          <p:nvPr>
            <p:ph type="body" idx="15"/>
          </p:nvPr>
        </p:nvSpPr>
        <p:spPr>
          <a:xfrm>
            <a:off x="3125458" y="1499869"/>
            <a:ext cx="823312" cy="822960"/>
          </a:xfrm>
          <a:prstGeom prst="ellipse">
            <a:avLst/>
          </a:prstGeom>
          <a:solidFill>
            <a:schemeClr val="dk2"/>
          </a:solidFill>
          <a:ln>
            <a:noFill/>
          </a:ln>
        </p:spPr>
        <p:txBody>
          <a:bodyPr spcFirstLastPara="1" wrap="square" lIns="91425" tIns="0" rIns="91425" bIns="45700" anchor="ctr" anchorCtr="0">
            <a:noAutofit/>
          </a:bodyPr>
          <a:lstStyle>
            <a:lvl1pPr marL="457200" marR="0" lvl="0" indent="-228600" algn="ctr" rtl="0">
              <a:lnSpc>
                <a:spcPct val="100000"/>
              </a:lnSpc>
              <a:spcBef>
                <a:spcPts val="1000"/>
              </a:spcBef>
              <a:spcAft>
                <a:spcPts val="0"/>
              </a:spcAft>
              <a:buClr>
                <a:schemeClr val="dk1"/>
              </a:buClr>
              <a:buSzPts val="3000"/>
              <a:buFont typeface="Arial"/>
              <a:buNone/>
              <a:defRPr sz="3000" b="1" i="0" u="none" strike="noStrike" cap="none">
                <a:solidFill>
                  <a:schemeClr val="lt1"/>
                </a:solidFill>
                <a:latin typeface="Source Sans Pro"/>
                <a:ea typeface="Source Sans Pro"/>
                <a:cs typeface="Source Sans Pro"/>
                <a:sym typeface="Source Sans Pro"/>
              </a:defRPr>
            </a:lvl1pPr>
            <a:lvl2pPr marL="914400" marR="0" lvl="1" indent="-330200" algn="l" rtl="0">
              <a:lnSpc>
                <a:spcPct val="90000"/>
              </a:lnSpc>
              <a:spcBef>
                <a:spcPts val="500"/>
              </a:spcBef>
              <a:spcAft>
                <a:spcPts val="0"/>
              </a:spcAft>
              <a:buClr>
                <a:schemeClr val="dk1"/>
              </a:buClr>
              <a:buSzPts val="1600"/>
              <a:buFont typeface="Courier New"/>
              <a:buChar char="o"/>
              <a:defRPr sz="16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3 numbers w/ text - vertical">
  <p:cSld name="3 numbers w/ text - vertical">
    <p:spTree>
      <p:nvGrpSpPr>
        <p:cNvPr id="1" name="Shape 125"/>
        <p:cNvGrpSpPr/>
        <p:nvPr/>
      </p:nvGrpSpPr>
      <p:grpSpPr>
        <a:xfrm>
          <a:off x="0" y="0"/>
          <a:ext cx="0" cy="0"/>
          <a:chOff x="0" y="0"/>
          <a:chExt cx="0" cy="0"/>
        </a:xfrm>
      </p:grpSpPr>
      <p:sp>
        <p:nvSpPr>
          <p:cNvPr id="126" name="Google Shape;126;p29"/>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29"/>
          <p:cNvSpPr>
            <a:spLocks noGrp="1"/>
          </p:cNvSpPr>
          <p:nvPr>
            <p:ph type="body" idx="1"/>
          </p:nvPr>
        </p:nvSpPr>
        <p:spPr>
          <a:xfrm>
            <a:off x="2250894" y="1486820"/>
            <a:ext cx="652602" cy="649224"/>
          </a:xfrm>
          <a:prstGeom prst="ellipse">
            <a:avLst/>
          </a:prstGeom>
          <a:solidFill>
            <a:schemeClr val="dk2"/>
          </a:solidFill>
          <a:ln>
            <a:noFill/>
          </a:ln>
        </p:spPr>
        <p:txBody>
          <a:bodyPr spcFirstLastPara="1" wrap="square" lIns="91425" tIns="0" rIns="91425" bIns="45700" anchor="ctr" anchorCtr="0">
            <a:noAutofit/>
          </a:bodyPr>
          <a:lstStyle>
            <a:lvl1pPr marL="457200" marR="0" lvl="0" indent="-228600" algn="ctr" rtl="0">
              <a:lnSpc>
                <a:spcPct val="100000"/>
              </a:lnSpc>
              <a:spcBef>
                <a:spcPts val="1000"/>
              </a:spcBef>
              <a:spcAft>
                <a:spcPts val="0"/>
              </a:spcAft>
              <a:buClr>
                <a:schemeClr val="dk1"/>
              </a:buClr>
              <a:buSzPts val="3000"/>
              <a:buFont typeface="Arial"/>
              <a:buNone/>
              <a:defRPr sz="3000" b="1" i="0" u="none" strike="noStrike" cap="none">
                <a:solidFill>
                  <a:schemeClr val="lt1"/>
                </a:solidFill>
                <a:latin typeface="Source Sans Pro"/>
                <a:ea typeface="Source Sans Pro"/>
                <a:cs typeface="Source Sans Pro"/>
                <a:sym typeface="Source Sans Pro"/>
              </a:defRPr>
            </a:lvl1pPr>
            <a:lvl2pPr marL="914400" marR="0" lvl="1" indent="-330200" algn="l" rtl="0">
              <a:lnSpc>
                <a:spcPct val="90000"/>
              </a:lnSpc>
              <a:spcBef>
                <a:spcPts val="500"/>
              </a:spcBef>
              <a:spcAft>
                <a:spcPts val="0"/>
              </a:spcAft>
              <a:buClr>
                <a:schemeClr val="dk1"/>
              </a:buClr>
              <a:buSzPts val="1600"/>
              <a:buFont typeface="Courier New"/>
              <a:buChar char="o"/>
              <a:defRPr sz="16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8" name="Google Shape;128;p29"/>
          <p:cNvSpPr>
            <a:spLocks noGrp="1"/>
          </p:cNvSpPr>
          <p:nvPr>
            <p:ph type="body" idx="2"/>
          </p:nvPr>
        </p:nvSpPr>
        <p:spPr>
          <a:xfrm>
            <a:off x="2250894" y="2465697"/>
            <a:ext cx="652602" cy="649224"/>
          </a:xfrm>
          <a:prstGeom prst="ellipse">
            <a:avLst/>
          </a:prstGeom>
          <a:solidFill>
            <a:schemeClr val="dk2"/>
          </a:solidFill>
          <a:ln>
            <a:noFill/>
          </a:ln>
        </p:spPr>
        <p:txBody>
          <a:bodyPr spcFirstLastPara="1" wrap="square" lIns="91425" tIns="0" rIns="91425" bIns="45700" anchor="ctr" anchorCtr="0">
            <a:noAutofit/>
          </a:bodyPr>
          <a:lstStyle>
            <a:lvl1pPr marL="457200" marR="0" lvl="0" indent="-228600" algn="ctr" rtl="0">
              <a:lnSpc>
                <a:spcPct val="100000"/>
              </a:lnSpc>
              <a:spcBef>
                <a:spcPts val="1000"/>
              </a:spcBef>
              <a:spcAft>
                <a:spcPts val="0"/>
              </a:spcAft>
              <a:buClr>
                <a:schemeClr val="dk1"/>
              </a:buClr>
              <a:buSzPts val="3000"/>
              <a:buFont typeface="Arial"/>
              <a:buNone/>
              <a:defRPr sz="3000" b="1" i="0" u="none" strike="noStrike" cap="none">
                <a:solidFill>
                  <a:schemeClr val="lt1"/>
                </a:solidFill>
                <a:latin typeface="Source Sans Pro"/>
                <a:ea typeface="Source Sans Pro"/>
                <a:cs typeface="Source Sans Pro"/>
                <a:sym typeface="Source Sans Pro"/>
              </a:defRPr>
            </a:lvl1pPr>
            <a:lvl2pPr marL="914400" marR="0" lvl="1" indent="-330200" algn="l" rtl="0">
              <a:lnSpc>
                <a:spcPct val="90000"/>
              </a:lnSpc>
              <a:spcBef>
                <a:spcPts val="500"/>
              </a:spcBef>
              <a:spcAft>
                <a:spcPts val="0"/>
              </a:spcAft>
              <a:buClr>
                <a:schemeClr val="dk1"/>
              </a:buClr>
              <a:buSzPts val="1600"/>
              <a:buFont typeface="Courier New"/>
              <a:buChar char="o"/>
              <a:defRPr sz="16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9" name="Google Shape;129;p29"/>
          <p:cNvSpPr>
            <a:spLocks noGrp="1"/>
          </p:cNvSpPr>
          <p:nvPr>
            <p:ph type="body" idx="3"/>
          </p:nvPr>
        </p:nvSpPr>
        <p:spPr>
          <a:xfrm>
            <a:off x="2250894" y="3444573"/>
            <a:ext cx="652602" cy="649224"/>
          </a:xfrm>
          <a:prstGeom prst="ellipse">
            <a:avLst/>
          </a:prstGeom>
          <a:solidFill>
            <a:schemeClr val="dk2"/>
          </a:solidFill>
          <a:ln>
            <a:noFill/>
          </a:ln>
        </p:spPr>
        <p:txBody>
          <a:bodyPr spcFirstLastPara="1" wrap="square" lIns="91425" tIns="0" rIns="91425" bIns="45700" anchor="ctr" anchorCtr="0">
            <a:noAutofit/>
          </a:bodyPr>
          <a:lstStyle>
            <a:lvl1pPr marL="457200" marR="0" lvl="0" indent="-228600" algn="ctr" rtl="0">
              <a:lnSpc>
                <a:spcPct val="100000"/>
              </a:lnSpc>
              <a:spcBef>
                <a:spcPts val="1000"/>
              </a:spcBef>
              <a:spcAft>
                <a:spcPts val="0"/>
              </a:spcAft>
              <a:buClr>
                <a:schemeClr val="dk1"/>
              </a:buClr>
              <a:buSzPts val="3000"/>
              <a:buFont typeface="Arial"/>
              <a:buNone/>
              <a:defRPr sz="3000" b="1" i="0" u="none" strike="noStrike" cap="none">
                <a:solidFill>
                  <a:schemeClr val="lt1"/>
                </a:solidFill>
                <a:latin typeface="Source Sans Pro"/>
                <a:ea typeface="Source Sans Pro"/>
                <a:cs typeface="Source Sans Pro"/>
                <a:sym typeface="Source Sans Pro"/>
              </a:defRPr>
            </a:lvl1pPr>
            <a:lvl2pPr marL="914400" marR="0" lvl="1" indent="-330200" algn="l" rtl="0">
              <a:lnSpc>
                <a:spcPct val="90000"/>
              </a:lnSpc>
              <a:spcBef>
                <a:spcPts val="500"/>
              </a:spcBef>
              <a:spcAft>
                <a:spcPts val="0"/>
              </a:spcAft>
              <a:buClr>
                <a:schemeClr val="dk1"/>
              </a:buClr>
              <a:buSzPts val="1600"/>
              <a:buFont typeface="Courier New"/>
              <a:buChar char="o"/>
              <a:defRPr sz="16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 name="Google Shape;130;p29"/>
          <p:cNvSpPr txBox="1">
            <a:spLocks noGrp="1"/>
          </p:cNvSpPr>
          <p:nvPr>
            <p:ph type="body" idx="4"/>
          </p:nvPr>
        </p:nvSpPr>
        <p:spPr>
          <a:xfrm>
            <a:off x="3114381" y="1438205"/>
            <a:ext cx="3599299" cy="746454"/>
          </a:xfrm>
          <a:prstGeom prst="rect">
            <a:avLst/>
          </a:prstGeom>
          <a:noFill/>
          <a:ln>
            <a:noFill/>
          </a:ln>
        </p:spPr>
        <p:txBody>
          <a:bodyPr spcFirstLastPara="1" wrap="square" lIns="64000" tIns="45700" rIns="91425" bIns="45700" anchor="ctr" anchorCtr="0">
            <a:noAutofit/>
          </a:bodyPr>
          <a:lstStyle>
            <a:lvl1pPr marL="457200" marR="0" lvl="0" indent="-228600" algn="l" rtl="0">
              <a:lnSpc>
                <a:spcPct val="100000"/>
              </a:lnSpc>
              <a:spcBef>
                <a:spcPts val="1000"/>
              </a:spcBef>
              <a:spcAft>
                <a:spcPts val="0"/>
              </a:spcAft>
              <a:buClr>
                <a:schemeClr val="dk1"/>
              </a:buClr>
              <a:buSzPts val="1800"/>
              <a:buFont typeface="Arial"/>
              <a:buNone/>
              <a:defRPr sz="1800" b="0"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9"/>
          <p:cNvSpPr txBox="1">
            <a:spLocks noGrp="1"/>
          </p:cNvSpPr>
          <p:nvPr>
            <p:ph type="body" idx="5"/>
          </p:nvPr>
        </p:nvSpPr>
        <p:spPr>
          <a:xfrm>
            <a:off x="3114381" y="2417082"/>
            <a:ext cx="3599299" cy="746454"/>
          </a:xfrm>
          <a:prstGeom prst="rect">
            <a:avLst/>
          </a:prstGeom>
          <a:noFill/>
          <a:ln>
            <a:noFill/>
          </a:ln>
        </p:spPr>
        <p:txBody>
          <a:bodyPr spcFirstLastPara="1" wrap="square" lIns="64000" tIns="45700" rIns="91425" bIns="45700" anchor="ctr" anchorCtr="0">
            <a:noAutofit/>
          </a:bodyPr>
          <a:lstStyle>
            <a:lvl1pPr marL="457200" marR="0" lvl="0" indent="-228600" algn="l" rtl="0">
              <a:lnSpc>
                <a:spcPct val="100000"/>
              </a:lnSpc>
              <a:spcBef>
                <a:spcPts val="1000"/>
              </a:spcBef>
              <a:spcAft>
                <a:spcPts val="0"/>
              </a:spcAft>
              <a:buClr>
                <a:schemeClr val="dk1"/>
              </a:buClr>
              <a:buSzPts val="1800"/>
              <a:buFont typeface="Arial"/>
              <a:buNone/>
              <a:defRPr sz="1800" b="0"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2" name="Google Shape;132;p29"/>
          <p:cNvSpPr txBox="1">
            <a:spLocks noGrp="1"/>
          </p:cNvSpPr>
          <p:nvPr>
            <p:ph type="body" idx="6"/>
          </p:nvPr>
        </p:nvSpPr>
        <p:spPr>
          <a:xfrm>
            <a:off x="3114381" y="3395959"/>
            <a:ext cx="3599299" cy="746454"/>
          </a:xfrm>
          <a:prstGeom prst="rect">
            <a:avLst/>
          </a:prstGeom>
          <a:noFill/>
          <a:ln>
            <a:noFill/>
          </a:ln>
        </p:spPr>
        <p:txBody>
          <a:bodyPr spcFirstLastPara="1" wrap="square" lIns="64000" tIns="45700" rIns="91425" bIns="45700" anchor="ctr" anchorCtr="0">
            <a:noAutofit/>
          </a:bodyPr>
          <a:lstStyle>
            <a:lvl1pPr marL="457200" marR="0" lvl="0" indent="-228600" algn="l" rtl="0">
              <a:lnSpc>
                <a:spcPct val="100000"/>
              </a:lnSpc>
              <a:spcBef>
                <a:spcPts val="1000"/>
              </a:spcBef>
              <a:spcAft>
                <a:spcPts val="0"/>
              </a:spcAft>
              <a:buClr>
                <a:schemeClr val="dk1"/>
              </a:buClr>
              <a:buSzPts val="1800"/>
              <a:buFont typeface="Arial"/>
              <a:buNone/>
              <a:defRPr sz="1800" b="0"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6 numbers w/ text - vertical">
  <p:cSld name="6 numbers w/ text - vertical">
    <p:spTree>
      <p:nvGrpSpPr>
        <p:cNvPr id="1" name="Shape 133"/>
        <p:cNvGrpSpPr/>
        <p:nvPr/>
      </p:nvGrpSpPr>
      <p:grpSpPr>
        <a:xfrm>
          <a:off x="0" y="0"/>
          <a:ext cx="0" cy="0"/>
          <a:chOff x="0" y="0"/>
          <a:chExt cx="0" cy="0"/>
        </a:xfrm>
      </p:grpSpPr>
      <p:sp>
        <p:nvSpPr>
          <p:cNvPr id="134" name="Google Shape;134;p30"/>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30"/>
          <p:cNvSpPr>
            <a:spLocks noGrp="1"/>
          </p:cNvSpPr>
          <p:nvPr>
            <p:ph type="body" idx="1"/>
          </p:nvPr>
        </p:nvSpPr>
        <p:spPr>
          <a:xfrm>
            <a:off x="344869" y="1478353"/>
            <a:ext cx="652602" cy="649224"/>
          </a:xfrm>
          <a:prstGeom prst="ellipse">
            <a:avLst/>
          </a:prstGeom>
          <a:solidFill>
            <a:schemeClr val="dk2"/>
          </a:solidFill>
          <a:ln>
            <a:noFill/>
          </a:ln>
        </p:spPr>
        <p:txBody>
          <a:bodyPr spcFirstLastPara="1" wrap="square" lIns="91425" tIns="0" rIns="91425" bIns="45700" anchor="ctr" anchorCtr="0">
            <a:noAutofit/>
          </a:bodyPr>
          <a:lstStyle>
            <a:lvl1pPr marL="457200" marR="0" lvl="0" indent="-228600" algn="ctr" rtl="0">
              <a:lnSpc>
                <a:spcPct val="100000"/>
              </a:lnSpc>
              <a:spcBef>
                <a:spcPts val="1000"/>
              </a:spcBef>
              <a:spcAft>
                <a:spcPts val="0"/>
              </a:spcAft>
              <a:buClr>
                <a:schemeClr val="dk1"/>
              </a:buClr>
              <a:buSzPts val="3000"/>
              <a:buFont typeface="Arial"/>
              <a:buNone/>
              <a:defRPr sz="3000" b="1" i="0" u="none" strike="noStrike" cap="none">
                <a:solidFill>
                  <a:schemeClr val="lt1"/>
                </a:solidFill>
                <a:latin typeface="Source Sans Pro"/>
                <a:ea typeface="Source Sans Pro"/>
                <a:cs typeface="Source Sans Pro"/>
                <a:sym typeface="Source Sans Pro"/>
              </a:defRPr>
            </a:lvl1pPr>
            <a:lvl2pPr marL="914400" marR="0" lvl="1" indent="-330200" algn="l" rtl="0">
              <a:lnSpc>
                <a:spcPct val="90000"/>
              </a:lnSpc>
              <a:spcBef>
                <a:spcPts val="500"/>
              </a:spcBef>
              <a:spcAft>
                <a:spcPts val="0"/>
              </a:spcAft>
              <a:buClr>
                <a:schemeClr val="dk1"/>
              </a:buClr>
              <a:buSzPts val="1600"/>
              <a:buFont typeface="Courier New"/>
              <a:buChar char="o"/>
              <a:defRPr sz="16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6" name="Google Shape;136;p30"/>
          <p:cNvSpPr>
            <a:spLocks noGrp="1"/>
          </p:cNvSpPr>
          <p:nvPr>
            <p:ph type="body" idx="2"/>
          </p:nvPr>
        </p:nvSpPr>
        <p:spPr>
          <a:xfrm>
            <a:off x="344869" y="2457230"/>
            <a:ext cx="652602" cy="649224"/>
          </a:xfrm>
          <a:prstGeom prst="ellipse">
            <a:avLst/>
          </a:prstGeom>
          <a:solidFill>
            <a:schemeClr val="dk2"/>
          </a:solidFill>
          <a:ln>
            <a:noFill/>
          </a:ln>
        </p:spPr>
        <p:txBody>
          <a:bodyPr spcFirstLastPara="1" wrap="square" lIns="91425" tIns="0" rIns="91425" bIns="45700" anchor="ctr" anchorCtr="0">
            <a:noAutofit/>
          </a:bodyPr>
          <a:lstStyle>
            <a:lvl1pPr marL="457200" marR="0" lvl="0" indent="-228600" algn="ctr" rtl="0">
              <a:lnSpc>
                <a:spcPct val="100000"/>
              </a:lnSpc>
              <a:spcBef>
                <a:spcPts val="1000"/>
              </a:spcBef>
              <a:spcAft>
                <a:spcPts val="0"/>
              </a:spcAft>
              <a:buClr>
                <a:schemeClr val="dk1"/>
              </a:buClr>
              <a:buSzPts val="3000"/>
              <a:buFont typeface="Arial"/>
              <a:buNone/>
              <a:defRPr sz="3000" b="1" i="0" u="none" strike="noStrike" cap="none">
                <a:solidFill>
                  <a:schemeClr val="lt1"/>
                </a:solidFill>
                <a:latin typeface="Source Sans Pro"/>
                <a:ea typeface="Source Sans Pro"/>
                <a:cs typeface="Source Sans Pro"/>
                <a:sym typeface="Source Sans Pro"/>
              </a:defRPr>
            </a:lvl1pPr>
            <a:lvl2pPr marL="914400" marR="0" lvl="1" indent="-330200" algn="l" rtl="0">
              <a:lnSpc>
                <a:spcPct val="90000"/>
              </a:lnSpc>
              <a:spcBef>
                <a:spcPts val="500"/>
              </a:spcBef>
              <a:spcAft>
                <a:spcPts val="0"/>
              </a:spcAft>
              <a:buClr>
                <a:schemeClr val="dk1"/>
              </a:buClr>
              <a:buSzPts val="1600"/>
              <a:buFont typeface="Courier New"/>
              <a:buChar char="o"/>
              <a:defRPr sz="16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 name="Google Shape;137;p30"/>
          <p:cNvSpPr>
            <a:spLocks noGrp="1"/>
          </p:cNvSpPr>
          <p:nvPr>
            <p:ph type="body" idx="3"/>
          </p:nvPr>
        </p:nvSpPr>
        <p:spPr>
          <a:xfrm>
            <a:off x="344869" y="3436106"/>
            <a:ext cx="652602" cy="649224"/>
          </a:xfrm>
          <a:prstGeom prst="ellipse">
            <a:avLst/>
          </a:prstGeom>
          <a:solidFill>
            <a:schemeClr val="dk2"/>
          </a:solidFill>
          <a:ln>
            <a:noFill/>
          </a:ln>
        </p:spPr>
        <p:txBody>
          <a:bodyPr spcFirstLastPara="1" wrap="square" lIns="91425" tIns="0" rIns="91425" bIns="45700" anchor="ctr" anchorCtr="0">
            <a:noAutofit/>
          </a:bodyPr>
          <a:lstStyle>
            <a:lvl1pPr marL="457200" marR="0" lvl="0" indent="-228600" algn="ctr" rtl="0">
              <a:lnSpc>
                <a:spcPct val="100000"/>
              </a:lnSpc>
              <a:spcBef>
                <a:spcPts val="1000"/>
              </a:spcBef>
              <a:spcAft>
                <a:spcPts val="0"/>
              </a:spcAft>
              <a:buClr>
                <a:schemeClr val="dk1"/>
              </a:buClr>
              <a:buSzPts val="3000"/>
              <a:buFont typeface="Arial"/>
              <a:buNone/>
              <a:defRPr sz="3000" b="1" i="0" u="none" strike="noStrike" cap="none">
                <a:solidFill>
                  <a:schemeClr val="lt1"/>
                </a:solidFill>
                <a:latin typeface="Source Sans Pro"/>
                <a:ea typeface="Source Sans Pro"/>
                <a:cs typeface="Source Sans Pro"/>
                <a:sym typeface="Source Sans Pro"/>
              </a:defRPr>
            </a:lvl1pPr>
            <a:lvl2pPr marL="914400" marR="0" lvl="1" indent="-330200" algn="l" rtl="0">
              <a:lnSpc>
                <a:spcPct val="90000"/>
              </a:lnSpc>
              <a:spcBef>
                <a:spcPts val="500"/>
              </a:spcBef>
              <a:spcAft>
                <a:spcPts val="0"/>
              </a:spcAft>
              <a:buClr>
                <a:schemeClr val="dk1"/>
              </a:buClr>
              <a:buSzPts val="1600"/>
              <a:buFont typeface="Courier New"/>
              <a:buChar char="o"/>
              <a:defRPr sz="16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 name="Google Shape;138;p30"/>
          <p:cNvSpPr>
            <a:spLocks noGrp="1"/>
          </p:cNvSpPr>
          <p:nvPr>
            <p:ph type="body" idx="4"/>
          </p:nvPr>
        </p:nvSpPr>
        <p:spPr>
          <a:xfrm>
            <a:off x="4622229" y="1478353"/>
            <a:ext cx="652602" cy="649224"/>
          </a:xfrm>
          <a:prstGeom prst="ellipse">
            <a:avLst/>
          </a:prstGeom>
          <a:solidFill>
            <a:schemeClr val="dk2"/>
          </a:solidFill>
          <a:ln>
            <a:noFill/>
          </a:ln>
        </p:spPr>
        <p:txBody>
          <a:bodyPr spcFirstLastPara="1" wrap="square" lIns="91425" tIns="0" rIns="91425" bIns="45700" anchor="ctr" anchorCtr="0">
            <a:noAutofit/>
          </a:bodyPr>
          <a:lstStyle>
            <a:lvl1pPr marL="457200" marR="0" lvl="0" indent="-228600" algn="ctr" rtl="0">
              <a:lnSpc>
                <a:spcPct val="100000"/>
              </a:lnSpc>
              <a:spcBef>
                <a:spcPts val="1000"/>
              </a:spcBef>
              <a:spcAft>
                <a:spcPts val="0"/>
              </a:spcAft>
              <a:buClr>
                <a:schemeClr val="dk1"/>
              </a:buClr>
              <a:buSzPts val="3000"/>
              <a:buFont typeface="Arial"/>
              <a:buNone/>
              <a:defRPr sz="3000" b="1" i="0" u="none" strike="noStrike" cap="none">
                <a:solidFill>
                  <a:schemeClr val="lt1"/>
                </a:solidFill>
                <a:latin typeface="Source Sans Pro"/>
                <a:ea typeface="Source Sans Pro"/>
                <a:cs typeface="Source Sans Pro"/>
                <a:sym typeface="Source Sans Pro"/>
              </a:defRPr>
            </a:lvl1pPr>
            <a:lvl2pPr marL="914400" marR="0" lvl="1" indent="-330200" algn="l" rtl="0">
              <a:lnSpc>
                <a:spcPct val="90000"/>
              </a:lnSpc>
              <a:spcBef>
                <a:spcPts val="500"/>
              </a:spcBef>
              <a:spcAft>
                <a:spcPts val="0"/>
              </a:spcAft>
              <a:buClr>
                <a:schemeClr val="dk1"/>
              </a:buClr>
              <a:buSzPts val="1600"/>
              <a:buFont typeface="Courier New"/>
              <a:buChar char="o"/>
              <a:defRPr sz="16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30"/>
          <p:cNvSpPr>
            <a:spLocks noGrp="1"/>
          </p:cNvSpPr>
          <p:nvPr>
            <p:ph type="body" idx="5"/>
          </p:nvPr>
        </p:nvSpPr>
        <p:spPr>
          <a:xfrm>
            <a:off x="4622229" y="2457230"/>
            <a:ext cx="652602" cy="649224"/>
          </a:xfrm>
          <a:prstGeom prst="ellipse">
            <a:avLst/>
          </a:prstGeom>
          <a:solidFill>
            <a:schemeClr val="dk2"/>
          </a:solidFill>
          <a:ln>
            <a:noFill/>
          </a:ln>
        </p:spPr>
        <p:txBody>
          <a:bodyPr spcFirstLastPara="1" wrap="square" lIns="91425" tIns="0" rIns="91425" bIns="45700" anchor="ctr" anchorCtr="0">
            <a:noAutofit/>
          </a:bodyPr>
          <a:lstStyle>
            <a:lvl1pPr marL="457200" marR="0" lvl="0" indent="-228600" algn="ctr" rtl="0">
              <a:lnSpc>
                <a:spcPct val="100000"/>
              </a:lnSpc>
              <a:spcBef>
                <a:spcPts val="1000"/>
              </a:spcBef>
              <a:spcAft>
                <a:spcPts val="0"/>
              </a:spcAft>
              <a:buClr>
                <a:schemeClr val="dk1"/>
              </a:buClr>
              <a:buSzPts val="3000"/>
              <a:buFont typeface="Arial"/>
              <a:buNone/>
              <a:defRPr sz="3000" b="1" i="0" u="none" strike="noStrike" cap="none">
                <a:solidFill>
                  <a:schemeClr val="lt1"/>
                </a:solidFill>
                <a:latin typeface="Source Sans Pro"/>
                <a:ea typeface="Source Sans Pro"/>
                <a:cs typeface="Source Sans Pro"/>
                <a:sym typeface="Source Sans Pro"/>
              </a:defRPr>
            </a:lvl1pPr>
            <a:lvl2pPr marL="914400" marR="0" lvl="1" indent="-330200" algn="l" rtl="0">
              <a:lnSpc>
                <a:spcPct val="90000"/>
              </a:lnSpc>
              <a:spcBef>
                <a:spcPts val="500"/>
              </a:spcBef>
              <a:spcAft>
                <a:spcPts val="0"/>
              </a:spcAft>
              <a:buClr>
                <a:schemeClr val="dk1"/>
              </a:buClr>
              <a:buSzPts val="1600"/>
              <a:buFont typeface="Courier New"/>
              <a:buChar char="o"/>
              <a:defRPr sz="16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0" name="Google Shape;140;p30"/>
          <p:cNvSpPr>
            <a:spLocks noGrp="1"/>
          </p:cNvSpPr>
          <p:nvPr>
            <p:ph type="body" idx="6"/>
          </p:nvPr>
        </p:nvSpPr>
        <p:spPr>
          <a:xfrm>
            <a:off x="4622229" y="3436106"/>
            <a:ext cx="652602" cy="649224"/>
          </a:xfrm>
          <a:prstGeom prst="ellipse">
            <a:avLst/>
          </a:prstGeom>
          <a:solidFill>
            <a:schemeClr val="dk2"/>
          </a:solidFill>
          <a:ln>
            <a:noFill/>
          </a:ln>
        </p:spPr>
        <p:txBody>
          <a:bodyPr spcFirstLastPara="1" wrap="square" lIns="91425" tIns="0" rIns="91425" bIns="45700" anchor="ctr" anchorCtr="0">
            <a:noAutofit/>
          </a:bodyPr>
          <a:lstStyle>
            <a:lvl1pPr marL="457200" marR="0" lvl="0" indent="-228600" algn="ctr" rtl="0">
              <a:lnSpc>
                <a:spcPct val="100000"/>
              </a:lnSpc>
              <a:spcBef>
                <a:spcPts val="1000"/>
              </a:spcBef>
              <a:spcAft>
                <a:spcPts val="0"/>
              </a:spcAft>
              <a:buClr>
                <a:schemeClr val="dk1"/>
              </a:buClr>
              <a:buSzPts val="3000"/>
              <a:buFont typeface="Arial"/>
              <a:buNone/>
              <a:defRPr sz="3000" b="1" i="0" u="none" strike="noStrike" cap="none">
                <a:solidFill>
                  <a:schemeClr val="lt1"/>
                </a:solidFill>
                <a:latin typeface="Source Sans Pro"/>
                <a:ea typeface="Source Sans Pro"/>
                <a:cs typeface="Source Sans Pro"/>
                <a:sym typeface="Source Sans Pro"/>
              </a:defRPr>
            </a:lvl1pPr>
            <a:lvl2pPr marL="914400" marR="0" lvl="1" indent="-330200" algn="l" rtl="0">
              <a:lnSpc>
                <a:spcPct val="90000"/>
              </a:lnSpc>
              <a:spcBef>
                <a:spcPts val="500"/>
              </a:spcBef>
              <a:spcAft>
                <a:spcPts val="0"/>
              </a:spcAft>
              <a:buClr>
                <a:schemeClr val="dk1"/>
              </a:buClr>
              <a:buSzPts val="1600"/>
              <a:buFont typeface="Courier New"/>
              <a:buChar char="o"/>
              <a:defRPr sz="16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 name="Google Shape;141;p30"/>
          <p:cNvSpPr txBox="1">
            <a:spLocks noGrp="1"/>
          </p:cNvSpPr>
          <p:nvPr>
            <p:ph type="body" idx="7"/>
          </p:nvPr>
        </p:nvSpPr>
        <p:spPr>
          <a:xfrm>
            <a:off x="1208358" y="1438205"/>
            <a:ext cx="3202986" cy="746454"/>
          </a:xfrm>
          <a:prstGeom prst="rect">
            <a:avLst/>
          </a:prstGeom>
          <a:noFill/>
          <a:ln>
            <a:noFill/>
          </a:ln>
        </p:spPr>
        <p:txBody>
          <a:bodyPr spcFirstLastPara="1" wrap="square" lIns="64000" tIns="45700" rIns="91425" bIns="45700" anchor="ctr" anchorCtr="0">
            <a:noAutofit/>
          </a:bodyPr>
          <a:lstStyle>
            <a:lvl1pPr marL="457200" marR="0" lvl="0" indent="-228600" algn="l" rtl="0">
              <a:lnSpc>
                <a:spcPct val="100000"/>
              </a:lnSpc>
              <a:spcBef>
                <a:spcPts val="1000"/>
              </a:spcBef>
              <a:spcAft>
                <a:spcPts val="0"/>
              </a:spcAft>
              <a:buClr>
                <a:schemeClr val="dk1"/>
              </a:buClr>
              <a:buSzPts val="1800"/>
              <a:buFont typeface="Arial"/>
              <a:buNone/>
              <a:defRPr sz="1800" b="0"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 name="Google Shape;142;p30"/>
          <p:cNvSpPr txBox="1">
            <a:spLocks noGrp="1"/>
          </p:cNvSpPr>
          <p:nvPr>
            <p:ph type="body" idx="8"/>
          </p:nvPr>
        </p:nvSpPr>
        <p:spPr>
          <a:xfrm>
            <a:off x="1208358" y="2417082"/>
            <a:ext cx="3202986" cy="746454"/>
          </a:xfrm>
          <a:prstGeom prst="rect">
            <a:avLst/>
          </a:prstGeom>
          <a:noFill/>
          <a:ln>
            <a:noFill/>
          </a:ln>
        </p:spPr>
        <p:txBody>
          <a:bodyPr spcFirstLastPara="1" wrap="square" lIns="64000" tIns="45700" rIns="91425" bIns="45700" anchor="ctr" anchorCtr="0">
            <a:noAutofit/>
          </a:bodyPr>
          <a:lstStyle>
            <a:lvl1pPr marL="457200" marR="0" lvl="0" indent="-228600" algn="l" rtl="0">
              <a:lnSpc>
                <a:spcPct val="100000"/>
              </a:lnSpc>
              <a:spcBef>
                <a:spcPts val="1000"/>
              </a:spcBef>
              <a:spcAft>
                <a:spcPts val="0"/>
              </a:spcAft>
              <a:buClr>
                <a:schemeClr val="dk1"/>
              </a:buClr>
              <a:buSzPts val="1800"/>
              <a:buFont typeface="Arial"/>
              <a:buNone/>
              <a:defRPr sz="1800" b="0"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3" name="Google Shape;143;p30"/>
          <p:cNvSpPr txBox="1">
            <a:spLocks noGrp="1"/>
          </p:cNvSpPr>
          <p:nvPr>
            <p:ph type="body" idx="9"/>
          </p:nvPr>
        </p:nvSpPr>
        <p:spPr>
          <a:xfrm>
            <a:off x="1208358" y="3395959"/>
            <a:ext cx="3202986" cy="746454"/>
          </a:xfrm>
          <a:prstGeom prst="rect">
            <a:avLst/>
          </a:prstGeom>
          <a:noFill/>
          <a:ln>
            <a:noFill/>
          </a:ln>
        </p:spPr>
        <p:txBody>
          <a:bodyPr spcFirstLastPara="1" wrap="square" lIns="64000" tIns="45700" rIns="91425" bIns="45700" anchor="ctr" anchorCtr="0">
            <a:noAutofit/>
          </a:bodyPr>
          <a:lstStyle>
            <a:lvl1pPr marL="457200" marR="0" lvl="0" indent="-228600" algn="l" rtl="0">
              <a:lnSpc>
                <a:spcPct val="100000"/>
              </a:lnSpc>
              <a:spcBef>
                <a:spcPts val="1000"/>
              </a:spcBef>
              <a:spcAft>
                <a:spcPts val="0"/>
              </a:spcAft>
              <a:buClr>
                <a:schemeClr val="dk1"/>
              </a:buClr>
              <a:buSzPts val="1800"/>
              <a:buFont typeface="Arial"/>
              <a:buNone/>
              <a:defRPr sz="1800" b="0"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4" name="Google Shape;144;p30"/>
          <p:cNvSpPr txBox="1">
            <a:spLocks noGrp="1"/>
          </p:cNvSpPr>
          <p:nvPr>
            <p:ph type="body" idx="13"/>
          </p:nvPr>
        </p:nvSpPr>
        <p:spPr>
          <a:xfrm>
            <a:off x="5485716" y="1438205"/>
            <a:ext cx="3202986" cy="746454"/>
          </a:xfrm>
          <a:prstGeom prst="rect">
            <a:avLst/>
          </a:prstGeom>
          <a:noFill/>
          <a:ln>
            <a:noFill/>
          </a:ln>
        </p:spPr>
        <p:txBody>
          <a:bodyPr spcFirstLastPara="1" wrap="square" lIns="64000" tIns="45700" rIns="91425" bIns="45700" anchor="ctr" anchorCtr="0">
            <a:noAutofit/>
          </a:bodyPr>
          <a:lstStyle>
            <a:lvl1pPr marL="457200" marR="0" lvl="0" indent="-228600" algn="l" rtl="0">
              <a:lnSpc>
                <a:spcPct val="100000"/>
              </a:lnSpc>
              <a:spcBef>
                <a:spcPts val="1000"/>
              </a:spcBef>
              <a:spcAft>
                <a:spcPts val="0"/>
              </a:spcAft>
              <a:buClr>
                <a:schemeClr val="dk1"/>
              </a:buClr>
              <a:buSzPts val="1800"/>
              <a:buFont typeface="Arial"/>
              <a:buNone/>
              <a:defRPr sz="1800" b="0"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5" name="Google Shape;145;p30"/>
          <p:cNvSpPr txBox="1">
            <a:spLocks noGrp="1"/>
          </p:cNvSpPr>
          <p:nvPr>
            <p:ph type="body" idx="14"/>
          </p:nvPr>
        </p:nvSpPr>
        <p:spPr>
          <a:xfrm>
            <a:off x="5485716" y="2417082"/>
            <a:ext cx="3202986" cy="746454"/>
          </a:xfrm>
          <a:prstGeom prst="rect">
            <a:avLst/>
          </a:prstGeom>
          <a:noFill/>
          <a:ln>
            <a:noFill/>
          </a:ln>
        </p:spPr>
        <p:txBody>
          <a:bodyPr spcFirstLastPara="1" wrap="square" lIns="64000" tIns="45700" rIns="91425" bIns="45700" anchor="ctr" anchorCtr="0">
            <a:noAutofit/>
          </a:bodyPr>
          <a:lstStyle>
            <a:lvl1pPr marL="457200" marR="0" lvl="0" indent="-228600" algn="l" rtl="0">
              <a:lnSpc>
                <a:spcPct val="100000"/>
              </a:lnSpc>
              <a:spcBef>
                <a:spcPts val="1000"/>
              </a:spcBef>
              <a:spcAft>
                <a:spcPts val="0"/>
              </a:spcAft>
              <a:buClr>
                <a:schemeClr val="dk1"/>
              </a:buClr>
              <a:buSzPts val="1800"/>
              <a:buFont typeface="Arial"/>
              <a:buNone/>
              <a:defRPr sz="1800" b="0"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 name="Google Shape;146;p30"/>
          <p:cNvSpPr txBox="1">
            <a:spLocks noGrp="1"/>
          </p:cNvSpPr>
          <p:nvPr>
            <p:ph type="body" idx="15"/>
          </p:nvPr>
        </p:nvSpPr>
        <p:spPr>
          <a:xfrm>
            <a:off x="5485716" y="3395959"/>
            <a:ext cx="3202986" cy="746454"/>
          </a:xfrm>
          <a:prstGeom prst="rect">
            <a:avLst/>
          </a:prstGeom>
          <a:noFill/>
          <a:ln>
            <a:noFill/>
          </a:ln>
        </p:spPr>
        <p:txBody>
          <a:bodyPr spcFirstLastPara="1" wrap="square" lIns="64000" tIns="45700" rIns="91425" bIns="45700" anchor="ctr" anchorCtr="0">
            <a:noAutofit/>
          </a:bodyPr>
          <a:lstStyle>
            <a:lvl1pPr marL="457200" marR="0" lvl="0" indent="-228600" algn="l" rtl="0">
              <a:lnSpc>
                <a:spcPct val="100000"/>
              </a:lnSpc>
              <a:spcBef>
                <a:spcPts val="1000"/>
              </a:spcBef>
              <a:spcAft>
                <a:spcPts val="0"/>
              </a:spcAft>
              <a:buClr>
                <a:schemeClr val="dk1"/>
              </a:buClr>
              <a:buSzPts val="1800"/>
              <a:buFont typeface="Arial"/>
              <a:buNone/>
              <a:defRPr sz="1800" b="0"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 blue">
  <p:cSld name="Title Slide - blue">
    <p:spTree>
      <p:nvGrpSpPr>
        <p:cNvPr id="1" name="Shape 13"/>
        <p:cNvGrpSpPr/>
        <p:nvPr/>
      </p:nvGrpSpPr>
      <p:grpSpPr>
        <a:xfrm>
          <a:off x="0" y="0"/>
          <a:ext cx="0" cy="0"/>
          <a:chOff x="0" y="0"/>
          <a:chExt cx="0" cy="0"/>
        </a:xfrm>
      </p:grpSpPr>
      <p:sp>
        <p:nvSpPr>
          <p:cNvPr id="14" name="Google Shape;14;p14"/>
          <p:cNvSpPr txBox="1">
            <a:spLocks noGrp="1"/>
          </p:cNvSpPr>
          <p:nvPr>
            <p:ph type="title"/>
          </p:nvPr>
        </p:nvSpPr>
        <p:spPr>
          <a:xfrm>
            <a:off x="993228" y="2821851"/>
            <a:ext cx="7157544" cy="993775"/>
          </a:xfrm>
          <a:prstGeom prst="rect">
            <a:avLst/>
          </a:prstGeom>
          <a:noFill/>
          <a:ln>
            <a:noFill/>
          </a:ln>
        </p:spPr>
        <p:txBody>
          <a:bodyPr spcFirstLastPara="1" wrap="square" lIns="91425" tIns="45700" rIns="91425" bIns="45700" anchor="ctr" anchorCtr="0">
            <a:normAutofit/>
          </a:bodyPr>
          <a:lstStyle>
            <a:lvl1pPr lvl="0" algn="ctr">
              <a:lnSpc>
                <a:spcPct val="110000"/>
              </a:lnSpc>
              <a:spcBef>
                <a:spcPts val="0"/>
              </a:spcBef>
              <a:spcAft>
                <a:spcPts val="0"/>
              </a:spcAft>
              <a:buClr>
                <a:schemeClr val="lt1"/>
              </a:buClr>
              <a:buSzPts val="3600"/>
              <a:buFont typeface="Merriweather"/>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4"/>
          <p:cNvSpPr txBox="1">
            <a:spLocks noGrp="1"/>
          </p:cNvSpPr>
          <p:nvPr>
            <p:ph type="body" idx="1"/>
          </p:nvPr>
        </p:nvSpPr>
        <p:spPr>
          <a:xfrm>
            <a:off x="995363" y="4394238"/>
            <a:ext cx="7153275" cy="3667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lt1"/>
              </a:buClr>
              <a:buSzPts val="1200"/>
              <a:buFont typeface="Source Sans Pro"/>
              <a:buNone/>
              <a:defRPr sz="1200" b="0" i="0" u="none" strike="noStrike" cap="none">
                <a:solidFill>
                  <a:schemeClr val="lt1"/>
                </a:solidFill>
                <a:latin typeface="Source Sans Pro"/>
                <a:ea typeface="Source Sans Pro"/>
                <a:cs typeface="Source Sans Pro"/>
                <a:sym typeface="Source Sans Pro"/>
              </a:defRPr>
            </a:lvl1pPr>
            <a:lvl2pPr marL="914400" marR="0" lvl="1" indent="-228600" algn="l" rtl="0">
              <a:lnSpc>
                <a:spcPct val="100000"/>
              </a:lnSpc>
              <a:spcBef>
                <a:spcPts val="0"/>
              </a:spcBef>
              <a:spcAft>
                <a:spcPts val="0"/>
              </a:spcAft>
              <a:buClr>
                <a:schemeClr val="lt1"/>
              </a:buClr>
              <a:buSzPts val="1200"/>
              <a:buFont typeface="Source Sans Pro"/>
              <a:buNone/>
              <a:defRPr sz="1200" b="0" i="0" u="none" strike="noStrike" cap="none">
                <a:solidFill>
                  <a:schemeClr val="lt1"/>
                </a:solidFill>
                <a:latin typeface="Source Sans Pro"/>
                <a:ea typeface="Source Sans Pro"/>
                <a:cs typeface="Source Sans Pro"/>
                <a:sym typeface="Source Sans Pro"/>
              </a:defRPr>
            </a:lvl2pPr>
            <a:lvl3pPr marL="1371600" marR="0" lvl="2" indent="-228600" algn="l" rtl="0">
              <a:lnSpc>
                <a:spcPct val="100000"/>
              </a:lnSpc>
              <a:spcBef>
                <a:spcPts val="0"/>
              </a:spcBef>
              <a:spcAft>
                <a:spcPts val="0"/>
              </a:spcAft>
              <a:buClr>
                <a:schemeClr val="lt1"/>
              </a:buClr>
              <a:buSzPts val="1200"/>
              <a:buFont typeface="Source Sans Pro"/>
              <a:buNone/>
              <a:defRPr sz="1200" b="0" i="0" u="none" strike="noStrike" cap="none">
                <a:solidFill>
                  <a:schemeClr val="lt1"/>
                </a:solidFill>
                <a:latin typeface="Source Sans Pro"/>
                <a:ea typeface="Source Sans Pro"/>
                <a:cs typeface="Source Sans Pro"/>
                <a:sym typeface="Source Sans Pro"/>
              </a:defRPr>
            </a:lvl3pPr>
            <a:lvl4pPr marL="1828800" marR="0" lvl="3" indent="-228600" algn="l" rtl="0">
              <a:lnSpc>
                <a:spcPct val="100000"/>
              </a:lnSpc>
              <a:spcBef>
                <a:spcPts val="0"/>
              </a:spcBef>
              <a:spcAft>
                <a:spcPts val="0"/>
              </a:spcAft>
              <a:buClr>
                <a:schemeClr val="lt1"/>
              </a:buClr>
              <a:buSzPts val="1200"/>
              <a:buFont typeface="Source Sans Pro"/>
              <a:buNone/>
              <a:defRPr sz="1200" b="0" i="0" u="none" strike="noStrike" cap="none">
                <a:solidFill>
                  <a:schemeClr val="lt1"/>
                </a:solidFill>
                <a:latin typeface="Source Sans Pro"/>
                <a:ea typeface="Source Sans Pro"/>
                <a:cs typeface="Source Sans Pro"/>
                <a:sym typeface="Source Sans Pro"/>
              </a:defRPr>
            </a:lvl4pPr>
            <a:lvl5pPr marL="2286000" marR="0" lvl="4" indent="-228600" algn="l" rtl="0">
              <a:lnSpc>
                <a:spcPct val="100000"/>
              </a:lnSpc>
              <a:spcBef>
                <a:spcPts val="0"/>
              </a:spcBef>
              <a:spcAft>
                <a:spcPts val="0"/>
              </a:spcAft>
              <a:buClr>
                <a:schemeClr val="lt1"/>
              </a:buClr>
              <a:buSzPts val="1200"/>
              <a:buFont typeface="Source Sans Pro"/>
              <a:buNone/>
              <a:defRPr sz="1200" b="0" i="0" u="none" strike="noStrike" cap="none">
                <a:solidFill>
                  <a:schemeClr val="lt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 name="Google Shape;16;p14"/>
          <p:cNvPicPr preferRelativeResize="0"/>
          <p:nvPr/>
        </p:nvPicPr>
        <p:blipFill rotWithShape="1">
          <a:blip r:embed="rId2">
            <a:alphaModFix/>
          </a:blip>
          <a:srcRect/>
          <a:stretch/>
        </p:blipFill>
        <p:spPr>
          <a:xfrm>
            <a:off x="3798627" y="735713"/>
            <a:ext cx="1546746" cy="1082722"/>
          </a:xfrm>
          <a:prstGeom prst="rect">
            <a:avLst/>
          </a:prstGeom>
          <a:noFill/>
          <a:ln>
            <a:noFill/>
          </a:ln>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tats - 2 numbers">
  <p:cSld name="Stats - 2 numbers">
    <p:spTree>
      <p:nvGrpSpPr>
        <p:cNvPr id="1" name="Shape 147"/>
        <p:cNvGrpSpPr/>
        <p:nvPr/>
      </p:nvGrpSpPr>
      <p:grpSpPr>
        <a:xfrm>
          <a:off x="0" y="0"/>
          <a:ext cx="0" cy="0"/>
          <a:chOff x="0" y="0"/>
          <a:chExt cx="0" cy="0"/>
        </a:xfrm>
      </p:grpSpPr>
      <p:sp>
        <p:nvSpPr>
          <p:cNvPr id="148" name="Google Shape;148;p31"/>
          <p:cNvSpPr txBox="1">
            <a:spLocks noGrp="1"/>
          </p:cNvSpPr>
          <p:nvPr>
            <p:ph type="body" idx="1"/>
          </p:nvPr>
        </p:nvSpPr>
        <p:spPr>
          <a:xfrm>
            <a:off x="1218670" y="1389666"/>
            <a:ext cx="2527014"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300"/>
              <a:buFont typeface="Arial"/>
              <a:buNone/>
              <a:defRPr sz="1300" b="1" i="0" u="none" strike="noStrike" cap="none">
                <a:solidFill>
                  <a:srgbClr val="A5A5A5"/>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9" name="Google Shape;149;p31"/>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31"/>
          <p:cNvSpPr txBox="1">
            <a:spLocks noGrp="1"/>
          </p:cNvSpPr>
          <p:nvPr>
            <p:ph type="body" idx="2"/>
          </p:nvPr>
        </p:nvSpPr>
        <p:spPr>
          <a:xfrm>
            <a:off x="1218670" y="3580932"/>
            <a:ext cx="2527014"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400"/>
              <a:buFont typeface="Arial"/>
              <a:buNone/>
              <a:defRPr sz="1400" b="1" i="0" u="none" strike="noStrike" cap="none">
                <a:solidFill>
                  <a:srgbClr val="A5A5A5"/>
                </a:solidFill>
                <a:latin typeface="Source Sans Pro SemiBold"/>
                <a:ea typeface="Source Sans Pro SemiBold"/>
                <a:cs typeface="Source Sans Pro SemiBold"/>
                <a:sym typeface="Source Sans Pro SemiBold"/>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151" name="Google Shape;151;p31"/>
          <p:cNvCxnSpPr/>
          <p:nvPr/>
        </p:nvCxnSpPr>
        <p:spPr>
          <a:xfrm>
            <a:off x="4572000" y="1699925"/>
            <a:ext cx="0" cy="2233836"/>
          </a:xfrm>
          <a:prstGeom prst="straightConnector1">
            <a:avLst/>
          </a:prstGeom>
          <a:noFill/>
          <a:ln w="12700" cap="flat" cmpd="sng">
            <a:solidFill>
              <a:srgbClr val="D8D8D8"/>
            </a:solidFill>
            <a:prstDash val="solid"/>
            <a:round/>
            <a:headEnd type="none" w="sm" len="sm"/>
            <a:tailEnd type="none" w="sm" len="sm"/>
          </a:ln>
        </p:spPr>
      </p:cxnSp>
      <p:sp>
        <p:nvSpPr>
          <p:cNvPr id="152" name="Google Shape;152;p31"/>
          <p:cNvSpPr txBox="1">
            <a:spLocks noGrp="1"/>
          </p:cNvSpPr>
          <p:nvPr>
            <p:ph type="body" idx="3"/>
          </p:nvPr>
        </p:nvSpPr>
        <p:spPr>
          <a:xfrm>
            <a:off x="891877" y="1941329"/>
            <a:ext cx="501580" cy="687718"/>
          </a:xfrm>
          <a:prstGeom prst="rect">
            <a:avLst/>
          </a:prstGeom>
          <a:noFill/>
          <a:ln>
            <a:noFill/>
          </a:ln>
        </p:spPr>
        <p:txBody>
          <a:bodyPr spcFirstLastPara="1" wrap="square" lIns="0" tIns="0" rIns="0" bIns="0" anchor="t" anchorCtr="0">
            <a:noAutofit/>
          </a:bodyPr>
          <a:lstStyle>
            <a:lvl1pPr marL="457200" marR="0" lvl="0" indent="-228600" algn="l" rtl="0">
              <a:lnSpc>
                <a:spcPct val="80000"/>
              </a:lnSpc>
              <a:spcBef>
                <a:spcPts val="1000"/>
              </a:spcBef>
              <a:spcAft>
                <a:spcPts val="0"/>
              </a:spcAft>
              <a:buClr>
                <a:schemeClr val="dk1"/>
              </a:buClr>
              <a:buSzPts val="8500"/>
              <a:buFont typeface="Arial"/>
              <a:buNone/>
              <a:defRPr sz="8500" b="1" i="0" u="none" strike="noStrike" cap="none">
                <a:solidFill>
                  <a:schemeClr val="dk2"/>
                </a:solidFill>
                <a:latin typeface="Source Sans Pro"/>
                <a:ea typeface="Source Sans Pro"/>
                <a:cs typeface="Source Sans Pro"/>
                <a:sym typeface="Source Sans Pro"/>
              </a:defRPr>
            </a:lvl1pPr>
            <a:lvl2pPr marL="914400" marR="0" lvl="1" indent="-381000" algn="l" rtl="0">
              <a:lnSpc>
                <a:spcPct val="110000"/>
              </a:lnSpc>
              <a:spcBef>
                <a:spcPts val="500"/>
              </a:spcBef>
              <a:spcAft>
                <a:spcPts val="0"/>
              </a:spcAft>
              <a:buClr>
                <a:schemeClr val="dk1"/>
              </a:buClr>
              <a:buSzPts val="2400"/>
              <a:buFont typeface="Courier New"/>
              <a:buChar char="o"/>
              <a:defRPr sz="2400" b="0" i="0" u="none" strike="noStrike" cap="none">
                <a:solidFill>
                  <a:schemeClr val="accent6"/>
                </a:solidFill>
                <a:latin typeface="Merriweather"/>
                <a:ea typeface="Merriweather"/>
                <a:cs typeface="Merriweather"/>
                <a:sym typeface="Merriweather"/>
              </a:defRPr>
            </a:lvl2pPr>
            <a:lvl3pPr marL="1371600" marR="0" lvl="2"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3pPr>
            <a:lvl4pPr marL="1828800" marR="0" lvl="3"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4pPr>
            <a:lvl5pPr marL="2286000" marR="0" lvl="4"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3" name="Google Shape;153;p31"/>
          <p:cNvSpPr txBox="1">
            <a:spLocks noGrp="1"/>
          </p:cNvSpPr>
          <p:nvPr>
            <p:ph type="body" idx="4"/>
          </p:nvPr>
        </p:nvSpPr>
        <p:spPr>
          <a:xfrm>
            <a:off x="1506911" y="1909240"/>
            <a:ext cx="1960379" cy="1416966"/>
          </a:xfrm>
          <a:prstGeom prst="rect">
            <a:avLst/>
          </a:prstGeom>
          <a:noFill/>
          <a:ln>
            <a:noFill/>
          </a:ln>
        </p:spPr>
        <p:txBody>
          <a:bodyPr spcFirstLastPara="1" wrap="square" lIns="0" tIns="0" rIns="0" bIns="0" anchor="t" anchorCtr="0">
            <a:noAutofit/>
          </a:bodyPr>
          <a:lstStyle>
            <a:lvl1pPr marL="457200" marR="0" lvl="0" indent="-228600" algn="l" rtl="0">
              <a:lnSpc>
                <a:spcPct val="80000"/>
              </a:lnSpc>
              <a:spcBef>
                <a:spcPts val="1000"/>
              </a:spcBef>
              <a:spcAft>
                <a:spcPts val="0"/>
              </a:spcAft>
              <a:buClr>
                <a:schemeClr val="dk1"/>
              </a:buClr>
              <a:buSzPts val="14000"/>
              <a:buFont typeface="Arial"/>
              <a:buNone/>
              <a:defRPr sz="14000" b="1" i="0" u="none" strike="noStrike" cap="none">
                <a:solidFill>
                  <a:schemeClr val="dk2"/>
                </a:solidFill>
                <a:latin typeface="Source Sans Pro"/>
                <a:ea typeface="Source Sans Pro"/>
                <a:cs typeface="Source Sans Pro"/>
                <a:sym typeface="Source Sans Pro"/>
              </a:defRPr>
            </a:lvl1pPr>
            <a:lvl2pPr marL="914400" marR="0" lvl="1" indent="-381000" algn="l" rtl="0">
              <a:lnSpc>
                <a:spcPct val="110000"/>
              </a:lnSpc>
              <a:spcBef>
                <a:spcPts val="500"/>
              </a:spcBef>
              <a:spcAft>
                <a:spcPts val="0"/>
              </a:spcAft>
              <a:buClr>
                <a:schemeClr val="dk1"/>
              </a:buClr>
              <a:buSzPts val="2400"/>
              <a:buFont typeface="Courier New"/>
              <a:buChar char="o"/>
              <a:defRPr sz="2400" b="0" i="0" u="none" strike="noStrike" cap="none">
                <a:solidFill>
                  <a:schemeClr val="accent6"/>
                </a:solidFill>
                <a:latin typeface="Merriweather"/>
                <a:ea typeface="Merriweather"/>
                <a:cs typeface="Merriweather"/>
                <a:sym typeface="Merriweather"/>
              </a:defRPr>
            </a:lvl2pPr>
            <a:lvl3pPr marL="1371600" marR="0" lvl="2"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3pPr>
            <a:lvl4pPr marL="1828800" marR="0" lvl="3"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4pPr>
            <a:lvl5pPr marL="2286000" marR="0" lvl="4"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4" name="Google Shape;154;p31"/>
          <p:cNvSpPr txBox="1">
            <a:spLocks noGrp="1"/>
          </p:cNvSpPr>
          <p:nvPr>
            <p:ph type="body" idx="5"/>
          </p:nvPr>
        </p:nvSpPr>
        <p:spPr>
          <a:xfrm>
            <a:off x="3408883" y="2421992"/>
            <a:ext cx="702031" cy="687718"/>
          </a:xfrm>
          <a:prstGeom prst="rect">
            <a:avLst/>
          </a:prstGeom>
          <a:noFill/>
          <a:ln>
            <a:noFill/>
          </a:ln>
        </p:spPr>
        <p:txBody>
          <a:bodyPr spcFirstLastPara="1" wrap="square" lIns="0" tIns="0" rIns="0" bIns="0" anchor="t" anchorCtr="0">
            <a:noAutofit/>
          </a:bodyPr>
          <a:lstStyle>
            <a:lvl1pPr marL="457200" marR="0" lvl="0" indent="-228600" algn="l" rtl="0">
              <a:lnSpc>
                <a:spcPct val="80000"/>
              </a:lnSpc>
              <a:spcBef>
                <a:spcPts val="1000"/>
              </a:spcBef>
              <a:spcAft>
                <a:spcPts val="0"/>
              </a:spcAft>
              <a:buClr>
                <a:schemeClr val="dk1"/>
              </a:buClr>
              <a:buSzPts val="8500"/>
              <a:buFont typeface="Arial"/>
              <a:buNone/>
              <a:defRPr sz="8500" b="1" i="0" u="none" strike="noStrike" cap="none">
                <a:solidFill>
                  <a:schemeClr val="dk2"/>
                </a:solidFill>
                <a:latin typeface="Source Sans Pro"/>
                <a:ea typeface="Source Sans Pro"/>
                <a:cs typeface="Source Sans Pro"/>
                <a:sym typeface="Source Sans Pro"/>
              </a:defRPr>
            </a:lvl1pPr>
            <a:lvl2pPr marL="914400" marR="0" lvl="1" indent="-381000" algn="l" rtl="0">
              <a:lnSpc>
                <a:spcPct val="110000"/>
              </a:lnSpc>
              <a:spcBef>
                <a:spcPts val="500"/>
              </a:spcBef>
              <a:spcAft>
                <a:spcPts val="0"/>
              </a:spcAft>
              <a:buClr>
                <a:schemeClr val="dk1"/>
              </a:buClr>
              <a:buSzPts val="2400"/>
              <a:buFont typeface="Courier New"/>
              <a:buChar char="o"/>
              <a:defRPr sz="2400" b="0" i="0" u="none" strike="noStrike" cap="none">
                <a:solidFill>
                  <a:schemeClr val="accent6"/>
                </a:solidFill>
                <a:latin typeface="Merriweather"/>
                <a:ea typeface="Merriweather"/>
                <a:cs typeface="Merriweather"/>
                <a:sym typeface="Merriweather"/>
              </a:defRPr>
            </a:lvl2pPr>
            <a:lvl3pPr marL="1371600" marR="0" lvl="2"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3pPr>
            <a:lvl4pPr marL="1828800" marR="0" lvl="3"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4pPr>
            <a:lvl5pPr marL="2286000" marR="0" lvl="4"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5" name="Google Shape;155;p31"/>
          <p:cNvSpPr txBox="1">
            <a:spLocks noGrp="1"/>
          </p:cNvSpPr>
          <p:nvPr>
            <p:ph type="body" idx="6"/>
          </p:nvPr>
        </p:nvSpPr>
        <p:spPr>
          <a:xfrm>
            <a:off x="5330401" y="1389666"/>
            <a:ext cx="2527014"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300"/>
              <a:buFont typeface="Arial"/>
              <a:buNone/>
              <a:defRPr sz="1300" b="1" i="0" u="none" strike="noStrike" cap="none">
                <a:solidFill>
                  <a:srgbClr val="A5A5A5"/>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6" name="Google Shape;156;p31"/>
          <p:cNvSpPr txBox="1">
            <a:spLocks noGrp="1"/>
          </p:cNvSpPr>
          <p:nvPr>
            <p:ph type="body" idx="7"/>
          </p:nvPr>
        </p:nvSpPr>
        <p:spPr>
          <a:xfrm>
            <a:off x="5330401" y="3580932"/>
            <a:ext cx="2527014"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400"/>
              <a:buFont typeface="Arial"/>
              <a:buNone/>
              <a:defRPr sz="1400" b="1" i="0" u="none" strike="noStrike" cap="none">
                <a:solidFill>
                  <a:srgbClr val="A5A5A5"/>
                </a:solidFill>
                <a:latin typeface="Source Sans Pro SemiBold"/>
                <a:ea typeface="Source Sans Pro SemiBold"/>
                <a:cs typeface="Source Sans Pro SemiBold"/>
                <a:sym typeface="Source Sans Pro SemiBold"/>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7" name="Google Shape;157;p31"/>
          <p:cNvSpPr txBox="1">
            <a:spLocks noGrp="1"/>
          </p:cNvSpPr>
          <p:nvPr>
            <p:ph type="body" idx="8"/>
          </p:nvPr>
        </p:nvSpPr>
        <p:spPr>
          <a:xfrm>
            <a:off x="5003608" y="1941329"/>
            <a:ext cx="501580" cy="687718"/>
          </a:xfrm>
          <a:prstGeom prst="rect">
            <a:avLst/>
          </a:prstGeom>
          <a:noFill/>
          <a:ln>
            <a:noFill/>
          </a:ln>
        </p:spPr>
        <p:txBody>
          <a:bodyPr spcFirstLastPara="1" wrap="square" lIns="0" tIns="0" rIns="0" bIns="0" anchor="t" anchorCtr="0">
            <a:noAutofit/>
          </a:bodyPr>
          <a:lstStyle>
            <a:lvl1pPr marL="457200" marR="0" lvl="0" indent="-228600" algn="l" rtl="0">
              <a:lnSpc>
                <a:spcPct val="80000"/>
              </a:lnSpc>
              <a:spcBef>
                <a:spcPts val="1000"/>
              </a:spcBef>
              <a:spcAft>
                <a:spcPts val="0"/>
              </a:spcAft>
              <a:buClr>
                <a:schemeClr val="dk1"/>
              </a:buClr>
              <a:buSzPts val="8500"/>
              <a:buFont typeface="Arial"/>
              <a:buNone/>
              <a:defRPr sz="8500" b="1" i="0" u="none" strike="noStrike" cap="none">
                <a:solidFill>
                  <a:schemeClr val="dk2"/>
                </a:solidFill>
                <a:latin typeface="Source Sans Pro"/>
                <a:ea typeface="Source Sans Pro"/>
                <a:cs typeface="Source Sans Pro"/>
                <a:sym typeface="Source Sans Pro"/>
              </a:defRPr>
            </a:lvl1pPr>
            <a:lvl2pPr marL="914400" marR="0" lvl="1" indent="-381000" algn="l" rtl="0">
              <a:lnSpc>
                <a:spcPct val="110000"/>
              </a:lnSpc>
              <a:spcBef>
                <a:spcPts val="500"/>
              </a:spcBef>
              <a:spcAft>
                <a:spcPts val="0"/>
              </a:spcAft>
              <a:buClr>
                <a:schemeClr val="dk1"/>
              </a:buClr>
              <a:buSzPts val="2400"/>
              <a:buFont typeface="Courier New"/>
              <a:buChar char="o"/>
              <a:defRPr sz="2400" b="0" i="0" u="none" strike="noStrike" cap="none">
                <a:solidFill>
                  <a:schemeClr val="accent6"/>
                </a:solidFill>
                <a:latin typeface="Merriweather"/>
                <a:ea typeface="Merriweather"/>
                <a:cs typeface="Merriweather"/>
                <a:sym typeface="Merriweather"/>
              </a:defRPr>
            </a:lvl2pPr>
            <a:lvl3pPr marL="1371600" marR="0" lvl="2"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3pPr>
            <a:lvl4pPr marL="1828800" marR="0" lvl="3"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4pPr>
            <a:lvl5pPr marL="2286000" marR="0" lvl="4"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8" name="Google Shape;158;p31"/>
          <p:cNvSpPr txBox="1">
            <a:spLocks noGrp="1"/>
          </p:cNvSpPr>
          <p:nvPr>
            <p:ph type="body" idx="9"/>
          </p:nvPr>
        </p:nvSpPr>
        <p:spPr>
          <a:xfrm>
            <a:off x="5618642" y="1909240"/>
            <a:ext cx="1960379" cy="1416966"/>
          </a:xfrm>
          <a:prstGeom prst="rect">
            <a:avLst/>
          </a:prstGeom>
          <a:noFill/>
          <a:ln>
            <a:noFill/>
          </a:ln>
        </p:spPr>
        <p:txBody>
          <a:bodyPr spcFirstLastPara="1" wrap="square" lIns="0" tIns="0" rIns="0" bIns="0" anchor="t" anchorCtr="0">
            <a:noAutofit/>
          </a:bodyPr>
          <a:lstStyle>
            <a:lvl1pPr marL="457200" marR="0" lvl="0" indent="-228600" algn="l" rtl="0">
              <a:lnSpc>
                <a:spcPct val="80000"/>
              </a:lnSpc>
              <a:spcBef>
                <a:spcPts val="1000"/>
              </a:spcBef>
              <a:spcAft>
                <a:spcPts val="0"/>
              </a:spcAft>
              <a:buClr>
                <a:schemeClr val="dk1"/>
              </a:buClr>
              <a:buSzPts val="14000"/>
              <a:buFont typeface="Arial"/>
              <a:buNone/>
              <a:defRPr sz="14000" b="1" i="0" u="none" strike="noStrike" cap="none">
                <a:solidFill>
                  <a:schemeClr val="dk2"/>
                </a:solidFill>
                <a:latin typeface="Source Sans Pro"/>
                <a:ea typeface="Source Sans Pro"/>
                <a:cs typeface="Source Sans Pro"/>
                <a:sym typeface="Source Sans Pro"/>
              </a:defRPr>
            </a:lvl1pPr>
            <a:lvl2pPr marL="914400" marR="0" lvl="1" indent="-381000" algn="l" rtl="0">
              <a:lnSpc>
                <a:spcPct val="110000"/>
              </a:lnSpc>
              <a:spcBef>
                <a:spcPts val="500"/>
              </a:spcBef>
              <a:spcAft>
                <a:spcPts val="0"/>
              </a:spcAft>
              <a:buClr>
                <a:schemeClr val="dk1"/>
              </a:buClr>
              <a:buSzPts val="2400"/>
              <a:buFont typeface="Courier New"/>
              <a:buChar char="o"/>
              <a:defRPr sz="2400" b="0" i="0" u="none" strike="noStrike" cap="none">
                <a:solidFill>
                  <a:schemeClr val="accent6"/>
                </a:solidFill>
                <a:latin typeface="Merriweather"/>
                <a:ea typeface="Merriweather"/>
                <a:cs typeface="Merriweather"/>
                <a:sym typeface="Merriweather"/>
              </a:defRPr>
            </a:lvl2pPr>
            <a:lvl3pPr marL="1371600" marR="0" lvl="2"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3pPr>
            <a:lvl4pPr marL="1828800" marR="0" lvl="3"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4pPr>
            <a:lvl5pPr marL="2286000" marR="0" lvl="4"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9" name="Google Shape;159;p31"/>
          <p:cNvSpPr txBox="1">
            <a:spLocks noGrp="1"/>
          </p:cNvSpPr>
          <p:nvPr>
            <p:ph type="body" idx="13"/>
          </p:nvPr>
        </p:nvSpPr>
        <p:spPr>
          <a:xfrm>
            <a:off x="7520614" y="2421992"/>
            <a:ext cx="702031" cy="687718"/>
          </a:xfrm>
          <a:prstGeom prst="rect">
            <a:avLst/>
          </a:prstGeom>
          <a:noFill/>
          <a:ln>
            <a:noFill/>
          </a:ln>
        </p:spPr>
        <p:txBody>
          <a:bodyPr spcFirstLastPara="1" wrap="square" lIns="0" tIns="0" rIns="0" bIns="0" anchor="t" anchorCtr="0">
            <a:noAutofit/>
          </a:bodyPr>
          <a:lstStyle>
            <a:lvl1pPr marL="457200" marR="0" lvl="0" indent="-228600" algn="l" rtl="0">
              <a:lnSpc>
                <a:spcPct val="80000"/>
              </a:lnSpc>
              <a:spcBef>
                <a:spcPts val="1000"/>
              </a:spcBef>
              <a:spcAft>
                <a:spcPts val="0"/>
              </a:spcAft>
              <a:buClr>
                <a:schemeClr val="dk1"/>
              </a:buClr>
              <a:buSzPts val="8500"/>
              <a:buFont typeface="Arial"/>
              <a:buNone/>
              <a:defRPr sz="8500" b="1" i="0" u="none" strike="noStrike" cap="none">
                <a:solidFill>
                  <a:schemeClr val="dk2"/>
                </a:solidFill>
                <a:latin typeface="Source Sans Pro"/>
                <a:ea typeface="Source Sans Pro"/>
                <a:cs typeface="Source Sans Pro"/>
                <a:sym typeface="Source Sans Pro"/>
              </a:defRPr>
            </a:lvl1pPr>
            <a:lvl2pPr marL="914400" marR="0" lvl="1" indent="-381000" algn="l" rtl="0">
              <a:lnSpc>
                <a:spcPct val="110000"/>
              </a:lnSpc>
              <a:spcBef>
                <a:spcPts val="500"/>
              </a:spcBef>
              <a:spcAft>
                <a:spcPts val="0"/>
              </a:spcAft>
              <a:buClr>
                <a:schemeClr val="dk1"/>
              </a:buClr>
              <a:buSzPts val="2400"/>
              <a:buFont typeface="Courier New"/>
              <a:buChar char="o"/>
              <a:defRPr sz="2400" b="0" i="0" u="none" strike="noStrike" cap="none">
                <a:solidFill>
                  <a:schemeClr val="accent6"/>
                </a:solidFill>
                <a:latin typeface="Merriweather"/>
                <a:ea typeface="Merriweather"/>
                <a:cs typeface="Merriweather"/>
                <a:sym typeface="Merriweather"/>
              </a:defRPr>
            </a:lvl2pPr>
            <a:lvl3pPr marL="1371600" marR="0" lvl="2"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3pPr>
            <a:lvl4pPr marL="1828800" marR="0" lvl="3"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4pPr>
            <a:lvl5pPr marL="2286000" marR="0" lvl="4"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tats - 3 numbers">
  <p:cSld name="Stats - 3 numbers">
    <p:spTree>
      <p:nvGrpSpPr>
        <p:cNvPr id="1" name="Shape 160"/>
        <p:cNvGrpSpPr/>
        <p:nvPr/>
      </p:nvGrpSpPr>
      <p:grpSpPr>
        <a:xfrm>
          <a:off x="0" y="0"/>
          <a:ext cx="0" cy="0"/>
          <a:chOff x="0" y="0"/>
          <a:chExt cx="0" cy="0"/>
        </a:xfrm>
      </p:grpSpPr>
      <p:sp>
        <p:nvSpPr>
          <p:cNvPr id="161" name="Google Shape;161;p32"/>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32"/>
          <p:cNvSpPr txBox="1">
            <a:spLocks noGrp="1"/>
          </p:cNvSpPr>
          <p:nvPr>
            <p:ph type="body" idx="1"/>
          </p:nvPr>
        </p:nvSpPr>
        <p:spPr>
          <a:xfrm>
            <a:off x="256840" y="3125620"/>
            <a:ext cx="2527014"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400"/>
              <a:buFont typeface="Arial"/>
              <a:buNone/>
              <a:defRPr sz="1400" b="1" i="0" u="none" strike="noStrike" cap="none">
                <a:solidFill>
                  <a:srgbClr val="A5A5A5"/>
                </a:solidFill>
                <a:latin typeface="Source Sans Pro SemiBold"/>
                <a:ea typeface="Source Sans Pro SemiBold"/>
                <a:cs typeface="Source Sans Pro SemiBold"/>
                <a:sym typeface="Source Sans Pro SemiBold"/>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163" name="Google Shape;163;p32"/>
          <p:cNvCxnSpPr/>
          <p:nvPr/>
        </p:nvCxnSpPr>
        <p:spPr>
          <a:xfrm>
            <a:off x="3065801" y="1561500"/>
            <a:ext cx="0" cy="2004517"/>
          </a:xfrm>
          <a:prstGeom prst="straightConnector1">
            <a:avLst/>
          </a:prstGeom>
          <a:noFill/>
          <a:ln w="12700" cap="flat" cmpd="sng">
            <a:solidFill>
              <a:srgbClr val="D8D8D8"/>
            </a:solidFill>
            <a:prstDash val="solid"/>
            <a:round/>
            <a:headEnd type="none" w="sm" len="sm"/>
            <a:tailEnd type="none" w="sm" len="sm"/>
          </a:ln>
        </p:spPr>
      </p:cxnSp>
      <p:sp>
        <p:nvSpPr>
          <p:cNvPr id="164" name="Google Shape;164;p32"/>
          <p:cNvSpPr txBox="1">
            <a:spLocks noGrp="1"/>
          </p:cNvSpPr>
          <p:nvPr>
            <p:ph type="body" idx="2"/>
          </p:nvPr>
        </p:nvSpPr>
        <p:spPr>
          <a:xfrm>
            <a:off x="206997" y="1889982"/>
            <a:ext cx="501580" cy="687718"/>
          </a:xfrm>
          <a:prstGeom prst="rect">
            <a:avLst/>
          </a:prstGeom>
          <a:noFill/>
          <a:ln>
            <a:noFill/>
          </a:ln>
        </p:spPr>
        <p:txBody>
          <a:bodyPr spcFirstLastPara="1" wrap="square" lIns="0" tIns="0" rIns="0" bIns="0" anchor="t" anchorCtr="0">
            <a:noAutofit/>
          </a:bodyPr>
          <a:lstStyle>
            <a:lvl1pPr marL="457200" marR="0" lvl="0" indent="-228600" algn="l" rtl="0">
              <a:lnSpc>
                <a:spcPct val="80000"/>
              </a:lnSpc>
              <a:spcBef>
                <a:spcPts val="1000"/>
              </a:spcBef>
              <a:spcAft>
                <a:spcPts val="0"/>
              </a:spcAft>
              <a:buClr>
                <a:schemeClr val="dk1"/>
              </a:buClr>
              <a:buSzPts val="7000"/>
              <a:buFont typeface="Arial"/>
              <a:buNone/>
              <a:defRPr sz="7000" b="1"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10000"/>
              </a:lnSpc>
              <a:spcBef>
                <a:spcPts val="500"/>
              </a:spcBef>
              <a:spcAft>
                <a:spcPts val="0"/>
              </a:spcAft>
              <a:buClr>
                <a:schemeClr val="dk1"/>
              </a:buClr>
              <a:buSzPts val="2400"/>
              <a:buFont typeface="Courier New"/>
              <a:buChar char="o"/>
              <a:defRPr sz="2400" b="0" i="0" u="none" strike="noStrike" cap="none">
                <a:solidFill>
                  <a:schemeClr val="accent6"/>
                </a:solidFill>
                <a:latin typeface="Merriweather"/>
                <a:ea typeface="Merriweather"/>
                <a:cs typeface="Merriweather"/>
                <a:sym typeface="Merriweather"/>
              </a:defRPr>
            </a:lvl2pPr>
            <a:lvl3pPr marL="1371600" marR="0" lvl="2"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3pPr>
            <a:lvl4pPr marL="1828800" marR="0" lvl="3"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4pPr>
            <a:lvl5pPr marL="2286000" marR="0" lvl="4"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 name="Google Shape;165;p32"/>
          <p:cNvSpPr txBox="1">
            <a:spLocks noGrp="1"/>
          </p:cNvSpPr>
          <p:nvPr>
            <p:ph type="body" idx="3"/>
          </p:nvPr>
        </p:nvSpPr>
        <p:spPr>
          <a:xfrm>
            <a:off x="709114" y="1816252"/>
            <a:ext cx="1619086" cy="1170149"/>
          </a:xfrm>
          <a:prstGeom prst="rect">
            <a:avLst/>
          </a:prstGeom>
          <a:noFill/>
          <a:ln>
            <a:noFill/>
          </a:ln>
        </p:spPr>
        <p:txBody>
          <a:bodyPr spcFirstLastPara="1" wrap="square" lIns="0" tIns="0" rIns="0" bIns="0" anchor="t" anchorCtr="0">
            <a:noAutofit/>
          </a:bodyPr>
          <a:lstStyle>
            <a:lvl1pPr marL="457200" marR="0" lvl="0" indent="-228600" algn="l" rtl="0">
              <a:lnSpc>
                <a:spcPct val="80000"/>
              </a:lnSpc>
              <a:spcBef>
                <a:spcPts val="1000"/>
              </a:spcBef>
              <a:spcAft>
                <a:spcPts val="0"/>
              </a:spcAft>
              <a:buClr>
                <a:schemeClr val="dk1"/>
              </a:buClr>
              <a:buSzPts val="12000"/>
              <a:buFont typeface="Arial"/>
              <a:buNone/>
              <a:defRPr sz="12000" b="1"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10000"/>
              </a:lnSpc>
              <a:spcBef>
                <a:spcPts val="500"/>
              </a:spcBef>
              <a:spcAft>
                <a:spcPts val="0"/>
              </a:spcAft>
              <a:buClr>
                <a:schemeClr val="dk1"/>
              </a:buClr>
              <a:buSzPts val="2400"/>
              <a:buFont typeface="Courier New"/>
              <a:buChar char="o"/>
              <a:defRPr sz="2400" b="0" i="0" u="none" strike="noStrike" cap="none">
                <a:solidFill>
                  <a:schemeClr val="accent6"/>
                </a:solidFill>
                <a:latin typeface="Merriweather"/>
                <a:ea typeface="Merriweather"/>
                <a:cs typeface="Merriweather"/>
                <a:sym typeface="Merriweather"/>
              </a:defRPr>
            </a:lvl2pPr>
            <a:lvl3pPr marL="1371600" marR="0" lvl="2"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3pPr>
            <a:lvl4pPr marL="1828800" marR="0" lvl="3"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4pPr>
            <a:lvl5pPr marL="2286000" marR="0" lvl="4"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 name="Google Shape;166;p32"/>
          <p:cNvSpPr txBox="1">
            <a:spLocks noGrp="1"/>
          </p:cNvSpPr>
          <p:nvPr>
            <p:ph type="body" idx="4"/>
          </p:nvPr>
        </p:nvSpPr>
        <p:spPr>
          <a:xfrm>
            <a:off x="2339222" y="2233841"/>
            <a:ext cx="702031" cy="687718"/>
          </a:xfrm>
          <a:prstGeom prst="rect">
            <a:avLst/>
          </a:prstGeom>
          <a:noFill/>
          <a:ln>
            <a:noFill/>
          </a:ln>
        </p:spPr>
        <p:txBody>
          <a:bodyPr spcFirstLastPara="1" wrap="square" lIns="0" tIns="0" rIns="0" bIns="0" anchor="t" anchorCtr="0">
            <a:noAutofit/>
          </a:bodyPr>
          <a:lstStyle>
            <a:lvl1pPr marL="457200" marR="0" lvl="0" indent="-228600" algn="l" rtl="0">
              <a:lnSpc>
                <a:spcPct val="80000"/>
              </a:lnSpc>
              <a:spcBef>
                <a:spcPts val="1000"/>
              </a:spcBef>
              <a:spcAft>
                <a:spcPts val="0"/>
              </a:spcAft>
              <a:buClr>
                <a:schemeClr val="dk1"/>
              </a:buClr>
              <a:buSzPts val="7000"/>
              <a:buFont typeface="Arial"/>
              <a:buNone/>
              <a:defRPr sz="7000" b="1"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10000"/>
              </a:lnSpc>
              <a:spcBef>
                <a:spcPts val="500"/>
              </a:spcBef>
              <a:spcAft>
                <a:spcPts val="0"/>
              </a:spcAft>
              <a:buClr>
                <a:schemeClr val="dk1"/>
              </a:buClr>
              <a:buSzPts val="2400"/>
              <a:buFont typeface="Courier New"/>
              <a:buChar char="o"/>
              <a:defRPr sz="2400" b="0" i="0" u="none" strike="noStrike" cap="none">
                <a:solidFill>
                  <a:schemeClr val="accent6"/>
                </a:solidFill>
                <a:latin typeface="Merriweather"/>
                <a:ea typeface="Merriweather"/>
                <a:cs typeface="Merriweather"/>
                <a:sym typeface="Merriweather"/>
              </a:defRPr>
            </a:lvl2pPr>
            <a:lvl3pPr marL="1371600" marR="0" lvl="2"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3pPr>
            <a:lvl4pPr marL="1828800" marR="0" lvl="3"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4pPr>
            <a:lvl5pPr marL="2286000" marR="0" lvl="4"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32"/>
          <p:cNvSpPr txBox="1">
            <a:spLocks noGrp="1"/>
          </p:cNvSpPr>
          <p:nvPr>
            <p:ph type="body" idx="5"/>
          </p:nvPr>
        </p:nvSpPr>
        <p:spPr>
          <a:xfrm>
            <a:off x="3308493" y="3125620"/>
            <a:ext cx="2527014"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400"/>
              <a:buFont typeface="Arial"/>
              <a:buNone/>
              <a:defRPr sz="1400" b="1" i="0" u="none" strike="noStrike" cap="none">
                <a:solidFill>
                  <a:srgbClr val="A5A5A5"/>
                </a:solidFill>
                <a:latin typeface="Source Sans Pro SemiBold"/>
                <a:ea typeface="Source Sans Pro SemiBold"/>
                <a:cs typeface="Source Sans Pro SemiBold"/>
                <a:sym typeface="Source Sans Pro SemiBold"/>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168" name="Google Shape;168;p32"/>
          <p:cNvCxnSpPr/>
          <p:nvPr/>
        </p:nvCxnSpPr>
        <p:spPr>
          <a:xfrm>
            <a:off x="6074818" y="1561500"/>
            <a:ext cx="0" cy="2004517"/>
          </a:xfrm>
          <a:prstGeom prst="straightConnector1">
            <a:avLst/>
          </a:prstGeom>
          <a:noFill/>
          <a:ln w="12700" cap="flat" cmpd="sng">
            <a:solidFill>
              <a:srgbClr val="D8D8D8"/>
            </a:solidFill>
            <a:prstDash val="solid"/>
            <a:round/>
            <a:headEnd type="none" w="sm" len="sm"/>
            <a:tailEnd type="none" w="sm" len="sm"/>
          </a:ln>
        </p:spPr>
      </p:cxnSp>
      <p:sp>
        <p:nvSpPr>
          <p:cNvPr id="169" name="Google Shape;169;p32"/>
          <p:cNvSpPr txBox="1">
            <a:spLocks noGrp="1"/>
          </p:cNvSpPr>
          <p:nvPr>
            <p:ph type="body" idx="6"/>
          </p:nvPr>
        </p:nvSpPr>
        <p:spPr>
          <a:xfrm>
            <a:off x="3258650" y="1889982"/>
            <a:ext cx="501580" cy="687718"/>
          </a:xfrm>
          <a:prstGeom prst="rect">
            <a:avLst/>
          </a:prstGeom>
          <a:noFill/>
          <a:ln>
            <a:noFill/>
          </a:ln>
        </p:spPr>
        <p:txBody>
          <a:bodyPr spcFirstLastPara="1" wrap="square" lIns="0" tIns="0" rIns="0" bIns="0" anchor="t" anchorCtr="0">
            <a:noAutofit/>
          </a:bodyPr>
          <a:lstStyle>
            <a:lvl1pPr marL="457200" marR="0" lvl="0" indent="-228600" algn="l" rtl="0">
              <a:lnSpc>
                <a:spcPct val="80000"/>
              </a:lnSpc>
              <a:spcBef>
                <a:spcPts val="1000"/>
              </a:spcBef>
              <a:spcAft>
                <a:spcPts val="0"/>
              </a:spcAft>
              <a:buClr>
                <a:schemeClr val="dk1"/>
              </a:buClr>
              <a:buSzPts val="7000"/>
              <a:buFont typeface="Arial"/>
              <a:buNone/>
              <a:defRPr sz="7000" b="1"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10000"/>
              </a:lnSpc>
              <a:spcBef>
                <a:spcPts val="500"/>
              </a:spcBef>
              <a:spcAft>
                <a:spcPts val="0"/>
              </a:spcAft>
              <a:buClr>
                <a:schemeClr val="dk1"/>
              </a:buClr>
              <a:buSzPts val="2400"/>
              <a:buFont typeface="Courier New"/>
              <a:buChar char="o"/>
              <a:defRPr sz="2400" b="0" i="0" u="none" strike="noStrike" cap="none">
                <a:solidFill>
                  <a:schemeClr val="accent6"/>
                </a:solidFill>
                <a:latin typeface="Merriweather"/>
                <a:ea typeface="Merriweather"/>
                <a:cs typeface="Merriweather"/>
                <a:sym typeface="Merriweather"/>
              </a:defRPr>
            </a:lvl2pPr>
            <a:lvl3pPr marL="1371600" marR="0" lvl="2"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3pPr>
            <a:lvl4pPr marL="1828800" marR="0" lvl="3"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4pPr>
            <a:lvl5pPr marL="2286000" marR="0" lvl="4"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0" name="Google Shape;170;p32"/>
          <p:cNvSpPr txBox="1">
            <a:spLocks noGrp="1"/>
          </p:cNvSpPr>
          <p:nvPr>
            <p:ph type="body" idx="7"/>
          </p:nvPr>
        </p:nvSpPr>
        <p:spPr>
          <a:xfrm>
            <a:off x="3760767" y="1816252"/>
            <a:ext cx="1619086" cy="1170149"/>
          </a:xfrm>
          <a:prstGeom prst="rect">
            <a:avLst/>
          </a:prstGeom>
          <a:noFill/>
          <a:ln>
            <a:noFill/>
          </a:ln>
        </p:spPr>
        <p:txBody>
          <a:bodyPr spcFirstLastPara="1" wrap="square" lIns="0" tIns="0" rIns="0" bIns="0" anchor="t" anchorCtr="0">
            <a:noAutofit/>
          </a:bodyPr>
          <a:lstStyle>
            <a:lvl1pPr marL="457200" marR="0" lvl="0" indent="-228600" algn="l" rtl="0">
              <a:lnSpc>
                <a:spcPct val="80000"/>
              </a:lnSpc>
              <a:spcBef>
                <a:spcPts val="1000"/>
              </a:spcBef>
              <a:spcAft>
                <a:spcPts val="0"/>
              </a:spcAft>
              <a:buClr>
                <a:schemeClr val="dk1"/>
              </a:buClr>
              <a:buSzPts val="12000"/>
              <a:buFont typeface="Arial"/>
              <a:buNone/>
              <a:defRPr sz="12000" b="1"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10000"/>
              </a:lnSpc>
              <a:spcBef>
                <a:spcPts val="500"/>
              </a:spcBef>
              <a:spcAft>
                <a:spcPts val="0"/>
              </a:spcAft>
              <a:buClr>
                <a:schemeClr val="dk1"/>
              </a:buClr>
              <a:buSzPts val="2400"/>
              <a:buFont typeface="Courier New"/>
              <a:buChar char="o"/>
              <a:defRPr sz="2400" b="0" i="0" u="none" strike="noStrike" cap="none">
                <a:solidFill>
                  <a:schemeClr val="accent6"/>
                </a:solidFill>
                <a:latin typeface="Merriweather"/>
                <a:ea typeface="Merriweather"/>
                <a:cs typeface="Merriweather"/>
                <a:sym typeface="Merriweather"/>
              </a:defRPr>
            </a:lvl2pPr>
            <a:lvl3pPr marL="1371600" marR="0" lvl="2"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3pPr>
            <a:lvl4pPr marL="1828800" marR="0" lvl="3"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4pPr>
            <a:lvl5pPr marL="2286000" marR="0" lvl="4"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1" name="Google Shape;171;p32"/>
          <p:cNvSpPr txBox="1">
            <a:spLocks noGrp="1"/>
          </p:cNvSpPr>
          <p:nvPr>
            <p:ph type="body" idx="8"/>
          </p:nvPr>
        </p:nvSpPr>
        <p:spPr>
          <a:xfrm>
            <a:off x="5390875" y="2233841"/>
            <a:ext cx="702031" cy="687718"/>
          </a:xfrm>
          <a:prstGeom prst="rect">
            <a:avLst/>
          </a:prstGeom>
          <a:noFill/>
          <a:ln>
            <a:noFill/>
          </a:ln>
        </p:spPr>
        <p:txBody>
          <a:bodyPr spcFirstLastPara="1" wrap="square" lIns="0" tIns="0" rIns="0" bIns="0" anchor="t" anchorCtr="0">
            <a:noAutofit/>
          </a:bodyPr>
          <a:lstStyle>
            <a:lvl1pPr marL="457200" marR="0" lvl="0" indent="-228600" algn="l" rtl="0">
              <a:lnSpc>
                <a:spcPct val="80000"/>
              </a:lnSpc>
              <a:spcBef>
                <a:spcPts val="1000"/>
              </a:spcBef>
              <a:spcAft>
                <a:spcPts val="0"/>
              </a:spcAft>
              <a:buClr>
                <a:schemeClr val="dk1"/>
              </a:buClr>
              <a:buSzPts val="7000"/>
              <a:buFont typeface="Arial"/>
              <a:buNone/>
              <a:defRPr sz="7000" b="1"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10000"/>
              </a:lnSpc>
              <a:spcBef>
                <a:spcPts val="500"/>
              </a:spcBef>
              <a:spcAft>
                <a:spcPts val="0"/>
              </a:spcAft>
              <a:buClr>
                <a:schemeClr val="dk1"/>
              </a:buClr>
              <a:buSzPts val="2400"/>
              <a:buFont typeface="Courier New"/>
              <a:buChar char="o"/>
              <a:defRPr sz="2400" b="0" i="0" u="none" strike="noStrike" cap="none">
                <a:solidFill>
                  <a:schemeClr val="accent6"/>
                </a:solidFill>
                <a:latin typeface="Merriweather"/>
                <a:ea typeface="Merriweather"/>
                <a:cs typeface="Merriweather"/>
                <a:sym typeface="Merriweather"/>
              </a:defRPr>
            </a:lvl2pPr>
            <a:lvl3pPr marL="1371600" marR="0" lvl="2"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3pPr>
            <a:lvl4pPr marL="1828800" marR="0" lvl="3"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4pPr>
            <a:lvl5pPr marL="2286000" marR="0" lvl="4"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 name="Google Shape;172;p32"/>
          <p:cNvSpPr txBox="1">
            <a:spLocks noGrp="1"/>
          </p:cNvSpPr>
          <p:nvPr>
            <p:ph type="body" idx="9"/>
          </p:nvPr>
        </p:nvSpPr>
        <p:spPr>
          <a:xfrm>
            <a:off x="6328177" y="3125620"/>
            <a:ext cx="2527014"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400"/>
              <a:buFont typeface="Arial"/>
              <a:buNone/>
              <a:defRPr sz="1400" b="1" i="0" u="none" strike="noStrike" cap="none">
                <a:solidFill>
                  <a:srgbClr val="A5A5A5"/>
                </a:solidFill>
                <a:latin typeface="Source Sans Pro SemiBold"/>
                <a:ea typeface="Source Sans Pro SemiBold"/>
                <a:cs typeface="Source Sans Pro SemiBold"/>
                <a:sym typeface="Source Sans Pro SemiBold"/>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3" name="Google Shape;173;p32"/>
          <p:cNvSpPr txBox="1">
            <a:spLocks noGrp="1"/>
          </p:cNvSpPr>
          <p:nvPr>
            <p:ph type="body" idx="13"/>
          </p:nvPr>
        </p:nvSpPr>
        <p:spPr>
          <a:xfrm>
            <a:off x="6278334" y="1889982"/>
            <a:ext cx="501580" cy="687718"/>
          </a:xfrm>
          <a:prstGeom prst="rect">
            <a:avLst/>
          </a:prstGeom>
          <a:noFill/>
          <a:ln>
            <a:noFill/>
          </a:ln>
        </p:spPr>
        <p:txBody>
          <a:bodyPr spcFirstLastPara="1" wrap="square" lIns="0" tIns="0" rIns="0" bIns="0" anchor="t" anchorCtr="0">
            <a:noAutofit/>
          </a:bodyPr>
          <a:lstStyle>
            <a:lvl1pPr marL="457200" marR="0" lvl="0" indent="-228600" algn="l" rtl="0">
              <a:lnSpc>
                <a:spcPct val="80000"/>
              </a:lnSpc>
              <a:spcBef>
                <a:spcPts val="1000"/>
              </a:spcBef>
              <a:spcAft>
                <a:spcPts val="0"/>
              </a:spcAft>
              <a:buClr>
                <a:schemeClr val="dk1"/>
              </a:buClr>
              <a:buSzPts val="7000"/>
              <a:buFont typeface="Arial"/>
              <a:buNone/>
              <a:defRPr sz="7000" b="1"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10000"/>
              </a:lnSpc>
              <a:spcBef>
                <a:spcPts val="500"/>
              </a:spcBef>
              <a:spcAft>
                <a:spcPts val="0"/>
              </a:spcAft>
              <a:buClr>
                <a:schemeClr val="dk1"/>
              </a:buClr>
              <a:buSzPts val="2400"/>
              <a:buFont typeface="Courier New"/>
              <a:buChar char="o"/>
              <a:defRPr sz="2400" b="0" i="0" u="none" strike="noStrike" cap="none">
                <a:solidFill>
                  <a:schemeClr val="accent6"/>
                </a:solidFill>
                <a:latin typeface="Merriweather"/>
                <a:ea typeface="Merriweather"/>
                <a:cs typeface="Merriweather"/>
                <a:sym typeface="Merriweather"/>
              </a:defRPr>
            </a:lvl2pPr>
            <a:lvl3pPr marL="1371600" marR="0" lvl="2"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3pPr>
            <a:lvl4pPr marL="1828800" marR="0" lvl="3"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4pPr>
            <a:lvl5pPr marL="2286000" marR="0" lvl="4"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4" name="Google Shape;174;p32"/>
          <p:cNvSpPr txBox="1">
            <a:spLocks noGrp="1"/>
          </p:cNvSpPr>
          <p:nvPr>
            <p:ph type="body" idx="14"/>
          </p:nvPr>
        </p:nvSpPr>
        <p:spPr>
          <a:xfrm>
            <a:off x="6780451" y="1816252"/>
            <a:ext cx="1619086" cy="1170149"/>
          </a:xfrm>
          <a:prstGeom prst="rect">
            <a:avLst/>
          </a:prstGeom>
          <a:noFill/>
          <a:ln>
            <a:noFill/>
          </a:ln>
        </p:spPr>
        <p:txBody>
          <a:bodyPr spcFirstLastPara="1" wrap="square" lIns="0" tIns="0" rIns="0" bIns="0" anchor="t" anchorCtr="0">
            <a:noAutofit/>
          </a:bodyPr>
          <a:lstStyle>
            <a:lvl1pPr marL="457200" marR="0" lvl="0" indent="-228600" algn="l" rtl="0">
              <a:lnSpc>
                <a:spcPct val="80000"/>
              </a:lnSpc>
              <a:spcBef>
                <a:spcPts val="1000"/>
              </a:spcBef>
              <a:spcAft>
                <a:spcPts val="0"/>
              </a:spcAft>
              <a:buClr>
                <a:schemeClr val="dk1"/>
              </a:buClr>
              <a:buSzPts val="12000"/>
              <a:buFont typeface="Arial"/>
              <a:buNone/>
              <a:defRPr sz="12000" b="1"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10000"/>
              </a:lnSpc>
              <a:spcBef>
                <a:spcPts val="500"/>
              </a:spcBef>
              <a:spcAft>
                <a:spcPts val="0"/>
              </a:spcAft>
              <a:buClr>
                <a:schemeClr val="dk1"/>
              </a:buClr>
              <a:buSzPts val="2400"/>
              <a:buFont typeface="Courier New"/>
              <a:buChar char="o"/>
              <a:defRPr sz="2400" b="0" i="0" u="none" strike="noStrike" cap="none">
                <a:solidFill>
                  <a:schemeClr val="accent6"/>
                </a:solidFill>
                <a:latin typeface="Merriweather"/>
                <a:ea typeface="Merriweather"/>
                <a:cs typeface="Merriweather"/>
                <a:sym typeface="Merriweather"/>
              </a:defRPr>
            </a:lvl2pPr>
            <a:lvl3pPr marL="1371600" marR="0" lvl="2"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3pPr>
            <a:lvl4pPr marL="1828800" marR="0" lvl="3"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4pPr>
            <a:lvl5pPr marL="2286000" marR="0" lvl="4"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32"/>
          <p:cNvSpPr txBox="1">
            <a:spLocks noGrp="1"/>
          </p:cNvSpPr>
          <p:nvPr>
            <p:ph type="body" idx="15"/>
          </p:nvPr>
        </p:nvSpPr>
        <p:spPr>
          <a:xfrm>
            <a:off x="8410559" y="2233841"/>
            <a:ext cx="702031" cy="687718"/>
          </a:xfrm>
          <a:prstGeom prst="rect">
            <a:avLst/>
          </a:prstGeom>
          <a:noFill/>
          <a:ln>
            <a:noFill/>
          </a:ln>
        </p:spPr>
        <p:txBody>
          <a:bodyPr spcFirstLastPara="1" wrap="square" lIns="0" tIns="0" rIns="0" bIns="0" anchor="t" anchorCtr="0">
            <a:noAutofit/>
          </a:bodyPr>
          <a:lstStyle>
            <a:lvl1pPr marL="457200" marR="0" lvl="0" indent="-228600" algn="l" rtl="0">
              <a:lnSpc>
                <a:spcPct val="80000"/>
              </a:lnSpc>
              <a:spcBef>
                <a:spcPts val="1000"/>
              </a:spcBef>
              <a:spcAft>
                <a:spcPts val="0"/>
              </a:spcAft>
              <a:buClr>
                <a:schemeClr val="dk1"/>
              </a:buClr>
              <a:buSzPts val="7000"/>
              <a:buFont typeface="Arial"/>
              <a:buNone/>
              <a:defRPr sz="7000" b="1"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10000"/>
              </a:lnSpc>
              <a:spcBef>
                <a:spcPts val="500"/>
              </a:spcBef>
              <a:spcAft>
                <a:spcPts val="0"/>
              </a:spcAft>
              <a:buClr>
                <a:schemeClr val="dk1"/>
              </a:buClr>
              <a:buSzPts val="2400"/>
              <a:buFont typeface="Courier New"/>
              <a:buChar char="o"/>
              <a:defRPr sz="2400" b="0" i="0" u="none" strike="noStrike" cap="none">
                <a:solidFill>
                  <a:schemeClr val="accent6"/>
                </a:solidFill>
                <a:latin typeface="Merriweather"/>
                <a:ea typeface="Merriweather"/>
                <a:cs typeface="Merriweather"/>
                <a:sym typeface="Merriweather"/>
              </a:defRPr>
            </a:lvl2pPr>
            <a:lvl3pPr marL="1371600" marR="0" lvl="2"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3pPr>
            <a:lvl4pPr marL="1828800" marR="0" lvl="3"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4pPr>
            <a:lvl5pPr marL="2286000" marR="0" lvl="4"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tats - 4 numbers">
  <p:cSld name="Stats - 4 numbers">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78" name="Google Shape;178;p33"/>
          <p:cNvCxnSpPr/>
          <p:nvPr/>
        </p:nvCxnSpPr>
        <p:spPr>
          <a:xfrm>
            <a:off x="4271291" y="1063687"/>
            <a:ext cx="0" cy="1598901"/>
          </a:xfrm>
          <a:prstGeom prst="straightConnector1">
            <a:avLst/>
          </a:prstGeom>
          <a:noFill/>
          <a:ln w="12700" cap="flat" cmpd="sng">
            <a:solidFill>
              <a:srgbClr val="D8D8D8"/>
            </a:solidFill>
            <a:prstDash val="solid"/>
            <a:round/>
            <a:headEnd type="none" w="sm" len="sm"/>
            <a:tailEnd type="none" w="sm" len="sm"/>
          </a:ln>
        </p:spPr>
      </p:cxnSp>
      <p:sp>
        <p:nvSpPr>
          <p:cNvPr id="179" name="Google Shape;179;p33"/>
          <p:cNvSpPr txBox="1">
            <a:spLocks noGrp="1"/>
          </p:cNvSpPr>
          <p:nvPr>
            <p:ph type="body" idx="1"/>
          </p:nvPr>
        </p:nvSpPr>
        <p:spPr>
          <a:xfrm>
            <a:off x="1541112" y="2226012"/>
            <a:ext cx="2071360"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200"/>
              <a:buFont typeface="Arial"/>
              <a:buNone/>
              <a:defRPr sz="1200" b="1" i="0" u="none" strike="noStrike" cap="none">
                <a:solidFill>
                  <a:srgbClr val="A5A5A5"/>
                </a:solidFill>
                <a:latin typeface="Source Sans Pro SemiBold"/>
                <a:ea typeface="Source Sans Pro SemiBold"/>
                <a:cs typeface="Source Sans Pro SemiBold"/>
                <a:sym typeface="Source Sans Pro SemiBold"/>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0" name="Google Shape;180;p33"/>
          <p:cNvSpPr txBox="1">
            <a:spLocks noGrp="1"/>
          </p:cNvSpPr>
          <p:nvPr>
            <p:ph type="body" idx="2"/>
          </p:nvPr>
        </p:nvSpPr>
        <p:spPr>
          <a:xfrm>
            <a:off x="1031452" y="1177746"/>
            <a:ext cx="3090680" cy="1048265"/>
          </a:xfrm>
          <a:prstGeom prst="rect">
            <a:avLst/>
          </a:prstGeom>
          <a:noFill/>
          <a:ln>
            <a:noFill/>
          </a:ln>
        </p:spPr>
        <p:txBody>
          <a:bodyPr spcFirstLastPara="1" wrap="square" lIns="0" tIns="0" rIns="0" bIns="0" anchor="t" anchorCtr="0">
            <a:noAutofit/>
          </a:bodyPr>
          <a:lstStyle>
            <a:lvl1pPr marL="457200" marR="0" lvl="0" indent="-228600" algn="ctr" rtl="0">
              <a:lnSpc>
                <a:spcPct val="80000"/>
              </a:lnSpc>
              <a:spcBef>
                <a:spcPts val="1000"/>
              </a:spcBef>
              <a:spcAft>
                <a:spcPts val="0"/>
              </a:spcAft>
              <a:buClr>
                <a:schemeClr val="dk1"/>
              </a:buClr>
              <a:buSzPts val="9000"/>
              <a:buFont typeface="Arial"/>
              <a:buNone/>
              <a:defRPr sz="9000" b="1" i="0" u="none" strike="noStrike" cap="none">
                <a:solidFill>
                  <a:schemeClr val="dk2"/>
                </a:solidFill>
                <a:latin typeface="Source Sans Pro"/>
                <a:ea typeface="Source Sans Pro"/>
                <a:cs typeface="Source Sans Pro"/>
                <a:sym typeface="Source Sans Pro"/>
              </a:defRPr>
            </a:lvl1pPr>
            <a:lvl2pPr marL="914400" marR="0" lvl="1" indent="-381000" algn="l" rtl="0">
              <a:lnSpc>
                <a:spcPct val="110000"/>
              </a:lnSpc>
              <a:spcBef>
                <a:spcPts val="500"/>
              </a:spcBef>
              <a:spcAft>
                <a:spcPts val="0"/>
              </a:spcAft>
              <a:buClr>
                <a:schemeClr val="dk1"/>
              </a:buClr>
              <a:buSzPts val="2400"/>
              <a:buFont typeface="Courier New"/>
              <a:buChar char="o"/>
              <a:defRPr sz="2400" b="0" i="0" u="none" strike="noStrike" cap="none">
                <a:solidFill>
                  <a:schemeClr val="accent6"/>
                </a:solidFill>
                <a:latin typeface="Merriweather"/>
                <a:ea typeface="Merriweather"/>
                <a:cs typeface="Merriweather"/>
                <a:sym typeface="Merriweather"/>
              </a:defRPr>
            </a:lvl2pPr>
            <a:lvl3pPr marL="1371600" marR="0" lvl="2"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3pPr>
            <a:lvl4pPr marL="1828800" marR="0" lvl="3"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4pPr>
            <a:lvl5pPr marL="2286000" marR="0" lvl="4"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181" name="Google Shape;181;p33"/>
          <p:cNvCxnSpPr/>
          <p:nvPr/>
        </p:nvCxnSpPr>
        <p:spPr>
          <a:xfrm rot="10800000">
            <a:off x="1239919" y="2865181"/>
            <a:ext cx="2673746" cy="0"/>
          </a:xfrm>
          <a:prstGeom prst="straightConnector1">
            <a:avLst/>
          </a:prstGeom>
          <a:noFill/>
          <a:ln w="12700" cap="flat" cmpd="sng">
            <a:solidFill>
              <a:srgbClr val="D8D8D8"/>
            </a:solidFill>
            <a:prstDash val="dash"/>
            <a:round/>
            <a:headEnd type="none" w="sm" len="sm"/>
            <a:tailEnd type="none" w="sm" len="sm"/>
          </a:ln>
        </p:spPr>
      </p:cxnSp>
      <p:sp>
        <p:nvSpPr>
          <p:cNvPr id="182" name="Google Shape;182;p33"/>
          <p:cNvSpPr txBox="1">
            <a:spLocks noGrp="1"/>
          </p:cNvSpPr>
          <p:nvPr>
            <p:ph type="body" idx="3"/>
          </p:nvPr>
        </p:nvSpPr>
        <p:spPr>
          <a:xfrm>
            <a:off x="4930111" y="2226012"/>
            <a:ext cx="2071360"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200"/>
              <a:buFont typeface="Arial"/>
              <a:buNone/>
              <a:defRPr sz="1200" b="1" i="0" u="none" strike="noStrike" cap="none">
                <a:solidFill>
                  <a:srgbClr val="A5A5A5"/>
                </a:solidFill>
                <a:latin typeface="Source Sans Pro SemiBold"/>
                <a:ea typeface="Source Sans Pro SemiBold"/>
                <a:cs typeface="Source Sans Pro SemiBold"/>
                <a:sym typeface="Source Sans Pro SemiBold"/>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183" name="Google Shape;183;p33"/>
          <p:cNvCxnSpPr/>
          <p:nvPr/>
        </p:nvCxnSpPr>
        <p:spPr>
          <a:xfrm rot="10800000">
            <a:off x="4632947" y="2865181"/>
            <a:ext cx="2665688" cy="0"/>
          </a:xfrm>
          <a:prstGeom prst="straightConnector1">
            <a:avLst/>
          </a:prstGeom>
          <a:noFill/>
          <a:ln w="12700" cap="flat" cmpd="sng">
            <a:solidFill>
              <a:srgbClr val="D8D8D8"/>
            </a:solidFill>
            <a:prstDash val="dash"/>
            <a:round/>
            <a:headEnd type="none" w="sm" len="sm"/>
            <a:tailEnd type="none" w="sm" len="sm"/>
          </a:ln>
        </p:spPr>
      </p:cxnSp>
      <p:cxnSp>
        <p:nvCxnSpPr>
          <p:cNvPr id="184" name="Google Shape;184;p33"/>
          <p:cNvCxnSpPr/>
          <p:nvPr/>
        </p:nvCxnSpPr>
        <p:spPr>
          <a:xfrm>
            <a:off x="4271291" y="3045909"/>
            <a:ext cx="0" cy="1598901"/>
          </a:xfrm>
          <a:prstGeom prst="straightConnector1">
            <a:avLst/>
          </a:prstGeom>
          <a:noFill/>
          <a:ln w="12700" cap="flat" cmpd="sng">
            <a:solidFill>
              <a:srgbClr val="D8D8D8"/>
            </a:solidFill>
            <a:prstDash val="solid"/>
            <a:round/>
            <a:headEnd type="none" w="sm" len="sm"/>
            <a:tailEnd type="none" w="sm" len="sm"/>
          </a:ln>
        </p:spPr>
      </p:cxnSp>
      <p:sp>
        <p:nvSpPr>
          <p:cNvPr id="185" name="Google Shape;185;p33"/>
          <p:cNvSpPr txBox="1">
            <a:spLocks noGrp="1"/>
          </p:cNvSpPr>
          <p:nvPr>
            <p:ph type="body" idx="4"/>
          </p:nvPr>
        </p:nvSpPr>
        <p:spPr>
          <a:xfrm>
            <a:off x="1541112" y="4208234"/>
            <a:ext cx="2071360"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200"/>
              <a:buFont typeface="Arial"/>
              <a:buNone/>
              <a:defRPr sz="1200" b="1" i="0" u="none" strike="noStrike" cap="none">
                <a:solidFill>
                  <a:srgbClr val="A5A5A5"/>
                </a:solidFill>
                <a:latin typeface="Source Sans Pro SemiBold"/>
                <a:ea typeface="Source Sans Pro SemiBold"/>
                <a:cs typeface="Source Sans Pro SemiBold"/>
                <a:sym typeface="Source Sans Pro SemiBold"/>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6" name="Google Shape;186;p33"/>
          <p:cNvSpPr txBox="1">
            <a:spLocks noGrp="1"/>
          </p:cNvSpPr>
          <p:nvPr>
            <p:ph type="body" idx="5"/>
          </p:nvPr>
        </p:nvSpPr>
        <p:spPr>
          <a:xfrm>
            <a:off x="4930111" y="4208234"/>
            <a:ext cx="2071360" cy="424300"/>
          </a:xfrm>
          <a:prstGeom prst="rect">
            <a:avLst/>
          </a:prstGeom>
          <a:noFill/>
          <a:ln>
            <a:noFill/>
          </a:ln>
        </p:spPr>
        <p:txBody>
          <a:bodyPr spcFirstLastPara="1" wrap="square" lIns="64000" tIns="45700" rIns="91425" bIns="45700" anchor="t" anchorCtr="0">
            <a:noAutofit/>
          </a:bodyPr>
          <a:lstStyle>
            <a:lvl1pPr marL="457200" marR="0" lvl="0" indent="-228600" algn="ctr" rtl="0">
              <a:lnSpc>
                <a:spcPct val="100000"/>
              </a:lnSpc>
              <a:spcBef>
                <a:spcPts val="1000"/>
              </a:spcBef>
              <a:spcAft>
                <a:spcPts val="0"/>
              </a:spcAft>
              <a:buClr>
                <a:schemeClr val="dk1"/>
              </a:buClr>
              <a:buSzPts val="1200"/>
              <a:buFont typeface="Arial"/>
              <a:buNone/>
              <a:defRPr sz="1200" b="1" i="0" u="none" strike="noStrike" cap="none">
                <a:solidFill>
                  <a:srgbClr val="A5A5A5"/>
                </a:solidFill>
                <a:latin typeface="Source Sans Pro SemiBold"/>
                <a:ea typeface="Source Sans Pro SemiBold"/>
                <a:cs typeface="Source Sans Pro SemiBold"/>
                <a:sym typeface="Source Sans Pro SemiBold"/>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7" name="Google Shape;187;p33"/>
          <p:cNvSpPr txBox="1">
            <a:spLocks noGrp="1"/>
          </p:cNvSpPr>
          <p:nvPr>
            <p:ph type="body" idx="6"/>
          </p:nvPr>
        </p:nvSpPr>
        <p:spPr>
          <a:xfrm>
            <a:off x="1031452" y="3167481"/>
            <a:ext cx="3090680" cy="1048265"/>
          </a:xfrm>
          <a:prstGeom prst="rect">
            <a:avLst/>
          </a:prstGeom>
          <a:noFill/>
          <a:ln>
            <a:noFill/>
          </a:ln>
        </p:spPr>
        <p:txBody>
          <a:bodyPr spcFirstLastPara="1" wrap="square" lIns="0" tIns="0" rIns="0" bIns="0" anchor="t" anchorCtr="0">
            <a:noAutofit/>
          </a:bodyPr>
          <a:lstStyle>
            <a:lvl1pPr marL="457200" marR="0" lvl="0" indent="-228600" algn="ctr" rtl="0">
              <a:lnSpc>
                <a:spcPct val="80000"/>
              </a:lnSpc>
              <a:spcBef>
                <a:spcPts val="1000"/>
              </a:spcBef>
              <a:spcAft>
                <a:spcPts val="0"/>
              </a:spcAft>
              <a:buClr>
                <a:schemeClr val="dk1"/>
              </a:buClr>
              <a:buSzPts val="9000"/>
              <a:buFont typeface="Arial"/>
              <a:buNone/>
              <a:defRPr sz="9000" b="1" i="0" u="none" strike="noStrike" cap="none">
                <a:solidFill>
                  <a:schemeClr val="dk2"/>
                </a:solidFill>
                <a:latin typeface="Source Sans Pro"/>
                <a:ea typeface="Source Sans Pro"/>
                <a:cs typeface="Source Sans Pro"/>
                <a:sym typeface="Source Sans Pro"/>
              </a:defRPr>
            </a:lvl1pPr>
            <a:lvl2pPr marL="914400" marR="0" lvl="1" indent="-381000" algn="l" rtl="0">
              <a:lnSpc>
                <a:spcPct val="110000"/>
              </a:lnSpc>
              <a:spcBef>
                <a:spcPts val="500"/>
              </a:spcBef>
              <a:spcAft>
                <a:spcPts val="0"/>
              </a:spcAft>
              <a:buClr>
                <a:schemeClr val="dk1"/>
              </a:buClr>
              <a:buSzPts val="2400"/>
              <a:buFont typeface="Courier New"/>
              <a:buChar char="o"/>
              <a:defRPr sz="2400" b="0" i="0" u="none" strike="noStrike" cap="none">
                <a:solidFill>
                  <a:schemeClr val="accent6"/>
                </a:solidFill>
                <a:latin typeface="Merriweather"/>
                <a:ea typeface="Merriweather"/>
                <a:cs typeface="Merriweather"/>
                <a:sym typeface="Merriweather"/>
              </a:defRPr>
            </a:lvl2pPr>
            <a:lvl3pPr marL="1371600" marR="0" lvl="2"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3pPr>
            <a:lvl4pPr marL="1828800" marR="0" lvl="3"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4pPr>
            <a:lvl5pPr marL="2286000" marR="0" lvl="4"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 name="Google Shape;188;p33"/>
          <p:cNvSpPr txBox="1">
            <a:spLocks noGrp="1"/>
          </p:cNvSpPr>
          <p:nvPr>
            <p:ph type="body" idx="7"/>
          </p:nvPr>
        </p:nvSpPr>
        <p:spPr>
          <a:xfrm>
            <a:off x="4420451" y="1177746"/>
            <a:ext cx="3090680" cy="1048265"/>
          </a:xfrm>
          <a:prstGeom prst="rect">
            <a:avLst/>
          </a:prstGeom>
          <a:noFill/>
          <a:ln>
            <a:noFill/>
          </a:ln>
        </p:spPr>
        <p:txBody>
          <a:bodyPr spcFirstLastPara="1" wrap="square" lIns="0" tIns="0" rIns="0" bIns="0" anchor="t" anchorCtr="0">
            <a:noAutofit/>
          </a:bodyPr>
          <a:lstStyle>
            <a:lvl1pPr marL="457200" marR="0" lvl="0" indent="-228600" algn="ctr" rtl="0">
              <a:lnSpc>
                <a:spcPct val="80000"/>
              </a:lnSpc>
              <a:spcBef>
                <a:spcPts val="1000"/>
              </a:spcBef>
              <a:spcAft>
                <a:spcPts val="0"/>
              </a:spcAft>
              <a:buClr>
                <a:schemeClr val="dk1"/>
              </a:buClr>
              <a:buSzPts val="9000"/>
              <a:buFont typeface="Arial"/>
              <a:buNone/>
              <a:defRPr sz="9000" b="1" i="0" u="none" strike="noStrike" cap="none">
                <a:solidFill>
                  <a:schemeClr val="dk2"/>
                </a:solidFill>
                <a:latin typeface="Source Sans Pro"/>
                <a:ea typeface="Source Sans Pro"/>
                <a:cs typeface="Source Sans Pro"/>
                <a:sym typeface="Source Sans Pro"/>
              </a:defRPr>
            </a:lvl1pPr>
            <a:lvl2pPr marL="914400" marR="0" lvl="1" indent="-381000" algn="l" rtl="0">
              <a:lnSpc>
                <a:spcPct val="110000"/>
              </a:lnSpc>
              <a:spcBef>
                <a:spcPts val="500"/>
              </a:spcBef>
              <a:spcAft>
                <a:spcPts val="0"/>
              </a:spcAft>
              <a:buClr>
                <a:schemeClr val="dk1"/>
              </a:buClr>
              <a:buSzPts val="2400"/>
              <a:buFont typeface="Courier New"/>
              <a:buChar char="o"/>
              <a:defRPr sz="2400" b="0" i="0" u="none" strike="noStrike" cap="none">
                <a:solidFill>
                  <a:schemeClr val="accent6"/>
                </a:solidFill>
                <a:latin typeface="Merriweather"/>
                <a:ea typeface="Merriweather"/>
                <a:cs typeface="Merriweather"/>
                <a:sym typeface="Merriweather"/>
              </a:defRPr>
            </a:lvl2pPr>
            <a:lvl3pPr marL="1371600" marR="0" lvl="2"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3pPr>
            <a:lvl4pPr marL="1828800" marR="0" lvl="3"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4pPr>
            <a:lvl5pPr marL="2286000" marR="0" lvl="4"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9" name="Google Shape;189;p33"/>
          <p:cNvSpPr txBox="1">
            <a:spLocks noGrp="1"/>
          </p:cNvSpPr>
          <p:nvPr>
            <p:ph type="body" idx="8"/>
          </p:nvPr>
        </p:nvSpPr>
        <p:spPr>
          <a:xfrm>
            <a:off x="4420451" y="3167481"/>
            <a:ext cx="3090680" cy="1048265"/>
          </a:xfrm>
          <a:prstGeom prst="rect">
            <a:avLst/>
          </a:prstGeom>
          <a:noFill/>
          <a:ln>
            <a:noFill/>
          </a:ln>
        </p:spPr>
        <p:txBody>
          <a:bodyPr spcFirstLastPara="1" wrap="square" lIns="0" tIns="0" rIns="0" bIns="0" anchor="t" anchorCtr="0">
            <a:noAutofit/>
          </a:bodyPr>
          <a:lstStyle>
            <a:lvl1pPr marL="457200" marR="0" lvl="0" indent="-228600" algn="ctr" rtl="0">
              <a:lnSpc>
                <a:spcPct val="80000"/>
              </a:lnSpc>
              <a:spcBef>
                <a:spcPts val="1000"/>
              </a:spcBef>
              <a:spcAft>
                <a:spcPts val="0"/>
              </a:spcAft>
              <a:buClr>
                <a:schemeClr val="dk1"/>
              </a:buClr>
              <a:buSzPts val="9000"/>
              <a:buFont typeface="Arial"/>
              <a:buNone/>
              <a:defRPr sz="9000" b="1" i="0" u="none" strike="noStrike" cap="none">
                <a:solidFill>
                  <a:schemeClr val="dk2"/>
                </a:solidFill>
                <a:latin typeface="Source Sans Pro"/>
                <a:ea typeface="Source Sans Pro"/>
                <a:cs typeface="Source Sans Pro"/>
                <a:sym typeface="Source Sans Pro"/>
              </a:defRPr>
            </a:lvl1pPr>
            <a:lvl2pPr marL="914400" marR="0" lvl="1" indent="-381000" algn="l" rtl="0">
              <a:lnSpc>
                <a:spcPct val="110000"/>
              </a:lnSpc>
              <a:spcBef>
                <a:spcPts val="500"/>
              </a:spcBef>
              <a:spcAft>
                <a:spcPts val="0"/>
              </a:spcAft>
              <a:buClr>
                <a:schemeClr val="dk1"/>
              </a:buClr>
              <a:buSzPts val="2400"/>
              <a:buFont typeface="Courier New"/>
              <a:buChar char="o"/>
              <a:defRPr sz="2400" b="0" i="0" u="none" strike="noStrike" cap="none">
                <a:solidFill>
                  <a:schemeClr val="accent6"/>
                </a:solidFill>
                <a:latin typeface="Merriweather"/>
                <a:ea typeface="Merriweather"/>
                <a:cs typeface="Merriweather"/>
                <a:sym typeface="Merriweather"/>
              </a:defRPr>
            </a:lvl2pPr>
            <a:lvl3pPr marL="1371600" marR="0" lvl="2"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3pPr>
            <a:lvl4pPr marL="1828800" marR="0" lvl="3"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4pPr>
            <a:lvl5pPr marL="2286000" marR="0" lvl="4"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Lg Header &amp; 1 Column Bullets">
  <p:cSld name="Lg Header &amp; 1 Column Bullets">
    <p:spTree>
      <p:nvGrpSpPr>
        <p:cNvPr id="1" name="Shape 190"/>
        <p:cNvGrpSpPr/>
        <p:nvPr/>
      </p:nvGrpSpPr>
      <p:grpSpPr>
        <a:xfrm>
          <a:off x="0" y="0"/>
          <a:ext cx="0" cy="0"/>
          <a:chOff x="0" y="0"/>
          <a:chExt cx="0" cy="0"/>
        </a:xfrm>
      </p:grpSpPr>
      <p:sp>
        <p:nvSpPr>
          <p:cNvPr id="191" name="Google Shape;191;p34"/>
          <p:cNvSpPr txBox="1">
            <a:spLocks noGrp="1"/>
          </p:cNvSpPr>
          <p:nvPr>
            <p:ph type="body" idx="1"/>
          </p:nvPr>
        </p:nvSpPr>
        <p:spPr>
          <a:xfrm>
            <a:off x="499569" y="1881352"/>
            <a:ext cx="6035039" cy="2709862"/>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12000"/>
              </a:lnSpc>
              <a:spcBef>
                <a:spcPts val="100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2000"/>
              </a:lnSpc>
              <a:spcBef>
                <a:spcPts val="1000"/>
              </a:spcBef>
              <a:spcAft>
                <a:spcPts val="0"/>
              </a:spcAft>
              <a:buClr>
                <a:schemeClr val="dk1"/>
              </a:buClr>
              <a:buSzPts val="1400"/>
              <a:buFont typeface="NTR"/>
              <a:buChar char="◦"/>
              <a:defRPr sz="1400" b="0" i="0" u="none" strike="noStrike" cap="none">
                <a:solidFill>
                  <a:schemeClr val="dk1"/>
                </a:solidFill>
                <a:latin typeface="Source Sans Pro"/>
                <a:ea typeface="Source Sans Pro"/>
                <a:cs typeface="Source Sans Pro"/>
                <a:sym typeface="Source Sans Pro"/>
              </a:defRPr>
            </a:lvl2pPr>
            <a:lvl3pPr marL="1371600" marR="0" lvl="2" indent="-311150" algn="l" rtl="0">
              <a:lnSpc>
                <a:spcPct val="112000"/>
              </a:lnSpc>
              <a:spcBef>
                <a:spcPts val="1000"/>
              </a:spcBef>
              <a:spcAft>
                <a:spcPts val="0"/>
              </a:spcAft>
              <a:buClr>
                <a:schemeClr val="dk1"/>
              </a:buClr>
              <a:buSzPts val="1300"/>
              <a:buFont typeface="Arial"/>
              <a:buChar char="•"/>
              <a:defRPr sz="13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 name="Google Shape;192;p34"/>
          <p:cNvSpPr txBox="1">
            <a:spLocks noGrp="1"/>
          </p:cNvSpPr>
          <p:nvPr>
            <p:ph type="body" idx="2"/>
          </p:nvPr>
        </p:nvSpPr>
        <p:spPr>
          <a:xfrm>
            <a:off x="499570" y="1255713"/>
            <a:ext cx="8301530" cy="536301"/>
          </a:xfrm>
          <a:prstGeom prst="rect">
            <a:avLst/>
          </a:prstGeom>
          <a:noFill/>
          <a:ln>
            <a:noFill/>
          </a:ln>
        </p:spPr>
        <p:txBody>
          <a:bodyPr spcFirstLastPara="1" wrap="square" lIns="64000" tIns="45700" rIns="91425" bIns="45700" anchor="b" anchorCtr="0">
            <a:normAutofit/>
          </a:bodyPr>
          <a:lstStyle>
            <a:lvl1pPr marL="457200" marR="0" lvl="0" indent="-228600" algn="l" rtl="0">
              <a:lnSpc>
                <a:spcPct val="90000"/>
              </a:lnSpc>
              <a:spcBef>
                <a:spcPts val="1000"/>
              </a:spcBef>
              <a:spcAft>
                <a:spcPts val="0"/>
              </a:spcAft>
              <a:buClr>
                <a:schemeClr val="dk1"/>
              </a:buClr>
              <a:buSzPts val="3000"/>
              <a:buFont typeface="Arial"/>
              <a:buNone/>
              <a:defRPr sz="3000" b="1"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3" name="Google Shape;193;p34"/>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18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Lg Header &amp; 2 Column Bullets">
  <p:cSld name="Lg Header &amp; 2 Column Bullets">
    <p:spTree>
      <p:nvGrpSpPr>
        <p:cNvPr id="1" name="Shape 194"/>
        <p:cNvGrpSpPr/>
        <p:nvPr/>
      </p:nvGrpSpPr>
      <p:grpSpPr>
        <a:xfrm>
          <a:off x="0" y="0"/>
          <a:ext cx="0" cy="0"/>
          <a:chOff x="0" y="0"/>
          <a:chExt cx="0" cy="0"/>
        </a:xfrm>
      </p:grpSpPr>
      <p:sp>
        <p:nvSpPr>
          <p:cNvPr id="195" name="Google Shape;195;p35"/>
          <p:cNvSpPr txBox="1">
            <a:spLocks noGrp="1"/>
          </p:cNvSpPr>
          <p:nvPr>
            <p:ph type="body" idx="1"/>
          </p:nvPr>
        </p:nvSpPr>
        <p:spPr>
          <a:xfrm>
            <a:off x="499569" y="1881352"/>
            <a:ext cx="4072431" cy="2709862"/>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12000"/>
              </a:lnSpc>
              <a:spcBef>
                <a:spcPts val="100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2000"/>
              </a:lnSpc>
              <a:spcBef>
                <a:spcPts val="1000"/>
              </a:spcBef>
              <a:spcAft>
                <a:spcPts val="0"/>
              </a:spcAft>
              <a:buClr>
                <a:schemeClr val="dk1"/>
              </a:buClr>
              <a:buSzPts val="1400"/>
              <a:buFont typeface="NTR"/>
              <a:buChar char="◦"/>
              <a:defRPr sz="1400" b="0" i="0" u="none" strike="noStrike" cap="none">
                <a:solidFill>
                  <a:schemeClr val="dk1"/>
                </a:solidFill>
                <a:latin typeface="Source Sans Pro"/>
                <a:ea typeface="Source Sans Pro"/>
                <a:cs typeface="Source Sans Pro"/>
                <a:sym typeface="Source Sans Pro"/>
              </a:defRPr>
            </a:lvl2pPr>
            <a:lvl3pPr marL="1371600" marR="0" lvl="2" indent="-311150" algn="l" rtl="0">
              <a:lnSpc>
                <a:spcPct val="112000"/>
              </a:lnSpc>
              <a:spcBef>
                <a:spcPts val="1000"/>
              </a:spcBef>
              <a:spcAft>
                <a:spcPts val="0"/>
              </a:spcAft>
              <a:buClr>
                <a:schemeClr val="dk1"/>
              </a:buClr>
              <a:buSzPts val="1300"/>
              <a:buFont typeface="Arial"/>
              <a:buChar char="•"/>
              <a:defRPr sz="13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6" name="Google Shape;196;p35"/>
          <p:cNvSpPr txBox="1">
            <a:spLocks noGrp="1"/>
          </p:cNvSpPr>
          <p:nvPr>
            <p:ph type="body" idx="2"/>
          </p:nvPr>
        </p:nvSpPr>
        <p:spPr>
          <a:xfrm>
            <a:off x="4572805" y="1881352"/>
            <a:ext cx="4072431" cy="2709862"/>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12000"/>
              </a:lnSpc>
              <a:spcBef>
                <a:spcPts val="100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2000"/>
              </a:lnSpc>
              <a:spcBef>
                <a:spcPts val="1000"/>
              </a:spcBef>
              <a:spcAft>
                <a:spcPts val="0"/>
              </a:spcAft>
              <a:buClr>
                <a:schemeClr val="dk1"/>
              </a:buClr>
              <a:buSzPts val="1400"/>
              <a:buFont typeface="NTR"/>
              <a:buChar char="◦"/>
              <a:defRPr sz="1400" b="0" i="0" u="none" strike="noStrike" cap="none">
                <a:solidFill>
                  <a:schemeClr val="dk1"/>
                </a:solidFill>
                <a:latin typeface="Source Sans Pro"/>
                <a:ea typeface="Source Sans Pro"/>
                <a:cs typeface="Source Sans Pro"/>
                <a:sym typeface="Source Sans Pro"/>
              </a:defRPr>
            </a:lvl2pPr>
            <a:lvl3pPr marL="1371600" marR="0" lvl="2" indent="-311150" algn="l" rtl="0">
              <a:lnSpc>
                <a:spcPct val="112000"/>
              </a:lnSpc>
              <a:spcBef>
                <a:spcPts val="1000"/>
              </a:spcBef>
              <a:spcAft>
                <a:spcPts val="0"/>
              </a:spcAft>
              <a:buClr>
                <a:schemeClr val="dk1"/>
              </a:buClr>
              <a:buSzPts val="1300"/>
              <a:buFont typeface="Arial"/>
              <a:buChar char="•"/>
              <a:defRPr sz="13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7" name="Google Shape;197;p35"/>
          <p:cNvSpPr txBox="1">
            <a:spLocks noGrp="1"/>
          </p:cNvSpPr>
          <p:nvPr>
            <p:ph type="body" idx="3"/>
          </p:nvPr>
        </p:nvSpPr>
        <p:spPr>
          <a:xfrm>
            <a:off x="499570" y="1255713"/>
            <a:ext cx="8149130" cy="536301"/>
          </a:xfrm>
          <a:prstGeom prst="rect">
            <a:avLst/>
          </a:prstGeom>
          <a:noFill/>
          <a:ln>
            <a:noFill/>
          </a:ln>
        </p:spPr>
        <p:txBody>
          <a:bodyPr spcFirstLastPara="1" wrap="square" lIns="64000" tIns="45700" rIns="91425" bIns="45700" anchor="b" anchorCtr="0">
            <a:normAutofit/>
          </a:bodyPr>
          <a:lstStyle>
            <a:lvl1pPr marL="457200" marR="0" lvl="0" indent="-228600" algn="l" rtl="0">
              <a:lnSpc>
                <a:spcPct val="90000"/>
              </a:lnSpc>
              <a:spcBef>
                <a:spcPts val="1000"/>
              </a:spcBef>
              <a:spcAft>
                <a:spcPts val="0"/>
              </a:spcAft>
              <a:buClr>
                <a:schemeClr val="dk1"/>
              </a:buClr>
              <a:buSzPts val="3000"/>
              <a:buFont typeface="Arial"/>
              <a:buNone/>
              <a:defRPr sz="3000" b="1"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35"/>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188">
          <p15:clr>
            <a:srgbClr val="FBAE40"/>
          </p15:clr>
        </p15:guide>
        <p15:guide id="2" pos="28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Lg Header &amp; 1 Column Numbered">
  <p:cSld name="Lg Header &amp; 1 Column Numbered">
    <p:spTree>
      <p:nvGrpSpPr>
        <p:cNvPr id="1" name="Shape 199"/>
        <p:cNvGrpSpPr/>
        <p:nvPr/>
      </p:nvGrpSpPr>
      <p:grpSpPr>
        <a:xfrm>
          <a:off x="0" y="0"/>
          <a:ext cx="0" cy="0"/>
          <a:chOff x="0" y="0"/>
          <a:chExt cx="0" cy="0"/>
        </a:xfrm>
      </p:grpSpPr>
      <p:sp>
        <p:nvSpPr>
          <p:cNvPr id="200" name="Google Shape;200;p36"/>
          <p:cNvSpPr txBox="1">
            <a:spLocks noGrp="1"/>
          </p:cNvSpPr>
          <p:nvPr>
            <p:ph type="body" idx="1"/>
          </p:nvPr>
        </p:nvSpPr>
        <p:spPr>
          <a:xfrm>
            <a:off x="499569" y="1881352"/>
            <a:ext cx="6035039" cy="2709862"/>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12000"/>
              </a:lnSpc>
              <a:spcBef>
                <a:spcPts val="1000"/>
              </a:spcBef>
              <a:spcAft>
                <a:spcPts val="0"/>
              </a:spcAft>
              <a:buClr>
                <a:schemeClr val="dk1"/>
              </a:buClr>
              <a:buSzPts val="1600"/>
              <a:buFont typeface="Arial"/>
              <a:buAutoNum type="arabicPeriod"/>
              <a:defRPr sz="16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2000"/>
              </a:lnSpc>
              <a:spcBef>
                <a:spcPts val="1000"/>
              </a:spcBef>
              <a:spcAft>
                <a:spcPts val="0"/>
              </a:spcAft>
              <a:buClr>
                <a:schemeClr val="dk1"/>
              </a:buClr>
              <a:buSzPts val="1400"/>
              <a:buFont typeface="Arial"/>
              <a:buAutoNum type="arabicPeriod"/>
              <a:defRPr sz="1400" b="0" i="0" u="none" strike="noStrike" cap="none">
                <a:solidFill>
                  <a:schemeClr val="dk1"/>
                </a:solidFill>
                <a:latin typeface="Source Sans Pro"/>
                <a:ea typeface="Source Sans Pro"/>
                <a:cs typeface="Source Sans Pro"/>
                <a:sym typeface="Source Sans Pro"/>
              </a:defRPr>
            </a:lvl2pPr>
            <a:lvl3pPr marL="1371600" marR="0" lvl="2" indent="-311150" algn="l" rtl="0">
              <a:lnSpc>
                <a:spcPct val="112000"/>
              </a:lnSpc>
              <a:spcBef>
                <a:spcPts val="1000"/>
              </a:spcBef>
              <a:spcAft>
                <a:spcPts val="0"/>
              </a:spcAft>
              <a:buClr>
                <a:schemeClr val="dk1"/>
              </a:buClr>
              <a:buSzPts val="1300"/>
              <a:buFont typeface="Arial"/>
              <a:buAutoNum type="arabicPeriod"/>
              <a:defRPr sz="13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1" name="Google Shape;201;p36"/>
          <p:cNvSpPr txBox="1">
            <a:spLocks noGrp="1"/>
          </p:cNvSpPr>
          <p:nvPr>
            <p:ph type="body" idx="2"/>
          </p:nvPr>
        </p:nvSpPr>
        <p:spPr>
          <a:xfrm>
            <a:off x="499570" y="1255713"/>
            <a:ext cx="8301530" cy="536301"/>
          </a:xfrm>
          <a:prstGeom prst="rect">
            <a:avLst/>
          </a:prstGeom>
          <a:noFill/>
          <a:ln>
            <a:noFill/>
          </a:ln>
        </p:spPr>
        <p:txBody>
          <a:bodyPr spcFirstLastPara="1" wrap="square" lIns="64000" tIns="45700" rIns="91425" bIns="45700" anchor="b" anchorCtr="0">
            <a:normAutofit/>
          </a:bodyPr>
          <a:lstStyle>
            <a:lvl1pPr marL="457200" marR="0" lvl="0" indent="-228600" algn="l" rtl="0">
              <a:lnSpc>
                <a:spcPct val="90000"/>
              </a:lnSpc>
              <a:spcBef>
                <a:spcPts val="1000"/>
              </a:spcBef>
              <a:spcAft>
                <a:spcPts val="0"/>
              </a:spcAft>
              <a:buClr>
                <a:schemeClr val="dk1"/>
              </a:buClr>
              <a:buSzPts val="3000"/>
              <a:buFont typeface="Arial"/>
              <a:buNone/>
              <a:defRPr sz="3000" b="1"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2" name="Google Shape;202;p36"/>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18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Lg Header &amp; 2 Column Numbered">
  <p:cSld name="Lg Header &amp; 2 Column Numbered">
    <p:spTree>
      <p:nvGrpSpPr>
        <p:cNvPr id="1" name="Shape 203"/>
        <p:cNvGrpSpPr/>
        <p:nvPr/>
      </p:nvGrpSpPr>
      <p:grpSpPr>
        <a:xfrm>
          <a:off x="0" y="0"/>
          <a:ext cx="0" cy="0"/>
          <a:chOff x="0" y="0"/>
          <a:chExt cx="0" cy="0"/>
        </a:xfrm>
      </p:grpSpPr>
      <p:sp>
        <p:nvSpPr>
          <p:cNvPr id="204" name="Google Shape;204;p37"/>
          <p:cNvSpPr txBox="1">
            <a:spLocks noGrp="1"/>
          </p:cNvSpPr>
          <p:nvPr>
            <p:ph type="body" idx="1"/>
          </p:nvPr>
        </p:nvSpPr>
        <p:spPr>
          <a:xfrm>
            <a:off x="499569" y="1881352"/>
            <a:ext cx="4072431" cy="2709862"/>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12000"/>
              </a:lnSpc>
              <a:spcBef>
                <a:spcPts val="1000"/>
              </a:spcBef>
              <a:spcAft>
                <a:spcPts val="0"/>
              </a:spcAft>
              <a:buClr>
                <a:schemeClr val="dk1"/>
              </a:buClr>
              <a:buSzPts val="1600"/>
              <a:buFont typeface="Arial"/>
              <a:buAutoNum type="arabicPeriod"/>
              <a:defRPr sz="16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2000"/>
              </a:lnSpc>
              <a:spcBef>
                <a:spcPts val="1000"/>
              </a:spcBef>
              <a:spcAft>
                <a:spcPts val="0"/>
              </a:spcAft>
              <a:buClr>
                <a:schemeClr val="dk1"/>
              </a:buClr>
              <a:buSzPts val="1400"/>
              <a:buFont typeface="Arial"/>
              <a:buAutoNum type="arabicPeriod"/>
              <a:defRPr sz="1400" b="0" i="0" u="none" strike="noStrike" cap="none">
                <a:solidFill>
                  <a:schemeClr val="dk1"/>
                </a:solidFill>
                <a:latin typeface="Source Sans Pro"/>
                <a:ea typeface="Source Sans Pro"/>
                <a:cs typeface="Source Sans Pro"/>
                <a:sym typeface="Source Sans Pro"/>
              </a:defRPr>
            </a:lvl2pPr>
            <a:lvl3pPr marL="1371600" marR="0" lvl="2" indent="-311150" algn="l" rtl="0">
              <a:lnSpc>
                <a:spcPct val="112000"/>
              </a:lnSpc>
              <a:spcBef>
                <a:spcPts val="1000"/>
              </a:spcBef>
              <a:spcAft>
                <a:spcPts val="0"/>
              </a:spcAft>
              <a:buClr>
                <a:schemeClr val="dk1"/>
              </a:buClr>
              <a:buSzPts val="1300"/>
              <a:buFont typeface="Arial"/>
              <a:buAutoNum type="arabicPeriod"/>
              <a:defRPr sz="13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37"/>
          <p:cNvSpPr txBox="1">
            <a:spLocks noGrp="1"/>
          </p:cNvSpPr>
          <p:nvPr>
            <p:ph type="body" idx="2"/>
          </p:nvPr>
        </p:nvSpPr>
        <p:spPr>
          <a:xfrm>
            <a:off x="4572805" y="1881352"/>
            <a:ext cx="4072431" cy="2709862"/>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12000"/>
              </a:lnSpc>
              <a:spcBef>
                <a:spcPts val="1000"/>
              </a:spcBef>
              <a:spcAft>
                <a:spcPts val="0"/>
              </a:spcAft>
              <a:buClr>
                <a:schemeClr val="dk1"/>
              </a:buClr>
              <a:buSzPts val="1600"/>
              <a:buFont typeface="Arial"/>
              <a:buAutoNum type="arabicPeriod"/>
              <a:defRPr sz="16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2000"/>
              </a:lnSpc>
              <a:spcBef>
                <a:spcPts val="1000"/>
              </a:spcBef>
              <a:spcAft>
                <a:spcPts val="0"/>
              </a:spcAft>
              <a:buClr>
                <a:schemeClr val="dk1"/>
              </a:buClr>
              <a:buSzPts val="1400"/>
              <a:buFont typeface="Arial"/>
              <a:buAutoNum type="arabicPeriod"/>
              <a:defRPr sz="1400" b="0" i="0" u="none" strike="noStrike" cap="none">
                <a:solidFill>
                  <a:schemeClr val="dk1"/>
                </a:solidFill>
                <a:latin typeface="Source Sans Pro"/>
                <a:ea typeface="Source Sans Pro"/>
                <a:cs typeface="Source Sans Pro"/>
                <a:sym typeface="Source Sans Pro"/>
              </a:defRPr>
            </a:lvl2pPr>
            <a:lvl3pPr marL="1371600" marR="0" lvl="2" indent="-311150" algn="l" rtl="0">
              <a:lnSpc>
                <a:spcPct val="112000"/>
              </a:lnSpc>
              <a:spcBef>
                <a:spcPts val="1000"/>
              </a:spcBef>
              <a:spcAft>
                <a:spcPts val="0"/>
              </a:spcAft>
              <a:buClr>
                <a:schemeClr val="dk1"/>
              </a:buClr>
              <a:buSzPts val="1300"/>
              <a:buFont typeface="Arial"/>
              <a:buAutoNum type="arabicPeriod"/>
              <a:defRPr sz="13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6" name="Google Shape;206;p37"/>
          <p:cNvSpPr txBox="1">
            <a:spLocks noGrp="1"/>
          </p:cNvSpPr>
          <p:nvPr>
            <p:ph type="body" idx="3"/>
          </p:nvPr>
        </p:nvSpPr>
        <p:spPr>
          <a:xfrm>
            <a:off x="499570" y="1255713"/>
            <a:ext cx="8149130" cy="536301"/>
          </a:xfrm>
          <a:prstGeom prst="rect">
            <a:avLst/>
          </a:prstGeom>
          <a:noFill/>
          <a:ln>
            <a:noFill/>
          </a:ln>
        </p:spPr>
        <p:txBody>
          <a:bodyPr spcFirstLastPara="1" wrap="square" lIns="64000" tIns="45700" rIns="91425" bIns="45700" anchor="b" anchorCtr="0">
            <a:normAutofit/>
          </a:bodyPr>
          <a:lstStyle>
            <a:lvl1pPr marL="457200" marR="0" lvl="0" indent="-228600" algn="l" rtl="0">
              <a:lnSpc>
                <a:spcPct val="90000"/>
              </a:lnSpc>
              <a:spcBef>
                <a:spcPts val="1000"/>
              </a:spcBef>
              <a:spcAft>
                <a:spcPts val="0"/>
              </a:spcAft>
              <a:buClr>
                <a:schemeClr val="dk1"/>
              </a:buClr>
              <a:buSzPts val="3000"/>
              <a:buFont typeface="Arial"/>
              <a:buNone/>
              <a:defRPr sz="3000" b="1"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7" name="Google Shape;207;p37"/>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188">
          <p15:clr>
            <a:srgbClr val="FBAE40"/>
          </p15:clr>
        </p15:guide>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Lg Header and 2 Column Paragraph">
  <p:cSld name="Lg Header and 2 Column Paragraph">
    <p:spTree>
      <p:nvGrpSpPr>
        <p:cNvPr id="1" name="Shape 208"/>
        <p:cNvGrpSpPr/>
        <p:nvPr/>
      </p:nvGrpSpPr>
      <p:grpSpPr>
        <a:xfrm>
          <a:off x="0" y="0"/>
          <a:ext cx="0" cy="0"/>
          <a:chOff x="0" y="0"/>
          <a:chExt cx="0" cy="0"/>
        </a:xfrm>
      </p:grpSpPr>
      <p:sp>
        <p:nvSpPr>
          <p:cNvPr id="209" name="Google Shape;209;p38"/>
          <p:cNvSpPr txBox="1">
            <a:spLocks noGrp="1"/>
          </p:cNvSpPr>
          <p:nvPr>
            <p:ph type="body" idx="1"/>
          </p:nvPr>
        </p:nvSpPr>
        <p:spPr>
          <a:xfrm>
            <a:off x="504827" y="1896460"/>
            <a:ext cx="4067174" cy="2612478"/>
          </a:xfrm>
          <a:prstGeom prst="rect">
            <a:avLst/>
          </a:prstGeom>
          <a:noFill/>
          <a:ln>
            <a:noFill/>
          </a:ln>
        </p:spPr>
        <p:txBody>
          <a:bodyPr spcFirstLastPara="1" wrap="square" lIns="64000" tIns="45700" rIns="228600" bIns="45700" anchor="t" anchorCtr="0">
            <a:normAutofit/>
          </a:bodyPr>
          <a:lstStyle>
            <a:lvl1pPr marL="457200" marR="0" lvl="0" indent="-228600" algn="l" rtl="0">
              <a:lnSpc>
                <a:spcPct val="120000"/>
              </a:lnSpc>
              <a:spcBef>
                <a:spcPts val="1000"/>
              </a:spcBef>
              <a:spcAft>
                <a:spcPts val="0"/>
              </a:spcAft>
              <a:buClr>
                <a:schemeClr val="dk1"/>
              </a:buClr>
              <a:buSzPts val="1600"/>
              <a:buFont typeface="Arial"/>
              <a:buNone/>
              <a:defRPr sz="1600" b="0"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0" name="Google Shape;210;p38"/>
          <p:cNvSpPr txBox="1">
            <a:spLocks noGrp="1"/>
          </p:cNvSpPr>
          <p:nvPr>
            <p:ph type="body" idx="2"/>
          </p:nvPr>
        </p:nvSpPr>
        <p:spPr>
          <a:xfrm>
            <a:off x="4572000" y="1896460"/>
            <a:ext cx="4076700" cy="2612478"/>
          </a:xfrm>
          <a:prstGeom prst="rect">
            <a:avLst/>
          </a:prstGeom>
          <a:noFill/>
          <a:ln>
            <a:noFill/>
          </a:ln>
        </p:spPr>
        <p:txBody>
          <a:bodyPr spcFirstLastPara="1" wrap="square" lIns="228600" tIns="45700" rIns="91425" bIns="45700" anchor="t" anchorCtr="0">
            <a:normAutofit/>
          </a:bodyPr>
          <a:lstStyle>
            <a:lvl1pPr marL="457200" marR="0" lvl="0" indent="-228600" algn="l" rtl="0">
              <a:lnSpc>
                <a:spcPct val="120000"/>
              </a:lnSpc>
              <a:spcBef>
                <a:spcPts val="1000"/>
              </a:spcBef>
              <a:spcAft>
                <a:spcPts val="0"/>
              </a:spcAft>
              <a:buClr>
                <a:schemeClr val="dk1"/>
              </a:buClr>
              <a:buSzPts val="1600"/>
              <a:buFont typeface="Arial"/>
              <a:buNone/>
              <a:defRPr sz="1600" b="0"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38"/>
          <p:cNvSpPr txBox="1">
            <a:spLocks noGrp="1"/>
          </p:cNvSpPr>
          <p:nvPr>
            <p:ph type="body" idx="3"/>
          </p:nvPr>
        </p:nvSpPr>
        <p:spPr>
          <a:xfrm>
            <a:off x="499570" y="1255713"/>
            <a:ext cx="8149130" cy="536301"/>
          </a:xfrm>
          <a:prstGeom prst="rect">
            <a:avLst/>
          </a:prstGeom>
          <a:noFill/>
          <a:ln>
            <a:noFill/>
          </a:ln>
        </p:spPr>
        <p:txBody>
          <a:bodyPr spcFirstLastPara="1" wrap="square" lIns="64000" tIns="45700" rIns="91425" bIns="45700" anchor="b" anchorCtr="0">
            <a:normAutofit/>
          </a:bodyPr>
          <a:lstStyle>
            <a:lvl1pPr marL="457200" marR="0" lvl="0" indent="-228600" algn="l" rtl="0">
              <a:lnSpc>
                <a:spcPct val="90000"/>
              </a:lnSpc>
              <a:spcBef>
                <a:spcPts val="1000"/>
              </a:spcBef>
              <a:spcAft>
                <a:spcPts val="0"/>
              </a:spcAft>
              <a:buClr>
                <a:schemeClr val="dk1"/>
              </a:buClr>
              <a:buSzPts val="3000"/>
              <a:buFont typeface="Arial"/>
              <a:buNone/>
              <a:defRPr sz="3000" b="1"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2" name="Google Shape;212;p38"/>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 Column Bullets">
  <p:cSld name="1 Column Bullets">
    <p:spTree>
      <p:nvGrpSpPr>
        <p:cNvPr id="1" name="Shape 213"/>
        <p:cNvGrpSpPr/>
        <p:nvPr/>
      </p:nvGrpSpPr>
      <p:grpSpPr>
        <a:xfrm>
          <a:off x="0" y="0"/>
          <a:ext cx="0" cy="0"/>
          <a:chOff x="0" y="0"/>
          <a:chExt cx="0" cy="0"/>
        </a:xfrm>
      </p:grpSpPr>
      <p:sp>
        <p:nvSpPr>
          <p:cNvPr id="214" name="Google Shape;214;p39"/>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5" name="Google Shape;215;p39"/>
          <p:cNvSpPr txBox="1">
            <a:spLocks noGrp="1"/>
          </p:cNvSpPr>
          <p:nvPr>
            <p:ph type="body" idx="1"/>
          </p:nvPr>
        </p:nvSpPr>
        <p:spPr>
          <a:xfrm>
            <a:off x="499569" y="1132489"/>
            <a:ext cx="6035039" cy="3581315"/>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12000"/>
              </a:lnSpc>
              <a:spcBef>
                <a:spcPts val="1000"/>
              </a:spcBef>
              <a:spcAft>
                <a:spcPts val="0"/>
              </a:spcAft>
              <a:buClr>
                <a:schemeClr val="dk1"/>
              </a:buClr>
              <a:buSzPts val="1800"/>
              <a:buFont typeface="Arial"/>
              <a:buChar char="•"/>
              <a:defRPr sz="1800" b="0" i="0" u="none" strike="noStrike" cap="none">
                <a:solidFill>
                  <a:schemeClr val="dk1"/>
                </a:solidFill>
                <a:latin typeface="Source Sans Pro"/>
                <a:ea typeface="Source Sans Pro"/>
                <a:cs typeface="Source Sans Pro"/>
                <a:sym typeface="Source Sans Pro"/>
              </a:defRPr>
            </a:lvl1pPr>
            <a:lvl2pPr marL="914400" marR="0" lvl="1" indent="-323850" algn="l" rtl="0">
              <a:lnSpc>
                <a:spcPct val="112000"/>
              </a:lnSpc>
              <a:spcBef>
                <a:spcPts val="1000"/>
              </a:spcBef>
              <a:spcAft>
                <a:spcPts val="0"/>
              </a:spcAft>
              <a:buClr>
                <a:schemeClr val="dk1"/>
              </a:buClr>
              <a:buSzPts val="1500"/>
              <a:buFont typeface="NTR"/>
              <a:buChar char="◦"/>
              <a:defRPr sz="1500" b="0" i="0" u="none" strike="noStrike" cap="none">
                <a:solidFill>
                  <a:schemeClr val="dk1"/>
                </a:solidFill>
                <a:latin typeface="Source Sans Pro"/>
                <a:ea typeface="Source Sans Pro"/>
                <a:cs typeface="Source Sans Pro"/>
                <a:sym typeface="Source Sans Pro"/>
              </a:defRPr>
            </a:lvl2pPr>
            <a:lvl3pPr marL="1371600" marR="0" lvl="2" indent="-311150" algn="l" rtl="0">
              <a:lnSpc>
                <a:spcPct val="112000"/>
              </a:lnSpc>
              <a:spcBef>
                <a:spcPts val="1000"/>
              </a:spcBef>
              <a:spcAft>
                <a:spcPts val="0"/>
              </a:spcAft>
              <a:buClr>
                <a:schemeClr val="dk1"/>
              </a:buClr>
              <a:buSzPts val="1300"/>
              <a:buFont typeface="Arial"/>
              <a:buChar char="•"/>
              <a:defRPr sz="13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708">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 Column Bullets">
  <p:cSld name="2 Column Bullets">
    <p:spTree>
      <p:nvGrpSpPr>
        <p:cNvPr id="1" name="Shape 216"/>
        <p:cNvGrpSpPr/>
        <p:nvPr/>
      </p:nvGrpSpPr>
      <p:grpSpPr>
        <a:xfrm>
          <a:off x="0" y="0"/>
          <a:ext cx="0" cy="0"/>
          <a:chOff x="0" y="0"/>
          <a:chExt cx="0" cy="0"/>
        </a:xfrm>
      </p:grpSpPr>
      <p:sp>
        <p:nvSpPr>
          <p:cNvPr id="217" name="Google Shape;217;p40"/>
          <p:cNvSpPr txBox="1">
            <a:spLocks noGrp="1"/>
          </p:cNvSpPr>
          <p:nvPr>
            <p:ph type="body" idx="1"/>
          </p:nvPr>
        </p:nvSpPr>
        <p:spPr>
          <a:xfrm>
            <a:off x="497033" y="1123950"/>
            <a:ext cx="4076699" cy="34671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12000"/>
              </a:lnSpc>
              <a:spcBef>
                <a:spcPts val="100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2000"/>
              </a:lnSpc>
              <a:spcBef>
                <a:spcPts val="1000"/>
              </a:spcBef>
              <a:spcAft>
                <a:spcPts val="0"/>
              </a:spcAft>
              <a:buClr>
                <a:schemeClr val="dk1"/>
              </a:buClr>
              <a:buSzPts val="1400"/>
              <a:buFont typeface="NTR"/>
              <a:buChar char="◦"/>
              <a:defRPr sz="1400" b="0" i="0" u="none" strike="noStrike" cap="none">
                <a:solidFill>
                  <a:schemeClr val="dk1"/>
                </a:solidFill>
                <a:latin typeface="Source Sans Pro"/>
                <a:ea typeface="Source Sans Pro"/>
                <a:cs typeface="Source Sans Pro"/>
                <a:sym typeface="Source Sans Pro"/>
              </a:defRPr>
            </a:lvl2pPr>
            <a:lvl3pPr marL="1371600" marR="0" lvl="2" indent="-311150" algn="l" rtl="0">
              <a:lnSpc>
                <a:spcPct val="112000"/>
              </a:lnSpc>
              <a:spcBef>
                <a:spcPts val="1000"/>
              </a:spcBef>
              <a:spcAft>
                <a:spcPts val="0"/>
              </a:spcAft>
              <a:buClr>
                <a:schemeClr val="dk1"/>
              </a:buClr>
              <a:buSzPts val="1300"/>
              <a:buFont typeface="Arial"/>
              <a:buChar char="•"/>
              <a:defRPr sz="13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40"/>
          <p:cNvSpPr txBox="1">
            <a:spLocks noGrp="1"/>
          </p:cNvSpPr>
          <p:nvPr>
            <p:ph type="body" idx="2"/>
          </p:nvPr>
        </p:nvSpPr>
        <p:spPr>
          <a:xfrm>
            <a:off x="4570269" y="1123950"/>
            <a:ext cx="4076699" cy="34671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12000"/>
              </a:lnSpc>
              <a:spcBef>
                <a:spcPts val="100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2000"/>
              </a:lnSpc>
              <a:spcBef>
                <a:spcPts val="1000"/>
              </a:spcBef>
              <a:spcAft>
                <a:spcPts val="0"/>
              </a:spcAft>
              <a:buClr>
                <a:schemeClr val="dk1"/>
              </a:buClr>
              <a:buSzPts val="1400"/>
              <a:buFont typeface="NTR"/>
              <a:buChar char="◦"/>
              <a:defRPr sz="1400" b="0" i="0" u="none" strike="noStrike" cap="none">
                <a:solidFill>
                  <a:schemeClr val="dk1"/>
                </a:solidFill>
                <a:latin typeface="Source Sans Pro"/>
                <a:ea typeface="Source Sans Pro"/>
                <a:cs typeface="Source Sans Pro"/>
                <a:sym typeface="Source Sans Pro"/>
              </a:defRPr>
            </a:lvl2pPr>
            <a:lvl3pPr marL="1371600" marR="0" lvl="2" indent="-311150" algn="l" rtl="0">
              <a:lnSpc>
                <a:spcPct val="112000"/>
              </a:lnSpc>
              <a:spcBef>
                <a:spcPts val="1000"/>
              </a:spcBef>
              <a:spcAft>
                <a:spcPts val="0"/>
              </a:spcAft>
              <a:buClr>
                <a:schemeClr val="dk1"/>
              </a:buClr>
              <a:buSzPts val="1300"/>
              <a:buFont typeface="Arial"/>
              <a:buChar char="•"/>
              <a:defRPr sz="13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9" name="Google Shape;219;p40"/>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708">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 navy">
  <p:cSld name="Title Slide - navy">
    <p:bg>
      <p:bgPr>
        <a:solidFill>
          <a:schemeClr val="dk1"/>
        </a:solidFill>
        <a:effectLst/>
      </p:bgPr>
    </p:bg>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993228" y="2872651"/>
            <a:ext cx="7157544" cy="993775"/>
          </a:xfrm>
          <a:prstGeom prst="rect">
            <a:avLst/>
          </a:prstGeom>
          <a:noFill/>
          <a:ln>
            <a:noFill/>
          </a:ln>
        </p:spPr>
        <p:txBody>
          <a:bodyPr spcFirstLastPara="1" wrap="square" lIns="91425" tIns="45700" rIns="91425" bIns="45700" anchor="ctr" anchorCtr="0">
            <a:normAutofit/>
          </a:bodyPr>
          <a:lstStyle>
            <a:lvl1pPr lvl="0" algn="ctr">
              <a:lnSpc>
                <a:spcPct val="110000"/>
              </a:lnSpc>
              <a:spcBef>
                <a:spcPts val="0"/>
              </a:spcBef>
              <a:spcAft>
                <a:spcPts val="0"/>
              </a:spcAft>
              <a:buClr>
                <a:schemeClr val="lt1"/>
              </a:buClr>
              <a:buSzPts val="3600"/>
              <a:buFont typeface="Merriweather"/>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9" name="Google Shape;19;p15"/>
          <p:cNvPicPr preferRelativeResize="0"/>
          <p:nvPr/>
        </p:nvPicPr>
        <p:blipFill rotWithShape="1">
          <a:blip r:embed="rId2">
            <a:alphaModFix/>
          </a:blip>
          <a:srcRect/>
          <a:stretch/>
        </p:blipFill>
        <p:spPr>
          <a:xfrm>
            <a:off x="3798627" y="797541"/>
            <a:ext cx="1546746" cy="1546746"/>
          </a:xfrm>
          <a:prstGeom prst="rect">
            <a:avLst/>
          </a:prstGeom>
          <a:noFill/>
          <a:ln>
            <a:noFill/>
          </a:ln>
        </p:spPr>
      </p:pic>
      <p:sp>
        <p:nvSpPr>
          <p:cNvPr id="20" name="Google Shape;20;p15"/>
          <p:cNvSpPr txBox="1">
            <a:spLocks noGrp="1"/>
          </p:cNvSpPr>
          <p:nvPr>
            <p:ph type="body" idx="1"/>
          </p:nvPr>
        </p:nvSpPr>
        <p:spPr>
          <a:xfrm>
            <a:off x="995363" y="4394238"/>
            <a:ext cx="7153275" cy="3667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lt1"/>
              </a:buClr>
              <a:buSzPts val="1200"/>
              <a:buFont typeface="Source Sans Pro"/>
              <a:buNone/>
              <a:defRPr sz="1200" b="0" i="0" u="none" strike="noStrike" cap="none">
                <a:solidFill>
                  <a:schemeClr val="lt1"/>
                </a:solidFill>
                <a:latin typeface="Source Sans Pro"/>
                <a:ea typeface="Source Sans Pro"/>
                <a:cs typeface="Source Sans Pro"/>
                <a:sym typeface="Source Sans Pro"/>
              </a:defRPr>
            </a:lvl1pPr>
            <a:lvl2pPr marL="914400" marR="0" lvl="1" indent="-228600" algn="l" rtl="0">
              <a:lnSpc>
                <a:spcPct val="100000"/>
              </a:lnSpc>
              <a:spcBef>
                <a:spcPts val="0"/>
              </a:spcBef>
              <a:spcAft>
                <a:spcPts val="0"/>
              </a:spcAft>
              <a:buClr>
                <a:schemeClr val="lt1"/>
              </a:buClr>
              <a:buSzPts val="1200"/>
              <a:buFont typeface="Source Sans Pro"/>
              <a:buNone/>
              <a:defRPr sz="1200" b="0" i="0" u="none" strike="noStrike" cap="none">
                <a:solidFill>
                  <a:schemeClr val="lt1"/>
                </a:solidFill>
                <a:latin typeface="Source Sans Pro"/>
                <a:ea typeface="Source Sans Pro"/>
                <a:cs typeface="Source Sans Pro"/>
                <a:sym typeface="Source Sans Pro"/>
              </a:defRPr>
            </a:lvl2pPr>
            <a:lvl3pPr marL="1371600" marR="0" lvl="2" indent="-228600" algn="l" rtl="0">
              <a:lnSpc>
                <a:spcPct val="100000"/>
              </a:lnSpc>
              <a:spcBef>
                <a:spcPts val="0"/>
              </a:spcBef>
              <a:spcAft>
                <a:spcPts val="0"/>
              </a:spcAft>
              <a:buClr>
                <a:schemeClr val="lt1"/>
              </a:buClr>
              <a:buSzPts val="1200"/>
              <a:buFont typeface="Source Sans Pro"/>
              <a:buNone/>
              <a:defRPr sz="1200" b="0" i="0" u="none" strike="noStrike" cap="none">
                <a:solidFill>
                  <a:schemeClr val="lt1"/>
                </a:solidFill>
                <a:latin typeface="Source Sans Pro"/>
                <a:ea typeface="Source Sans Pro"/>
                <a:cs typeface="Source Sans Pro"/>
                <a:sym typeface="Source Sans Pro"/>
              </a:defRPr>
            </a:lvl3pPr>
            <a:lvl4pPr marL="1828800" marR="0" lvl="3" indent="-228600" algn="l" rtl="0">
              <a:lnSpc>
                <a:spcPct val="100000"/>
              </a:lnSpc>
              <a:spcBef>
                <a:spcPts val="0"/>
              </a:spcBef>
              <a:spcAft>
                <a:spcPts val="0"/>
              </a:spcAft>
              <a:buClr>
                <a:schemeClr val="lt1"/>
              </a:buClr>
              <a:buSzPts val="1200"/>
              <a:buFont typeface="Source Sans Pro"/>
              <a:buNone/>
              <a:defRPr sz="1200" b="0" i="0" u="none" strike="noStrike" cap="none">
                <a:solidFill>
                  <a:schemeClr val="lt1"/>
                </a:solidFill>
                <a:latin typeface="Source Sans Pro"/>
                <a:ea typeface="Source Sans Pro"/>
                <a:cs typeface="Source Sans Pro"/>
                <a:sym typeface="Source Sans Pro"/>
              </a:defRPr>
            </a:lvl4pPr>
            <a:lvl5pPr marL="2286000" marR="0" lvl="4" indent="-228600" algn="l" rtl="0">
              <a:lnSpc>
                <a:spcPct val="100000"/>
              </a:lnSpc>
              <a:spcBef>
                <a:spcPts val="0"/>
              </a:spcBef>
              <a:spcAft>
                <a:spcPts val="0"/>
              </a:spcAft>
              <a:buClr>
                <a:schemeClr val="lt1"/>
              </a:buClr>
              <a:buSzPts val="1200"/>
              <a:buFont typeface="Source Sans Pro"/>
              <a:buNone/>
              <a:defRPr sz="1200" b="0" i="0" u="none" strike="noStrike" cap="none">
                <a:solidFill>
                  <a:schemeClr val="lt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 Column Numbered">
  <p:cSld name="1 Column Numbered">
    <p:spTree>
      <p:nvGrpSpPr>
        <p:cNvPr id="1" name="Shape 220"/>
        <p:cNvGrpSpPr/>
        <p:nvPr/>
      </p:nvGrpSpPr>
      <p:grpSpPr>
        <a:xfrm>
          <a:off x="0" y="0"/>
          <a:ext cx="0" cy="0"/>
          <a:chOff x="0" y="0"/>
          <a:chExt cx="0" cy="0"/>
        </a:xfrm>
      </p:grpSpPr>
      <p:sp>
        <p:nvSpPr>
          <p:cNvPr id="221" name="Google Shape;221;p41"/>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2" name="Google Shape;222;p41"/>
          <p:cNvSpPr txBox="1">
            <a:spLocks noGrp="1"/>
          </p:cNvSpPr>
          <p:nvPr>
            <p:ph type="body" idx="1"/>
          </p:nvPr>
        </p:nvSpPr>
        <p:spPr>
          <a:xfrm>
            <a:off x="499569" y="1132489"/>
            <a:ext cx="6035039" cy="3581315"/>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12000"/>
              </a:lnSpc>
              <a:spcBef>
                <a:spcPts val="1000"/>
              </a:spcBef>
              <a:spcAft>
                <a:spcPts val="0"/>
              </a:spcAft>
              <a:buClr>
                <a:schemeClr val="dk1"/>
              </a:buClr>
              <a:buSzPts val="1800"/>
              <a:buFont typeface="Arial"/>
              <a:buAutoNum type="arabicPeriod"/>
              <a:defRPr sz="1800" b="0" i="0" u="none" strike="noStrike" cap="none">
                <a:solidFill>
                  <a:schemeClr val="dk1"/>
                </a:solidFill>
                <a:latin typeface="Source Sans Pro"/>
                <a:ea typeface="Source Sans Pro"/>
                <a:cs typeface="Source Sans Pro"/>
                <a:sym typeface="Source Sans Pro"/>
              </a:defRPr>
            </a:lvl1pPr>
            <a:lvl2pPr marL="914400" marR="0" lvl="1" indent="-323850" algn="l" rtl="0">
              <a:lnSpc>
                <a:spcPct val="112000"/>
              </a:lnSpc>
              <a:spcBef>
                <a:spcPts val="1000"/>
              </a:spcBef>
              <a:spcAft>
                <a:spcPts val="0"/>
              </a:spcAft>
              <a:buClr>
                <a:schemeClr val="dk1"/>
              </a:buClr>
              <a:buSzPts val="1500"/>
              <a:buFont typeface="Arial"/>
              <a:buAutoNum type="arabicPeriod"/>
              <a:defRPr sz="1500" b="0" i="0" u="none" strike="noStrike" cap="none">
                <a:solidFill>
                  <a:schemeClr val="dk1"/>
                </a:solidFill>
                <a:latin typeface="Source Sans Pro"/>
                <a:ea typeface="Source Sans Pro"/>
                <a:cs typeface="Source Sans Pro"/>
                <a:sym typeface="Source Sans Pro"/>
              </a:defRPr>
            </a:lvl2pPr>
            <a:lvl3pPr marL="1371600" marR="0" lvl="2" indent="-311150" algn="l" rtl="0">
              <a:lnSpc>
                <a:spcPct val="112000"/>
              </a:lnSpc>
              <a:spcBef>
                <a:spcPts val="1000"/>
              </a:spcBef>
              <a:spcAft>
                <a:spcPts val="0"/>
              </a:spcAft>
              <a:buClr>
                <a:schemeClr val="dk1"/>
              </a:buClr>
              <a:buSzPts val="1300"/>
              <a:buFont typeface="Arial"/>
              <a:buAutoNum type="arabicPeriod"/>
              <a:defRPr sz="13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708">
          <p15:clr>
            <a:srgbClr val="FBAE40"/>
          </p15:clr>
        </p15:guide>
        <p15:guide id="2" pos="288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 Column Numbered">
  <p:cSld name="2 Column Numbered">
    <p:spTree>
      <p:nvGrpSpPr>
        <p:cNvPr id="1" name="Shape 223"/>
        <p:cNvGrpSpPr/>
        <p:nvPr/>
      </p:nvGrpSpPr>
      <p:grpSpPr>
        <a:xfrm>
          <a:off x="0" y="0"/>
          <a:ext cx="0" cy="0"/>
          <a:chOff x="0" y="0"/>
          <a:chExt cx="0" cy="0"/>
        </a:xfrm>
      </p:grpSpPr>
      <p:sp>
        <p:nvSpPr>
          <p:cNvPr id="224" name="Google Shape;224;p42"/>
          <p:cNvSpPr txBox="1">
            <a:spLocks noGrp="1"/>
          </p:cNvSpPr>
          <p:nvPr>
            <p:ph type="body" idx="1"/>
          </p:nvPr>
        </p:nvSpPr>
        <p:spPr>
          <a:xfrm>
            <a:off x="497033" y="1123950"/>
            <a:ext cx="4076699" cy="34671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12000"/>
              </a:lnSpc>
              <a:spcBef>
                <a:spcPts val="1000"/>
              </a:spcBef>
              <a:spcAft>
                <a:spcPts val="0"/>
              </a:spcAft>
              <a:buClr>
                <a:schemeClr val="dk1"/>
              </a:buClr>
              <a:buSzPts val="1600"/>
              <a:buFont typeface="Arial"/>
              <a:buAutoNum type="arabicPeriod"/>
              <a:defRPr sz="16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2000"/>
              </a:lnSpc>
              <a:spcBef>
                <a:spcPts val="1000"/>
              </a:spcBef>
              <a:spcAft>
                <a:spcPts val="0"/>
              </a:spcAft>
              <a:buClr>
                <a:schemeClr val="dk1"/>
              </a:buClr>
              <a:buSzPts val="1400"/>
              <a:buFont typeface="Arial"/>
              <a:buAutoNum type="arabicPeriod"/>
              <a:defRPr sz="1400" b="0" i="0" u="none" strike="noStrike" cap="none">
                <a:solidFill>
                  <a:schemeClr val="dk1"/>
                </a:solidFill>
                <a:latin typeface="Source Sans Pro"/>
                <a:ea typeface="Source Sans Pro"/>
                <a:cs typeface="Source Sans Pro"/>
                <a:sym typeface="Source Sans Pro"/>
              </a:defRPr>
            </a:lvl2pPr>
            <a:lvl3pPr marL="1371600" marR="0" lvl="2" indent="-311150" algn="l" rtl="0">
              <a:lnSpc>
                <a:spcPct val="112000"/>
              </a:lnSpc>
              <a:spcBef>
                <a:spcPts val="1000"/>
              </a:spcBef>
              <a:spcAft>
                <a:spcPts val="0"/>
              </a:spcAft>
              <a:buClr>
                <a:schemeClr val="dk1"/>
              </a:buClr>
              <a:buSzPts val="1300"/>
              <a:buFont typeface="Arial"/>
              <a:buAutoNum type="arabicPeriod"/>
              <a:defRPr sz="13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42"/>
          <p:cNvSpPr txBox="1">
            <a:spLocks noGrp="1"/>
          </p:cNvSpPr>
          <p:nvPr>
            <p:ph type="body" idx="2"/>
          </p:nvPr>
        </p:nvSpPr>
        <p:spPr>
          <a:xfrm>
            <a:off x="4570269" y="1123950"/>
            <a:ext cx="4076699" cy="34671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12000"/>
              </a:lnSpc>
              <a:spcBef>
                <a:spcPts val="1000"/>
              </a:spcBef>
              <a:spcAft>
                <a:spcPts val="0"/>
              </a:spcAft>
              <a:buClr>
                <a:schemeClr val="dk1"/>
              </a:buClr>
              <a:buSzPts val="1600"/>
              <a:buFont typeface="Arial"/>
              <a:buAutoNum type="arabicPeriod"/>
              <a:defRPr sz="16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2000"/>
              </a:lnSpc>
              <a:spcBef>
                <a:spcPts val="1000"/>
              </a:spcBef>
              <a:spcAft>
                <a:spcPts val="0"/>
              </a:spcAft>
              <a:buClr>
                <a:schemeClr val="dk1"/>
              </a:buClr>
              <a:buSzPts val="1400"/>
              <a:buFont typeface="Arial"/>
              <a:buAutoNum type="arabicPeriod"/>
              <a:defRPr sz="1400" b="0" i="0" u="none" strike="noStrike" cap="none">
                <a:solidFill>
                  <a:schemeClr val="dk1"/>
                </a:solidFill>
                <a:latin typeface="Source Sans Pro"/>
                <a:ea typeface="Source Sans Pro"/>
                <a:cs typeface="Source Sans Pro"/>
                <a:sym typeface="Source Sans Pro"/>
              </a:defRPr>
            </a:lvl2pPr>
            <a:lvl3pPr marL="1371600" marR="0" lvl="2" indent="-311150" algn="l" rtl="0">
              <a:lnSpc>
                <a:spcPct val="112000"/>
              </a:lnSpc>
              <a:spcBef>
                <a:spcPts val="1000"/>
              </a:spcBef>
              <a:spcAft>
                <a:spcPts val="0"/>
              </a:spcAft>
              <a:buClr>
                <a:schemeClr val="dk1"/>
              </a:buClr>
              <a:buSzPts val="1300"/>
              <a:buFont typeface="Arial"/>
              <a:buAutoNum type="arabicPeriod"/>
              <a:defRPr sz="13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42"/>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708">
          <p15:clr>
            <a:srgbClr val="FBAE40"/>
          </p15:clr>
        </p15:guide>
        <p15:guide id="2" pos="28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Quote on White">
  <p:cSld name="Quote on White">
    <p:spTree>
      <p:nvGrpSpPr>
        <p:cNvPr id="1" name="Shape 227"/>
        <p:cNvGrpSpPr/>
        <p:nvPr/>
      </p:nvGrpSpPr>
      <p:grpSpPr>
        <a:xfrm>
          <a:off x="0" y="0"/>
          <a:ext cx="0" cy="0"/>
          <a:chOff x="0" y="0"/>
          <a:chExt cx="0" cy="0"/>
        </a:xfrm>
      </p:grpSpPr>
      <p:sp>
        <p:nvSpPr>
          <p:cNvPr id="228" name="Google Shape;228;p43"/>
          <p:cNvSpPr txBox="1">
            <a:spLocks noGrp="1"/>
          </p:cNvSpPr>
          <p:nvPr>
            <p:ph type="body" idx="1"/>
          </p:nvPr>
        </p:nvSpPr>
        <p:spPr>
          <a:xfrm>
            <a:off x="1606083" y="1497880"/>
            <a:ext cx="766812" cy="687718"/>
          </a:xfrm>
          <a:prstGeom prst="rect">
            <a:avLst/>
          </a:prstGeom>
          <a:noFill/>
          <a:ln>
            <a:noFill/>
          </a:ln>
        </p:spPr>
        <p:txBody>
          <a:bodyPr spcFirstLastPara="1" wrap="square" lIns="0" tIns="0" rIns="0" bIns="0" anchor="t" anchorCtr="0">
            <a:noAutofit/>
          </a:bodyPr>
          <a:lstStyle>
            <a:lvl1pPr marL="457200" marR="0" lvl="0" indent="-228600" algn="ctr" rtl="0">
              <a:lnSpc>
                <a:spcPct val="80000"/>
              </a:lnSpc>
              <a:spcBef>
                <a:spcPts val="1000"/>
              </a:spcBef>
              <a:spcAft>
                <a:spcPts val="0"/>
              </a:spcAft>
              <a:buClr>
                <a:schemeClr val="dk1"/>
              </a:buClr>
              <a:buSzPts val="11500"/>
              <a:buFont typeface="Arial"/>
              <a:buNone/>
              <a:defRPr sz="11500" b="1" i="0" u="none" strike="noStrike" cap="none">
                <a:solidFill>
                  <a:schemeClr val="dk2"/>
                </a:solidFill>
                <a:latin typeface="Source Sans Pro"/>
                <a:ea typeface="Source Sans Pro"/>
                <a:cs typeface="Source Sans Pro"/>
                <a:sym typeface="Source Sans Pro"/>
              </a:defRPr>
            </a:lvl1pPr>
            <a:lvl2pPr marL="914400" marR="0" lvl="1" indent="-381000" algn="l" rtl="0">
              <a:lnSpc>
                <a:spcPct val="110000"/>
              </a:lnSpc>
              <a:spcBef>
                <a:spcPts val="500"/>
              </a:spcBef>
              <a:spcAft>
                <a:spcPts val="0"/>
              </a:spcAft>
              <a:buClr>
                <a:schemeClr val="dk1"/>
              </a:buClr>
              <a:buSzPts val="2400"/>
              <a:buFont typeface="Courier New"/>
              <a:buChar char="o"/>
              <a:defRPr sz="2400" b="0" i="0" u="none" strike="noStrike" cap="none">
                <a:solidFill>
                  <a:schemeClr val="accent6"/>
                </a:solidFill>
                <a:latin typeface="Merriweather"/>
                <a:ea typeface="Merriweather"/>
                <a:cs typeface="Merriweather"/>
                <a:sym typeface="Merriweather"/>
              </a:defRPr>
            </a:lvl2pPr>
            <a:lvl3pPr marL="1371600" marR="0" lvl="2"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3pPr>
            <a:lvl4pPr marL="1828800" marR="0" lvl="3"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4pPr>
            <a:lvl5pPr marL="2286000" marR="0" lvl="4"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9" name="Google Shape;229;p43"/>
          <p:cNvSpPr txBox="1">
            <a:spLocks noGrp="1"/>
          </p:cNvSpPr>
          <p:nvPr>
            <p:ph type="body" idx="2"/>
          </p:nvPr>
        </p:nvSpPr>
        <p:spPr>
          <a:xfrm>
            <a:off x="2428913" y="1677302"/>
            <a:ext cx="5451475" cy="21477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14000"/>
              </a:lnSpc>
              <a:spcBef>
                <a:spcPts val="1000"/>
              </a:spcBef>
              <a:spcAft>
                <a:spcPts val="0"/>
              </a:spcAft>
              <a:buClr>
                <a:schemeClr val="dk1"/>
              </a:buClr>
              <a:buSzPts val="2400"/>
              <a:buFont typeface="Arial"/>
              <a:buNone/>
              <a:defRPr sz="2400" b="0" i="0" u="none" strike="noStrike" cap="none">
                <a:solidFill>
                  <a:schemeClr val="dk2"/>
                </a:solidFill>
                <a:latin typeface="Merriweather"/>
                <a:ea typeface="Merriweather"/>
                <a:cs typeface="Merriweather"/>
                <a:sym typeface="Merriweather"/>
              </a:defRPr>
            </a:lvl1pPr>
            <a:lvl2pPr marL="914400" marR="0" lvl="1" indent="-381000" algn="l" rtl="0">
              <a:lnSpc>
                <a:spcPct val="110000"/>
              </a:lnSpc>
              <a:spcBef>
                <a:spcPts val="500"/>
              </a:spcBef>
              <a:spcAft>
                <a:spcPts val="0"/>
              </a:spcAft>
              <a:buClr>
                <a:schemeClr val="dk1"/>
              </a:buClr>
              <a:buSzPts val="2400"/>
              <a:buFont typeface="Courier New"/>
              <a:buChar char="o"/>
              <a:defRPr sz="2400" b="0" i="0" u="none" strike="noStrike" cap="none">
                <a:solidFill>
                  <a:schemeClr val="accent6"/>
                </a:solidFill>
                <a:latin typeface="Merriweather"/>
                <a:ea typeface="Merriweather"/>
                <a:cs typeface="Merriweather"/>
                <a:sym typeface="Merriweather"/>
              </a:defRPr>
            </a:lvl2pPr>
            <a:lvl3pPr marL="1371600" marR="0" lvl="2"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3pPr>
            <a:lvl4pPr marL="1828800" marR="0" lvl="3"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4pPr>
            <a:lvl5pPr marL="2286000" marR="0" lvl="4"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0" name="Google Shape;230;p43"/>
          <p:cNvSpPr txBox="1">
            <a:spLocks noGrp="1"/>
          </p:cNvSpPr>
          <p:nvPr>
            <p:ph type="body" idx="3"/>
          </p:nvPr>
        </p:nvSpPr>
        <p:spPr>
          <a:xfrm>
            <a:off x="2424113" y="3771900"/>
            <a:ext cx="5448300" cy="411163"/>
          </a:xfrm>
          <a:prstGeom prst="rect">
            <a:avLst/>
          </a:prstGeom>
          <a:noFill/>
          <a:ln>
            <a:noFill/>
          </a:ln>
        </p:spPr>
        <p:txBody>
          <a:bodyPr spcFirstLastPara="1" wrap="square" lIns="91425" tIns="45700" rIns="91425" bIns="45700" anchor="t" anchorCtr="0">
            <a:noAutofit/>
          </a:bodyPr>
          <a:lstStyle>
            <a:lvl1pPr marL="457200" marR="0" lvl="0" indent="-228600" algn="r" rtl="0">
              <a:lnSpc>
                <a:spcPct val="90000"/>
              </a:lnSpc>
              <a:spcBef>
                <a:spcPts val="1000"/>
              </a:spcBef>
              <a:spcAft>
                <a:spcPts val="0"/>
              </a:spcAft>
              <a:buClr>
                <a:schemeClr val="dk1"/>
              </a:buClr>
              <a:buSzPts val="1400"/>
              <a:buFont typeface="Arial"/>
              <a:buNone/>
              <a:defRPr sz="1400" b="1" i="1" u="none" strike="noStrike" cap="none">
                <a:solidFill>
                  <a:schemeClr val="dk2"/>
                </a:solidFill>
                <a:latin typeface="Merriweather"/>
                <a:ea typeface="Merriweather"/>
                <a:cs typeface="Merriweather"/>
                <a:sym typeface="Merriweather"/>
              </a:defRPr>
            </a:lvl1pPr>
            <a:lvl2pPr marL="914400" marR="0" lvl="1" indent="-317500" algn="r" rtl="0">
              <a:lnSpc>
                <a:spcPct val="90000"/>
              </a:lnSpc>
              <a:spcBef>
                <a:spcPts val="500"/>
              </a:spcBef>
              <a:spcAft>
                <a:spcPts val="0"/>
              </a:spcAft>
              <a:buClr>
                <a:schemeClr val="dk1"/>
              </a:buClr>
              <a:buSzPts val="1400"/>
              <a:buFont typeface="Courier New"/>
              <a:buChar char="o"/>
              <a:defRPr sz="1400" b="0" i="1" u="none" strike="noStrike" cap="none">
                <a:solidFill>
                  <a:schemeClr val="accent6"/>
                </a:solidFill>
                <a:latin typeface="Merriweather"/>
                <a:ea typeface="Merriweather"/>
                <a:cs typeface="Merriweather"/>
                <a:sym typeface="Merriweather"/>
              </a:defRPr>
            </a:lvl2pPr>
            <a:lvl3pPr marL="1371600" marR="0" lvl="2" indent="-317500" algn="r" rtl="0">
              <a:lnSpc>
                <a:spcPct val="90000"/>
              </a:lnSpc>
              <a:spcBef>
                <a:spcPts val="500"/>
              </a:spcBef>
              <a:spcAft>
                <a:spcPts val="0"/>
              </a:spcAft>
              <a:buClr>
                <a:schemeClr val="dk1"/>
              </a:buClr>
              <a:buSzPts val="1400"/>
              <a:buFont typeface="Arial"/>
              <a:buChar char="•"/>
              <a:defRPr sz="1400" b="0" i="1" u="none" strike="noStrike" cap="none">
                <a:solidFill>
                  <a:schemeClr val="accent6"/>
                </a:solidFill>
                <a:latin typeface="Merriweather"/>
                <a:ea typeface="Merriweather"/>
                <a:cs typeface="Merriweather"/>
                <a:sym typeface="Merriweather"/>
              </a:defRPr>
            </a:lvl3pPr>
            <a:lvl4pPr marL="1828800" marR="0" lvl="3" indent="-317500" algn="r" rtl="0">
              <a:lnSpc>
                <a:spcPct val="90000"/>
              </a:lnSpc>
              <a:spcBef>
                <a:spcPts val="500"/>
              </a:spcBef>
              <a:spcAft>
                <a:spcPts val="0"/>
              </a:spcAft>
              <a:buClr>
                <a:schemeClr val="dk1"/>
              </a:buClr>
              <a:buSzPts val="1400"/>
              <a:buFont typeface="Arial"/>
              <a:buChar char="•"/>
              <a:defRPr sz="1400" b="0" i="1" u="none" strike="noStrike" cap="none">
                <a:solidFill>
                  <a:schemeClr val="accent6"/>
                </a:solidFill>
                <a:latin typeface="Merriweather"/>
                <a:ea typeface="Merriweather"/>
                <a:cs typeface="Merriweather"/>
                <a:sym typeface="Merriweather"/>
              </a:defRPr>
            </a:lvl4pPr>
            <a:lvl5pPr marL="2286000" marR="0" lvl="4" indent="-317500" algn="r" rtl="0">
              <a:lnSpc>
                <a:spcPct val="90000"/>
              </a:lnSpc>
              <a:spcBef>
                <a:spcPts val="500"/>
              </a:spcBef>
              <a:spcAft>
                <a:spcPts val="0"/>
              </a:spcAft>
              <a:buClr>
                <a:schemeClr val="dk1"/>
              </a:buClr>
              <a:buSzPts val="1400"/>
              <a:buFont typeface="Arial"/>
              <a:buChar char="•"/>
              <a:defRPr sz="1400" b="0" i="1"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1" name="Google Shape;231;p43"/>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Quote on White (no title)">
  <p:cSld name="Quote on White (no title)">
    <p:spTree>
      <p:nvGrpSpPr>
        <p:cNvPr id="1" name="Shape 232"/>
        <p:cNvGrpSpPr/>
        <p:nvPr/>
      </p:nvGrpSpPr>
      <p:grpSpPr>
        <a:xfrm>
          <a:off x="0" y="0"/>
          <a:ext cx="0" cy="0"/>
          <a:chOff x="0" y="0"/>
          <a:chExt cx="0" cy="0"/>
        </a:xfrm>
      </p:grpSpPr>
      <p:sp>
        <p:nvSpPr>
          <p:cNvPr id="233" name="Google Shape;233;p44"/>
          <p:cNvSpPr txBox="1">
            <a:spLocks noGrp="1"/>
          </p:cNvSpPr>
          <p:nvPr>
            <p:ph type="body" idx="1"/>
          </p:nvPr>
        </p:nvSpPr>
        <p:spPr>
          <a:xfrm>
            <a:off x="2148029" y="1152469"/>
            <a:ext cx="5697416" cy="251595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14000"/>
              </a:lnSpc>
              <a:spcBef>
                <a:spcPts val="1000"/>
              </a:spcBef>
              <a:spcAft>
                <a:spcPts val="0"/>
              </a:spcAft>
              <a:buClr>
                <a:schemeClr val="dk1"/>
              </a:buClr>
              <a:buSzPts val="2400"/>
              <a:buFont typeface="Arial"/>
              <a:buNone/>
              <a:defRPr sz="2400" b="0" i="0" u="none" strike="noStrike" cap="none">
                <a:solidFill>
                  <a:schemeClr val="dk2"/>
                </a:solidFill>
                <a:latin typeface="Merriweather"/>
                <a:ea typeface="Merriweather"/>
                <a:cs typeface="Merriweather"/>
                <a:sym typeface="Merriweather"/>
              </a:defRPr>
            </a:lvl1pPr>
            <a:lvl2pPr marL="914400" marR="0" lvl="1" indent="-381000" algn="l" rtl="0">
              <a:lnSpc>
                <a:spcPct val="110000"/>
              </a:lnSpc>
              <a:spcBef>
                <a:spcPts val="500"/>
              </a:spcBef>
              <a:spcAft>
                <a:spcPts val="0"/>
              </a:spcAft>
              <a:buClr>
                <a:schemeClr val="dk1"/>
              </a:buClr>
              <a:buSzPts val="2400"/>
              <a:buFont typeface="Courier New"/>
              <a:buChar char="o"/>
              <a:defRPr sz="2400" b="0" i="0" u="none" strike="noStrike" cap="none">
                <a:solidFill>
                  <a:schemeClr val="accent6"/>
                </a:solidFill>
                <a:latin typeface="Merriweather"/>
                <a:ea typeface="Merriweather"/>
                <a:cs typeface="Merriweather"/>
                <a:sym typeface="Merriweather"/>
              </a:defRPr>
            </a:lvl2pPr>
            <a:lvl3pPr marL="1371600" marR="0" lvl="2"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3pPr>
            <a:lvl4pPr marL="1828800" marR="0" lvl="3"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4pPr>
            <a:lvl5pPr marL="2286000" marR="0" lvl="4"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4" name="Google Shape;234;p44"/>
          <p:cNvSpPr txBox="1">
            <a:spLocks noGrp="1"/>
          </p:cNvSpPr>
          <p:nvPr>
            <p:ph type="body" idx="2"/>
          </p:nvPr>
        </p:nvSpPr>
        <p:spPr>
          <a:xfrm>
            <a:off x="2424113" y="3771900"/>
            <a:ext cx="5448300" cy="411163"/>
          </a:xfrm>
          <a:prstGeom prst="rect">
            <a:avLst/>
          </a:prstGeom>
          <a:noFill/>
          <a:ln>
            <a:noFill/>
          </a:ln>
        </p:spPr>
        <p:txBody>
          <a:bodyPr spcFirstLastPara="1" wrap="square" lIns="91425" tIns="45700" rIns="91425" bIns="45700" anchor="t" anchorCtr="0">
            <a:noAutofit/>
          </a:bodyPr>
          <a:lstStyle>
            <a:lvl1pPr marL="457200" marR="0" lvl="0" indent="-228600" algn="r" rtl="0">
              <a:lnSpc>
                <a:spcPct val="90000"/>
              </a:lnSpc>
              <a:spcBef>
                <a:spcPts val="1000"/>
              </a:spcBef>
              <a:spcAft>
                <a:spcPts val="0"/>
              </a:spcAft>
              <a:buClr>
                <a:schemeClr val="dk1"/>
              </a:buClr>
              <a:buSzPts val="1400"/>
              <a:buFont typeface="Arial"/>
              <a:buNone/>
              <a:defRPr sz="1400" b="1" i="1" u="none" strike="noStrike" cap="none">
                <a:solidFill>
                  <a:schemeClr val="dk2"/>
                </a:solidFill>
                <a:latin typeface="Merriweather"/>
                <a:ea typeface="Merriweather"/>
                <a:cs typeface="Merriweather"/>
                <a:sym typeface="Merriweather"/>
              </a:defRPr>
            </a:lvl1pPr>
            <a:lvl2pPr marL="914400" marR="0" lvl="1" indent="-317500" algn="r" rtl="0">
              <a:lnSpc>
                <a:spcPct val="90000"/>
              </a:lnSpc>
              <a:spcBef>
                <a:spcPts val="500"/>
              </a:spcBef>
              <a:spcAft>
                <a:spcPts val="0"/>
              </a:spcAft>
              <a:buClr>
                <a:schemeClr val="dk1"/>
              </a:buClr>
              <a:buSzPts val="1400"/>
              <a:buFont typeface="Courier New"/>
              <a:buChar char="o"/>
              <a:defRPr sz="1400" b="0" i="1" u="none" strike="noStrike" cap="none">
                <a:solidFill>
                  <a:schemeClr val="accent6"/>
                </a:solidFill>
                <a:latin typeface="Merriweather"/>
                <a:ea typeface="Merriweather"/>
                <a:cs typeface="Merriweather"/>
                <a:sym typeface="Merriweather"/>
              </a:defRPr>
            </a:lvl2pPr>
            <a:lvl3pPr marL="1371600" marR="0" lvl="2" indent="-317500" algn="r" rtl="0">
              <a:lnSpc>
                <a:spcPct val="90000"/>
              </a:lnSpc>
              <a:spcBef>
                <a:spcPts val="500"/>
              </a:spcBef>
              <a:spcAft>
                <a:spcPts val="0"/>
              </a:spcAft>
              <a:buClr>
                <a:schemeClr val="dk1"/>
              </a:buClr>
              <a:buSzPts val="1400"/>
              <a:buFont typeface="Arial"/>
              <a:buChar char="•"/>
              <a:defRPr sz="1400" b="0" i="1" u="none" strike="noStrike" cap="none">
                <a:solidFill>
                  <a:schemeClr val="accent6"/>
                </a:solidFill>
                <a:latin typeface="Merriweather"/>
                <a:ea typeface="Merriweather"/>
                <a:cs typeface="Merriweather"/>
                <a:sym typeface="Merriweather"/>
              </a:defRPr>
            </a:lvl3pPr>
            <a:lvl4pPr marL="1828800" marR="0" lvl="3" indent="-317500" algn="r" rtl="0">
              <a:lnSpc>
                <a:spcPct val="90000"/>
              </a:lnSpc>
              <a:spcBef>
                <a:spcPts val="500"/>
              </a:spcBef>
              <a:spcAft>
                <a:spcPts val="0"/>
              </a:spcAft>
              <a:buClr>
                <a:schemeClr val="dk1"/>
              </a:buClr>
              <a:buSzPts val="1400"/>
              <a:buFont typeface="Arial"/>
              <a:buChar char="•"/>
              <a:defRPr sz="1400" b="0" i="1" u="none" strike="noStrike" cap="none">
                <a:solidFill>
                  <a:schemeClr val="accent6"/>
                </a:solidFill>
                <a:latin typeface="Merriweather"/>
                <a:ea typeface="Merriweather"/>
                <a:cs typeface="Merriweather"/>
                <a:sym typeface="Merriweather"/>
              </a:defRPr>
            </a:lvl4pPr>
            <a:lvl5pPr marL="2286000" marR="0" lvl="4" indent="-317500" algn="r" rtl="0">
              <a:lnSpc>
                <a:spcPct val="90000"/>
              </a:lnSpc>
              <a:spcBef>
                <a:spcPts val="500"/>
              </a:spcBef>
              <a:spcAft>
                <a:spcPts val="0"/>
              </a:spcAft>
              <a:buClr>
                <a:schemeClr val="dk1"/>
              </a:buClr>
              <a:buSzPts val="1400"/>
              <a:buFont typeface="Arial"/>
              <a:buChar char="•"/>
              <a:defRPr sz="1400" b="0" i="1"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5" name="Google Shape;235;p44"/>
          <p:cNvSpPr txBox="1">
            <a:spLocks noGrp="1"/>
          </p:cNvSpPr>
          <p:nvPr>
            <p:ph type="body" idx="3"/>
          </p:nvPr>
        </p:nvSpPr>
        <p:spPr>
          <a:xfrm>
            <a:off x="1381217" y="956013"/>
            <a:ext cx="766812" cy="687718"/>
          </a:xfrm>
          <a:prstGeom prst="rect">
            <a:avLst/>
          </a:prstGeom>
          <a:noFill/>
          <a:ln>
            <a:noFill/>
          </a:ln>
        </p:spPr>
        <p:txBody>
          <a:bodyPr spcFirstLastPara="1" wrap="square" lIns="0" tIns="0" rIns="0" bIns="0" anchor="t" anchorCtr="0">
            <a:noAutofit/>
          </a:bodyPr>
          <a:lstStyle>
            <a:lvl1pPr marL="457200" marR="0" lvl="0" indent="-228600" algn="ctr" rtl="0">
              <a:lnSpc>
                <a:spcPct val="80000"/>
              </a:lnSpc>
              <a:spcBef>
                <a:spcPts val="1000"/>
              </a:spcBef>
              <a:spcAft>
                <a:spcPts val="0"/>
              </a:spcAft>
              <a:buClr>
                <a:schemeClr val="dk1"/>
              </a:buClr>
              <a:buSzPts val="11500"/>
              <a:buFont typeface="Arial"/>
              <a:buNone/>
              <a:defRPr sz="11500" b="1" i="0" u="none" strike="noStrike" cap="none">
                <a:solidFill>
                  <a:schemeClr val="dk2"/>
                </a:solidFill>
                <a:latin typeface="Source Sans Pro"/>
                <a:ea typeface="Source Sans Pro"/>
                <a:cs typeface="Source Sans Pro"/>
                <a:sym typeface="Source Sans Pro"/>
              </a:defRPr>
            </a:lvl1pPr>
            <a:lvl2pPr marL="914400" marR="0" lvl="1" indent="-381000" algn="l" rtl="0">
              <a:lnSpc>
                <a:spcPct val="110000"/>
              </a:lnSpc>
              <a:spcBef>
                <a:spcPts val="500"/>
              </a:spcBef>
              <a:spcAft>
                <a:spcPts val="0"/>
              </a:spcAft>
              <a:buClr>
                <a:schemeClr val="dk1"/>
              </a:buClr>
              <a:buSzPts val="2400"/>
              <a:buFont typeface="Courier New"/>
              <a:buChar char="o"/>
              <a:defRPr sz="2400" b="0" i="0" u="none" strike="noStrike" cap="none">
                <a:solidFill>
                  <a:schemeClr val="accent6"/>
                </a:solidFill>
                <a:latin typeface="Merriweather"/>
                <a:ea typeface="Merriweather"/>
                <a:cs typeface="Merriweather"/>
                <a:sym typeface="Merriweather"/>
              </a:defRPr>
            </a:lvl2pPr>
            <a:lvl3pPr marL="1371600" marR="0" lvl="2"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3pPr>
            <a:lvl4pPr marL="1828800" marR="0" lvl="3"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4pPr>
            <a:lvl5pPr marL="2286000" marR="0" lvl="4"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236"/>
        <p:cNvGrpSpPr/>
        <p:nvPr/>
      </p:nvGrpSpPr>
      <p:grpSpPr>
        <a:xfrm>
          <a:off x="0" y="0"/>
          <a:ext cx="0" cy="0"/>
          <a:chOff x="0" y="0"/>
          <a:chExt cx="0" cy="0"/>
        </a:xfrm>
      </p:grpSpPr>
      <p:sp>
        <p:nvSpPr>
          <p:cNvPr id="237" name="Google Shape;237;p45"/>
          <p:cNvSpPr>
            <a:spLocks noGrp="1"/>
          </p:cNvSpPr>
          <p:nvPr>
            <p:ph type="pic" idx="2"/>
          </p:nvPr>
        </p:nvSpPr>
        <p:spPr>
          <a:xfrm>
            <a:off x="844841" y="1509712"/>
            <a:ext cx="1892300" cy="1893887"/>
          </a:xfrm>
          <a:prstGeom prst="ellipse">
            <a:avLst/>
          </a:prstGeom>
          <a:solidFill>
            <a:srgbClr val="F2F2F2"/>
          </a:solidFill>
          <a:ln>
            <a:noFill/>
          </a:ln>
        </p:spPr>
      </p:sp>
      <p:sp>
        <p:nvSpPr>
          <p:cNvPr id="238" name="Google Shape;238;p45"/>
          <p:cNvSpPr txBox="1">
            <a:spLocks noGrp="1"/>
          </p:cNvSpPr>
          <p:nvPr>
            <p:ph type="body" idx="1"/>
          </p:nvPr>
        </p:nvSpPr>
        <p:spPr>
          <a:xfrm>
            <a:off x="2921282" y="1406771"/>
            <a:ext cx="5451475" cy="2147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14000"/>
              </a:lnSpc>
              <a:spcBef>
                <a:spcPts val="1000"/>
              </a:spcBef>
              <a:spcAft>
                <a:spcPts val="0"/>
              </a:spcAft>
              <a:buClr>
                <a:schemeClr val="dk1"/>
              </a:buClr>
              <a:buSzPts val="2400"/>
              <a:buFont typeface="Arial"/>
              <a:buNone/>
              <a:defRPr sz="2400" b="0" i="0" u="none" strike="noStrike" cap="none">
                <a:solidFill>
                  <a:schemeClr val="dk2"/>
                </a:solidFill>
                <a:latin typeface="Merriweather"/>
                <a:ea typeface="Merriweather"/>
                <a:cs typeface="Merriweather"/>
                <a:sym typeface="Merriweather"/>
              </a:defRPr>
            </a:lvl1pPr>
            <a:lvl2pPr marL="914400" marR="0" lvl="1" indent="-381000" algn="l" rtl="0">
              <a:lnSpc>
                <a:spcPct val="110000"/>
              </a:lnSpc>
              <a:spcBef>
                <a:spcPts val="500"/>
              </a:spcBef>
              <a:spcAft>
                <a:spcPts val="0"/>
              </a:spcAft>
              <a:buClr>
                <a:schemeClr val="dk1"/>
              </a:buClr>
              <a:buSzPts val="2400"/>
              <a:buFont typeface="Courier New"/>
              <a:buChar char="o"/>
              <a:defRPr sz="2400" b="0" i="0" u="none" strike="noStrike" cap="none">
                <a:solidFill>
                  <a:schemeClr val="accent6"/>
                </a:solidFill>
                <a:latin typeface="Merriweather"/>
                <a:ea typeface="Merriweather"/>
                <a:cs typeface="Merriweather"/>
                <a:sym typeface="Merriweather"/>
              </a:defRPr>
            </a:lvl2pPr>
            <a:lvl3pPr marL="1371600" marR="0" lvl="2"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3pPr>
            <a:lvl4pPr marL="1828800" marR="0" lvl="3"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4pPr>
            <a:lvl5pPr marL="2286000" marR="0" lvl="4"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9" name="Google Shape;239;p45"/>
          <p:cNvSpPr txBox="1">
            <a:spLocks noGrp="1"/>
          </p:cNvSpPr>
          <p:nvPr>
            <p:ph type="body" idx="3"/>
          </p:nvPr>
        </p:nvSpPr>
        <p:spPr>
          <a:xfrm>
            <a:off x="2867787" y="3771900"/>
            <a:ext cx="5448300" cy="411163"/>
          </a:xfrm>
          <a:prstGeom prst="rect">
            <a:avLst/>
          </a:prstGeom>
          <a:noFill/>
          <a:ln>
            <a:noFill/>
          </a:ln>
        </p:spPr>
        <p:txBody>
          <a:bodyPr spcFirstLastPara="1" wrap="square" lIns="91425" tIns="45700" rIns="91425" bIns="45700" anchor="t" anchorCtr="0">
            <a:noAutofit/>
          </a:bodyPr>
          <a:lstStyle>
            <a:lvl1pPr marL="457200" marR="0" lvl="0" indent="-228600" algn="r" rtl="0">
              <a:lnSpc>
                <a:spcPct val="90000"/>
              </a:lnSpc>
              <a:spcBef>
                <a:spcPts val="1000"/>
              </a:spcBef>
              <a:spcAft>
                <a:spcPts val="0"/>
              </a:spcAft>
              <a:buClr>
                <a:schemeClr val="dk1"/>
              </a:buClr>
              <a:buSzPts val="1400"/>
              <a:buFont typeface="Arial"/>
              <a:buNone/>
              <a:defRPr sz="1400" b="1" i="1" u="none" strike="noStrike" cap="none">
                <a:solidFill>
                  <a:schemeClr val="dk2"/>
                </a:solidFill>
                <a:latin typeface="Merriweather"/>
                <a:ea typeface="Merriweather"/>
                <a:cs typeface="Merriweather"/>
                <a:sym typeface="Merriweather"/>
              </a:defRPr>
            </a:lvl1pPr>
            <a:lvl2pPr marL="914400" marR="0" lvl="1" indent="-317500" algn="r" rtl="0">
              <a:lnSpc>
                <a:spcPct val="90000"/>
              </a:lnSpc>
              <a:spcBef>
                <a:spcPts val="500"/>
              </a:spcBef>
              <a:spcAft>
                <a:spcPts val="0"/>
              </a:spcAft>
              <a:buClr>
                <a:schemeClr val="dk1"/>
              </a:buClr>
              <a:buSzPts val="1400"/>
              <a:buFont typeface="Courier New"/>
              <a:buChar char="o"/>
              <a:defRPr sz="1400" b="0" i="1" u="none" strike="noStrike" cap="none">
                <a:solidFill>
                  <a:schemeClr val="accent6"/>
                </a:solidFill>
                <a:latin typeface="Merriweather"/>
                <a:ea typeface="Merriweather"/>
                <a:cs typeface="Merriweather"/>
                <a:sym typeface="Merriweather"/>
              </a:defRPr>
            </a:lvl2pPr>
            <a:lvl3pPr marL="1371600" marR="0" lvl="2" indent="-317500" algn="r" rtl="0">
              <a:lnSpc>
                <a:spcPct val="90000"/>
              </a:lnSpc>
              <a:spcBef>
                <a:spcPts val="500"/>
              </a:spcBef>
              <a:spcAft>
                <a:spcPts val="0"/>
              </a:spcAft>
              <a:buClr>
                <a:schemeClr val="dk1"/>
              </a:buClr>
              <a:buSzPts val="1400"/>
              <a:buFont typeface="Arial"/>
              <a:buChar char="•"/>
              <a:defRPr sz="1400" b="0" i="1" u="none" strike="noStrike" cap="none">
                <a:solidFill>
                  <a:schemeClr val="accent6"/>
                </a:solidFill>
                <a:latin typeface="Merriweather"/>
                <a:ea typeface="Merriweather"/>
                <a:cs typeface="Merriweather"/>
                <a:sym typeface="Merriweather"/>
              </a:defRPr>
            </a:lvl3pPr>
            <a:lvl4pPr marL="1828800" marR="0" lvl="3" indent="-317500" algn="r" rtl="0">
              <a:lnSpc>
                <a:spcPct val="90000"/>
              </a:lnSpc>
              <a:spcBef>
                <a:spcPts val="500"/>
              </a:spcBef>
              <a:spcAft>
                <a:spcPts val="0"/>
              </a:spcAft>
              <a:buClr>
                <a:schemeClr val="dk1"/>
              </a:buClr>
              <a:buSzPts val="1400"/>
              <a:buFont typeface="Arial"/>
              <a:buChar char="•"/>
              <a:defRPr sz="1400" b="0" i="1" u="none" strike="noStrike" cap="none">
                <a:solidFill>
                  <a:schemeClr val="accent6"/>
                </a:solidFill>
                <a:latin typeface="Merriweather"/>
                <a:ea typeface="Merriweather"/>
                <a:cs typeface="Merriweather"/>
                <a:sym typeface="Merriweather"/>
              </a:defRPr>
            </a:lvl4pPr>
            <a:lvl5pPr marL="2286000" marR="0" lvl="4" indent="-317500" algn="r" rtl="0">
              <a:lnSpc>
                <a:spcPct val="90000"/>
              </a:lnSpc>
              <a:spcBef>
                <a:spcPts val="500"/>
              </a:spcBef>
              <a:spcAft>
                <a:spcPts val="0"/>
              </a:spcAft>
              <a:buClr>
                <a:schemeClr val="dk1"/>
              </a:buClr>
              <a:buSzPts val="1400"/>
              <a:buFont typeface="Arial"/>
              <a:buChar char="•"/>
              <a:defRPr sz="1400" b="0" i="1"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0" name="Google Shape;240;p45"/>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Quote with Photo - no title">
  <p:cSld name="Quote with Photo - no title">
    <p:spTree>
      <p:nvGrpSpPr>
        <p:cNvPr id="1" name="Shape 241"/>
        <p:cNvGrpSpPr/>
        <p:nvPr/>
      </p:nvGrpSpPr>
      <p:grpSpPr>
        <a:xfrm>
          <a:off x="0" y="0"/>
          <a:ext cx="0" cy="0"/>
          <a:chOff x="0" y="0"/>
          <a:chExt cx="0" cy="0"/>
        </a:xfrm>
      </p:grpSpPr>
      <p:sp>
        <p:nvSpPr>
          <p:cNvPr id="242" name="Google Shape;242;p46"/>
          <p:cNvSpPr>
            <a:spLocks noGrp="1"/>
          </p:cNvSpPr>
          <p:nvPr>
            <p:ph type="pic" idx="2"/>
          </p:nvPr>
        </p:nvSpPr>
        <p:spPr>
          <a:xfrm>
            <a:off x="844841" y="1097667"/>
            <a:ext cx="1892300" cy="1893887"/>
          </a:xfrm>
          <a:prstGeom prst="ellipse">
            <a:avLst/>
          </a:prstGeom>
          <a:solidFill>
            <a:srgbClr val="F2F2F2"/>
          </a:solidFill>
          <a:ln>
            <a:noFill/>
          </a:ln>
        </p:spPr>
      </p:sp>
      <p:sp>
        <p:nvSpPr>
          <p:cNvPr id="243" name="Google Shape;243;p46"/>
          <p:cNvSpPr txBox="1">
            <a:spLocks noGrp="1"/>
          </p:cNvSpPr>
          <p:nvPr>
            <p:ph type="body" idx="1"/>
          </p:nvPr>
        </p:nvSpPr>
        <p:spPr>
          <a:xfrm>
            <a:off x="2921282" y="994726"/>
            <a:ext cx="5451475" cy="2147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14000"/>
              </a:lnSpc>
              <a:spcBef>
                <a:spcPts val="1000"/>
              </a:spcBef>
              <a:spcAft>
                <a:spcPts val="0"/>
              </a:spcAft>
              <a:buClr>
                <a:schemeClr val="dk1"/>
              </a:buClr>
              <a:buSzPts val="2400"/>
              <a:buFont typeface="Arial"/>
              <a:buNone/>
              <a:defRPr sz="2400" b="0" i="0" u="none" strike="noStrike" cap="none">
                <a:solidFill>
                  <a:schemeClr val="dk2"/>
                </a:solidFill>
                <a:latin typeface="Merriweather"/>
                <a:ea typeface="Merriweather"/>
                <a:cs typeface="Merriweather"/>
                <a:sym typeface="Merriweather"/>
              </a:defRPr>
            </a:lvl1pPr>
            <a:lvl2pPr marL="914400" marR="0" lvl="1" indent="-381000" algn="l" rtl="0">
              <a:lnSpc>
                <a:spcPct val="110000"/>
              </a:lnSpc>
              <a:spcBef>
                <a:spcPts val="500"/>
              </a:spcBef>
              <a:spcAft>
                <a:spcPts val="0"/>
              </a:spcAft>
              <a:buClr>
                <a:schemeClr val="dk1"/>
              </a:buClr>
              <a:buSzPts val="2400"/>
              <a:buFont typeface="Courier New"/>
              <a:buChar char="o"/>
              <a:defRPr sz="2400" b="0" i="0" u="none" strike="noStrike" cap="none">
                <a:solidFill>
                  <a:schemeClr val="accent6"/>
                </a:solidFill>
                <a:latin typeface="Merriweather"/>
                <a:ea typeface="Merriweather"/>
                <a:cs typeface="Merriweather"/>
                <a:sym typeface="Merriweather"/>
              </a:defRPr>
            </a:lvl2pPr>
            <a:lvl3pPr marL="1371600" marR="0" lvl="2"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3pPr>
            <a:lvl4pPr marL="1828800" marR="0" lvl="3"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4pPr>
            <a:lvl5pPr marL="2286000" marR="0" lvl="4"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4" name="Google Shape;244;p46"/>
          <p:cNvSpPr txBox="1">
            <a:spLocks noGrp="1"/>
          </p:cNvSpPr>
          <p:nvPr>
            <p:ph type="body" idx="3"/>
          </p:nvPr>
        </p:nvSpPr>
        <p:spPr>
          <a:xfrm>
            <a:off x="2867787" y="3359855"/>
            <a:ext cx="5448300" cy="411163"/>
          </a:xfrm>
          <a:prstGeom prst="rect">
            <a:avLst/>
          </a:prstGeom>
          <a:noFill/>
          <a:ln>
            <a:noFill/>
          </a:ln>
        </p:spPr>
        <p:txBody>
          <a:bodyPr spcFirstLastPara="1" wrap="square" lIns="91425" tIns="45700" rIns="91425" bIns="45700" anchor="t" anchorCtr="0">
            <a:noAutofit/>
          </a:bodyPr>
          <a:lstStyle>
            <a:lvl1pPr marL="457200" marR="0" lvl="0" indent="-228600" algn="r" rtl="0">
              <a:lnSpc>
                <a:spcPct val="90000"/>
              </a:lnSpc>
              <a:spcBef>
                <a:spcPts val="1000"/>
              </a:spcBef>
              <a:spcAft>
                <a:spcPts val="0"/>
              </a:spcAft>
              <a:buClr>
                <a:schemeClr val="dk1"/>
              </a:buClr>
              <a:buSzPts val="1400"/>
              <a:buFont typeface="Arial"/>
              <a:buNone/>
              <a:defRPr sz="1400" b="1" i="1" u="none" strike="noStrike" cap="none">
                <a:solidFill>
                  <a:schemeClr val="dk2"/>
                </a:solidFill>
                <a:latin typeface="Merriweather"/>
                <a:ea typeface="Merriweather"/>
                <a:cs typeface="Merriweather"/>
                <a:sym typeface="Merriweather"/>
              </a:defRPr>
            </a:lvl1pPr>
            <a:lvl2pPr marL="914400" marR="0" lvl="1" indent="-317500" algn="r" rtl="0">
              <a:lnSpc>
                <a:spcPct val="90000"/>
              </a:lnSpc>
              <a:spcBef>
                <a:spcPts val="500"/>
              </a:spcBef>
              <a:spcAft>
                <a:spcPts val="0"/>
              </a:spcAft>
              <a:buClr>
                <a:schemeClr val="dk1"/>
              </a:buClr>
              <a:buSzPts val="1400"/>
              <a:buFont typeface="Courier New"/>
              <a:buChar char="o"/>
              <a:defRPr sz="1400" b="0" i="1" u="none" strike="noStrike" cap="none">
                <a:solidFill>
                  <a:schemeClr val="accent6"/>
                </a:solidFill>
                <a:latin typeface="Merriweather"/>
                <a:ea typeface="Merriweather"/>
                <a:cs typeface="Merriweather"/>
                <a:sym typeface="Merriweather"/>
              </a:defRPr>
            </a:lvl2pPr>
            <a:lvl3pPr marL="1371600" marR="0" lvl="2" indent="-317500" algn="r" rtl="0">
              <a:lnSpc>
                <a:spcPct val="90000"/>
              </a:lnSpc>
              <a:spcBef>
                <a:spcPts val="500"/>
              </a:spcBef>
              <a:spcAft>
                <a:spcPts val="0"/>
              </a:spcAft>
              <a:buClr>
                <a:schemeClr val="dk1"/>
              </a:buClr>
              <a:buSzPts val="1400"/>
              <a:buFont typeface="Arial"/>
              <a:buChar char="•"/>
              <a:defRPr sz="1400" b="0" i="1" u="none" strike="noStrike" cap="none">
                <a:solidFill>
                  <a:schemeClr val="accent6"/>
                </a:solidFill>
                <a:latin typeface="Merriweather"/>
                <a:ea typeface="Merriweather"/>
                <a:cs typeface="Merriweather"/>
                <a:sym typeface="Merriweather"/>
              </a:defRPr>
            </a:lvl3pPr>
            <a:lvl4pPr marL="1828800" marR="0" lvl="3" indent="-317500" algn="r" rtl="0">
              <a:lnSpc>
                <a:spcPct val="90000"/>
              </a:lnSpc>
              <a:spcBef>
                <a:spcPts val="500"/>
              </a:spcBef>
              <a:spcAft>
                <a:spcPts val="0"/>
              </a:spcAft>
              <a:buClr>
                <a:schemeClr val="dk1"/>
              </a:buClr>
              <a:buSzPts val="1400"/>
              <a:buFont typeface="Arial"/>
              <a:buChar char="•"/>
              <a:defRPr sz="1400" b="0" i="1" u="none" strike="noStrike" cap="none">
                <a:solidFill>
                  <a:schemeClr val="accent6"/>
                </a:solidFill>
                <a:latin typeface="Merriweather"/>
                <a:ea typeface="Merriweather"/>
                <a:cs typeface="Merriweather"/>
                <a:sym typeface="Merriweather"/>
              </a:defRPr>
            </a:lvl4pPr>
            <a:lvl5pPr marL="2286000" marR="0" lvl="4" indent="-317500" algn="r" rtl="0">
              <a:lnSpc>
                <a:spcPct val="90000"/>
              </a:lnSpc>
              <a:spcBef>
                <a:spcPts val="500"/>
              </a:spcBef>
              <a:spcAft>
                <a:spcPts val="0"/>
              </a:spcAft>
              <a:buClr>
                <a:schemeClr val="dk1"/>
              </a:buClr>
              <a:buSzPts val="1400"/>
              <a:buFont typeface="Arial"/>
              <a:buChar char="•"/>
              <a:defRPr sz="1400" b="0" i="1"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Quote on Blue">
  <p:cSld name="Quote on Blue">
    <p:bg>
      <p:bgPr>
        <a:solidFill>
          <a:schemeClr val="dk2"/>
        </a:solidFill>
        <a:effectLst/>
      </p:bgPr>
    </p:bg>
    <p:spTree>
      <p:nvGrpSpPr>
        <p:cNvPr id="1" name="Shape 245"/>
        <p:cNvGrpSpPr/>
        <p:nvPr/>
      </p:nvGrpSpPr>
      <p:grpSpPr>
        <a:xfrm>
          <a:off x="0" y="0"/>
          <a:ext cx="0" cy="0"/>
          <a:chOff x="0" y="0"/>
          <a:chExt cx="0" cy="0"/>
        </a:xfrm>
      </p:grpSpPr>
      <p:sp>
        <p:nvSpPr>
          <p:cNvPr id="246" name="Google Shape;246;p47"/>
          <p:cNvSpPr txBox="1">
            <a:spLocks noGrp="1"/>
          </p:cNvSpPr>
          <p:nvPr>
            <p:ph type="body" idx="1"/>
          </p:nvPr>
        </p:nvSpPr>
        <p:spPr>
          <a:xfrm>
            <a:off x="342900" y="345800"/>
            <a:ext cx="8458200" cy="635000"/>
          </a:xfrm>
          <a:prstGeom prst="rect">
            <a:avLst/>
          </a:prstGeom>
          <a:noFill/>
          <a:ln>
            <a:noFill/>
          </a:ln>
        </p:spPr>
        <p:txBody>
          <a:bodyPr spcFirstLastPara="1" wrap="square" lIns="0" tIns="45700" rIns="0" bIns="45700" anchor="t" anchorCtr="0">
            <a:noAutofit/>
          </a:bodyPr>
          <a:lstStyle>
            <a:lvl1pPr marL="457200" marR="0" lvl="0" indent="-228600" algn="l" rtl="0">
              <a:lnSpc>
                <a:spcPct val="90000"/>
              </a:lnSpc>
              <a:spcBef>
                <a:spcPts val="1000"/>
              </a:spcBef>
              <a:spcAft>
                <a:spcPts val="0"/>
              </a:spcAft>
              <a:buClr>
                <a:schemeClr val="dk1"/>
              </a:buClr>
              <a:buSzPts val="1800"/>
              <a:buFont typeface="Arial"/>
              <a:buNone/>
              <a:defRPr sz="1800" b="1" i="0" u="none" strike="noStrike" cap="none">
                <a:solidFill>
                  <a:schemeClr val="lt1"/>
                </a:solidFill>
                <a:latin typeface="Source Sans Pro"/>
                <a:ea typeface="Source Sans Pro"/>
                <a:cs typeface="Source Sans Pro"/>
                <a:sym typeface="Source Sans Pro"/>
              </a:defRPr>
            </a:lvl1pPr>
            <a:lvl2pPr marL="914400" marR="0" lvl="1" indent="-342900" algn="l" rtl="0">
              <a:lnSpc>
                <a:spcPct val="90000"/>
              </a:lnSpc>
              <a:spcBef>
                <a:spcPts val="500"/>
              </a:spcBef>
              <a:spcAft>
                <a:spcPts val="0"/>
              </a:spcAft>
              <a:buClr>
                <a:schemeClr val="dk1"/>
              </a:buClr>
              <a:buSzPts val="1800"/>
              <a:buFont typeface="Courier New"/>
              <a:buChar char="o"/>
              <a:defRPr sz="1800" b="1" i="0" u="none" strike="noStrike" cap="none">
                <a:solidFill>
                  <a:schemeClr val="lt1"/>
                </a:solidFill>
                <a:latin typeface="Source Sans Pro"/>
                <a:ea typeface="Source Sans Pro"/>
                <a:cs typeface="Source Sans Pro"/>
                <a:sym typeface="Source Sans Pro"/>
              </a:defRPr>
            </a:lvl2pPr>
            <a:lvl3pPr marL="1371600" marR="0" lvl="2" indent="-342900" algn="l" rtl="0">
              <a:lnSpc>
                <a:spcPct val="90000"/>
              </a:lnSpc>
              <a:spcBef>
                <a:spcPts val="500"/>
              </a:spcBef>
              <a:spcAft>
                <a:spcPts val="0"/>
              </a:spcAft>
              <a:buClr>
                <a:schemeClr val="dk1"/>
              </a:buClr>
              <a:buSzPts val="1800"/>
              <a:buFont typeface="Arial"/>
              <a:buChar char="•"/>
              <a:defRPr sz="1800" b="1" i="0" u="none" strike="noStrike" cap="none">
                <a:solidFill>
                  <a:schemeClr val="lt1"/>
                </a:solidFill>
                <a:latin typeface="Source Sans Pro"/>
                <a:ea typeface="Source Sans Pro"/>
                <a:cs typeface="Source Sans Pro"/>
                <a:sym typeface="Source Sans Pro"/>
              </a:defRPr>
            </a:lvl3pPr>
            <a:lvl4pPr marL="1828800" marR="0" lvl="3" indent="-342900" algn="l" rtl="0">
              <a:lnSpc>
                <a:spcPct val="90000"/>
              </a:lnSpc>
              <a:spcBef>
                <a:spcPts val="500"/>
              </a:spcBef>
              <a:spcAft>
                <a:spcPts val="0"/>
              </a:spcAft>
              <a:buClr>
                <a:schemeClr val="dk1"/>
              </a:buClr>
              <a:buSzPts val="1800"/>
              <a:buFont typeface="Arial"/>
              <a:buChar char="•"/>
              <a:defRPr sz="1800" b="1" i="0" u="none" strike="noStrike" cap="none">
                <a:solidFill>
                  <a:schemeClr val="lt1"/>
                </a:solidFill>
                <a:latin typeface="Source Sans Pro"/>
                <a:ea typeface="Source Sans Pro"/>
                <a:cs typeface="Source Sans Pro"/>
                <a:sym typeface="Source Sans Pro"/>
              </a:defRPr>
            </a:lvl4pPr>
            <a:lvl5pPr marL="2286000" marR="0" lvl="4" indent="-342900" algn="l" rtl="0">
              <a:lnSpc>
                <a:spcPct val="90000"/>
              </a:lnSpc>
              <a:spcBef>
                <a:spcPts val="500"/>
              </a:spcBef>
              <a:spcAft>
                <a:spcPts val="0"/>
              </a:spcAft>
              <a:buClr>
                <a:schemeClr val="dk1"/>
              </a:buClr>
              <a:buSzPts val="1800"/>
              <a:buFont typeface="Arial"/>
              <a:buChar char="•"/>
              <a:defRPr sz="1800" b="1" i="0" u="none" strike="noStrike" cap="none">
                <a:solidFill>
                  <a:schemeClr val="lt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7" name="Google Shape;247;p47"/>
          <p:cNvSpPr txBox="1">
            <a:spLocks noGrp="1"/>
          </p:cNvSpPr>
          <p:nvPr>
            <p:ph type="body" idx="2"/>
          </p:nvPr>
        </p:nvSpPr>
        <p:spPr>
          <a:xfrm>
            <a:off x="2390774" y="1687532"/>
            <a:ext cx="5460453" cy="186558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14000"/>
              </a:lnSpc>
              <a:spcBef>
                <a:spcPts val="1000"/>
              </a:spcBef>
              <a:spcAft>
                <a:spcPts val="0"/>
              </a:spcAft>
              <a:buClr>
                <a:schemeClr val="dk1"/>
              </a:buClr>
              <a:buSzPts val="2400"/>
              <a:buFont typeface="Arial"/>
              <a:buNone/>
              <a:defRPr sz="2400" b="1" i="0" u="none" strike="noStrike" cap="none">
                <a:solidFill>
                  <a:schemeClr val="lt1"/>
                </a:solidFill>
                <a:latin typeface="Merriweather"/>
                <a:ea typeface="Merriweather"/>
                <a:cs typeface="Merriweather"/>
                <a:sym typeface="Merriweather"/>
              </a:defRPr>
            </a:lvl1pPr>
            <a:lvl2pPr marL="914400" marR="0" lvl="1" indent="-330200" algn="l" rtl="0">
              <a:lnSpc>
                <a:spcPct val="90000"/>
              </a:lnSpc>
              <a:spcBef>
                <a:spcPts val="500"/>
              </a:spcBef>
              <a:spcAft>
                <a:spcPts val="0"/>
              </a:spcAft>
              <a:buClr>
                <a:schemeClr val="dk1"/>
              </a:buClr>
              <a:buSzPts val="1600"/>
              <a:buFont typeface="Courier New"/>
              <a:buChar char="o"/>
              <a:defRPr sz="16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8" name="Google Shape;248;p47"/>
          <p:cNvSpPr txBox="1">
            <a:spLocks noGrp="1"/>
          </p:cNvSpPr>
          <p:nvPr>
            <p:ph type="body" idx="3"/>
          </p:nvPr>
        </p:nvSpPr>
        <p:spPr>
          <a:xfrm>
            <a:off x="2396919" y="3694113"/>
            <a:ext cx="5388990" cy="461962"/>
          </a:xfrm>
          <a:prstGeom prst="rect">
            <a:avLst/>
          </a:prstGeom>
          <a:noFill/>
          <a:ln>
            <a:noFill/>
          </a:ln>
        </p:spPr>
        <p:txBody>
          <a:bodyPr spcFirstLastPara="1" wrap="square" lIns="100575" tIns="45700" rIns="0" bIns="45700" anchor="t" anchorCtr="0">
            <a:noAutofit/>
          </a:bodyPr>
          <a:lstStyle>
            <a:lvl1pPr marL="457200" marR="0" lvl="0" indent="-228600" algn="r" rtl="0">
              <a:lnSpc>
                <a:spcPct val="90000"/>
              </a:lnSpc>
              <a:spcBef>
                <a:spcPts val="1000"/>
              </a:spcBef>
              <a:spcAft>
                <a:spcPts val="0"/>
              </a:spcAft>
              <a:buClr>
                <a:schemeClr val="dk1"/>
              </a:buClr>
              <a:buSzPts val="1500"/>
              <a:buFont typeface="Arial"/>
              <a:buNone/>
              <a:defRPr sz="1500" b="1" i="1" u="none" strike="noStrike" cap="none">
                <a:solidFill>
                  <a:schemeClr val="lt1"/>
                </a:solidFill>
                <a:latin typeface="Merriweather"/>
                <a:ea typeface="Merriweather"/>
                <a:cs typeface="Merriweather"/>
                <a:sym typeface="Merriweather"/>
              </a:defRPr>
            </a:lvl1pPr>
            <a:lvl2pPr marL="914400" marR="0" lvl="1" indent="-330200" algn="r" rtl="0">
              <a:lnSpc>
                <a:spcPct val="90000"/>
              </a:lnSpc>
              <a:spcBef>
                <a:spcPts val="500"/>
              </a:spcBef>
              <a:spcAft>
                <a:spcPts val="0"/>
              </a:spcAft>
              <a:buClr>
                <a:schemeClr val="dk1"/>
              </a:buClr>
              <a:buSzPts val="1600"/>
              <a:buFont typeface="Courier New"/>
              <a:buChar char="o"/>
              <a:defRPr sz="1600" b="1" i="1" u="none" strike="noStrike" cap="none">
                <a:solidFill>
                  <a:schemeClr val="dk1"/>
                </a:solidFill>
                <a:latin typeface="Merriweather"/>
                <a:ea typeface="Merriweather"/>
                <a:cs typeface="Merriweather"/>
                <a:sym typeface="Merriweather"/>
              </a:defRPr>
            </a:lvl2pPr>
            <a:lvl3pPr marL="1371600" marR="0" lvl="2" indent="-330200" algn="r" rtl="0">
              <a:lnSpc>
                <a:spcPct val="90000"/>
              </a:lnSpc>
              <a:spcBef>
                <a:spcPts val="500"/>
              </a:spcBef>
              <a:spcAft>
                <a:spcPts val="0"/>
              </a:spcAft>
              <a:buClr>
                <a:schemeClr val="dk1"/>
              </a:buClr>
              <a:buSzPts val="1600"/>
              <a:buFont typeface="Arial"/>
              <a:buChar char="•"/>
              <a:defRPr sz="1600" b="1" i="1" u="none" strike="noStrike" cap="none">
                <a:solidFill>
                  <a:schemeClr val="dk1"/>
                </a:solidFill>
                <a:latin typeface="Merriweather"/>
                <a:ea typeface="Merriweather"/>
                <a:cs typeface="Merriweather"/>
                <a:sym typeface="Merriweather"/>
              </a:defRPr>
            </a:lvl3pPr>
            <a:lvl4pPr marL="1828800" marR="0" lvl="3" indent="-330200" algn="r" rtl="0">
              <a:lnSpc>
                <a:spcPct val="90000"/>
              </a:lnSpc>
              <a:spcBef>
                <a:spcPts val="500"/>
              </a:spcBef>
              <a:spcAft>
                <a:spcPts val="0"/>
              </a:spcAft>
              <a:buClr>
                <a:schemeClr val="dk1"/>
              </a:buClr>
              <a:buSzPts val="1600"/>
              <a:buFont typeface="Arial"/>
              <a:buChar char="•"/>
              <a:defRPr sz="1600" b="1" i="1" u="none" strike="noStrike" cap="none">
                <a:solidFill>
                  <a:schemeClr val="dk1"/>
                </a:solidFill>
                <a:latin typeface="Merriweather"/>
                <a:ea typeface="Merriweather"/>
                <a:cs typeface="Merriweather"/>
                <a:sym typeface="Merriweather"/>
              </a:defRPr>
            </a:lvl4pPr>
            <a:lvl5pPr marL="2286000" marR="0" lvl="4" indent="-330200" algn="r" rtl="0">
              <a:lnSpc>
                <a:spcPct val="90000"/>
              </a:lnSpc>
              <a:spcBef>
                <a:spcPts val="500"/>
              </a:spcBef>
              <a:spcAft>
                <a:spcPts val="0"/>
              </a:spcAft>
              <a:buClr>
                <a:schemeClr val="dk1"/>
              </a:buClr>
              <a:buSzPts val="1600"/>
              <a:buFont typeface="Arial"/>
              <a:buChar char="•"/>
              <a:defRPr sz="1600" b="1" i="1" u="none" strike="noStrike" cap="none">
                <a:solidFill>
                  <a:schemeClr val="dk1"/>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9" name="Google Shape;249;p47"/>
          <p:cNvSpPr txBox="1">
            <a:spLocks noGrp="1"/>
          </p:cNvSpPr>
          <p:nvPr>
            <p:ph type="body" idx="4"/>
          </p:nvPr>
        </p:nvSpPr>
        <p:spPr>
          <a:xfrm>
            <a:off x="1606083" y="1497880"/>
            <a:ext cx="766812" cy="687718"/>
          </a:xfrm>
          <a:prstGeom prst="rect">
            <a:avLst/>
          </a:prstGeom>
          <a:noFill/>
          <a:ln>
            <a:noFill/>
          </a:ln>
        </p:spPr>
        <p:txBody>
          <a:bodyPr spcFirstLastPara="1" wrap="square" lIns="0" tIns="0" rIns="0" bIns="0" anchor="t" anchorCtr="0">
            <a:noAutofit/>
          </a:bodyPr>
          <a:lstStyle>
            <a:lvl1pPr marL="457200" marR="0" lvl="0" indent="-228600" algn="ctr" rtl="0">
              <a:lnSpc>
                <a:spcPct val="80000"/>
              </a:lnSpc>
              <a:spcBef>
                <a:spcPts val="1000"/>
              </a:spcBef>
              <a:spcAft>
                <a:spcPts val="0"/>
              </a:spcAft>
              <a:buClr>
                <a:schemeClr val="dk1"/>
              </a:buClr>
              <a:buSzPts val="11500"/>
              <a:buFont typeface="Arial"/>
              <a:buNone/>
              <a:defRPr sz="11500" b="1" i="0" u="none" strike="noStrike" cap="none">
                <a:solidFill>
                  <a:schemeClr val="lt1"/>
                </a:solidFill>
                <a:latin typeface="Source Sans Pro"/>
                <a:ea typeface="Source Sans Pro"/>
                <a:cs typeface="Source Sans Pro"/>
                <a:sym typeface="Source Sans Pro"/>
              </a:defRPr>
            </a:lvl1pPr>
            <a:lvl2pPr marL="914400" marR="0" lvl="1" indent="-381000" algn="l" rtl="0">
              <a:lnSpc>
                <a:spcPct val="110000"/>
              </a:lnSpc>
              <a:spcBef>
                <a:spcPts val="500"/>
              </a:spcBef>
              <a:spcAft>
                <a:spcPts val="0"/>
              </a:spcAft>
              <a:buClr>
                <a:schemeClr val="dk1"/>
              </a:buClr>
              <a:buSzPts val="2400"/>
              <a:buFont typeface="Courier New"/>
              <a:buChar char="o"/>
              <a:defRPr sz="2400" b="0" i="0" u="none" strike="noStrike" cap="none">
                <a:solidFill>
                  <a:schemeClr val="accent6"/>
                </a:solidFill>
                <a:latin typeface="Merriweather"/>
                <a:ea typeface="Merriweather"/>
                <a:cs typeface="Merriweather"/>
                <a:sym typeface="Merriweather"/>
              </a:defRPr>
            </a:lvl2pPr>
            <a:lvl3pPr marL="1371600" marR="0" lvl="2"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3pPr>
            <a:lvl4pPr marL="1828800" marR="0" lvl="3"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4pPr>
            <a:lvl5pPr marL="2286000" marR="0" lvl="4"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Quote on Blue (no title)">
  <p:cSld name="Quote on Blue (no title)">
    <p:bg>
      <p:bgPr>
        <a:solidFill>
          <a:schemeClr val="dk2"/>
        </a:solidFill>
        <a:effectLst/>
      </p:bgPr>
    </p:bg>
    <p:spTree>
      <p:nvGrpSpPr>
        <p:cNvPr id="1" name="Shape 250"/>
        <p:cNvGrpSpPr/>
        <p:nvPr/>
      </p:nvGrpSpPr>
      <p:grpSpPr>
        <a:xfrm>
          <a:off x="0" y="0"/>
          <a:ext cx="0" cy="0"/>
          <a:chOff x="0" y="0"/>
          <a:chExt cx="0" cy="0"/>
        </a:xfrm>
      </p:grpSpPr>
      <p:sp>
        <p:nvSpPr>
          <p:cNvPr id="251" name="Google Shape;251;p48"/>
          <p:cNvSpPr txBox="1">
            <a:spLocks noGrp="1"/>
          </p:cNvSpPr>
          <p:nvPr>
            <p:ph type="body" idx="1"/>
          </p:nvPr>
        </p:nvSpPr>
        <p:spPr>
          <a:xfrm>
            <a:off x="2147295" y="1157288"/>
            <a:ext cx="5687327" cy="2673453"/>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14000"/>
              </a:lnSpc>
              <a:spcBef>
                <a:spcPts val="1000"/>
              </a:spcBef>
              <a:spcAft>
                <a:spcPts val="0"/>
              </a:spcAft>
              <a:buClr>
                <a:schemeClr val="dk1"/>
              </a:buClr>
              <a:buSzPts val="2400"/>
              <a:buFont typeface="Arial"/>
              <a:buNone/>
              <a:defRPr sz="2400" b="1" i="0" u="none" strike="noStrike" cap="none">
                <a:solidFill>
                  <a:schemeClr val="lt1"/>
                </a:solidFill>
                <a:latin typeface="Merriweather"/>
                <a:ea typeface="Merriweather"/>
                <a:cs typeface="Merriweather"/>
                <a:sym typeface="Merriweather"/>
              </a:defRPr>
            </a:lvl1pPr>
            <a:lvl2pPr marL="914400" marR="0" lvl="1" indent="-330200" algn="l" rtl="0">
              <a:lnSpc>
                <a:spcPct val="90000"/>
              </a:lnSpc>
              <a:spcBef>
                <a:spcPts val="500"/>
              </a:spcBef>
              <a:spcAft>
                <a:spcPts val="0"/>
              </a:spcAft>
              <a:buClr>
                <a:schemeClr val="dk1"/>
              </a:buClr>
              <a:buSzPts val="1600"/>
              <a:buFont typeface="Courier New"/>
              <a:buChar char="o"/>
              <a:defRPr sz="16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2" name="Google Shape;252;p48"/>
          <p:cNvSpPr txBox="1">
            <a:spLocks noGrp="1"/>
          </p:cNvSpPr>
          <p:nvPr>
            <p:ph type="body" idx="2"/>
          </p:nvPr>
        </p:nvSpPr>
        <p:spPr>
          <a:xfrm>
            <a:off x="2131797" y="3878074"/>
            <a:ext cx="5664932" cy="461962"/>
          </a:xfrm>
          <a:prstGeom prst="rect">
            <a:avLst/>
          </a:prstGeom>
          <a:noFill/>
          <a:ln>
            <a:noFill/>
          </a:ln>
        </p:spPr>
        <p:txBody>
          <a:bodyPr spcFirstLastPara="1" wrap="square" lIns="91425" tIns="45700" rIns="0" bIns="45700" anchor="t" anchorCtr="0">
            <a:noAutofit/>
          </a:bodyPr>
          <a:lstStyle>
            <a:lvl1pPr marL="457200" marR="0" lvl="0" indent="-228600" algn="r" rtl="0">
              <a:lnSpc>
                <a:spcPct val="90000"/>
              </a:lnSpc>
              <a:spcBef>
                <a:spcPts val="1000"/>
              </a:spcBef>
              <a:spcAft>
                <a:spcPts val="0"/>
              </a:spcAft>
              <a:buClr>
                <a:schemeClr val="dk1"/>
              </a:buClr>
              <a:buSzPts val="1500"/>
              <a:buFont typeface="Arial"/>
              <a:buNone/>
              <a:defRPr sz="1500" b="1" i="1" u="none" strike="noStrike" cap="none">
                <a:solidFill>
                  <a:schemeClr val="lt1"/>
                </a:solidFill>
                <a:latin typeface="Merriweather"/>
                <a:ea typeface="Merriweather"/>
                <a:cs typeface="Merriweather"/>
                <a:sym typeface="Merriweather"/>
              </a:defRPr>
            </a:lvl1pPr>
            <a:lvl2pPr marL="914400" marR="0" lvl="1" indent="-330200" algn="r" rtl="0">
              <a:lnSpc>
                <a:spcPct val="90000"/>
              </a:lnSpc>
              <a:spcBef>
                <a:spcPts val="500"/>
              </a:spcBef>
              <a:spcAft>
                <a:spcPts val="0"/>
              </a:spcAft>
              <a:buClr>
                <a:schemeClr val="dk1"/>
              </a:buClr>
              <a:buSzPts val="1600"/>
              <a:buFont typeface="Courier New"/>
              <a:buChar char="o"/>
              <a:defRPr sz="1600" b="1" i="1" u="none" strike="noStrike" cap="none">
                <a:solidFill>
                  <a:schemeClr val="dk1"/>
                </a:solidFill>
                <a:latin typeface="Merriweather"/>
                <a:ea typeface="Merriweather"/>
                <a:cs typeface="Merriweather"/>
                <a:sym typeface="Merriweather"/>
              </a:defRPr>
            </a:lvl2pPr>
            <a:lvl3pPr marL="1371600" marR="0" lvl="2" indent="-330200" algn="r" rtl="0">
              <a:lnSpc>
                <a:spcPct val="90000"/>
              </a:lnSpc>
              <a:spcBef>
                <a:spcPts val="500"/>
              </a:spcBef>
              <a:spcAft>
                <a:spcPts val="0"/>
              </a:spcAft>
              <a:buClr>
                <a:schemeClr val="dk1"/>
              </a:buClr>
              <a:buSzPts val="1600"/>
              <a:buFont typeface="Arial"/>
              <a:buChar char="•"/>
              <a:defRPr sz="1600" b="1" i="1" u="none" strike="noStrike" cap="none">
                <a:solidFill>
                  <a:schemeClr val="dk1"/>
                </a:solidFill>
                <a:latin typeface="Merriweather"/>
                <a:ea typeface="Merriweather"/>
                <a:cs typeface="Merriweather"/>
                <a:sym typeface="Merriweather"/>
              </a:defRPr>
            </a:lvl3pPr>
            <a:lvl4pPr marL="1828800" marR="0" lvl="3" indent="-330200" algn="r" rtl="0">
              <a:lnSpc>
                <a:spcPct val="90000"/>
              </a:lnSpc>
              <a:spcBef>
                <a:spcPts val="500"/>
              </a:spcBef>
              <a:spcAft>
                <a:spcPts val="0"/>
              </a:spcAft>
              <a:buClr>
                <a:schemeClr val="dk1"/>
              </a:buClr>
              <a:buSzPts val="1600"/>
              <a:buFont typeface="Arial"/>
              <a:buChar char="•"/>
              <a:defRPr sz="1600" b="1" i="1" u="none" strike="noStrike" cap="none">
                <a:solidFill>
                  <a:schemeClr val="dk1"/>
                </a:solidFill>
                <a:latin typeface="Merriweather"/>
                <a:ea typeface="Merriweather"/>
                <a:cs typeface="Merriweather"/>
                <a:sym typeface="Merriweather"/>
              </a:defRPr>
            </a:lvl4pPr>
            <a:lvl5pPr marL="2286000" marR="0" lvl="4" indent="-330200" algn="r" rtl="0">
              <a:lnSpc>
                <a:spcPct val="90000"/>
              </a:lnSpc>
              <a:spcBef>
                <a:spcPts val="500"/>
              </a:spcBef>
              <a:spcAft>
                <a:spcPts val="0"/>
              </a:spcAft>
              <a:buClr>
                <a:schemeClr val="dk1"/>
              </a:buClr>
              <a:buSzPts val="1600"/>
              <a:buFont typeface="Arial"/>
              <a:buChar char="•"/>
              <a:defRPr sz="1600" b="1" i="1" u="none" strike="noStrike" cap="none">
                <a:solidFill>
                  <a:schemeClr val="dk1"/>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3" name="Google Shape;253;p48"/>
          <p:cNvSpPr txBox="1">
            <a:spLocks noGrp="1"/>
          </p:cNvSpPr>
          <p:nvPr>
            <p:ph type="body" idx="3"/>
          </p:nvPr>
        </p:nvSpPr>
        <p:spPr>
          <a:xfrm>
            <a:off x="1381217" y="956013"/>
            <a:ext cx="766812" cy="687718"/>
          </a:xfrm>
          <a:prstGeom prst="rect">
            <a:avLst/>
          </a:prstGeom>
          <a:noFill/>
          <a:ln>
            <a:noFill/>
          </a:ln>
        </p:spPr>
        <p:txBody>
          <a:bodyPr spcFirstLastPara="1" wrap="square" lIns="0" tIns="0" rIns="0" bIns="0" anchor="t" anchorCtr="0">
            <a:noAutofit/>
          </a:bodyPr>
          <a:lstStyle>
            <a:lvl1pPr marL="457200" marR="0" lvl="0" indent="-228600" algn="ctr" rtl="0">
              <a:lnSpc>
                <a:spcPct val="80000"/>
              </a:lnSpc>
              <a:spcBef>
                <a:spcPts val="1000"/>
              </a:spcBef>
              <a:spcAft>
                <a:spcPts val="0"/>
              </a:spcAft>
              <a:buClr>
                <a:schemeClr val="dk1"/>
              </a:buClr>
              <a:buSzPts val="11500"/>
              <a:buFont typeface="Arial"/>
              <a:buNone/>
              <a:defRPr sz="11500" b="1" i="0" u="none" strike="noStrike" cap="none">
                <a:solidFill>
                  <a:schemeClr val="lt1"/>
                </a:solidFill>
                <a:latin typeface="Source Sans Pro"/>
                <a:ea typeface="Source Sans Pro"/>
                <a:cs typeface="Source Sans Pro"/>
                <a:sym typeface="Source Sans Pro"/>
              </a:defRPr>
            </a:lvl1pPr>
            <a:lvl2pPr marL="914400" marR="0" lvl="1" indent="-381000" algn="l" rtl="0">
              <a:lnSpc>
                <a:spcPct val="110000"/>
              </a:lnSpc>
              <a:spcBef>
                <a:spcPts val="500"/>
              </a:spcBef>
              <a:spcAft>
                <a:spcPts val="0"/>
              </a:spcAft>
              <a:buClr>
                <a:schemeClr val="dk1"/>
              </a:buClr>
              <a:buSzPts val="2400"/>
              <a:buFont typeface="Courier New"/>
              <a:buChar char="o"/>
              <a:defRPr sz="2400" b="0" i="0" u="none" strike="noStrike" cap="none">
                <a:solidFill>
                  <a:schemeClr val="accent6"/>
                </a:solidFill>
                <a:latin typeface="Merriweather"/>
                <a:ea typeface="Merriweather"/>
                <a:cs typeface="Merriweather"/>
                <a:sym typeface="Merriweather"/>
              </a:defRPr>
            </a:lvl2pPr>
            <a:lvl3pPr marL="1371600" marR="0" lvl="2"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3pPr>
            <a:lvl4pPr marL="1828800" marR="0" lvl="3"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4pPr>
            <a:lvl5pPr marL="2286000" marR="0" lvl="4"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ig statement - with title">
  <p:cSld name="Big statement - with title">
    <p:spTree>
      <p:nvGrpSpPr>
        <p:cNvPr id="1" name="Shape 254"/>
        <p:cNvGrpSpPr/>
        <p:nvPr/>
      </p:nvGrpSpPr>
      <p:grpSpPr>
        <a:xfrm>
          <a:off x="0" y="0"/>
          <a:ext cx="0" cy="0"/>
          <a:chOff x="0" y="0"/>
          <a:chExt cx="0" cy="0"/>
        </a:xfrm>
      </p:grpSpPr>
      <p:sp>
        <p:nvSpPr>
          <p:cNvPr id="255" name="Google Shape;255;p49"/>
          <p:cNvSpPr txBox="1">
            <a:spLocks noGrp="1"/>
          </p:cNvSpPr>
          <p:nvPr>
            <p:ph type="body" idx="1"/>
          </p:nvPr>
        </p:nvSpPr>
        <p:spPr>
          <a:xfrm>
            <a:off x="781287" y="1795065"/>
            <a:ext cx="7031291" cy="1966443"/>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20000"/>
              </a:lnSpc>
              <a:spcBef>
                <a:spcPts val="1000"/>
              </a:spcBef>
              <a:spcAft>
                <a:spcPts val="0"/>
              </a:spcAft>
              <a:buClr>
                <a:schemeClr val="dk1"/>
              </a:buClr>
              <a:buSzPts val="3000"/>
              <a:buFont typeface="Arial"/>
              <a:buNone/>
              <a:defRPr sz="3000" b="0" i="0" u="none" strike="noStrike" cap="none">
                <a:solidFill>
                  <a:schemeClr val="dk2"/>
                </a:solidFill>
                <a:latin typeface="Merriweather"/>
                <a:ea typeface="Merriweather"/>
                <a:cs typeface="Merriweather"/>
                <a:sym typeface="Merriweather"/>
              </a:defRPr>
            </a:lvl1pPr>
            <a:lvl2pPr marL="914400" marR="0" lvl="1" indent="-381000" algn="l" rtl="0">
              <a:lnSpc>
                <a:spcPct val="110000"/>
              </a:lnSpc>
              <a:spcBef>
                <a:spcPts val="500"/>
              </a:spcBef>
              <a:spcAft>
                <a:spcPts val="0"/>
              </a:spcAft>
              <a:buClr>
                <a:schemeClr val="dk1"/>
              </a:buClr>
              <a:buSzPts val="2400"/>
              <a:buFont typeface="Courier New"/>
              <a:buChar char="o"/>
              <a:defRPr sz="2400" b="0" i="0" u="none" strike="noStrike" cap="none">
                <a:solidFill>
                  <a:schemeClr val="accent6"/>
                </a:solidFill>
                <a:latin typeface="Merriweather"/>
                <a:ea typeface="Merriweather"/>
                <a:cs typeface="Merriweather"/>
                <a:sym typeface="Merriweather"/>
              </a:defRPr>
            </a:lvl2pPr>
            <a:lvl3pPr marL="1371600" marR="0" lvl="2"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3pPr>
            <a:lvl4pPr marL="1828800" marR="0" lvl="3"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4pPr>
            <a:lvl5pPr marL="2286000" marR="0" lvl="4"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6" name="Google Shape;256;p49"/>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ig statement">
  <p:cSld name="Big statement">
    <p:spTree>
      <p:nvGrpSpPr>
        <p:cNvPr id="1" name="Shape 257"/>
        <p:cNvGrpSpPr/>
        <p:nvPr/>
      </p:nvGrpSpPr>
      <p:grpSpPr>
        <a:xfrm>
          <a:off x="0" y="0"/>
          <a:ext cx="0" cy="0"/>
          <a:chOff x="0" y="0"/>
          <a:chExt cx="0" cy="0"/>
        </a:xfrm>
      </p:grpSpPr>
      <p:sp>
        <p:nvSpPr>
          <p:cNvPr id="258" name="Google Shape;258;p50"/>
          <p:cNvSpPr txBox="1">
            <a:spLocks noGrp="1"/>
          </p:cNvSpPr>
          <p:nvPr>
            <p:ph type="body" idx="1"/>
          </p:nvPr>
        </p:nvSpPr>
        <p:spPr>
          <a:xfrm>
            <a:off x="781287" y="1538756"/>
            <a:ext cx="6940313" cy="1966443"/>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20000"/>
              </a:lnSpc>
              <a:spcBef>
                <a:spcPts val="1000"/>
              </a:spcBef>
              <a:spcAft>
                <a:spcPts val="0"/>
              </a:spcAft>
              <a:buClr>
                <a:schemeClr val="dk1"/>
              </a:buClr>
              <a:buSzPts val="3000"/>
              <a:buFont typeface="Arial"/>
              <a:buNone/>
              <a:defRPr sz="3000" b="0" i="0" u="none" strike="noStrike" cap="none">
                <a:solidFill>
                  <a:schemeClr val="dk2"/>
                </a:solidFill>
                <a:latin typeface="Merriweather"/>
                <a:ea typeface="Merriweather"/>
                <a:cs typeface="Merriweather"/>
                <a:sym typeface="Merriweather"/>
              </a:defRPr>
            </a:lvl1pPr>
            <a:lvl2pPr marL="914400" marR="0" lvl="1" indent="-381000" algn="l" rtl="0">
              <a:lnSpc>
                <a:spcPct val="110000"/>
              </a:lnSpc>
              <a:spcBef>
                <a:spcPts val="500"/>
              </a:spcBef>
              <a:spcAft>
                <a:spcPts val="0"/>
              </a:spcAft>
              <a:buClr>
                <a:schemeClr val="dk1"/>
              </a:buClr>
              <a:buSzPts val="2400"/>
              <a:buFont typeface="Courier New"/>
              <a:buChar char="o"/>
              <a:defRPr sz="2400" b="0" i="0" u="none" strike="noStrike" cap="none">
                <a:solidFill>
                  <a:schemeClr val="accent6"/>
                </a:solidFill>
                <a:latin typeface="Merriweather"/>
                <a:ea typeface="Merriweather"/>
                <a:cs typeface="Merriweather"/>
                <a:sym typeface="Merriweather"/>
              </a:defRPr>
            </a:lvl2pPr>
            <a:lvl3pPr marL="1371600" marR="0" lvl="2"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3pPr>
            <a:lvl4pPr marL="1828800" marR="0" lvl="3"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4pPr>
            <a:lvl5pPr marL="2286000" marR="0" lvl="4"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with subtitle - navy">
  <p:cSld name="Title Slide with subtitle - navy">
    <p:bg>
      <p:bgPr>
        <a:solidFill>
          <a:schemeClr val="dk1"/>
        </a:solidFill>
        <a:effectLst/>
      </p:bgPr>
    </p:bg>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1124607" y="2615740"/>
            <a:ext cx="6894786" cy="993775"/>
          </a:xfrm>
          <a:prstGeom prst="rect">
            <a:avLst/>
          </a:prstGeom>
          <a:noFill/>
          <a:ln>
            <a:noFill/>
          </a:ln>
        </p:spPr>
        <p:txBody>
          <a:bodyPr spcFirstLastPara="1" wrap="square" lIns="91425" tIns="45700" rIns="91425" bIns="45700" anchor="b" anchorCtr="0">
            <a:normAutofit/>
          </a:bodyPr>
          <a:lstStyle>
            <a:lvl1pPr lvl="0" algn="ctr">
              <a:lnSpc>
                <a:spcPct val="110000"/>
              </a:lnSpc>
              <a:spcBef>
                <a:spcPts val="0"/>
              </a:spcBef>
              <a:spcAft>
                <a:spcPts val="0"/>
              </a:spcAft>
              <a:buClr>
                <a:schemeClr val="lt1"/>
              </a:buClr>
              <a:buSzPts val="3600"/>
              <a:buFont typeface="Merriweather"/>
              <a:buNone/>
              <a:defRPr u="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subTitle" idx="1"/>
          </p:nvPr>
        </p:nvSpPr>
        <p:spPr>
          <a:xfrm>
            <a:off x="1119352" y="3699631"/>
            <a:ext cx="6905296" cy="463306"/>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accent2"/>
              </a:buClr>
              <a:buSzPts val="2000"/>
              <a:buFont typeface="Source Sans Pro"/>
              <a:buNone/>
              <a:defRPr sz="2000" b="1" i="0" u="none" strike="noStrike" cap="none">
                <a:solidFill>
                  <a:schemeClr val="accent2"/>
                </a:solidFill>
                <a:latin typeface="Source Sans Pro"/>
                <a:ea typeface="Source Sans Pro"/>
                <a:cs typeface="Source Sans Pro"/>
                <a:sym typeface="Source Sans Pro"/>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pic>
        <p:nvPicPr>
          <p:cNvPr id="24" name="Google Shape;24;p16"/>
          <p:cNvPicPr preferRelativeResize="0"/>
          <p:nvPr/>
        </p:nvPicPr>
        <p:blipFill rotWithShape="1">
          <a:blip r:embed="rId2">
            <a:alphaModFix/>
          </a:blip>
          <a:srcRect/>
          <a:stretch/>
        </p:blipFill>
        <p:spPr>
          <a:xfrm>
            <a:off x="3798627" y="613610"/>
            <a:ext cx="1546746" cy="1546746"/>
          </a:xfrm>
          <a:prstGeom prst="rect">
            <a:avLst/>
          </a:prstGeom>
          <a:noFill/>
          <a:ln>
            <a:noFill/>
          </a:ln>
        </p:spPr>
      </p:pic>
      <p:sp>
        <p:nvSpPr>
          <p:cNvPr id="25" name="Google Shape;25;p16"/>
          <p:cNvSpPr txBox="1">
            <a:spLocks noGrp="1"/>
          </p:cNvSpPr>
          <p:nvPr>
            <p:ph type="body" idx="2"/>
          </p:nvPr>
        </p:nvSpPr>
        <p:spPr>
          <a:xfrm>
            <a:off x="995363" y="4394238"/>
            <a:ext cx="7153275" cy="3667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lt1"/>
              </a:buClr>
              <a:buSzPts val="1200"/>
              <a:buFont typeface="Source Sans Pro"/>
              <a:buNone/>
              <a:defRPr sz="1200" b="0" i="0" u="none" strike="noStrike" cap="none">
                <a:solidFill>
                  <a:schemeClr val="lt1"/>
                </a:solidFill>
                <a:latin typeface="Source Sans Pro"/>
                <a:ea typeface="Source Sans Pro"/>
                <a:cs typeface="Source Sans Pro"/>
                <a:sym typeface="Source Sans Pro"/>
              </a:defRPr>
            </a:lvl1pPr>
            <a:lvl2pPr marL="914400" marR="0" lvl="1" indent="-228600" algn="l" rtl="0">
              <a:lnSpc>
                <a:spcPct val="100000"/>
              </a:lnSpc>
              <a:spcBef>
                <a:spcPts val="0"/>
              </a:spcBef>
              <a:spcAft>
                <a:spcPts val="0"/>
              </a:spcAft>
              <a:buClr>
                <a:schemeClr val="lt1"/>
              </a:buClr>
              <a:buSzPts val="1200"/>
              <a:buFont typeface="Source Sans Pro"/>
              <a:buNone/>
              <a:defRPr sz="1200" b="0" i="0" u="none" strike="noStrike" cap="none">
                <a:solidFill>
                  <a:schemeClr val="lt1"/>
                </a:solidFill>
                <a:latin typeface="Source Sans Pro"/>
                <a:ea typeface="Source Sans Pro"/>
                <a:cs typeface="Source Sans Pro"/>
                <a:sym typeface="Source Sans Pro"/>
              </a:defRPr>
            </a:lvl2pPr>
            <a:lvl3pPr marL="1371600" marR="0" lvl="2" indent="-228600" algn="l" rtl="0">
              <a:lnSpc>
                <a:spcPct val="100000"/>
              </a:lnSpc>
              <a:spcBef>
                <a:spcPts val="0"/>
              </a:spcBef>
              <a:spcAft>
                <a:spcPts val="0"/>
              </a:spcAft>
              <a:buClr>
                <a:schemeClr val="lt1"/>
              </a:buClr>
              <a:buSzPts val="1200"/>
              <a:buFont typeface="Source Sans Pro"/>
              <a:buNone/>
              <a:defRPr sz="1200" b="0" i="0" u="none" strike="noStrike" cap="none">
                <a:solidFill>
                  <a:schemeClr val="lt1"/>
                </a:solidFill>
                <a:latin typeface="Source Sans Pro"/>
                <a:ea typeface="Source Sans Pro"/>
                <a:cs typeface="Source Sans Pro"/>
                <a:sym typeface="Source Sans Pro"/>
              </a:defRPr>
            </a:lvl3pPr>
            <a:lvl4pPr marL="1828800" marR="0" lvl="3" indent="-228600" algn="l" rtl="0">
              <a:lnSpc>
                <a:spcPct val="100000"/>
              </a:lnSpc>
              <a:spcBef>
                <a:spcPts val="0"/>
              </a:spcBef>
              <a:spcAft>
                <a:spcPts val="0"/>
              </a:spcAft>
              <a:buClr>
                <a:schemeClr val="lt1"/>
              </a:buClr>
              <a:buSzPts val="1200"/>
              <a:buFont typeface="Source Sans Pro"/>
              <a:buNone/>
              <a:defRPr sz="1200" b="0" i="0" u="none" strike="noStrike" cap="none">
                <a:solidFill>
                  <a:schemeClr val="lt1"/>
                </a:solidFill>
                <a:latin typeface="Source Sans Pro"/>
                <a:ea typeface="Source Sans Pro"/>
                <a:cs typeface="Source Sans Pro"/>
                <a:sym typeface="Source Sans Pro"/>
              </a:defRPr>
            </a:lvl4pPr>
            <a:lvl5pPr marL="2286000" marR="0" lvl="4" indent="-228600" algn="l" rtl="0">
              <a:lnSpc>
                <a:spcPct val="100000"/>
              </a:lnSpc>
              <a:spcBef>
                <a:spcPts val="0"/>
              </a:spcBef>
              <a:spcAft>
                <a:spcPts val="0"/>
              </a:spcAft>
              <a:buClr>
                <a:schemeClr val="lt1"/>
              </a:buClr>
              <a:buSzPts val="1200"/>
              <a:buFont typeface="Source Sans Pro"/>
              <a:buNone/>
              <a:defRPr sz="1200" b="0" i="0" u="none" strike="noStrike" cap="none">
                <a:solidFill>
                  <a:schemeClr val="lt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ig statement - light blue">
  <p:cSld name="Big statement - light blue">
    <p:spTree>
      <p:nvGrpSpPr>
        <p:cNvPr id="1" name="Shape 259"/>
        <p:cNvGrpSpPr/>
        <p:nvPr/>
      </p:nvGrpSpPr>
      <p:grpSpPr>
        <a:xfrm>
          <a:off x="0" y="0"/>
          <a:ext cx="0" cy="0"/>
          <a:chOff x="0" y="0"/>
          <a:chExt cx="0" cy="0"/>
        </a:xfrm>
      </p:grpSpPr>
      <p:sp>
        <p:nvSpPr>
          <p:cNvPr id="260" name="Google Shape;260;p51"/>
          <p:cNvSpPr/>
          <p:nvPr/>
        </p:nvSpPr>
        <p:spPr>
          <a:xfrm>
            <a:off x="0" y="0"/>
            <a:ext cx="9144000" cy="5143500"/>
          </a:xfrm>
          <a:prstGeom prst="rect">
            <a:avLst/>
          </a:prstGeom>
          <a:solidFill>
            <a:srgbClr val="C2E8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1" name="Google Shape;261;p51"/>
          <p:cNvSpPr txBox="1">
            <a:spLocks noGrp="1"/>
          </p:cNvSpPr>
          <p:nvPr>
            <p:ph type="body" idx="1"/>
          </p:nvPr>
        </p:nvSpPr>
        <p:spPr>
          <a:xfrm>
            <a:off x="781287" y="1538756"/>
            <a:ext cx="6869193" cy="1966443"/>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20000"/>
              </a:lnSpc>
              <a:spcBef>
                <a:spcPts val="1000"/>
              </a:spcBef>
              <a:spcAft>
                <a:spcPts val="0"/>
              </a:spcAft>
              <a:buClr>
                <a:schemeClr val="dk1"/>
              </a:buClr>
              <a:buSzPts val="3000"/>
              <a:buFont typeface="Arial"/>
              <a:buNone/>
              <a:defRPr sz="3000" b="0" i="0" u="none" strike="noStrike" cap="none">
                <a:solidFill>
                  <a:schemeClr val="accent6"/>
                </a:solidFill>
                <a:latin typeface="Merriweather"/>
                <a:ea typeface="Merriweather"/>
                <a:cs typeface="Merriweather"/>
                <a:sym typeface="Merriweather"/>
              </a:defRPr>
            </a:lvl1pPr>
            <a:lvl2pPr marL="914400" marR="0" lvl="1" indent="-381000" algn="l" rtl="0">
              <a:lnSpc>
                <a:spcPct val="110000"/>
              </a:lnSpc>
              <a:spcBef>
                <a:spcPts val="500"/>
              </a:spcBef>
              <a:spcAft>
                <a:spcPts val="0"/>
              </a:spcAft>
              <a:buClr>
                <a:schemeClr val="dk1"/>
              </a:buClr>
              <a:buSzPts val="2400"/>
              <a:buFont typeface="Courier New"/>
              <a:buChar char="o"/>
              <a:defRPr sz="2400" b="0" i="0" u="none" strike="noStrike" cap="none">
                <a:solidFill>
                  <a:schemeClr val="accent6"/>
                </a:solidFill>
                <a:latin typeface="Merriweather"/>
                <a:ea typeface="Merriweather"/>
                <a:cs typeface="Merriweather"/>
                <a:sym typeface="Merriweather"/>
              </a:defRPr>
            </a:lvl2pPr>
            <a:lvl3pPr marL="1371600" marR="0" lvl="2"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3pPr>
            <a:lvl4pPr marL="1828800" marR="0" lvl="3"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4pPr>
            <a:lvl5pPr marL="2286000" marR="0" lvl="4"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Lg Caption + Laptop UI">
  <p:cSld name="Lg Caption + Laptop UI">
    <p:spTree>
      <p:nvGrpSpPr>
        <p:cNvPr id="1" name="Shape 262"/>
        <p:cNvGrpSpPr/>
        <p:nvPr/>
      </p:nvGrpSpPr>
      <p:grpSpPr>
        <a:xfrm>
          <a:off x="0" y="0"/>
          <a:ext cx="0" cy="0"/>
          <a:chOff x="0" y="0"/>
          <a:chExt cx="0" cy="0"/>
        </a:xfrm>
      </p:grpSpPr>
      <p:pic>
        <p:nvPicPr>
          <p:cNvPr id="263" name="Google Shape;263;p53"/>
          <p:cNvPicPr preferRelativeResize="0"/>
          <p:nvPr/>
        </p:nvPicPr>
        <p:blipFill rotWithShape="1">
          <a:blip r:embed="rId2">
            <a:alphaModFix/>
          </a:blip>
          <a:srcRect/>
          <a:stretch/>
        </p:blipFill>
        <p:spPr>
          <a:xfrm>
            <a:off x="3262275" y="1174898"/>
            <a:ext cx="5742447" cy="3184448"/>
          </a:xfrm>
          <a:prstGeom prst="rect">
            <a:avLst/>
          </a:prstGeom>
          <a:noFill/>
          <a:ln>
            <a:noFill/>
          </a:ln>
        </p:spPr>
      </p:pic>
      <p:sp>
        <p:nvSpPr>
          <p:cNvPr id="264" name="Google Shape;264;p53"/>
          <p:cNvSpPr txBox="1">
            <a:spLocks noGrp="1"/>
          </p:cNvSpPr>
          <p:nvPr>
            <p:ph type="body" idx="1"/>
          </p:nvPr>
        </p:nvSpPr>
        <p:spPr>
          <a:xfrm>
            <a:off x="344869" y="1040416"/>
            <a:ext cx="2873266" cy="3105916"/>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10000"/>
              </a:lnSpc>
              <a:spcBef>
                <a:spcPts val="1000"/>
              </a:spcBef>
              <a:spcAft>
                <a:spcPts val="0"/>
              </a:spcAft>
              <a:buClr>
                <a:schemeClr val="dk1"/>
              </a:buClr>
              <a:buSzPts val="2100"/>
              <a:buFont typeface="Arial"/>
              <a:buNone/>
              <a:defRPr sz="2100" b="0" i="0" u="none" strike="noStrike" cap="none">
                <a:solidFill>
                  <a:schemeClr val="dk2"/>
                </a:solidFill>
                <a:latin typeface="Merriweather"/>
                <a:ea typeface="Merriweather"/>
                <a:cs typeface="Merriweather"/>
                <a:sym typeface="Merriweather"/>
              </a:defRPr>
            </a:lvl1pPr>
            <a:lvl2pPr marL="914400" marR="0" lvl="1" indent="-374650" algn="l" rtl="0">
              <a:lnSpc>
                <a:spcPct val="110000"/>
              </a:lnSpc>
              <a:spcBef>
                <a:spcPts val="500"/>
              </a:spcBef>
              <a:spcAft>
                <a:spcPts val="0"/>
              </a:spcAft>
              <a:buClr>
                <a:schemeClr val="dk1"/>
              </a:buClr>
              <a:buSzPts val="2300"/>
              <a:buFont typeface="Courier New"/>
              <a:buChar char="o"/>
              <a:defRPr sz="2300" b="0" i="0" u="none" strike="noStrike" cap="none">
                <a:solidFill>
                  <a:schemeClr val="accent6"/>
                </a:solidFill>
                <a:latin typeface="Merriweather"/>
                <a:ea typeface="Merriweather"/>
                <a:cs typeface="Merriweather"/>
                <a:sym typeface="Merriweather"/>
              </a:defRPr>
            </a:lvl2pPr>
            <a:lvl3pPr marL="1371600" marR="0" lvl="2" indent="-374650" algn="l" rtl="0">
              <a:lnSpc>
                <a:spcPct val="110000"/>
              </a:lnSpc>
              <a:spcBef>
                <a:spcPts val="500"/>
              </a:spcBef>
              <a:spcAft>
                <a:spcPts val="0"/>
              </a:spcAft>
              <a:buClr>
                <a:schemeClr val="dk1"/>
              </a:buClr>
              <a:buSzPts val="2300"/>
              <a:buFont typeface="Arial"/>
              <a:buChar char="•"/>
              <a:defRPr sz="2300" b="0" i="0" u="none" strike="noStrike" cap="none">
                <a:solidFill>
                  <a:schemeClr val="accent6"/>
                </a:solidFill>
                <a:latin typeface="Merriweather"/>
                <a:ea typeface="Merriweather"/>
                <a:cs typeface="Merriweather"/>
                <a:sym typeface="Merriweather"/>
              </a:defRPr>
            </a:lvl3pPr>
            <a:lvl4pPr marL="1828800" marR="0" lvl="3" indent="-374650" algn="l" rtl="0">
              <a:lnSpc>
                <a:spcPct val="110000"/>
              </a:lnSpc>
              <a:spcBef>
                <a:spcPts val="500"/>
              </a:spcBef>
              <a:spcAft>
                <a:spcPts val="0"/>
              </a:spcAft>
              <a:buClr>
                <a:schemeClr val="dk1"/>
              </a:buClr>
              <a:buSzPts val="2300"/>
              <a:buFont typeface="Arial"/>
              <a:buChar char="•"/>
              <a:defRPr sz="2300" b="0" i="0" u="none" strike="noStrike" cap="none">
                <a:solidFill>
                  <a:schemeClr val="accent6"/>
                </a:solidFill>
                <a:latin typeface="Merriweather"/>
                <a:ea typeface="Merriweather"/>
                <a:cs typeface="Merriweather"/>
                <a:sym typeface="Merriweather"/>
              </a:defRPr>
            </a:lvl4pPr>
            <a:lvl5pPr marL="2286000" marR="0" lvl="4" indent="-374650" algn="l" rtl="0">
              <a:lnSpc>
                <a:spcPct val="110000"/>
              </a:lnSpc>
              <a:spcBef>
                <a:spcPts val="500"/>
              </a:spcBef>
              <a:spcAft>
                <a:spcPts val="0"/>
              </a:spcAft>
              <a:buClr>
                <a:schemeClr val="dk1"/>
              </a:buClr>
              <a:buSzPts val="2300"/>
              <a:buFont typeface="Arial"/>
              <a:buChar char="•"/>
              <a:defRPr sz="23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5" name="Google Shape;265;p53"/>
          <p:cNvSpPr>
            <a:spLocks noGrp="1"/>
          </p:cNvSpPr>
          <p:nvPr>
            <p:ph type="pic" idx="2"/>
          </p:nvPr>
        </p:nvSpPr>
        <p:spPr>
          <a:xfrm>
            <a:off x="3931198" y="1361090"/>
            <a:ext cx="4398251" cy="2669627"/>
          </a:xfrm>
          <a:prstGeom prst="rect">
            <a:avLst/>
          </a:prstGeom>
          <a:noFill/>
          <a:ln>
            <a:noFill/>
          </a:ln>
        </p:spPr>
      </p:sp>
      <p:sp>
        <p:nvSpPr>
          <p:cNvPr id="266" name="Google Shape;266;p53"/>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Lg Caption + Mobile UI">
  <p:cSld name="Lg Caption + Mobile UI">
    <p:spTree>
      <p:nvGrpSpPr>
        <p:cNvPr id="1" name="Shape 267"/>
        <p:cNvGrpSpPr/>
        <p:nvPr/>
      </p:nvGrpSpPr>
      <p:grpSpPr>
        <a:xfrm>
          <a:off x="0" y="0"/>
          <a:ext cx="0" cy="0"/>
          <a:chOff x="0" y="0"/>
          <a:chExt cx="0" cy="0"/>
        </a:xfrm>
      </p:grpSpPr>
      <p:pic>
        <p:nvPicPr>
          <p:cNvPr id="268" name="Google Shape;268;p54"/>
          <p:cNvPicPr preferRelativeResize="0"/>
          <p:nvPr/>
        </p:nvPicPr>
        <p:blipFill rotWithShape="1">
          <a:blip r:embed="rId2">
            <a:alphaModFix/>
          </a:blip>
          <a:srcRect/>
          <a:stretch/>
        </p:blipFill>
        <p:spPr>
          <a:xfrm>
            <a:off x="5336940" y="278524"/>
            <a:ext cx="2877121" cy="4717831"/>
          </a:xfrm>
          <a:prstGeom prst="rect">
            <a:avLst/>
          </a:prstGeom>
          <a:noFill/>
          <a:ln>
            <a:noFill/>
          </a:ln>
        </p:spPr>
      </p:pic>
      <p:sp>
        <p:nvSpPr>
          <p:cNvPr id="269" name="Google Shape;269;p54"/>
          <p:cNvSpPr>
            <a:spLocks noGrp="1"/>
          </p:cNvSpPr>
          <p:nvPr>
            <p:ph type="pic" idx="2"/>
          </p:nvPr>
        </p:nvSpPr>
        <p:spPr>
          <a:xfrm flipH="1">
            <a:off x="6034534" y="1324303"/>
            <a:ext cx="1496125" cy="2622331"/>
          </a:xfrm>
          <a:prstGeom prst="rect">
            <a:avLst/>
          </a:prstGeom>
          <a:noFill/>
          <a:ln>
            <a:noFill/>
          </a:ln>
        </p:spPr>
      </p:sp>
      <p:sp>
        <p:nvSpPr>
          <p:cNvPr id="270" name="Google Shape;270;p54"/>
          <p:cNvSpPr txBox="1">
            <a:spLocks noGrp="1"/>
          </p:cNvSpPr>
          <p:nvPr>
            <p:ph type="body" idx="1"/>
          </p:nvPr>
        </p:nvSpPr>
        <p:spPr>
          <a:xfrm>
            <a:off x="647700" y="1040416"/>
            <a:ext cx="4586452" cy="3105916"/>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10000"/>
              </a:lnSpc>
              <a:spcBef>
                <a:spcPts val="1000"/>
              </a:spcBef>
              <a:spcAft>
                <a:spcPts val="0"/>
              </a:spcAft>
              <a:buClr>
                <a:schemeClr val="dk1"/>
              </a:buClr>
              <a:buSzPts val="2300"/>
              <a:buFont typeface="Arial"/>
              <a:buNone/>
              <a:defRPr sz="2300" b="0" i="0" u="none" strike="noStrike" cap="none">
                <a:solidFill>
                  <a:schemeClr val="dk2"/>
                </a:solidFill>
                <a:latin typeface="Merriweather"/>
                <a:ea typeface="Merriweather"/>
                <a:cs typeface="Merriweather"/>
                <a:sym typeface="Merriweather"/>
              </a:defRPr>
            </a:lvl1pPr>
            <a:lvl2pPr marL="914400" marR="0" lvl="1" indent="-374650" algn="l" rtl="0">
              <a:lnSpc>
                <a:spcPct val="110000"/>
              </a:lnSpc>
              <a:spcBef>
                <a:spcPts val="500"/>
              </a:spcBef>
              <a:spcAft>
                <a:spcPts val="0"/>
              </a:spcAft>
              <a:buClr>
                <a:schemeClr val="dk1"/>
              </a:buClr>
              <a:buSzPts val="2300"/>
              <a:buFont typeface="Courier New"/>
              <a:buChar char="o"/>
              <a:defRPr sz="2300" b="0" i="0" u="none" strike="noStrike" cap="none">
                <a:solidFill>
                  <a:schemeClr val="accent6"/>
                </a:solidFill>
                <a:latin typeface="Merriweather"/>
                <a:ea typeface="Merriweather"/>
                <a:cs typeface="Merriweather"/>
                <a:sym typeface="Merriweather"/>
              </a:defRPr>
            </a:lvl2pPr>
            <a:lvl3pPr marL="1371600" marR="0" lvl="2" indent="-374650" algn="l" rtl="0">
              <a:lnSpc>
                <a:spcPct val="110000"/>
              </a:lnSpc>
              <a:spcBef>
                <a:spcPts val="500"/>
              </a:spcBef>
              <a:spcAft>
                <a:spcPts val="0"/>
              </a:spcAft>
              <a:buClr>
                <a:schemeClr val="dk1"/>
              </a:buClr>
              <a:buSzPts val="2300"/>
              <a:buFont typeface="Arial"/>
              <a:buChar char="•"/>
              <a:defRPr sz="2300" b="0" i="0" u="none" strike="noStrike" cap="none">
                <a:solidFill>
                  <a:schemeClr val="accent6"/>
                </a:solidFill>
                <a:latin typeface="Merriweather"/>
                <a:ea typeface="Merriweather"/>
                <a:cs typeface="Merriweather"/>
                <a:sym typeface="Merriweather"/>
              </a:defRPr>
            </a:lvl3pPr>
            <a:lvl4pPr marL="1828800" marR="0" lvl="3" indent="-374650" algn="l" rtl="0">
              <a:lnSpc>
                <a:spcPct val="110000"/>
              </a:lnSpc>
              <a:spcBef>
                <a:spcPts val="500"/>
              </a:spcBef>
              <a:spcAft>
                <a:spcPts val="0"/>
              </a:spcAft>
              <a:buClr>
                <a:schemeClr val="dk1"/>
              </a:buClr>
              <a:buSzPts val="2300"/>
              <a:buFont typeface="Arial"/>
              <a:buChar char="•"/>
              <a:defRPr sz="2300" b="0" i="0" u="none" strike="noStrike" cap="none">
                <a:solidFill>
                  <a:schemeClr val="accent6"/>
                </a:solidFill>
                <a:latin typeface="Merriweather"/>
                <a:ea typeface="Merriweather"/>
                <a:cs typeface="Merriweather"/>
                <a:sym typeface="Merriweather"/>
              </a:defRPr>
            </a:lvl4pPr>
            <a:lvl5pPr marL="2286000" marR="0" lvl="4" indent="-374650" algn="l" rtl="0">
              <a:lnSpc>
                <a:spcPct val="110000"/>
              </a:lnSpc>
              <a:spcBef>
                <a:spcPts val="500"/>
              </a:spcBef>
              <a:spcAft>
                <a:spcPts val="0"/>
              </a:spcAft>
              <a:buClr>
                <a:schemeClr val="dk1"/>
              </a:buClr>
              <a:buSzPts val="2300"/>
              <a:buFont typeface="Arial"/>
              <a:buChar char="•"/>
              <a:defRPr sz="23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54"/>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Laptop UI">
  <p:cSld name="Laptop UI">
    <p:spTree>
      <p:nvGrpSpPr>
        <p:cNvPr id="1" name="Shape 272"/>
        <p:cNvGrpSpPr/>
        <p:nvPr/>
      </p:nvGrpSpPr>
      <p:grpSpPr>
        <a:xfrm>
          <a:off x="0" y="0"/>
          <a:ext cx="0" cy="0"/>
          <a:chOff x="0" y="0"/>
          <a:chExt cx="0" cy="0"/>
        </a:xfrm>
      </p:grpSpPr>
      <p:pic>
        <p:nvPicPr>
          <p:cNvPr id="273" name="Google Shape;273;p55"/>
          <p:cNvPicPr preferRelativeResize="0"/>
          <p:nvPr/>
        </p:nvPicPr>
        <p:blipFill rotWithShape="1">
          <a:blip r:embed="rId2">
            <a:alphaModFix/>
          </a:blip>
          <a:srcRect/>
          <a:stretch/>
        </p:blipFill>
        <p:spPr>
          <a:xfrm>
            <a:off x="1016192" y="966748"/>
            <a:ext cx="7111616" cy="3645892"/>
          </a:xfrm>
          <a:prstGeom prst="rect">
            <a:avLst/>
          </a:prstGeom>
          <a:noFill/>
          <a:ln>
            <a:noFill/>
          </a:ln>
        </p:spPr>
      </p:pic>
      <p:sp>
        <p:nvSpPr>
          <p:cNvPr id="274" name="Google Shape;274;p55"/>
          <p:cNvSpPr>
            <a:spLocks noGrp="1"/>
          </p:cNvSpPr>
          <p:nvPr>
            <p:ph type="pic" idx="2"/>
          </p:nvPr>
        </p:nvSpPr>
        <p:spPr>
          <a:xfrm>
            <a:off x="1815971" y="1166648"/>
            <a:ext cx="5440817" cy="3072911"/>
          </a:xfrm>
          <a:prstGeom prst="rect">
            <a:avLst/>
          </a:prstGeom>
          <a:noFill/>
          <a:ln>
            <a:noFill/>
          </a:ln>
        </p:spPr>
      </p:sp>
      <p:sp>
        <p:nvSpPr>
          <p:cNvPr id="275" name="Google Shape;275;p55"/>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Laptop UI (no title)">
  <p:cSld name="Laptop UI (no title)">
    <p:spTree>
      <p:nvGrpSpPr>
        <p:cNvPr id="1" name="Shape 276"/>
        <p:cNvGrpSpPr/>
        <p:nvPr/>
      </p:nvGrpSpPr>
      <p:grpSpPr>
        <a:xfrm>
          <a:off x="0" y="0"/>
          <a:ext cx="0" cy="0"/>
          <a:chOff x="0" y="0"/>
          <a:chExt cx="0" cy="0"/>
        </a:xfrm>
      </p:grpSpPr>
      <p:pic>
        <p:nvPicPr>
          <p:cNvPr id="277" name="Google Shape;277;p56"/>
          <p:cNvPicPr preferRelativeResize="0"/>
          <p:nvPr/>
        </p:nvPicPr>
        <p:blipFill rotWithShape="1">
          <a:blip r:embed="rId2">
            <a:alphaModFix/>
          </a:blip>
          <a:srcRect/>
          <a:stretch/>
        </p:blipFill>
        <p:spPr>
          <a:xfrm>
            <a:off x="500108" y="451944"/>
            <a:ext cx="8154598" cy="3962527"/>
          </a:xfrm>
          <a:prstGeom prst="rect">
            <a:avLst/>
          </a:prstGeom>
          <a:noFill/>
          <a:ln>
            <a:noFill/>
          </a:ln>
        </p:spPr>
      </p:pic>
      <p:sp>
        <p:nvSpPr>
          <p:cNvPr id="278" name="Google Shape;278;p56"/>
          <p:cNvSpPr>
            <a:spLocks noGrp="1"/>
          </p:cNvSpPr>
          <p:nvPr>
            <p:ph type="pic" idx="2"/>
          </p:nvPr>
        </p:nvSpPr>
        <p:spPr>
          <a:xfrm>
            <a:off x="1451042" y="710030"/>
            <a:ext cx="6241918" cy="3262300"/>
          </a:xfrm>
          <a:prstGeom prst="rect">
            <a:avLst/>
          </a:prstGeom>
          <a:noFill/>
          <a:ln>
            <a:noFill/>
          </a:ln>
        </p:spPr>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Laptop + Mobile UI">
  <p:cSld name="Laptop + Mobile UI">
    <p:spTree>
      <p:nvGrpSpPr>
        <p:cNvPr id="1" name="Shape 279"/>
        <p:cNvGrpSpPr/>
        <p:nvPr/>
      </p:nvGrpSpPr>
      <p:grpSpPr>
        <a:xfrm>
          <a:off x="0" y="0"/>
          <a:ext cx="0" cy="0"/>
          <a:chOff x="0" y="0"/>
          <a:chExt cx="0" cy="0"/>
        </a:xfrm>
      </p:grpSpPr>
      <p:pic>
        <p:nvPicPr>
          <p:cNvPr id="280" name="Google Shape;280;p57"/>
          <p:cNvPicPr preferRelativeResize="0"/>
          <p:nvPr/>
        </p:nvPicPr>
        <p:blipFill rotWithShape="1">
          <a:blip r:embed="rId2">
            <a:alphaModFix/>
          </a:blip>
          <a:srcRect/>
          <a:stretch/>
        </p:blipFill>
        <p:spPr>
          <a:xfrm>
            <a:off x="1850136" y="966748"/>
            <a:ext cx="6798563" cy="3485400"/>
          </a:xfrm>
          <a:prstGeom prst="rect">
            <a:avLst/>
          </a:prstGeom>
          <a:noFill/>
          <a:ln>
            <a:noFill/>
          </a:ln>
        </p:spPr>
      </p:pic>
      <p:sp>
        <p:nvSpPr>
          <p:cNvPr id="281" name="Google Shape;281;p57"/>
          <p:cNvSpPr>
            <a:spLocks noGrp="1"/>
          </p:cNvSpPr>
          <p:nvPr>
            <p:ph type="pic" idx="2"/>
          </p:nvPr>
        </p:nvSpPr>
        <p:spPr>
          <a:xfrm>
            <a:off x="2649915" y="1166649"/>
            <a:ext cx="5201313" cy="2937642"/>
          </a:xfrm>
          <a:prstGeom prst="rect">
            <a:avLst/>
          </a:prstGeom>
          <a:noFill/>
          <a:ln>
            <a:noFill/>
          </a:ln>
        </p:spPr>
      </p:sp>
      <p:pic>
        <p:nvPicPr>
          <p:cNvPr id="282" name="Google Shape;282;p57"/>
          <p:cNvPicPr preferRelativeResize="0"/>
          <p:nvPr/>
        </p:nvPicPr>
        <p:blipFill rotWithShape="1">
          <a:blip r:embed="rId3">
            <a:alphaModFix/>
          </a:blip>
          <a:srcRect/>
          <a:stretch/>
        </p:blipFill>
        <p:spPr>
          <a:xfrm>
            <a:off x="0" y="1182416"/>
            <a:ext cx="2460496" cy="4034658"/>
          </a:xfrm>
          <a:prstGeom prst="rect">
            <a:avLst/>
          </a:prstGeom>
          <a:noFill/>
          <a:ln>
            <a:noFill/>
          </a:ln>
        </p:spPr>
      </p:pic>
      <p:sp>
        <p:nvSpPr>
          <p:cNvPr id="283" name="Google Shape;283;p57"/>
          <p:cNvSpPr>
            <a:spLocks noGrp="1"/>
          </p:cNvSpPr>
          <p:nvPr>
            <p:ph type="pic" idx="3"/>
          </p:nvPr>
        </p:nvSpPr>
        <p:spPr>
          <a:xfrm flipH="1">
            <a:off x="597605" y="2071219"/>
            <a:ext cx="1279476" cy="2242600"/>
          </a:xfrm>
          <a:prstGeom prst="rect">
            <a:avLst/>
          </a:prstGeom>
          <a:noFill/>
          <a:ln>
            <a:noFill/>
          </a:ln>
        </p:spPr>
      </p:sp>
      <p:sp>
        <p:nvSpPr>
          <p:cNvPr id="284" name="Google Shape;284;p57"/>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Laptop + Mobile UI (no title)">
  <p:cSld name="Laptop + Mobile UI (no title)">
    <p:spTree>
      <p:nvGrpSpPr>
        <p:cNvPr id="1" name="Shape 285"/>
        <p:cNvGrpSpPr/>
        <p:nvPr/>
      </p:nvGrpSpPr>
      <p:grpSpPr>
        <a:xfrm>
          <a:off x="0" y="0"/>
          <a:ext cx="0" cy="0"/>
          <a:chOff x="0" y="0"/>
          <a:chExt cx="0" cy="0"/>
        </a:xfrm>
      </p:grpSpPr>
      <p:pic>
        <p:nvPicPr>
          <p:cNvPr id="286" name="Google Shape;286;p58"/>
          <p:cNvPicPr preferRelativeResize="0"/>
          <p:nvPr/>
        </p:nvPicPr>
        <p:blipFill rotWithShape="1">
          <a:blip r:embed="rId2">
            <a:alphaModFix/>
          </a:blip>
          <a:srcRect/>
          <a:stretch/>
        </p:blipFill>
        <p:spPr>
          <a:xfrm>
            <a:off x="1625597" y="505514"/>
            <a:ext cx="7175504" cy="3982405"/>
          </a:xfrm>
          <a:prstGeom prst="rect">
            <a:avLst/>
          </a:prstGeom>
          <a:noFill/>
          <a:ln>
            <a:noFill/>
          </a:ln>
        </p:spPr>
      </p:pic>
      <p:sp>
        <p:nvSpPr>
          <p:cNvPr id="287" name="Google Shape;287;p58"/>
          <p:cNvSpPr>
            <a:spLocks noGrp="1"/>
          </p:cNvSpPr>
          <p:nvPr>
            <p:ph type="pic" idx="2"/>
          </p:nvPr>
        </p:nvSpPr>
        <p:spPr>
          <a:xfrm>
            <a:off x="2464676" y="734746"/>
            <a:ext cx="5503394" cy="3332757"/>
          </a:xfrm>
          <a:prstGeom prst="rect">
            <a:avLst/>
          </a:prstGeom>
          <a:noFill/>
          <a:ln>
            <a:noFill/>
          </a:ln>
        </p:spPr>
      </p:sp>
      <p:pic>
        <p:nvPicPr>
          <p:cNvPr id="288" name="Google Shape;288;p58"/>
          <p:cNvPicPr preferRelativeResize="0"/>
          <p:nvPr/>
        </p:nvPicPr>
        <p:blipFill rotWithShape="1">
          <a:blip r:embed="rId3">
            <a:alphaModFix/>
          </a:blip>
          <a:srcRect/>
          <a:stretch/>
        </p:blipFill>
        <p:spPr>
          <a:xfrm>
            <a:off x="0" y="1198181"/>
            <a:ext cx="2460496" cy="4034658"/>
          </a:xfrm>
          <a:prstGeom prst="rect">
            <a:avLst/>
          </a:prstGeom>
          <a:noFill/>
          <a:ln>
            <a:noFill/>
          </a:ln>
        </p:spPr>
      </p:pic>
      <p:sp>
        <p:nvSpPr>
          <p:cNvPr id="289" name="Google Shape;289;p58"/>
          <p:cNvSpPr>
            <a:spLocks noGrp="1"/>
          </p:cNvSpPr>
          <p:nvPr>
            <p:ph type="pic" idx="3"/>
          </p:nvPr>
        </p:nvSpPr>
        <p:spPr>
          <a:xfrm flipH="1">
            <a:off x="597605" y="2086984"/>
            <a:ext cx="1279476" cy="2242600"/>
          </a:xfrm>
          <a:prstGeom prst="rect">
            <a:avLst/>
          </a:prstGeom>
          <a:noFill/>
          <a:ln>
            <a:noFill/>
          </a:ln>
        </p:spPr>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3 Mobile UI">
  <p:cSld name="3 Mobile UI">
    <p:spTree>
      <p:nvGrpSpPr>
        <p:cNvPr id="1" name="Shape 290"/>
        <p:cNvGrpSpPr/>
        <p:nvPr/>
      </p:nvGrpSpPr>
      <p:grpSpPr>
        <a:xfrm>
          <a:off x="0" y="0"/>
          <a:ext cx="0" cy="0"/>
          <a:chOff x="0" y="0"/>
          <a:chExt cx="0" cy="0"/>
        </a:xfrm>
      </p:grpSpPr>
      <p:pic>
        <p:nvPicPr>
          <p:cNvPr id="291" name="Google Shape;291;p59"/>
          <p:cNvPicPr preferRelativeResize="0"/>
          <p:nvPr/>
        </p:nvPicPr>
        <p:blipFill rotWithShape="1">
          <a:blip r:embed="rId2">
            <a:alphaModFix/>
          </a:blip>
          <a:srcRect/>
          <a:stretch/>
        </p:blipFill>
        <p:spPr>
          <a:xfrm>
            <a:off x="1171646" y="973293"/>
            <a:ext cx="1625938" cy="3475440"/>
          </a:xfrm>
          <a:prstGeom prst="rect">
            <a:avLst/>
          </a:prstGeom>
          <a:noFill/>
          <a:ln>
            <a:noFill/>
          </a:ln>
        </p:spPr>
      </p:pic>
      <p:sp>
        <p:nvSpPr>
          <p:cNvPr id="292" name="Google Shape;292;p59"/>
          <p:cNvSpPr>
            <a:spLocks noGrp="1"/>
          </p:cNvSpPr>
          <p:nvPr>
            <p:ph type="pic" idx="2"/>
          </p:nvPr>
        </p:nvSpPr>
        <p:spPr>
          <a:xfrm flipH="1">
            <a:off x="1291572" y="1479502"/>
            <a:ext cx="1402976" cy="2453826"/>
          </a:xfrm>
          <a:prstGeom prst="rect">
            <a:avLst/>
          </a:prstGeom>
          <a:noFill/>
          <a:ln>
            <a:noFill/>
          </a:ln>
        </p:spPr>
      </p:sp>
      <p:pic>
        <p:nvPicPr>
          <p:cNvPr id="293" name="Google Shape;293;p59"/>
          <p:cNvPicPr preferRelativeResize="0"/>
          <p:nvPr/>
        </p:nvPicPr>
        <p:blipFill rotWithShape="1">
          <a:blip r:embed="rId2">
            <a:alphaModFix/>
          </a:blip>
          <a:srcRect/>
          <a:stretch/>
        </p:blipFill>
        <p:spPr>
          <a:xfrm>
            <a:off x="3759030" y="973293"/>
            <a:ext cx="1625938" cy="3475440"/>
          </a:xfrm>
          <a:prstGeom prst="rect">
            <a:avLst/>
          </a:prstGeom>
          <a:noFill/>
          <a:ln>
            <a:noFill/>
          </a:ln>
        </p:spPr>
      </p:pic>
      <p:sp>
        <p:nvSpPr>
          <p:cNvPr id="294" name="Google Shape;294;p59"/>
          <p:cNvSpPr>
            <a:spLocks noGrp="1"/>
          </p:cNvSpPr>
          <p:nvPr>
            <p:ph type="pic" idx="3"/>
          </p:nvPr>
        </p:nvSpPr>
        <p:spPr>
          <a:xfrm flipH="1">
            <a:off x="3870512" y="1479502"/>
            <a:ext cx="1402976" cy="2453826"/>
          </a:xfrm>
          <a:prstGeom prst="rect">
            <a:avLst/>
          </a:prstGeom>
          <a:noFill/>
          <a:ln>
            <a:noFill/>
          </a:ln>
        </p:spPr>
      </p:sp>
      <p:pic>
        <p:nvPicPr>
          <p:cNvPr id="295" name="Google Shape;295;p59"/>
          <p:cNvPicPr preferRelativeResize="0"/>
          <p:nvPr/>
        </p:nvPicPr>
        <p:blipFill rotWithShape="1">
          <a:blip r:embed="rId2">
            <a:alphaModFix/>
          </a:blip>
          <a:srcRect/>
          <a:stretch/>
        </p:blipFill>
        <p:spPr>
          <a:xfrm>
            <a:off x="6346415" y="973293"/>
            <a:ext cx="1625938" cy="3475440"/>
          </a:xfrm>
          <a:prstGeom prst="rect">
            <a:avLst/>
          </a:prstGeom>
          <a:noFill/>
          <a:ln>
            <a:noFill/>
          </a:ln>
        </p:spPr>
      </p:pic>
      <p:sp>
        <p:nvSpPr>
          <p:cNvPr id="296" name="Google Shape;296;p59"/>
          <p:cNvSpPr>
            <a:spLocks noGrp="1"/>
          </p:cNvSpPr>
          <p:nvPr>
            <p:ph type="pic" idx="4"/>
          </p:nvPr>
        </p:nvSpPr>
        <p:spPr>
          <a:xfrm flipH="1">
            <a:off x="6465216" y="1479502"/>
            <a:ext cx="1402976" cy="2453826"/>
          </a:xfrm>
          <a:prstGeom prst="rect">
            <a:avLst/>
          </a:prstGeom>
          <a:noFill/>
          <a:ln>
            <a:noFill/>
          </a:ln>
        </p:spPr>
      </p:sp>
      <p:sp>
        <p:nvSpPr>
          <p:cNvPr id="297" name="Google Shape;297;p59"/>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3 Mobile UI w/ Captions">
  <p:cSld name="3 Mobile UI w/ Captions">
    <p:spTree>
      <p:nvGrpSpPr>
        <p:cNvPr id="1" name="Shape 298"/>
        <p:cNvGrpSpPr/>
        <p:nvPr/>
      </p:nvGrpSpPr>
      <p:grpSpPr>
        <a:xfrm>
          <a:off x="0" y="0"/>
          <a:ext cx="0" cy="0"/>
          <a:chOff x="0" y="0"/>
          <a:chExt cx="0" cy="0"/>
        </a:xfrm>
      </p:grpSpPr>
      <p:pic>
        <p:nvPicPr>
          <p:cNvPr id="299" name="Google Shape;299;p60"/>
          <p:cNvPicPr preferRelativeResize="0"/>
          <p:nvPr/>
        </p:nvPicPr>
        <p:blipFill rotWithShape="1">
          <a:blip r:embed="rId2">
            <a:alphaModFix/>
          </a:blip>
          <a:srcRect/>
          <a:stretch/>
        </p:blipFill>
        <p:spPr>
          <a:xfrm>
            <a:off x="1171646" y="899720"/>
            <a:ext cx="1543469" cy="3299163"/>
          </a:xfrm>
          <a:prstGeom prst="rect">
            <a:avLst/>
          </a:prstGeom>
          <a:noFill/>
          <a:ln>
            <a:noFill/>
          </a:ln>
        </p:spPr>
      </p:pic>
      <p:sp>
        <p:nvSpPr>
          <p:cNvPr id="300" name="Google Shape;300;p60"/>
          <p:cNvSpPr>
            <a:spLocks noGrp="1"/>
          </p:cNvSpPr>
          <p:nvPr>
            <p:ph type="pic" idx="2"/>
          </p:nvPr>
        </p:nvSpPr>
        <p:spPr>
          <a:xfrm flipH="1">
            <a:off x="1286317" y="1379653"/>
            <a:ext cx="1331816" cy="2329366"/>
          </a:xfrm>
          <a:prstGeom prst="rect">
            <a:avLst/>
          </a:prstGeom>
          <a:noFill/>
          <a:ln>
            <a:noFill/>
          </a:ln>
        </p:spPr>
      </p:sp>
      <p:sp>
        <p:nvSpPr>
          <p:cNvPr id="301" name="Google Shape;301;p60"/>
          <p:cNvSpPr txBox="1">
            <a:spLocks noGrp="1"/>
          </p:cNvSpPr>
          <p:nvPr>
            <p:ph type="body" idx="1"/>
          </p:nvPr>
        </p:nvSpPr>
        <p:spPr>
          <a:xfrm>
            <a:off x="1203763" y="4262272"/>
            <a:ext cx="1796940" cy="657555"/>
          </a:xfrm>
          <a:prstGeom prst="rect">
            <a:avLst/>
          </a:prstGeom>
          <a:noFill/>
          <a:ln>
            <a:noFill/>
          </a:ln>
        </p:spPr>
        <p:txBody>
          <a:bodyPr spcFirstLastPara="1" wrap="square" lIns="0" tIns="45700" rIns="0" bIns="45700" anchor="t" anchorCtr="0">
            <a:normAutofit/>
          </a:bodyPr>
          <a:lstStyle>
            <a:lvl1pPr marL="457200" marR="0" lvl="0" indent="-228600" algn="l" rtl="0">
              <a:lnSpc>
                <a:spcPct val="120000"/>
              </a:lnSpc>
              <a:spcBef>
                <a:spcPts val="1000"/>
              </a:spcBef>
              <a:spcAft>
                <a:spcPts val="0"/>
              </a:spcAft>
              <a:buClr>
                <a:schemeClr val="dk1"/>
              </a:buClr>
              <a:buSzPts val="1500"/>
              <a:buFont typeface="Arial"/>
              <a:buNone/>
              <a:defRPr sz="1500" b="1" i="0" u="none" strike="noStrike" cap="none">
                <a:solidFill>
                  <a:schemeClr val="accent6"/>
                </a:solidFill>
                <a:latin typeface="Source Sans Pro SemiBold"/>
                <a:ea typeface="Source Sans Pro SemiBold"/>
                <a:cs typeface="Source Sans Pro SemiBold"/>
                <a:sym typeface="Source Sans Pro SemiBold"/>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60"/>
          <p:cNvSpPr txBox="1">
            <a:spLocks noGrp="1"/>
          </p:cNvSpPr>
          <p:nvPr>
            <p:ph type="body" idx="3"/>
          </p:nvPr>
        </p:nvSpPr>
        <p:spPr>
          <a:xfrm>
            <a:off x="3810000" y="4262272"/>
            <a:ext cx="1796940" cy="657555"/>
          </a:xfrm>
          <a:prstGeom prst="rect">
            <a:avLst/>
          </a:prstGeom>
          <a:noFill/>
          <a:ln>
            <a:noFill/>
          </a:ln>
        </p:spPr>
        <p:txBody>
          <a:bodyPr spcFirstLastPara="1" wrap="square" lIns="0" tIns="45700" rIns="0" bIns="45700" anchor="t" anchorCtr="0">
            <a:normAutofit/>
          </a:bodyPr>
          <a:lstStyle>
            <a:lvl1pPr marL="457200" marR="0" lvl="0" indent="-228600" algn="l" rtl="0">
              <a:lnSpc>
                <a:spcPct val="120000"/>
              </a:lnSpc>
              <a:spcBef>
                <a:spcPts val="1000"/>
              </a:spcBef>
              <a:spcAft>
                <a:spcPts val="0"/>
              </a:spcAft>
              <a:buClr>
                <a:schemeClr val="dk1"/>
              </a:buClr>
              <a:buSzPts val="1500"/>
              <a:buFont typeface="Arial"/>
              <a:buNone/>
              <a:defRPr sz="1500" b="1" i="0" u="none" strike="noStrike" cap="none">
                <a:solidFill>
                  <a:schemeClr val="accent6"/>
                </a:solidFill>
                <a:latin typeface="Source Sans Pro SemiBold"/>
                <a:ea typeface="Source Sans Pro SemiBold"/>
                <a:cs typeface="Source Sans Pro SemiBold"/>
                <a:sym typeface="Source Sans Pro SemiBold"/>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60"/>
          <p:cNvSpPr txBox="1">
            <a:spLocks noGrp="1"/>
          </p:cNvSpPr>
          <p:nvPr>
            <p:ph type="body" idx="4"/>
          </p:nvPr>
        </p:nvSpPr>
        <p:spPr>
          <a:xfrm>
            <a:off x="6408684" y="4262272"/>
            <a:ext cx="1796940" cy="657555"/>
          </a:xfrm>
          <a:prstGeom prst="rect">
            <a:avLst/>
          </a:prstGeom>
          <a:noFill/>
          <a:ln>
            <a:noFill/>
          </a:ln>
        </p:spPr>
        <p:txBody>
          <a:bodyPr spcFirstLastPara="1" wrap="square" lIns="0" tIns="45700" rIns="0" bIns="45700" anchor="t" anchorCtr="0">
            <a:normAutofit/>
          </a:bodyPr>
          <a:lstStyle>
            <a:lvl1pPr marL="457200" marR="0" lvl="0" indent="-228600" algn="l" rtl="0">
              <a:lnSpc>
                <a:spcPct val="120000"/>
              </a:lnSpc>
              <a:spcBef>
                <a:spcPts val="1000"/>
              </a:spcBef>
              <a:spcAft>
                <a:spcPts val="0"/>
              </a:spcAft>
              <a:buClr>
                <a:schemeClr val="dk1"/>
              </a:buClr>
              <a:buSzPts val="1500"/>
              <a:buFont typeface="Arial"/>
              <a:buNone/>
              <a:defRPr sz="1500" b="1" i="0" u="none" strike="noStrike" cap="none">
                <a:solidFill>
                  <a:schemeClr val="accent6"/>
                </a:solidFill>
                <a:latin typeface="Source Sans Pro SemiBold"/>
                <a:ea typeface="Source Sans Pro SemiBold"/>
                <a:cs typeface="Source Sans Pro SemiBold"/>
                <a:sym typeface="Source Sans Pro SemiBold"/>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304" name="Google Shape;304;p60"/>
          <p:cNvPicPr preferRelativeResize="0"/>
          <p:nvPr/>
        </p:nvPicPr>
        <p:blipFill rotWithShape="1">
          <a:blip r:embed="rId2">
            <a:alphaModFix/>
          </a:blip>
          <a:srcRect/>
          <a:stretch/>
        </p:blipFill>
        <p:spPr>
          <a:xfrm>
            <a:off x="3800266" y="899720"/>
            <a:ext cx="1543469" cy="3299163"/>
          </a:xfrm>
          <a:prstGeom prst="rect">
            <a:avLst/>
          </a:prstGeom>
          <a:noFill/>
          <a:ln>
            <a:noFill/>
          </a:ln>
        </p:spPr>
      </p:pic>
      <p:sp>
        <p:nvSpPr>
          <p:cNvPr id="305" name="Google Shape;305;p60"/>
          <p:cNvSpPr>
            <a:spLocks noGrp="1"/>
          </p:cNvSpPr>
          <p:nvPr>
            <p:ph type="pic" idx="5"/>
          </p:nvPr>
        </p:nvSpPr>
        <p:spPr>
          <a:xfrm flipH="1">
            <a:off x="3911347" y="1379653"/>
            <a:ext cx="1331816" cy="2329366"/>
          </a:xfrm>
          <a:prstGeom prst="rect">
            <a:avLst/>
          </a:prstGeom>
          <a:noFill/>
          <a:ln>
            <a:noFill/>
          </a:ln>
        </p:spPr>
      </p:sp>
      <p:pic>
        <p:nvPicPr>
          <p:cNvPr id="306" name="Google Shape;306;p60"/>
          <p:cNvPicPr preferRelativeResize="0"/>
          <p:nvPr/>
        </p:nvPicPr>
        <p:blipFill rotWithShape="1">
          <a:blip r:embed="rId2">
            <a:alphaModFix/>
          </a:blip>
          <a:srcRect/>
          <a:stretch/>
        </p:blipFill>
        <p:spPr>
          <a:xfrm>
            <a:off x="6400800" y="899720"/>
            <a:ext cx="1543469" cy="3299163"/>
          </a:xfrm>
          <a:prstGeom prst="rect">
            <a:avLst/>
          </a:prstGeom>
          <a:noFill/>
          <a:ln>
            <a:noFill/>
          </a:ln>
        </p:spPr>
      </p:pic>
      <p:sp>
        <p:nvSpPr>
          <p:cNvPr id="307" name="Google Shape;307;p60"/>
          <p:cNvSpPr>
            <a:spLocks noGrp="1"/>
          </p:cNvSpPr>
          <p:nvPr>
            <p:ph type="pic" idx="6"/>
          </p:nvPr>
        </p:nvSpPr>
        <p:spPr>
          <a:xfrm flipH="1">
            <a:off x="6515471" y="1379653"/>
            <a:ext cx="1331816" cy="2329366"/>
          </a:xfrm>
          <a:prstGeom prst="rect">
            <a:avLst/>
          </a:prstGeom>
          <a:noFill/>
          <a:ln>
            <a:noFill/>
          </a:ln>
        </p:spPr>
      </p:sp>
      <p:sp>
        <p:nvSpPr>
          <p:cNvPr id="308" name="Google Shape;308;p60"/>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3 Mobile UI (no title)">
  <p:cSld name="3 Mobile UI (no title)">
    <p:spTree>
      <p:nvGrpSpPr>
        <p:cNvPr id="1" name="Shape 309"/>
        <p:cNvGrpSpPr/>
        <p:nvPr/>
      </p:nvGrpSpPr>
      <p:grpSpPr>
        <a:xfrm>
          <a:off x="0" y="0"/>
          <a:ext cx="0" cy="0"/>
          <a:chOff x="0" y="0"/>
          <a:chExt cx="0" cy="0"/>
        </a:xfrm>
      </p:grpSpPr>
      <p:pic>
        <p:nvPicPr>
          <p:cNvPr id="310" name="Google Shape;310;p61"/>
          <p:cNvPicPr preferRelativeResize="0"/>
          <p:nvPr/>
        </p:nvPicPr>
        <p:blipFill rotWithShape="1">
          <a:blip r:embed="rId2">
            <a:alphaModFix/>
          </a:blip>
          <a:srcRect/>
          <a:stretch/>
        </p:blipFill>
        <p:spPr>
          <a:xfrm>
            <a:off x="1016248" y="436179"/>
            <a:ext cx="1936734" cy="4139764"/>
          </a:xfrm>
          <a:prstGeom prst="rect">
            <a:avLst/>
          </a:prstGeom>
          <a:noFill/>
          <a:ln>
            <a:noFill/>
          </a:ln>
        </p:spPr>
      </p:pic>
      <p:sp>
        <p:nvSpPr>
          <p:cNvPr id="311" name="Google Shape;311;p61"/>
          <p:cNvSpPr>
            <a:spLocks noGrp="1"/>
          </p:cNvSpPr>
          <p:nvPr>
            <p:ph type="pic" idx="2"/>
          </p:nvPr>
        </p:nvSpPr>
        <p:spPr>
          <a:xfrm flipH="1">
            <a:off x="1157484" y="1040028"/>
            <a:ext cx="1671152" cy="2922870"/>
          </a:xfrm>
          <a:prstGeom prst="rect">
            <a:avLst/>
          </a:prstGeom>
          <a:noFill/>
          <a:ln>
            <a:noFill/>
          </a:ln>
        </p:spPr>
      </p:sp>
      <p:pic>
        <p:nvPicPr>
          <p:cNvPr id="312" name="Google Shape;312;p61"/>
          <p:cNvPicPr preferRelativeResize="0"/>
          <p:nvPr/>
        </p:nvPicPr>
        <p:blipFill rotWithShape="1">
          <a:blip r:embed="rId2">
            <a:alphaModFix/>
          </a:blip>
          <a:srcRect/>
          <a:stretch/>
        </p:blipFill>
        <p:spPr>
          <a:xfrm>
            <a:off x="3603633" y="436179"/>
            <a:ext cx="1936734" cy="4139764"/>
          </a:xfrm>
          <a:prstGeom prst="rect">
            <a:avLst/>
          </a:prstGeom>
          <a:noFill/>
          <a:ln>
            <a:noFill/>
          </a:ln>
        </p:spPr>
      </p:pic>
      <p:sp>
        <p:nvSpPr>
          <p:cNvPr id="313" name="Google Shape;313;p61"/>
          <p:cNvSpPr>
            <a:spLocks noGrp="1"/>
          </p:cNvSpPr>
          <p:nvPr>
            <p:ph type="pic" idx="3"/>
          </p:nvPr>
        </p:nvSpPr>
        <p:spPr>
          <a:xfrm flipH="1">
            <a:off x="3741679" y="1040028"/>
            <a:ext cx="1671152" cy="2922870"/>
          </a:xfrm>
          <a:prstGeom prst="rect">
            <a:avLst/>
          </a:prstGeom>
          <a:noFill/>
          <a:ln>
            <a:noFill/>
          </a:ln>
        </p:spPr>
      </p:sp>
      <p:pic>
        <p:nvPicPr>
          <p:cNvPr id="314" name="Google Shape;314;p61"/>
          <p:cNvPicPr preferRelativeResize="0"/>
          <p:nvPr/>
        </p:nvPicPr>
        <p:blipFill rotWithShape="1">
          <a:blip r:embed="rId2">
            <a:alphaModFix/>
          </a:blip>
          <a:srcRect/>
          <a:stretch/>
        </p:blipFill>
        <p:spPr>
          <a:xfrm>
            <a:off x="6191017" y="436179"/>
            <a:ext cx="1936734" cy="4139764"/>
          </a:xfrm>
          <a:prstGeom prst="rect">
            <a:avLst/>
          </a:prstGeom>
          <a:noFill/>
          <a:ln>
            <a:noFill/>
          </a:ln>
        </p:spPr>
      </p:pic>
      <p:sp>
        <p:nvSpPr>
          <p:cNvPr id="315" name="Google Shape;315;p61"/>
          <p:cNvSpPr>
            <a:spLocks noGrp="1"/>
          </p:cNvSpPr>
          <p:nvPr>
            <p:ph type="pic" idx="4"/>
          </p:nvPr>
        </p:nvSpPr>
        <p:spPr>
          <a:xfrm flipH="1">
            <a:off x="6331128" y="1040028"/>
            <a:ext cx="1671152" cy="2922870"/>
          </a:xfrm>
          <a:prstGeom prst="rect">
            <a:avLst/>
          </a:prstGeom>
          <a:noFill/>
          <a:ln>
            <a:noFill/>
          </a:ln>
        </p:spPr>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g Header and 1 Column Paragraph">
  <p:cSld name="Lg Header and 1 Column Paragraph">
    <p:spTree>
      <p:nvGrpSpPr>
        <p:cNvPr id="1" name="Shape 34"/>
        <p:cNvGrpSpPr/>
        <p:nvPr/>
      </p:nvGrpSpPr>
      <p:grpSpPr>
        <a:xfrm>
          <a:off x="0" y="0"/>
          <a:ext cx="0" cy="0"/>
          <a:chOff x="0" y="0"/>
          <a:chExt cx="0" cy="0"/>
        </a:xfrm>
      </p:grpSpPr>
      <p:sp>
        <p:nvSpPr>
          <p:cNvPr id="35" name="Google Shape;35;p13"/>
          <p:cNvSpPr txBox="1">
            <a:spLocks noGrp="1"/>
          </p:cNvSpPr>
          <p:nvPr>
            <p:ph type="body" idx="1"/>
          </p:nvPr>
        </p:nvSpPr>
        <p:spPr>
          <a:xfrm>
            <a:off x="499570" y="1896460"/>
            <a:ext cx="6035040" cy="2559926"/>
          </a:xfrm>
          <a:prstGeom prst="rect">
            <a:avLst/>
          </a:prstGeom>
          <a:noFill/>
          <a:ln>
            <a:noFill/>
          </a:ln>
        </p:spPr>
        <p:txBody>
          <a:bodyPr spcFirstLastPara="1" wrap="square" lIns="64000" tIns="45700" rIns="91425" bIns="45700" anchor="t" anchorCtr="0">
            <a:normAutofit/>
          </a:bodyPr>
          <a:lstStyle>
            <a:lvl1pPr marL="457200" marR="0" lvl="0" indent="-228600" algn="l" rtl="0">
              <a:lnSpc>
                <a:spcPct val="120000"/>
              </a:lnSpc>
              <a:spcBef>
                <a:spcPts val="1000"/>
              </a:spcBef>
              <a:spcAft>
                <a:spcPts val="0"/>
              </a:spcAft>
              <a:buClr>
                <a:schemeClr val="dk1"/>
              </a:buClr>
              <a:buSzPts val="1800"/>
              <a:buFont typeface="Arial"/>
              <a:buNone/>
              <a:defRPr sz="1800" b="0"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13"/>
          <p:cNvSpPr txBox="1">
            <a:spLocks noGrp="1"/>
          </p:cNvSpPr>
          <p:nvPr>
            <p:ph type="body" idx="2"/>
          </p:nvPr>
        </p:nvSpPr>
        <p:spPr>
          <a:xfrm>
            <a:off x="499570" y="1255713"/>
            <a:ext cx="8149130" cy="536301"/>
          </a:xfrm>
          <a:prstGeom prst="rect">
            <a:avLst/>
          </a:prstGeom>
          <a:noFill/>
          <a:ln>
            <a:noFill/>
          </a:ln>
        </p:spPr>
        <p:txBody>
          <a:bodyPr spcFirstLastPara="1" wrap="square" lIns="64000" tIns="45700" rIns="91425" bIns="45700" anchor="b" anchorCtr="0">
            <a:normAutofit/>
          </a:bodyPr>
          <a:lstStyle>
            <a:lvl1pPr marL="457200" marR="0" lvl="0" indent="-228600" algn="l" rtl="0">
              <a:lnSpc>
                <a:spcPct val="90000"/>
              </a:lnSpc>
              <a:spcBef>
                <a:spcPts val="1000"/>
              </a:spcBef>
              <a:spcAft>
                <a:spcPts val="0"/>
              </a:spcAft>
              <a:buClr>
                <a:schemeClr val="dk1"/>
              </a:buClr>
              <a:buSzPts val="3000"/>
              <a:buFont typeface="Arial"/>
              <a:buNone/>
              <a:defRPr sz="3000" b="1"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 name="Google Shape;37;p13"/>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End slide - thank you">
  <p:cSld name="End slide - thank you">
    <p:spTree>
      <p:nvGrpSpPr>
        <p:cNvPr id="1" name="Shape 316"/>
        <p:cNvGrpSpPr/>
        <p:nvPr/>
      </p:nvGrpSpPr>
      <p:grpSpPr>
        <a:xfrm>
          <a:off x="0" y="0"/>
          <a:ext cx="0" cy="0"/>
          <a:chOff x="0" y="0"/>
          <a:chExt cx="0" cy="0"/>
        </a:xfrm>
      </p:grpSpPr>
      <p:sp>
        <p:nvSpPr>
          <p:cNvPr id="317" name="Google Shape;317;p62"/>
          <p:cNvSpPr txBox="1"/>
          <p:nvPr/>
        </p:nvSpPr>
        <p:spPr>
          <a:xfrm>
            <a:off x="546538" y="3487103"/>
            <a:ext cx="8050800" cy="993900"/>
          </a:xfrm>
          <a:prstGeom prst="rect">
            <a:avLst/>
          </a:prstGeom>
          <a:noFill/>
          <a:ln>
            <a:noFill/>
          </a:ln>
        </p:spPr>
        <p:txBody>
          <a:bodyPr spcFirstLastPara="1" wrap="square" lIns="91425" tIns="45700" rIns="91425" bIns="45700" anchor="t" anchorCtr="0">
            <a:noAutofit/>
          </a:bodyPr>
          <a:lstStyle/>
          <a:p>
            <a:pPr marL="0" marR="0" lvl="0" indent="0" algn="ctr" rtl="0">
              <a:lnSpc>
                <a:spcPct val="110000"/>
              </a:lnSpc>
              <a:spcBef>
                <a:spcPts val="0"/>
              </a:spcBef>
              <a:spcAft>
                <a:spcPts val="0"/>
              </a:spcAft>
              <a:buClr>
                <a:schemeClr val="lt1"/>
              </a:buClr>
              <a:buSzPts val="4400"/>
              <a:buFont typeface="Merriweather"/>
              <a:buNone/>
            </a:pPr>
            <a:r>
              <a:rPr lang="en-US" sz="4400" b="1" i="0" u="none" strike="noStrike" cap="none">
                <a:solidFill>
                  <a:schemeClr val="lt1"/>
                </a:solidFill>
                <a:latin typeface="Merriweather"/>
                <a:ea typeface="Merriweather"/>
                <a:cs typeface="Merriweather"/>
                <a:sym typeface="Merriweather"/>
              </a:rPr>
              <a:t>Thank you</a:t>
            </a:r>
            <a:endParaRPr sz="1400" b="0" i="0" u="none" strike="noStrike" cap="none">
              <a:solidFill>
                <a:srgbClr val="000000"/>
              </a:solidFill>
              <a:latin typeface="Arial"/>
              <a:ea typeface="Arial"/>
              <a:cs typeface="Arial"/>
              <a:sym typeface="Arial"/>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statement - navy">
  <p:cSld name="Big statement - navy">
    <p:spTree>
      <p:nvGrpSpPr>
        <p:cNvPr id="1" name="Shape 38"/>
        <p:cNvGrpSpPr/>
        <p:nvPr/>
      </p:nvGrpSpPr>
      <p:grpSpPr>
        <a:xfrm>
          <a:off x="0" y="0"/>
          <a:ext cx="0" cy="0"/>
          <a:chOff x="0" y="0"/>
          <a:chExt cx="0" cy="0"/>
        </a:xfrm>
      </p:grpSpPr>
      <p:sp>
        <p:nvSpPr>
          <p:cNvPr id="39" name="Google Shape;39;p52"/>
          <p:cNvSpPr/>
          <p:nvPr/>
        </p:nvSpPr>
        <p:spPr>
          <a:xfrm>
            <a:off x="0" y="0"/>
            <a:ext cx="9144000" cy="51435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0" name="Google Shape;40;p52"/>
          <p:cNvSpPr txBox="1">
            <a:spLocks noGrp="1"/>
          </p:cNvSpPr>
          <p:nvPr>
            <p:ph type="body" idx="1"/>
          </p:nvPr>
        </p:nvSpPr>
        <p:spPr>
          <a:xfrm>
            <a:off x="781287" y="1538756"/>
            <a:ext cx="6828553" cy="1966443"/>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20000"/>
              </a:lnSpc>
              <a:spcBef>
                <a:spcPts val="1000"/>
              </a:spcBef>
              <a:spcAft>
                <a:spcPts val="0"/>
              </a:spcAft>
              <a:buClr>
                <a:schemeClr val="dk1"/>
              </a:buClr>
              <a:buSzPts val="3000"/>
              <a:buFont typeface="Arial"/>
              <a:buNone/>
              <a:defRPr sz="3000" b="0" i="0" u="none" strike="noStrike" cap="none">
                <a:solidFill>
                  <a:schemeClr val="lt1"/>
                </a:solidFill>
                <a:latin typeface="Merriweather"/>
                <a:ea typeface="Merriweather"/>
                <a:cs typeface="Merriweather"/>
                <a:sym typeface="Merriweather"/>
              </a:defRPr>
            </a:lvl1pPr>
            <a:lvl2pPr marL="914400" marR="0" lvl="1" indent="-381000" algn="l" rtl="0">
              <a:lnSpc>
                <a:spcPct val="110000"/>
              </a:lnSpc>
              <a:spcBef>
                <a:spcPts val="500"/>
              </a:spcBef>
              <a:spcAft>
                <a:spcPts val="0"/>
              </a:spcAft>
              <a:buClr>
                <a:schemeClr val="dk1"/>
              </a:buClr>
              <a:buSzPts val="2400"/>
              <a:buFont typeface="Courier New"/>
              <a:buChar char="o"/>
              <a:defRPr sz="2400" b="0" i="0" u="none" strike="noStrike" cap="none">
                <a:solidFill>
                  <a:schemeClr val="accent6"/>
                </a:solidFill>
                <a:latin typeface="Merriweather"/>
                <a:ea typeface="Merriweather"/>
                <a:cs typeface="Merriweather"/>
                <a:sym typeface="Merriweather"/>
              </a:defRPr>
            </a:lvl2pPr>
            <a:lvl3pPr marL="1371600" marR="0" lvl="2"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3pPr>
            <a:lvl4pPr marL="1828800" marR="0" lvl="3"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4pPr>
            <a:lvl5pPr marL="2286000" marR="0" lvl="4" indent="-381000" algn="l" rtl="0">
              <a:lnSpc>
                <a:spcPct val="110000"/>
              </a:lnSpc>
              <a:spcBef>
                <a:spcPts val="500"/>
              </a:spcBef>
              <a:spcAft>
                <a:spcPts val="0"/>
              </a:spcAft>
              <a:buClr>
                <a:schemeClr val="dk1"/>
              </a:buClr>
              <a:buSzPts val="2400"/>
              <a:buFont typeface="Arial"/>
              <a:buChar char="•"/>
              <a:defRPr sz="24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with Title">
  <p:cSld name="Blank with Title">
    <p:spTree>
      <p:nvGrpSpPr>
        <p:cNvPr id="1" name="Shape 41"/>
        <p:cNvGrpSpPr/>
        <p:nvPr/>
      </p:nvGrpSpPr>
      <p:grpSpPr>
        <a:xfrm>
          <a:off x="0" y="0"/>
          <a:ext cx="0" cy="0"/>
          <a:chOff x="0" y="0"/>
          <a:chExt cx="0" cy="0"/>
        </a:xfrm>
      </p:grpSpPr>
      <p:sp>
        <p:nvSpPr>
          <p:cNvPr id="42" name="Google Shape;42;p18"/>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 Photo with title">
  <p:cSld name="1 Photo with title">
    <p:spTree>
      <p:nvGrpSpPr>
        <p:cNvPr id="1" name="Shape 43"/>
        <p:cNvGrpSpPr/>
        <p:nvPr/>
      </p:nvGrpSpPr>
      <p:grpSpPr>
        <a:xfrm>
          <a:off x="0" y="0"/>
          <a:ext cx="0" cy="0"/>
          <a:chOff x="0" y="0"/>
          <a:chExt cx="0" cy="0"/>
        </a:xfrm>
      </p:grpSpPr>
      <p:sp>
        <p:nvSpPr>
          <p:cNvPr id="44" name="Google Shape;44;p19"/>
          <p:cNvSpPr>
            <a:spLocks noGrp="1"/>
          </p:cNvSpPr>
          <p:nvPr>
            <p:ph type="pic" idx="2"/>
          </p:nvPr>
        </p:nvSpPr>
        <p:spPr>
          <a:xfrm>
            <a:off x="342900" y="940676"/>
            <a:ext cx="8458200" cy="3650374"/>
          </a:xfrm>
          <a:prstGeom prst="rect">
            <a:avLst/>
          </a:prstGeom>
          <a:noFill/>
          <a:ln w="9525" cap="flat" cmpd="sng">
            <a:solidFill>
              <a:srgbClr val="BFBFBF"/>
            </a:solidFill>
            <a:prstDash val="solid"/>
            <a:round/>
            <a:headEnd type="none" w="sm" len="sm"/>
            <a:tailEnd type="none" w="sm" len="sm"/>
          </a:ln>
        </p:spPr>
      </p:sp>
      <p:sp>
        <p:nvSpPr>
          <p:cNvPr id="45" name="Google Shape;45;p19"/>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xt left, photo right">
  <p:cSld name="Text left, photo right">
    <p:spTree>
      <p:nvGrpSpPr>
        <p:cNvPr id="1" name="Shape 46"/>
        <p:cNvGrpSpPr/>
        <p:nvPr/>
      </p:nvGrpSpPr>
      <p:grpSpPr>
        <a:xfrm>
          <a:off x="0" y="0"/>
          <a:ext cx="0" cy="0"/>
          <a:chOff x="0" y="0"/>
          <a:chExt cx="0" cy="0"/>
        </a:xfrm>
      </p:grpSpPr>
      <p:sp>
        <p:nvSpPr>
          <p:cNvPr id="47" name="Google Shape;47;p20"/>
          <p:cNvSpPr txBox="1">
            <a:spLocks noGrp="1"/>
          </p:cNvSpPr>
          <p:nvPr>
            <p:ph type="body" idx="1"/>
          </p:nvPr>
        </p:nvSpPr>
        <p:spPr>
          <a:xfrm>
            <a:off x="495300" y="1040416"/>
            <a:ext cx="2873266" cy="3105916"/>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10000"/>
              </a:lnSpc>
              <a:spcBef>
                <a:spcPts val="1000"/>
              </a:spcBef>
              <a:spcAft>
                <a:spcPts val="0"/>
              </a:spcAft>
              <a:buClr>
                <a:schemeClr val="dk1"/>
              </a:buClr>
              <a:buSzPts val="2100"/>
              <a:buFont typeface="Arial"/>
              <a:buNone/>
              <a:defRPr sz="2100" b="0" i="0" u="none" strike="noStrike" cap="none">
                <a:solidFill>
                  <a:schemeClr val="dk2"/>
                </a:solidFill>
                <a:latin typeface="Merriweather"/>
                <a:ea typeface="Merriweather"/>
                <a:cs typeface="Merriweather"/>
                <a:sym typeface="Merriweather"/>
              </a:defRPr>
            </a:lvl1pPr>
            <a:lvl2pPr marL="914400" marR="0" lvl="1" indent="-374650" algn="l" rtl="0">
              <a:lnSpc>
                <a:spcPct val="110000"/>
              </a:lnSpc>
              <a:spcBef>
                <a:spcPts val="500"/>
              </a:spcBef>
              <a:spcAft>
                <a:spcPts val="0"/>
              </a:spcAft>
              <a:buClr>
                <a:schemeClr val="dk1"/>
              </a:buClr>
              <a:buSzPts val="2300"/>
              <a:buFont typeface="Courier New"/>
              <a:buChar char="o"/>
              <a:defRPr sz="2300" b="0" i="0" u="none" strike="noStrike" cap="none">
                <a:solidFill>
                  <a:schemeClr val="accent6"/>
                </a:solidFill>
                <a:latin typeface="Merriweather"/>
                <a:ea typeface="Merriweather"/>
                <a:cs typeface="Merriweather"/>
                <a:sym typeface="Merriweather"/>
              </a:defRPr>
            </a:lvl2pPr>
            <a:lvl3pPr marL="1371600" marR="0" lvl="2" indent="-374650" algn="l" rtl="0">
              <a:lnSpc>
                <a:spcPct val="110000"/>
              </a:lnSpc>
              <a:spcBef>
                <a:spcPts val="500"/>
              </a:spcBef>
              <a:spcAft>
                <a:spcPts val="0"/>
              </a:spcAft>
              <a:buClr>
                <a:schemeClr val="dk1"/>
              </a:buClr>
              <a:buSzPts val="2300"/>
              <a:buFont typeface="Arial"/>
              <a:buChar char="•"/>
              <a:defRPr sz="2300" b="0" i="0" u="none" strike="noStrike" cap="none">
                <a:solidFill>
                  <a:schemeClr val="accent6"/>
                </a:solidFill>
                <a:latin typeface="Merriweather"/>
                <a:ea typeface="Merriweather"/>
                <a:cs typeface="Merriweather"/>
                <a:sym typeface="Merriweather"/>
              </a:defRPr>
            </a:lvl3pPr>
            <a:lvl4pPr marL="1828800" marR="0" lvl="3" indent="-374650" algn="l" rtl="0">
              <a:lnSpc>
                <a:spcPct val="110000"/>
              </a:lnSpc>
              <a:spcBef>
                <a:spcPts val="500"/>
              </a:spcBef>
              <a:spcAft>
                <a:spcPts val="0"/>
              </a:spcAft>
              <a:buClr>
                <a:schemeClr val="dk1"/>
              </a:buClr>
              <a:buSzPts val="2300"/>
              <a:buFont typeface="Arial"/>
              <a:buChar char="•"/>
              <a:defRPr sz="2300" b="0" i="0" u="none" strike="noStrike" cap="none">
                <a:solidFill>
                  <a:schemeClr val="accent6"/>
                </a:solidFill>
                <a:latin typeface="Merriweather"/>
                <a:ea typeface="Merriweather"/>
                <a:cs typeface="Merriweather"/>
                <a:sym typeface="Merriweather"/>
              </a:defRPr>
            </a:lvl4pPr>
            <a:lvl5pPr marL="2286000" marR="0" lvl="4" indent="-374650" algn="l" rtl="0">
              <a:lnSpc>
                <a:spcPct val="110000"/>
              </a:lnSpc>
              <a:spcBef>
                <a:spcPts val="500"/>
              </a:spcBef>
              <a:spcAft>
                <a:spcPts val="0"/>
              </a:spcAft>
              <a:buClr>
                <a:schemeClr val="dk1"/>
              </a:buClr>
              <a:buSzPts val="2300"/>
              <a:buFont typeface="Arial"/>
              <a:buChar char="•"/>
              <a:defRPr sz="2300" b="0" i="0" u="none" strike="noStrike" cap="none">
                <a:solidFill>
                  <a:schemeClr val="accent6"/>
                </a:solidFill>
                <a:latin typeface="Merriweather"/>
                <a:ea typeface="Merriweather"/>
                <a:cs typeface="Merriweather"/>
                <a:sym typeface="Merriweather"/>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8" name="Google Shape;48;p20"/>
          <p:cNvSpPr>
            <a:spLocks noGrp="1"/>
          </p:cNvSpPr>
          <p:nvPr>
            <p:ph type="pic" idx="2"/>
          </p:nvPr>
        </p:nvSpPr>
        <p:spPr>
          <a:xfrm>
            <a:off x="3931198" y="1040416"/>
            <a:ext cx="4869902" cy="3105916"/>
          </a:xfrm>
          <a:prstGeom prst="rect">
            <a:avLst/>
          </a:prstGeom>
          <a:noFill/>
          <a:ln>
            <a:noFill/>
          </a:ln>
        </p:spPr>
      </p:sp>
      <p:sp>
        <p:nvSpPr>
          <p:cNvPr id="49" name="Google Shape;49;p20"/>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7.xml"/><Relationship Id="rId18" Type="http://schemas.openxmlformats.org/officeDocument/2006/relationships/slideLayout" Target="../slideLayouts/slideLayout22.xml"/><Relationship Id="rId26" Type="http://schemas.openxmlformats.org/officeDocument/2006/relationships/slideLayout" Target="../slideLayouts/slideLayout30.xml"/><Relationship Id="rId39" Type="http://schemas.openxmlformats.org/officeDocument/2006/relationships/slideLayout" Target="../slideLayouts/slideLayout43.xml"/><Relationship Id="rId21" Type="http://schemas.openxmlformats.org/officeDocument/2006/relationships/slideLayout" Target="../slideLayouts/slideLayout25.xml"/><Relationship Id="rId34" Type="http://schemas.openxmlformats.org/officeDocument/2006/relationships/slideLayout" Target="../slideLayouts/slideLayout38.xml"/><Relationship Id="rId42" Type="http://schemas.openxmlformats.org/officeDocument/2006/relationships/slideLayout" Target="../slideLayouts/slideLayout46.xml"/><Relationship Id="rId47" Type="http://schemas.openxmlformats.org/officeDocument/2006/relationships/theme" Target="../theme/theme2.xml"/><Relationship Id="rId7" Type="http://schemas.openxmlformats.org/officeDocument/2006/relationships/slideLayout" Target="../slideLayouts/slideLayout1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9" Type="http://schemas.openxmlformats.org/officeDocument/2006/relationships/slideLayout" Target="../slideLayouts/slideLayout33.xml"/><Relationship Id="rId11" Type="http://schemas.openxmlformats.org/officeDocument/2006/relationships/slideLayout" Target="../slideLayouts/slideLayout15.xml"/><Relationship Id="rId24" Type="http://schemas.openxmlformats.org/officeDocument/2006/relationships/slideLayout" Target="../slideLayouts/slideLayout28.xml"/><Relationship Id="rId32" Type="http://schemas.openxmlformats.org/officeDocument/2006/relationships/slideLayout" Target="../slideLayouts/slideLayout36.xml"/><Relationship Id="rId37" Type="http://schemas.openxmlformats.org/officeDocument/2006/relationships/slideLayout" Target="../slideLayouts/slideLayout41.xml"/><Relationship Id="rId40" Type="http://schemas.openxmlformats.org/officeDocument/2006/relationships/slideLayout" Target="../slideLayouts/slideLayout44.xml"/><Relationship Id="rId45" Type="http://schemas.openxmlformats.org/officeDocument/2006/relationships/slideLayout" Target="../slideLayouts/slideLayout49.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slideLayout" Target="../slideLayouts/slideLayout27.xml"/><Relationship Id="rId28" Type="http://schemas.openxmlformats.org/officeDocument/2006/relationships/slideLayout" Target="../slideLayouts/slideLayout32.xml"/><Relationship Id="rId36" Type="http://schemas.openxmlformats.org/officeDocument/2006/relationships/slideLayout" Target="../slideLayouts/slideLayout40.xml"/><Relationship Id="rId49" Type="http://schemas.openxmlformats.org/officeDocument/2006/relationships/image" Target="../media/image2.png"/><Relationship Id="rId10" Type="http://schemas.openxmlformats.org/officeDocument/2006/relationships/slideLayout" Target="../slideLayouts/slideLayout14.xml"/><Relationship Id="rId19" Type="http://schemas.openxmlformats.org/officeDocument/2006/relationships/slideLayout" Target="../slideLayouts/slideLayout23.xml"/><Relationship Id="rId31" Type="http://schemas.openxmlformats.org/officeDocument/2006/relationships/slideLayout" Target="../slideLayouts/slideLayout35.xml"/><Relationship Id="rId44" Type="http://schemas.openxmlformats.org/officeDocument/2006/relationships/slideLayout" Target="../slideLayouts/slideLayout48.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slideLayout" Target="../slideLayouts/slideLayout26.xml"/><Relationship Id="rId27" Type="http://schemas.openxmlformats.org/officeDocument/2006/relationships/slideLayout" Target="../slideLayouts/slideLayout31.xml"/><Relationship Id="rId30" Type="http://schemas.openxmlformats.org/officeDocument/2006/relationships/slideLayout" Target="../slideLayouts/slideLayout34.xml"/><Relationship Id="rId35" Type="http://schemas.openxmlformats.org/officeDocument/2006/relationships/slideLayout" Target="../slideLayouts/slideLayout39.xml"/><Relationship Id="rId43" Type="http://schemas.openxmlformats.org/officeDocument/2006/relationships/slideLayout" Target="../slideLayouts/slideLayout47.xml"/><Relationship Id="rId48" Type="http://schemas.openxmlformats.org/officeDocument/2006/relationships/image" Target="../media/image4.png"/><Relationship Id="rId8" Type="http://schemas.openxmlformats.org/officeDocument/2006/relationships/slideLayout" Target="../slideLayouts/slideLayout12.xml"/><Relationship Id="rId3" Type="http://schemas.openxmlformats.org/officeDocument/2006/relationships/slideLayout" Target="../slideLayouts/slideLayout7.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5" Type="http://schemas.openxmlformats.org/officeDocument/2006/relationships/slideLayout" Target="../slideLayouts/slideLayout29.xml"/><Relationship Id="rId33" Type="http://schemas.openxmlformats.org/officeDocument/2006/relationships/slideLayout" Target="../slideLayouts/slideLayout37.xml"/><Relationship Id="rId38" Type="http://schemas.openxmlformats.org/officeDocument/2006/relationships/slideLayout" Target="../slideLayouts/slideLayout42.xml"/><Relationship Id="rId46" Type="http://schemas.openxmlformats.org/officeDocument/2006/relationships/slideLayout" Target="../slideLayouts/slideLayout50.xml"/><Relationship Id="rId20" Type="http://schemas.openxmlformats.org/officeDocument/2006/relationships/slideLayout" Target="../slideLayouts/slideLayout24.xml"/><Relationship Id="rId41" Type="http://schemas.openxmlformats.org/officeDocument/2006/relationships/slideLayout" Target="../slideLayouts/slideLayout45.xml"/><Relationship Id="rId1" Type="http://schemas.openxmlformats.org/officeDocument/2006/relationships/slideLayout" Target="../slideLayouts/slideLayout5.xml"/><Relationship Id="rId6"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1119352" y="2720253"/>
            <a:ext cx="6905296" cy="993775"/>
          </a:xfrm>
          <a:prstGeom prst="rect">
            <a:avLst/>
          </a:prstGeom>
          <a:noFill/>
          <a:ln>
            <a:noFill/>
          </a:ln>
        </p:spPr>
        <p:txBody>
          <a:bodyPr spcFirstLastPara="1" wrap="square" lIns="91425" tIns="45700" rIns="91425" bIns="45700" anchor="b" anchorCtr="0">
            <a:normAutofit/>
          </a:bodyPr>
          <a:lstStyle>
            <a:lvl1pPr marR="0" lvl="0" algn="ctr" rtl="0">
              <a:lnSpc>
                <a:spcPct val="100000"/>
              </a:lnSpc>
              <a:spcBef>
                <a:spcPts val="0"/>
              </a:spcBef>
              <a:spcAft>
                <a:spcPts val="0"/>
              </a:spcAft>
              <a:buClr>
                <a:schemeClr val="lt1"/>
              </a:buClr>
              <a:buSzPts val="3600"/>
              <a:buFont typeface="Merriweather"/>
              <a:buNone/>
              <a:defRPr sz="3600" b="1" i="0" u="none" strike="noStrike" cap="none">
                <a:solidFill>
                  <a:schemeClr val="lt1"/>
                </a:solidFill>
                <a:latin typeface="Merriweather"/>
                <a:ea typeface="Merriweather"/>
                <a:cs typeface="Merriweather"/>
                <a:sym typeface="Merriweath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344869" y="316680"/>
            <a:ext cx="8456231" cy="424299"/>
          </a:xfrm>
          <a:prstGeom prst="rect">
            <a:avLst/>
          </a:prstGeom>
          <a:noFill/>
          <a:ln>
            <a:noFill/>
          </a:ln>
        </p:spPr>
        <p:txBody>
          <a:bodyPr spcFirstLastPara="1" wrap="square" lIns="0" tIns="45700" rIns="91425" bIns="45700" anchor="t" anchorCtr="0">
            <a:normAutofit/>
          </a:bodyPr>
          <a:lstStyle>
            <a:lvl1pPr marR="0" lvl="0" algn="l" rtl="0">
              <a:lnSpc>
                <a:spcPct val="100000"/>
              </a:lnSpc>
              <a:spcBef>
                <a:spcPts val="0"/>
              </a:spcBef>
              <a:spcAft>
                <a:spcPts val="0"/>
              </a:spcAft>
              <a:buClr>
                <a:schemeClr val="dk2"/>
              </a:buClr>
              <a:buSzPts val="1800"/>
              <a:buFont typeface="Source Sans Pro"/>
              <a:buNone/>
              <a:defRPr sz="1800" b="1" i="0" u="none" strike="noStrike" cap="none">
                <a:solidFill>
                  <a:schemeClr val="dk2"/>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32" name="Google Shape;32;p12"/>
          <p:cNvPicPr preferRelativeResize="0"/>
          <p:nvPr/>
        </p:nvPicPr>
        <p:blipFill rotWithShape="1">
          <a:blip r:embed="rId48">
            <a:alphaModFix/>
          </a:blip>
          <a:srcRect/>
          <a:stretch/>
        </p:blipFill>
        <p:spPr>
          <a:xfrm>
            <a:off x="8376743" y="4664357"/>
            <a:ext cx="649671" cy="389803"/>
          </a:xfrm>
          <a:prstGeom prst="rect">
            <a:avLst/>
          </a:prstGeom>
          <a:noFill/>
          <a:ln>
            <a:noFill/>
          </a:ln>
        </p:spPr>
      </p:pic>
      <p:pic>
        <p:nvPicPr>
          <p:cNvPr id="33" name="Google Shape;33;p12" descr="Logo&#10;&#10;Description automatically generated"/>
          <p:cNvPicPr preferRelativeResize="0"/>
          <p:nvPr/>
        </p:nvPicPr>
        <p:blipFill rotWithShape="1">
          <a:blip r:embed="rId49">
            <a:alphaModFix/>
          </a:blip>
          <a:srcRect/>
          <a:stretch/>
        </p:blipFill>
        <p:spPr>
          <a:xfrm>
            <a:off x="7835784" y="4631105"/>
            <a:ext cx="452005" cy="45200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 id="2147483687" r:id="rId33"/>
    <p:sldLayoutId id="2147483688" r:id="rId34"/>
    <p:sldLayoutId id="2147483689" r:id="rId35"/>
    <p:sldLayoutId id="2147483690" r:id="rId36"/>
    <p:sldLayoutId id="2147483691" r:id="rId37"/>
    <p:sldLayoutId id="2147483692" r:id="rId38"/>
    <p:sldLayoutId id="2147483693" r:id="rId39"/>
    <p:sldLayoutId id="2147483694" r:id="rId40"/>
    <p:sldLayoutId id="2147483695" r:id="rId41"/>
    <p:sldLayoutId id="2147483696" r:id="rId42"/>
    <p:sldLayoutId id="2147483697" r:id="rId43"/>
    <p:sldLayoutId id="2147483698" r:id="rId44"/>
    <p:sldLayoutId id="2147483699" r:id="rId45"/>
    <p:sldLayoutId id="2147483700" r:id="rId46"/>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892">
          <p15:clr>
            <a:srgbClr val="F26B43"/>
          </p15:clr>
        </p15:guide>
        <p15:guide id="2" pos="216">
          <p15:clr>
            <a:srgbClr val="F26B43"/>
          </p15:clr>
        </p15:guide>
        <p15:guide id="3" pos="5544">
          <p15:clr>
            <a:srgbClr val="F26B43"/>
          </p15:clr>
        </p15:guide>
        <p15:guide id="4" pos="312">
          <p15:clr>
            <a:srgbClr val="F26B43"/>
          </p15:clr>
        </p15:guide>
        <p15:guide id="5" pos="5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mailto:Screeningtool-Support@omb.eop.gov"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
          <p:cNvSpPr txBox="1">
            <a:spLocks noGrp="1"/>
          </p:cNvSpPr>
          <p:nvPr>
            <p:ph type="title"/>
          </p:nvPr>
        </p:nvSpPr>
        <p:spPr>
          <a:xfrm>
            <a:off x="1124607" y="2564940"/>
            <a:ext cx="6894786" cy="993775"/>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10000"/>
              </a:lnSpc>
              <a:spcBef>
                <a:spcPts val="0"/>
              </a:spcBef>
              <a:spcAft>
                <a:spcPts val="0"/>
              </a:spcAft>
              <a:buClr>
                <a:schemeClr val="lt1"/>
              </a:buClr>
              <a:buSzPct val="100000"/>
              <a:buFont typeface="Merriweather"/>
              <a:buNone/>
            </a:pPr>
            <a:r>
              <a:rPr lang="en-US"/>
              <a:t>Climate &amp; Economic Justice Screening Tool</a:t>
            </a:r>
            <a:endParaRPr/>
          </a:p>
        </p:txBody>
      </p:sp>
      <p:sp>
        <p:nvSpPr>
          <p:cNvPr id="319" name="Google Shape;319;p1"/>
          <p:cNvSpPr txBox="1">
            <a:spLocks noGrp="1"/>
          </p:cNvSpPr>
          <p:nvPr>
            <p:ph type="subTitle" idx="1"/>
          </p:nvPr>
        </p:nvSpPr>
        <p:spPr>
          <a:xfrm>
            <a:off x="1119352" y="3648831"/>
            <a:ext cx="6905400" cy="4632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2000"/>
              <a:buFont typeface="Source Sans Pro"/>
              <a:buNone/>
            </a:pPr>
            <a:r>
              <a:rPr lang="en-US" dirty="0"/>
              <a:t>Technical Training</a:t>
            </a:r>
            <a:endParaRPr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
          <p:cNvSpPr txBox="1">
            <a:spLocks noGrp="1"/>
          </p:cNvSpPr>
          <p:nvPr>
            <p:ph type="body" idx="1"/>
          </p:nvPr>
        </p:nvSpPr>
        <p:spPr>
          <a:xfrm>
            <a:off x="499575" y="1363050"/>
            <a:ext cx="8395200" cy="3664500"/>
          </a:xfrm>
          <a:prstGeom prst="rect">
            <a:avLst/>
          </a:prstGeom>
          <a:noFill/>
          <a:ln>
            <a:noFill/>
          </a:ln>
        </p:spPr>
        <p:txBody>
          <a:bodyPr spcFirstLastPara="1" wrap="square" lIns="64000" tIns="45700" rIns="91425" bIns="45700" anchor="t" anchorCtr="0">
            <a:normAutofit/>
          </a:bodyPr>
          <a:lstStyle/>
          <a:p>
            <a:pPr marL="457200" lvl="0" indent="-342900" algn="l" rtl="0">
              <a:lnSpc>
                <a:spcPct val="115000"/>
              </a:lnSpc>
              <a:spcBef>
                <a:spcPts val="0"/>
              </a:spcBef>
              <a:spcAft>
                <a:spcPts val="0"/>
              </a:spcAft>
              <a:buSzPts val="1800"/>
              <a:buChar char="●"/>
            </a:pPr>
            <a:r>
              <a:rPr lang="en-US" dirty="0"/>
              <a:t>Meeting goals &amp; purpose</a:t>
            </a:r>
            <a:endParaRPr dirty="0"/>
          </a:p>
          <a:p>
            <a:pPr marL="457200" lvl="0" indent="-342900" algn="l" rtl="0">
              <a:lnSpc>
                <a:spcPct val="115000"/>
              </a:lnSpc>
              <a:spcBef>
                <a:spcPts val="0"/>
              </a:spcBef>
              <a:spcAft>
                <a:spcPts val="0"/>
              </a:spcAft>
              <a:buSzPts val="1800"/>
              <a:buChar char="●"/>
            </a:pPr>
            <a:r>
              <a:rPr lang="en-US" dirty="0"/>
              <a:t>Background</a:t>
            </a:r>
            <a:endParaRPr dirty="0"/>
          </a:p>
          <a:p>
            <a:pPr marL="457200" lvl="0" indent="-342900" algn="l" rtl="0">
              <a:lnSpc>
                <a:spcPct val="115000"/>
              </a:lnSpc>
              <a:spcBef>
                <a:spcPts val="0"/>
              </a:spcBef>
              <a:spcAft>
                <a:spcPts val="0"/>
              </a:spcAft>
              <a:buSzPts val="1800"/>
              <a:buChar char="●"/>
            </a:pPr>
            <a:r>
              <a:rPr lang="en-US" dirty="0"/>
              <a:t>Demo of </a:t>
            </a:r>
            <a:r>
              <a:rPr lang="en-US" dirty="0">
                <a:solidFill>
                  <a:schemeClr val="tx1"/>
                </a:solidFill>
              </a:rPr>
              <a:t>the beta version of the </a:t>
            </a:r>
            <a:r>
              <a:rPr lang="en-US" dirty="0"/>
              <a:t>Climate and Economic Justice Screening Tool (CEJST)</a:t>
            </a:r>
            <a:endParaRPr dirty="0"/>
          </a:p>
          <a:p>
            <a:pPr marL="457200" lvl="0" indent="-342900" algn="l" rtl="0">
              <a:lnSpc>
                <a:spcPct val="115000"/>
              </a:lnSpc>
              <a:spcBef>
                <a:spcPts val="0"/>
              </a:spcBef>
              <a:spcAft>
                <a:spcPts val="0"/>
              </a:spcAft>
              <a:buSzPts val="1800"/>
              <a:buChar char="●"/>
            </a:pPr>
            <a:r>
              <a:rPr lang="en-US" dirty="0"/>
              <a:t>Discuss opportunities for providing feedback</a:t>
            </a:r>
            <a:endParaRPr dirty="0"/>
          </a:p>
        </p:txBody>
      </p:sp>
      <p:sp>
        <p:nvSpPr>
          <p:cNvPr id="330" name="Google Shape;330;p2"/>
          <p:cNvSpPr txBox="1">
            <a:spLocks noGrp="1"/>
          </p:cNvSpPr>
          <p:nvPr>
            <p:ph type="body" idx="2"/>
          </p:nvPr>
        </p:nvSpPr>
        <p:spPr>
          <a:xfrm>
            <a:off x="499570" y="722313"/>
            <a:ext cx="8149200" cy="536400"/>
          </a:xfrm>
          <a:prstGeom prst="rect">
            <a:avLst/>
          </a:prstGeom>
          <a:noFill/>
          <a:ln>
            <a:noFill/>
          </a:ln>
        </p:spPr>
        <p:txBody>
          <a:bodyPr spcFirstLastPara="1" wrap="square" lIns="64000" tIns="45700" rIns="91425" bIns="45700" anchor="b" anchorCtr="0">
            <a:normAutofit fontScale="92500" lnSpcReduction="20000"/>
          </a:bodyPr>
          <a:lstStyle/>
          <a:p>
            <a:pPr marL="0" lvl="0" indent="0" algn="l" rtl="0">
              <a:lnSpc>
                <a:spcPct val="90000"/>
              </a:lnSpc>
              <a:spcBef>
                <a:spcPts val="1000"/>
              </a:spcBef>
              <a:spcAft>
                <a:spcPts val="0"/>
              </a:spcAft>
              <a:buSzPct val="116864"/>
              <a:buNone/>
            </a:pPr>
            <a:r>
              <a:rPr lang="en-US"/>
              <a:t>Meeting agenda</a:t>
            </a:r>
            <a:endParaRPr/>
          </a:p>
        </p:txBody>
      </p:sp>
      <p:sp>
        <p:nvSpPr>
          <p:cNvPr id="331" name="Google Shape;331;p2"/>
          <p:cNvSpPr txBox="1">
            <a:spLocks noGrp="1"/>
          </p:cNvSpPr>
          <p:nvPr>
            <p:ph type="title"/>
          </p:nvPr>
        </p:nvSpPr>
        <p:spPr>
          <a:xfrm>
            <a:off x="344869" y="316680"/>
            <a:ext cx="8456100" cy="424200"/>
          </a:xfrm>
          <a:prstGeom prst="rect">
            <a:avLst/>
          </a:prstGeom>
          <a:noFill/>
          <a:ln>
            <a:noFill/>
          </a:ln>
        </p:spPr>
        <p:txBody>
          <a:bodyPr spcFirstLastPara="1" wrap="square" lIns="0" tIns="45700" rIns="91425" bIns="45700" anchor="t" anchorCtr="0">
            <a:normAutofit/>
          </a:bodyPr>
          <a:lstStyle/>
          <a:p>
            <a:pPr marL="0" lvl="0" indent="0" algn="l" rtl="0">
              <a:lnSpc>
                <a:spcPct val="100000"/>
              </a:lnSpc>
              <a:spcBef>
                <a:spcPts val="0"/>
              </a:spcBef>
              <a:spcAft>
                <a:spcPts val="0"/>
              </a:spcAft>
              <a:buSzPts val="1800"/>
              <a:buNone/>
            </a:pPr>
            <a:r>
              <a:rPr lang="en-US"/>
              <a:t>AGENDA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g118193afe3e_0_55"/>
          <p:cNvSpPr txBox="1">
            <a:spLocks noGrp="1"/>
          </p:cNvSpPr>
          <p:nvPr>
            <p:ph type="body" idx="1"/>
          </p:nvPr>
        </p:nvSpPr>
        <p:spPr>
          <a:xfrm>
            <a:off x="499570" y="1487160"/>
            <a:ext cx="7707170" cy="3222000"/>
          </a:xfrm>
          <a:prstGeom prst="rect">
            <a:avLst/>
          </a:prstGeom>
        </p:spPr>
        <p:txBody>
          <a:bodyPr spcFirstLastPara="1" wrap="square" lIns="64000" tIns="45700" rIns="91425" bIns="45700" anchor="t" anchorCtr="0">
            <a:normAutofit/>
          </a:bodyPr>
          <a:lstStyle/>
          <a:p>
            <a:pPr marL="457200" lvl="0" indent="-342900" algn="l" rtl="0">
              <a:spcBef>
                <a:spcPts val="1000"/>
              </a:spcBef>
              <a:spcAft>
                <a:spcPts val="0"/>
              </a:spcAft>
              <a:buSzPts val="1800"/>
              <a:buChar char="●"/>
            </a:pPr>
            <a:r>
              <a:rPr lang="en-US" dirty="0"/>
              <a:t>Demonstrate the functionality of </a:t>
            </a:r>
            <a:r>
              <a:rPr lang="en-US" dirty="0">
                <a:solidFill>
                  <a:schemeClr val="tx1"/>
                </a:solidFill>
              </a:rPr>
              <a:t>the beta version of the CEJST</a:t>
            </a:r>
            <a:endParaRPr dirty="0">
              <a:solidFill>
                <a:schemeClr val="tx1"/>
              </a:solidFill>
            </a:endParaRPr>
          </a:p>
          <a:p>
            <a:pPr marL="457200" lvl="0" indent="-342900" algn="l" rtl="0">
              <a:spcBef>
                <a:spcPts val="0"/>
              </a:spcBef>
              <a:spcAft>
                <a:spcPts val="0"/>
              </a:spcAft>
              <a:buSzPts val="1800"/>
              <a:buChar char="●"/>
            </a:pPr>
            <a:r>
              <a:rPr lang="en-US" dirty="0">
                <a:solidFill>
                  <a:schemeClr val="tx1"/>
                </a:solidFill>
              </a:rPr>
              <a:t>Provide technical information about the tool</a:t>
            </a:r>
            <a:endParaRPr dirty="0">
              <a:solidFill>
                <a:schemeClr val="tx1"/>
              </a:solidFill>
            </a:endParaRPr>
          </a:p>
          <a:p>
            <a:pPr marL="457200" lvl="0" indent="-342900" algn="l" rtl="0">
              <a:spcBef>
                <a:spcPts val="0"/>
              </a:spcBef>
              <a:spcAft>
                <a:spcPts val="0"/>
              </a:spcAft>
              <a:buSzPts val="1800"/>
              <a:buChar char="●"/>
            </a:pPr>
            <a:r>
              <a:rPr lang="en-US" dirty="0"/>
              <a:t>Explain various ways to provide feedback </a:t>
            </a:r>
            <a:endParaRPr dirty="0"/>
          </a:p>
          <a:p>
            <a:pPr marL="0" lvl="0" indent="0"/>
            <a:r>
              <a:rPr lang="en-US" dirty="0">
                <a:solidFill>
                  <a:schemeClr val="tx1"/>
                </a:solidFill>
              </a:rPr>
              <a:t>Presenters at this meeting are be available to provide technical support and address issues related to accessing and using the tool.</a:t>
            </a:r>
            <a:endParaRPr dirty="0">
              <a:solidFill>
                <a:schemeClr val="tx1"/>
              </a:solidFill>
            </a:endParaRPr>
          </a:p>
        </p:txBody>
      </p:sp>
      <p:sp>
        <p:nvSpPr>
          <p:cNvPr id="337" name="Google Shape;337;g118193afe3e_0_55"/>
          <p:cNvSpPr txBox="1">
            <a:spLocks noGrp="1"/>
          </p:cNvSpPr>
          <p:nvPr>
            <p:ph type="body" idx="2"/>
          </p:nvPr>
        </p:nvSpPr>
        <p:spPr>
          <a:xfrm>
            <a:off x="499570" y="845820"/>
            <a:ext cx="8149200" cy="536400"/>
          </a:xfrm>
          <a:prstGeom prst="rect">
            <a:avLst/>
          </a:prstGeom>
        </p:spPr>
        <p:txBody>
          <a:bodyPr spcFirstLastPara="1" wrap="square" lIns="64000" tIns="45700" rIns="91425" bIns="45700" anchor="b" anchorCtr="0">
            <a:normAutofit fontScale="92500" lnSpcReduction="20000"/>
          </a:bodyPr>
          <a:lstStyle/>
          <a:p>
            <a:pPr marL="0" lvl="0" indent="0" algn="l" rtl="0">
              <a:spcBef>
                <a:spcPts val="1000"/>
              </a:spcBef>
              <a:spcAft>
                <a:spcPts val="0"/>
              </a:spcAft>
              <a:buNone/>
            </a:pPr>
            <a:r>
              <a:rPr lang="en-US" dirty="0"/>
              <a:t>Purpose of meeting</a:t>
            </a:r>
            <a:endParaRPr dirty="0"/>
          </a:p>
        </p:txBody>
      </p:sp>
      <p:sp>
        <p:nvSpPr>
          <p:cNvPr id="338" name="Google Shape;338;g118193afe3e_0_55"/>
          <p:cNvSpPr txBox="1">
            <a:spLocks noGrp="1"/>
          </p:cNvSpPr>
          <p:nvPr>
            <p:ph type="title"/>
          </p:nvPr>
        </p:nvSpPr>
        <p:spPr>
          <a:xfrm>
            <a:off x="344869" y="316680"/>
            <a:ext cx="8456100" cy="424200"/>
          </a:xfrm>
          <a:prstGeom prst="rect">
            <a:avLst/>
          </a:prstGeom>
        </p:spPr>
        <p:txBody>
          <a:bodyPr spcFirstLastPara="1" wrap="square" lIns="0" tIns="45700" rIns="91425" bIns="45700" anchor="t" anchorCtr="0">
            <a:normAutofit/>
          </a:bodyPr>
          <a:lstStyle/>
          <a:p>
            <a:pPr marL="0" lvl="0" indent="0" algn="l" rtl="0">
              <a:spcBef>
                <a:spcPts val="0"/>
              </a:spcBef>
              <a:spcAft>
                <a:spcPts val="0"/>
              </a:spcAft>
              <a:buNone/>
            </a:pPr>
            <a:r>
              <a:rPr lang="en-US"/>
              <a:t>MEETING GOALS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g118193afe3e_0_61"/>
          <p:cNvSpPr txBox="1">
            <a:spLocks noGrp="1"/>
          </p:cNvSpPr>
          <p:nvPr>
            <p:ph type="body" idx="1"/>
          </p:nvPr>
        </p:nvSpPr>
        <p:spPr>
          <a:xfrm>
            <a:off x="497400" y="1240994"/>
            <a:ext cx="7631400" cy="2932500"/>
          </a:xfrm>
          <a:prstGeom prst="rect">
            <a:avLst/>
          </a:prstGeom>
          <a:noFill/>
          <a:ln>
            <a:noFill/>
          </a:ln>
        </p:spPr>
        <p:txBody>
          <a:bodyPr spcFirstLastPara="1" wrap="square" lIns="64000" tIns="45700" rIns="91425" bIns="45700" anchor="t" anchorCtr="0">
            <a:noAutofit/>
          </a:bodyPr>
          <a:lstStyle/>
          <a:p>
            <a:pPr marL="0" lvl="0" indent="0" algn="l" rtl="0">
              <a:lnSpc>
                <a:spcPct val="112000"/>
              </a:lnSpc>
              <a:spcBef>
                <a:spcPts val="0"/>
              </a:spcBef>
              <a:spcAft>
                <a:spcPts val="0"/>
              </a:spcAft>
              <a:buSzPts val="1800"/>
              <a:buNone/>
            </a:pPr>
            <a:r>
              <a:rPr lang="en-US" sz="1600" b="1" dirty="0">
                <a:solidFill>
                  <a:srgbClr val="0F3D67"/>
                </a:solidFill>
              </a:rPr>
              <a:t>Requirement from Executive Order 14008:</a:t>
            </a:r>
            <a:endParaRPr sz="1600" b="1" dirty="0">
              <a:solidFill>
                <a:srgbClr val="0F3D67"/>
              </a:solidFill>
            </a:endParaRPr>
          </a:p>
          <a:p>
            <a:pPr marL="0" lvl="0" indent="0" algn="l" rtl="0">
              <a:lnSpc>
                <a:spcPct val="112000"/>
              </a:lnSpc>
              <a:spcBef>
                <a:spcPts val="0"/>
              </a:spcBef>
              <a:spcAft>
                <a:spcPts val="0"/>
              </a:spcAft>
              <a:buSzPts val="1800"/>
              <a:buNone/>
            </a:pPr>
            <a:r>
              <a:rPr lang="en-US" sz="1600" dirty="0">
                <a:solidFill>
                  <a:srgbClr val="0F3D67"/>
                </a:solidFill>
              </a:rPr>
              <a:t>Executive Order 14008 charged the Council on Environmental Quality with creating a geospatial Climate and Economic Justice Screening Tool and publishing interactive maps highlighting disadvantaged communities that are marginalized, underserved, and overburdened by pollution.</a:t>
            </a:r>
          </a:p>
          <a:p>
            <a:pPr marL="0" lvl="0" indent="0" algn="l" rtl="0">
              <a:lnSpc>
                <a:spcPct val="112000"/>
              </a:lnSpc>
              <a:spcBef>
                <a:spcPts val="0"/>
              </a:spcBef>
              <a:spcAft>
                <a:spcPts val="0"/>
              </a:spcAft>
              <a:buSzPts val="1800"/>
              <a:buNone/>
            </a:pPr>
            <a:endParaRPr sz="1600" dirty="0">
              <a:solidFill>
                <a:srgbClr val="0F3D67"/>
              </a:solidFill>
            </a:endParaRPr>
          </a:p>
          <a:p>
            <a:pPr marL="0" lvl="0" indent="0">
              <a:lnSpc>
                <a:spcPct val="112000"/>
              </a:lnSpc>
              <a:spcBef>
                <a:spcPts val="0"/>
              </a:spcBef>
            </a:pPr>
            <a:r>
              <a:rPr lang="en-US" sz="1600" b="1" dirty="0">
                <a:solidFill>
                  <a:srgbClr val="0F3D67"/>
                </a:solidFill>
              </a:rPr>
              <a:t>In practice: </a:t>
            </a:r>
          </a:p>
          <a:p>
            <a:pPr marL="0" lvl="0" indent="0">
              <a:lnSpc>
                <a:spcPct val="112000"/>
              </a:lnSpc>
              <a:spcBef>
                <a:spcPts val="0"/>
              </a:spcBef>
            </a:pPr>
            <a:r>
              <a:rPr lang="en-US" sz="1600" dirty="0">
                <a:solidFill>
                  <a:srgbClr val="0F3D67"/>
                </a:solidFill>
              </a:rPr>
              <a:t>Federal agencies will use the tool in the implementation of the Justice40 Initiative goal of directing 40 percent of the overall benefits of certain Federal investments to disadvantaged communities in climate, clean energy and energy efficiency, clean transit, affordable and sustainable housing, training and workforce development, clean water infrastructure, and the remediation of legacy pollution.</a:t>
            </a:r>
          </a:p>
        </p:txBody>
      </p:sp>
      <p:sp>
        <p:nvSpPr>
          <p:cNvPr id="344" name="Google Shape;344;g118193afe3e_0_61"/>
          <p:cNvSpPr txBox="1">
            <a:spLocks noGrp="1"/>
          </p:cNvSpPr>
          <p:nvPr>
            <p:ph type="body" idx="2"/>
          </p:nvPr>
        </p:nvSpPr>
        <p:spPr>
          <a:xfrm>
            <a:off x="497400" y="644044"/>
            <a:ext cx="8149200" cy="536400"/>
          </a:xfrm>
          <a:prstGeom prst="rect">
            <a:avLst/>
          </a:prstGeom>
          <a:noFill/>
          <a:ln>
            <a:noFill/>
          </a:ln>
        </p:spPr>
        <p:txBody>
          <a:bodyPr spcFirstLastPara="1" wrap="square" lIns="64000" tIns="45700" rIns="91425" bIns="45700" anchor="b" anchorCtr="0">
            <a:normAutofit fontScale="92500" lnSpcReduction="20000"/>
          </a:bodyPr>
          <a:lstStyle/>
          <a:p>
            <a:pPr marL="0" lvl="0" indent="0" algn="l" rtl="0">
              <a:lnSpc>
                <a:spcPct val="90000"/>
              </a:lnSpc>
              <a:spcBef>
                <a:spcPts val="1000"/>
              </a:spcBef>
              <a:spcAft>
                <a:spcPts val="0"/>
              </a:spcAft>
              <a:buSzPts val="3243"/>
              <a:buNone/>
            </a:pPr>
            <a:r>
              <a:rPr lang="en-US" dirty="0"/>
              <a:t>Context of CEJST</a:t>
            </a:r>
            <a:endParaRPr dirty="0"/>
          </a:p>
        </p:txBody>
      </p:sp>
      <p:sp>
        <p:nvSpPr>
          <p:cNvPr id="345" name="Google Shape;345;g118193afe3e_0_61"/>
          <p:cNvSpPr txBox="1">
            <a:spLocks noGrp="1"/>
          </p:cNvSpPr>
          <p:nvPr>
            <p:ph type="title"/>
          </p:nvPr>
        </p:nvSpPr>
        <p:spPr>
          <a:xfrm>
            <a:off x="344869" y="316680"/>
            <a:ext cx="8456100" cy="424200"/>
          </a:xfrm>
          <a:prstGeom prst="rect">
            <a:avLst/>
          </a:prstGeom>
          <a:noFill/>
          <a:ln>
            <a:noFill/>
          </a:ln>
        </p:spPr>
        <p:txBody>
          <a:bodyPr spcFirstLastPara="1" wrap="square" lIns="0" tIns="45700" rIns="91425" bIns="45700" anchor="t" anchorCtr="0">
            <a:normAutofit/>
          </a:bodyPr>
          <a:lstStyle/>
          <a:p>
            <a:pPr marL="0" lvl="0" indent="0" algn="l" rtl="0">
              <a:lnSpc>
                <a:spcPct val="100000"/>
              </a:lnSpc>
              <a:spcBef>
                <a:spcPts val="0"/>
              </a:spcBef>
              <a:spcAft>
                <a:spcPts val="0"/>
              </a:spcAft>
              <a:buSzPts val="1800"/>
              <a:buNone/>
            </a:pPr>
            <a:r>
              <a:rPr lang="en-US"/>
              <a:t>SCREENING TOOL BACKGROUND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
          <p:cNvSpPr txBox="1">
            <a:spLocks noGrp="1"/>
          </p:cNvSpPr>
          <p:nvPr>
            <p:ph type="body" idx="1"/>
          </p:nvPr>
        </p:nvSpPr>
        <p:spPr>
          <a:xfrm>
            <a:off x="499575" y="1457600"/>
            <a:ext cx="7017600" cy="2970600"/>
          </a:xfrm>
          <a:prstGeom prst="rect">
            <a:avLst/>
          </a:prstGeom>
          <a:noFill/>
          <a:ln>
            <a:noFill/>
          </a:ln>
        </p:spPr>
        <p:txBody>
          <a:bodyPr spcFirstLastPara="1" wrap="square" lIns="64000" tIns="45700" rIns="91425" bIns="45700" anchor="t" anchorCtr="0">
            <a:normAutofit/>
          </a:bodyPr>
          <a:lstStyle/>
          <a:p>
            <a:pPr marL="482600" indent="-342900">
              <a:lnSpc>
                <a:spcPct val="112000"/>
              </a:lnSpc>
              <a:spcBef>
                <a:spcPts val="0"/>
              </a:spcBef>
              <a:buClr>
                <a:srgbClr val="002060"/>
              </a:buClr>
              <a:buSzPts val="1400"/>
              <a:buFont typeface="Arial"/>
              <a:buAutoNum type="arabicPeriod"/>
            </a:pPr>
            <a:r>
              <a:rPr lang="en-US" sz="1600" dirty="0">
                <a:solidFill>
                  <a:schemeClr val="tx1"/>
                </a:solidFill>
              </a:rPr>
              <a:t>Provide data-informed methodology for identifying disadvantaged communities</a:t>
            </a:r>
          </a:p>
          <a:p>
            <a:pPr marL="482600" indent="-342900">
              <a:lnSpc>
                <a:spcPct val="112000"/>
              </a:lnSpc>
              <a:spcBef>
                <a:spcPts val="0"/>
              </a:spcBef>
              <a:buClr>
                <a:srgbClr val="002060"/>
              </a:buClr>
              <a:buSzPts val="1400"/>
              <a:buFont typeface="Arial"/>
              <a:buAutoNum type="arabicPeriod"/>
            </a:pPr>
            <a:r>
              <a:rPr lang="en-US" sz="1600" dirty="0">
                <a:latin typeface="Source Sans Pro" panose="020B0503030403020204" pitchFamily="34" charset="0"/>
                <a:ea typeface="Source Sans Pro" panose="020B0503030403020204" pitchFamily="34" charset="0"/>
              </a:rPr>
              <a:t>Create a clear and consistent definition of disadvantaged communities</a:t>
            </a:r>
          </a:p>
          <a:p>
            <a:pPr marL="482600" lvl="0" indent="-342900" algn="l" rtl="0">
              <a:lnSpc>
                <a:spcPct val="112000"/>
              </a:lnSpc>
              <a:spcBef>
                <a:spcPts val="0"/>
              </a:spcBef>
              <a:spcAft>
                <a:spcPts val="0"/>
              </a:spcAft>
              <a:buClr>
                <a:srgbClr val="002060"/>
              </a:buClr>
              <a:buSzPts val="1400"/>
              <a:buFont typeface="Arial"/>
              <a:buAutoNum type="arabicPeriod"/>
            </a:pPr>
            <a:r>
              <a:rPr lang="en-US" sz="1600" dirty="0">
                <a:latin typeface="Source Sans Pro" panose="020B0503030403020204" pitchFamily="34" charset="0"/>
                <a:ea typeface="Source Sans Pro" panose="020B0503030403020204" pitchFamily="34" charset="0"/>
              </a:rPr>
              <a:t>Improve the consistency – across the Federal government – of how agencies implement the </a:t>
            </a:r>
            <a:r>
              <a:rPr lang="en-US" sz="1600" dirty="0"/>
              <a:t>Justice40 Initiative</a:t>
            </a:r>
            <a:endParaRPr dirty="0"/>
          </a:p>
          <a:p>
            <a:pPr marL="482600" lvl="0" indent="-355600" algn="l" rtl="0">
              <a:lnSpc>
                <a:spcPct val="112000"/>
              </a:lnSpc>
              <a:spcBef>
                <a:spcPts val="0"/>
              </a:spcBef>
              <a:spcAft>
                <a:spcPts val="0"/>
              </a:spcAft>
              <a:buSzPts val="1600"/>
              <a:buAutoNum type="arabicPeriod"/>
            </a:pPr>
            <a:r>
              <a:rPr lang="en-US" sz="1600"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Be continually updated and improved based on feedback and as new data becomes available</a:t>
            </a:r>
            <a:endParaRPr sz="1600" dirty="0"/>
          </a:p>
          <a:p>
            <a:pPr marL="482600" lvl="0" indent="-342900" algn="l" rtl="0">
              <a:lnSpc>
                <a:spcPct val="112000"/>
              </a:lnSpc>
              <a:spcBef>
                <a:spcPts val="0"/>
              </a:spcBef>
              <a:spcAft>
                <a:spcPts val="0"/>
              </a:spcAft>
              <a:buClr>
                <a:srgbClr val="002060"/>
              </a:buClr>
              <a:buSzPts val="1400"/>
              <a:buFont typeface="Arial"/>
              <a:buAutoNum type="arabicPeriod"/>
            </a:pPr>
            <a:r>
              <a:rPr lang="en-US" sz="1600" dirty="0"/>
              <a:t>Reflect the realities on the ground</a:t>
            </a:r>
            <a:endParaRPr strike="sngStrike" dirty="0">
              <a:highlight>
                <a:srgbClr val="FFFF00"/>
              </a:highlight>
            </a:endParaRPr>
          </a:p>
          <a:p>
            <a:pPr marL="482600" lvl="0" indent="-342900" algn="l" rtl="0">
              <a:lnSpc>
                <a:spcPct val="112000"/>
              </a:lnSpc>
              <a:spcBef>
                <a:spcPts val="0"/>
              </a:spcBef>
              <a:spcAft>
                <a:spcPts val="0"/>
              </a:spcAft>
              <a:buClr>
                <a:srgbClr val="002060"/>
              </a:buClr>
              <a:buSzPts val="1400"/>
              <a:buFont typeface="Arial"/>
              <a:buAutoNum type="arabicPeriod"/>
            </a:pPr>
            <a:r>
              <a:rPr lang="en-US" sz="1600" dirty="0"/>
              <a:t>Be easy to understand and use</a:t>
            </a:r>
            <a:endParaRPr dirty="0"/>
          </a:p>
        </p:txBody>
      </p:sp>
      <p:sp>
        <p:nvSpPr>
          <p:cNvPr id="351" name="Google Shape;351;p4"/>
          <p:cNvSpPr txBox="1">
            <a:spLocks noGrp="1"/>
          </p:cNvSpPr>
          <p:nvPr>
            <p:ph type="body" idx="2"/>
          </p:nvPr>
        </p:nvSpPr>
        <p:spPr>
          <a:xfrm>
            <a:off x="497400" y="768257"/>
            <a:ext cx="8149200" cy="536400"/>
          </a:xfrm>
          <a:prstGeom prst="rect">
            <a:avLst/>
          </a:prstGeom>
          <a:noFill/>
          <a:ln>
            <a:noFill/>
          </a:ln>
        </p:spPr>
        <p:txBody>
          <a:bodyPr spcFirstLastPara="1" wrap="square" lIns="64000" tIns="45700" rIns="91425" bIns="45700" anchor="b" anchorCtr="0">
            <a:normAutofit fontScale="92500" lnSpcReduction="20000"/>
          </a:bodyPr>
          <a:lstStyle/>
          <a:p>
            <a:pPr marL="0" lvl="0" indent="0" algn="l" rtl="0">
              <a:lnSpc>
                <a:spcPct val="90000"/>
              </a:lnSpc>
              <a:spcBef>
                <a:spcPts val="1000"/>
              </a:spcBef>
              <a:spcAft>
                <a:spcPts val="0"/>
              </a:spcAft>
              <a:buSzPct val="108106"/>
              <a:buNone/>
            </a:pPr>
            <a:r>
              <a:rPr lang="en-US"/>
              <a:t>Goals of CEJST</a:t>
            </a:r>
            <a:endParaRPr/>
          </a:p>
        </p:txBody>
      </p:sp>
      <p:sp>
        <p:nvSpPr>
          <p:cNvPr id="352" name="Google Shape;352;p4"/>
          <p:cNvSpPr txBox="1">
            <a:spLocks noGrp="1"/>
          </p:cNvSpPr>
          <p:nvPr>
            <p:ph type="title"/>
          </p:nvPr>
        </p:nvSpPr>
        <p:spPr>
          <a:xfrm>
            <a:off x="344869" y="316680"/>
            <a:ext cx="8456100" cy="424200"/>
          </a:xfrm>
          <a:prstGeom prst="rect">
            <a:avLst/>
          </a:prstGeom>
          <a:noFill/>
          <a:ln>
            <a:noFill/>
          </a:ln>
        </p:spPr>
        <p:txBody>
          <a:bodyPr spcFirstLastPara="1" wrap="square" lIns="0" tIns="45700" rIns="91425" bIns="45700" anchor="t" anchorCtr="0">
            <a:normAutofit/>
          </a:bodyPr>
          <a:lstStyle/>
          <a:p>
            <a:pPr marL="0" lvl="0" indent="0" algn="l" rtl="0">
              <a:lnSpc>
                <a:spcPct val="100000"/>
              </a:lnSpc>
              <a:spcBef>
                <a:spcPts val="0"/>
              </a:spcBef>
              <a:spcAft>
                <a:spcPts val="0"/>
              </a:spcAft>
              <a:buSzPts val="1800"/>
              <a:buNone/>
            </a:pPr>
            <a:r>
              <a:rPr lang="en-US"/>
              <a:t>SCREENING TOOL BACKGROUND</a:t>
            </a:r>
            <a:endParaRPr/>
          </a:p>
          <a:p>
            <a:pPr marL="0" lvl="0" indent="0" algn="l" rtl="0">
              <a:lnSpc>
                <a:spcPct val="100000"/>
              </a:lnSpc>
              <a:spcBef>
                <a:spcPts val="0"/>
              </a:spcBef>
              <a:spcAft>
                <a:spcPts val="0"/>
              </a:spcAft>
              <a:buSzPts val="1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gfbb059e7a7_1_0"/>
          <p:cNvSpPr txBox="1">
            <a:spLocks noGrp="1"/>
          </p:cNvSpPr>
          <p:nvPr>
            <p:ph type="body" idx="1"/>
          </p:nvPr>
        </p:nvSpPr>
        <p:spPr>
          <a:xfrm>
            <a:off x="781287" y="1538756"/>
            <a:ext cx="6828600" cy="1966500"/>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1000"/>
              </a:spcBef>
              <a:spcAft>
                <a:spcPts val="0"/>
              </a:spcAft>
              <a:buSzPts val="3000"/>
              <a:buNone/>
            </a:pPr>
            <a:r>
              <a:rPr lang="en-US"/>
              <a:t>Screening tool demo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g118193afe3e_0_360"/>
          <p:cNvSpPr txBox="1">
            <a:spLocks noGrp="1"/>
          </p:cNvSpPr>
          <p:nvPr>
            <p:ph type="body" idx="1"/>
          </p:nvPr>
        </p:nvSpPr>
        <p:spPr>
          <a:xfrm>
            <a:off x="499575" y="1457600"/>
            <a:ext cx="7017600" cy="2970600"/>
          </a:xfrm>
          <a:prstGeom prst="rect">
            <a:avLst/>
          </a:prstGeom>
          <a:noFill/>
          <a:ln>
            <a:noFill/>
          </a:ln>
        </p:spPr>
        <p:txBody>
          <a:bodyPr spcFirstLastPara="1" wrap="square" lIns="64000" tIns="45700" rIns="91425" bIns="45700" anchor="t" anchorCtr="0">
            <a:normAutofit/>
          </a:bodyPr>
          <a:lstStyle/>
          <a:p>
            <a:pPr marL="457200" lvl="0" indent="-342900" algn="l" rtl="0">
              <a:lnSpc>
                <a:spcPct val="112000"/>
              </a:lnSpc>
              <a:spcBef>
                <a:spcPts val="0"/>
              </a:spcBef>
              <a:spcAft>
                <a:spcPts val="0"/>
              </a:spcAft>
              <a:buSzPts val="1800"/>
              <a:buChar char="●"/>
            </a:pPr>
            <a:r>
              <a:rPr lang="en-US" dirty="0"/>
              <a:t>Send feedback via email to </a:t>
            </a:r>
            <a:r>
              <a:rPr lang="en-US" u="sng" dirty="0">
                <a:solidFill>
                  <a:schemeClr val="hlink"/>
                </a:solidFill>
                <a:hlinkClick r:id="rId3"/>
              </a:rPr>
              <a:t>Screeningtool-Support@omb.eop.gov</a:t>
            </a:r>
            <a:endParaRPr dirty="0"/>
          </a:p>
          <a:p>
            <a:pPr marL="457200" lvl="0" indent="-330200" algn="l" rtl="0">
              <a:lnSpc>
                <a:spcPct val="112000"/>
              </a:lnSpc>
              <a:spcBef>
                <a:spcPts val="0"/>
              </a:spcBef>
              <a:spcAft>
                <a:spcPts val="0"/>
              </a:spcAft>
              <a:buSzPts val="1600"/>
              <a:buChar char="●"/>
            </a:pPr>
            <a:r>
              <a:rPr lang="en-US" dirty="0"/>
              <a:t>Respond to the Request for Information (RFI) on federalregister.gov (link on screening tool site)</a:t>
            </a:r>
            <a:endParaRPr dirty="0"/>
          </a:p>
          <a:p>
            <a:pPr marL="457200" lvl="0" indent="-330200" algn="l" rtl="0">
              <a:lnSpc>
                <a:spcPct val="112000"/>
              </a:lnSpc>
              <a:spcBef>
                <a:spcPts val="0"/>
              </a:spcBef>
              <a:spcAft>
                <a:spcPts val="0"/>
              </a:spcAft>
              <a:buSzPts val="1600"/>
              <a:buChar char="●"/>
            </a:pPr>
            <a:r>
              <a:rPr lang="en-US" dirty="0"/>
              <a:t>Complete the survey on screeningtool.geoplatform.gov</a:t>
            </a:r>
            <a:endParaRPr dirty="0"/>
          </a:p>
          <a:p>
            <a:pPr marL="457200" lvl="0" indent="-330200" algn="l" rtl="0">
              <a:lnSpc>
                <a:spcPct val="112000"/>
              </a:lnSpc>
              <a:spcBef>
                <a:spcPts val="0"/>
              </a:spcBef>
              <a:spcAft>
                <a:spcPts val="0"/>
              </a:spcAft>
              <a:buSzPts val="1600"/>
              <a:buChar char="●"/>
            </a:pPr>
            <a:r>
              <a:rPr lang="en-US" dirty="0"/>
              <a:t>Join the open source community for the screening tool on </a:t>
            </a:r>
            <a:r>
              <a:rPr lang="en-US" dirty="0" err="1"/>
              <a:t>Github</a:t>
            </a:r>
            <a:r>
              <a:rPr lang="en-US" dirty="0"/>
              <a:t> (link on screening tool site)</a:t>
            </a:r>
            <a:endParaRPr dirty="0"/>
          </a:p>
          <a:p>
            <a:pPr marL="457200" lvl="0" indent="-330200" algn="l" rtl="0">
              <a:lnSpc>
                <a:spcPct val="112000"/>
              </a:lnSpc>
              <a:spcBef>
                <a:spcPts val="0"/>
              </a:spcBef>
              <a:spcAft>
                <a:spcPts val="0"/>
              </a:spcAft>
              <a:buSzPts val="1600"/>
              <a:buChar char="●"/>
            </a:pPr>
            <a:r>
              <a:rPr lang="en-US" dirty="0"/>
              <a:t>Attend an upcoming listening session </a:t>
            </a:r>
            <a:endParaRPr strike="sngStrike" dirty="0">
              <a:highlight>
                <a:srgbClr val="FFFF00"/>
              </a:highlight>
            </a:endParaRPr>
          </a:p>
        </p:txBody>
      </p:sp>
      <p:sp>
        <p:nvSpPr>
          <p:cNvPr id="368" name="Google Shape;368;g118193afe3e_0_360"/>
          <p:cNvSpPr txBox="1">
            <a:spLocks noGrp="1"/>
          </p:cNvSpPr>
          <p:nvPr>
            <p:ph type="body" idx="2"/>
          </p:nvPr>
        </p:nvSpPr>
        <p:spPr>
          <a:xfrm>
            <a:off x="497400" y="768257"/>
            <a:ext cx="8149200" cy="536400"/>
          </a:xfrm>
          <a:prstGeom prst="rect">
            <a:avLst/>
          </a:prstGeom>
          <a:noFill/>
          <a:ln>
            <a:noFill/>
          </a:ln>
        </p:spPr>
        <p:txBody>
          <a:bodyPr spcFirstLastPara="1" wrap="square" lIns="64000" tIns="45700" rIns="91425" bIns="45700" anchor="b" anchorCtr="0">
            <a:normAutofit fontScale="92500" lnSpcReduction="20000"/>
          </a:bodyPr>
          <a:lstStyle/>
          <a:p>
            <a:pPr marL="0" lvl="0" indent="0" algn="l" rtl="0">
              <a:lnSpc>
                <a:spcPct val="90000"/>
              </a:lnSpc>
              <a:spcBef>
                <a:spcPts val="1000"/>
              </a:spcBef>
              <a:spcAft>
                <a:spcPts val="0"/>
              </a:spcAft>
              <a:buSzPts val="3243"/>
              <a:buNone/>
            </a:pPr>
            <a:r>
              <a:rPr lang="en-US" dirty="0">
                <a:solidFill>
                  <a:schemeClr val="tx1"/>
                </a:solidFill>
              </a:rPr>
              <a:t>Methods for providing feedback </a:t>
            </a:r>
            <a:endParaRPr dirty="0">
              <a:solidFill>
                <a:schemeClr val="tx1"/>
              </a:solidFill>
            </a:endParaRPr>
          </a:p>
        </p:txBody>
      </p:sp>
      <p:sp>
        <p:nvSpPr>
          <p:cNvPr id="369" name="Google Shape;369;g118193afe3e_0_360"/>
          <p:cNvSpPr txBox="1">
            <a:spLocks noGrp="1"/>
          </p:cNvSpPr>
          <p:nvPr>
            <p:ph type="title"/>
          </p:nvPr>
        </p:nvSpPr>
        <p:spPr>
          <a:xfrm>
            <a:off x="344869" y="316680"/>
            <a:ext cx="8456100" cy="424200"/>
          </a:xfrm>
          <a:prstGeom prst="rect">
            <a:avLst/>
          </a:prstGeom>
          <a:noFill/>
          <a:ln>
            <a:noFill/>
          </a:ln>
        </p:spPr>
        <p:txBody>
          <a:bodyPr spcFirstLastPara="1" wrap="square" lIns="0" tIns="45700" rIns="91425" bIns="45700" anchor="t" anchorCtr="0">
            <a:normAutofit/>
          </a:bodyPr>
          <a:lstStyle/>
          <a:p>
            <a:pPr marL="0" lvl="0" indent="0" algn="l" rtl="0">
              <a:lnSpc>
                <a:spcPct val="100000"/>
              </a:lnSpc>
              <a:spcBef>
                <a:spcPts val="0"/>
              </a:spcBef>
              <a:spcAft>
                <a:spcPts val="0"/>
              </a:spcAft>
              <a:buSzPct val="100000"/>
              <a:buNone/>
            </a:pPr>
            <a:r>
              <a:rPr lang="en-US"/>
              <a:t>GET INVOLVED</a:t>
            </a:r>
            <a:endParaRPr/>
          </a:p>
          <a:p>
            <a:pPr marL="0" lvl="0" indent="0" algn="l" rtl="0">
              <a:lnSpc>
                <a:spcPct val="100000"/>
              </a:lnSpc>
              <a:spcBef>
                <a:spcPts val="0"/>
              </a:spcBef>
              <a:spcAft>
                <a:spcPts val="0"/>
              </a:spcAft>
              <a:buSzPct val="100000"/>
              <a:buNone/>
            </a:pPr>
            <a:endParaRPr/>
          </a:p>
        </p:txBody>
      </p:sp>
      <p:pic>
        <p:nvPicPr>
          <p:cNvPr id="370" name="Google Shape;370;g118193afe3e_0_360"/>
          <p:cNvPicPr preferRelativeResize="0"/>
          <p:nvPr/>
        </p:nvPicPr>
        <p:blipFill>
          <a:blip r:embed="rId4">
            <a:alphaModFix/>
          </a:blip>
          <a:stretch>
            <a:fillRect/>
          </a:stretch>
        </p:blipFill>
        <p:spPr>
          <a:xfrm>
            <a:off x="6322709" y="2394750"/>
            <a:ext cx="1387305" cy="354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g118193afe3e_0_368"/>
          <p:cNvSpPr txBox="1">
            <a:spLocks noGrp="1"/>
          </p:cNvSpPr>
          <p:nvPr>
            <p:ph type="body" idx="1"/>
          </p:nvPr>
        </p:nvSpPr>
        <p:spPr>
          <a:xfrm>
            <a:off x="4732022" y="802900"/>
            <a:ext cx="4092071" cy="3114840"/>
          </a:xfrm>
          <a:prstGeom prst="rect">
            <a:avLst/>
          </a:prstGeom>
        </p:spPr>
        <p:txBody>
          <a:bodyPr spcFirstLastPara="1" wrap="square" lIns="64000" tIns="45700" rIns="91425" bIns="45700" anchor="t" anchorCtr="0">
            <a:normAutofit/>
          </a:bodyPr>
          <a:lstStyle/>
          <a:p>
            <a:pPr marL="0" lvl="0" indent="0" algn="l" rtl="0">
              <a:spcBef>
                <a:spcPts val="1000"/>
              </a:spcBef>
              <a:spcAft>
                <a:spcPts val="0"/>
              </a:spcAft>
              <a:buNone/>
            </a:pPr>
            <a:r>
              <a:rPr lang="en-US" b="1" dirty="0"/>
              <a:t>CEJST Public Listening Session</a:t>
            </a:r>
            <a:br>
              <a:rPr lang="en-US" b="1" dirty="0"/>
            </a:br>
            <a:r>
              <a:rPr lang="en-US" dirty="0">
                <a:solidFill>
                  <a:schemeClr val="tx1"/>
                </a:solidFill>
              </a:rPr>
              <a:t>Tuesday,</a:t>
            </a:r>
            <a:r>
              <a:rPr lang="en-US" b="1" dirty="0">
                <a:solidFill>
                  <a:srgbClr val="FF0000"/>
                </a:solidFill>
              </a:rPr>
              <a:t> </a:t>
            </a:r>
            <a:r>
              <a:rPr lang="en-US" dirty="0"/>
              <a:t>March 22 @ 4pm EST</a:t>
            </a:r>
            <a:endParaRPr dirty="0"/>
          </a:p>
          <a:p>
            <a:pPr marL="0" lvl="0" indent="0" algn="l" rtl="0">
              <a:spcBef>
                <a:spcPts val="1000"/>
              </a:spcBef>
              <a:spcAft>
                <a:spcPts val="0"/>
              </a:spcAft>
              <a:buNone/>
            </a:pPr>
            <a:r>
              <a:rPr lang="en-US" b="1" dirty="0"/>
              <a:t>CEJST Public Listening Session</a:t>
            </a:r>
            <a:endParaRPr b="1" strike="sngStrike" dirty="0"/>
          </a:p>
          <a:p>
            <a:pPr marL="0" lvl="0" indent="0" algn="l" rtl="0">
              <a:spcBef>
                <a:spcPts val="1000"/>
              </a:spcBef>
              <a:spcAft>
                <a:spcPts val="0"/>
              </a:spcAft>
              <a:buNone/>
            </a:pPr>
            <a:r>
              <a:rPr lang="en-US" dirty="0">
                <a:solidFill>
                  <a:schemeClr val="tx1"/>
                </a:solidFill>
              </a:rPr>
              <a:t>Friday, April 15 @ 4pm EST</a:t>
            </a:r>
            <a:endParaRPr dirty="0">
              <a:solidFill>
                <a:schemeClr val="tx1"/>
              </a:solidFill>
            </a:endParaRPr>
          </a:p>
          <a:p>
            <a:pPr marL="0" lvl="0" indent="0" algn="l" rtl="0">
              <a:spcBef>
                <a:spcPts val="1000"/>
              </a:spcBef>
              <a:spcAft>
                <a:spcPts val="0"/>
              </a:spcAft>
              <a:buNone/>
            </a:pPr>
            <a:endParaRPr dirty="0"/>
          </a:p>
        </p:txBody>
      </p:sp>
      <p:sp>
        <p:nvSpPr>
          <p:cNvPr id="377" name="Google Shape;377;g118193afe3e_0_368"/>
          <p:cNvSpPr txBox="1">
            <a:spLocks noGrp="1"/>
          </p:cNvSpPr>
          <p:nvPr>
            <p:ph type="title"/>
          </p:nvPr>
        </p:nvSpPr>
        <p:spPr>
          <a:xfrm>
            <a:off x="344869" y="316680"/>
            <a:ext cx="8456100" cy="424200"/>
          </a:xfrm>
          <a:prstGeom prst="rect">
            <a:avLst/>
          </a:prstGeom>
        </p:spPr>
        <p:txBody>
          <a:bodyPr spcFirstLastPara="1" wrap="square" lIns="0" tIns="45700" rIns="91425" bIns="45700" anchor="t" anchorCtr="0">
            <a:normAutofit/>
          </a:bodyPr>
          <a:lstStyle/>
          <a:p>
            <a:pPr marL="0" lvl="0" indent="0" algn="l" rtl="0">
              <a:spcBef>
                <a:spcPts val="0"/>
              </a:spcBef>
              <a:spcAft>
                <a:spcPts val="0"/>
              </a:spcAft>
              <a:buNone/>
            </a:pPr>
            <a:r>
              <a:rPr lang="en-US"/>
              <a:t>GET INVOLVED</a:t>
            </a:r>
            <a:endParaRPr/>
          </a:p>
        </p:txBody>
      </p:sp>
      <p:sp>
        <p:nvSpPr>
          <p:cNvPr id="7" name="Google Shape;375;g118193afe3e_0_368">
            <a:extLst>
              <a:ext uri="{FF2B5EF4-FFF2-40B4-BE49-F238E27FC236}">
                <a16:creationId xmlns:a16="http://schemas.microsoft.com/office/drawing/2014/main" id="{4D3EFEB6-D7FD-495E-8490-E7701023CE79}"/>
              </a:ext>
            </a:extLst>
          </p:cNvPr>
          <p:cNvSpPr txBox="1">
            <a:spLocks/>
          </p:cNvSpPr>
          <p:nvPr/>
        </p:nvSpPr>
        <p:spPr>
          <a:xfrm>
            <a:off x="502920" y="802900"/>
            <a:ext cx="3909060" cy="3114840"/>
          </a:xfrm>
          <a:prstGeom prst="rect">
            <a:avLst/>
          </a:prstGeom>
          <a:noFill/>
          <a:ln>
            <a:noFill/>
          </a:ln>
        </p:spPr>
        <p:txBody>
          <a:bodyPr spcFirstLastPara="1" wrap="square" lIns="64000" tIns="45700" rIns="91425" bIns="45700" anchor="t" anchorCtr="0">
            <a:normAutofit/>
          </a:bodyPr>
          <a:lstStyle>
            <a:defPPr marR="0" lvl="0" algn="l" rtl="0">
              <a:lnSpc>
                <a:spcPct val="100000"/>
              </a:lnSpc>
              <a:spcBef>
                <a:spcPts val="0"/>
              </a:spcBef>
              <a:spcAft>
                <a:spcPts val="0"/>
              </a:spcAft>
            </a:defPPr>
            <a:lvl1pPr marL="457200" marR="0" lvl="0" indent="-228600" algn="l" rtl="0">
              <a:lnSpc>
                <a:spcPct val="120000"/>
              </a:lnSpc>
              <a:spcBef>
                <a:spcPts val="1000"/>
              </a:spcBef>
              <a:spcAft>
                <a:spcPts val="0"/>
              </a:spcAft>
              <a:buClr>
                <a:schemeClr val="dk1"/>
              </a:buClr>
              <a:buSzPts val="1800"/>
              <a:buFont typeface="Arial"/>
              <a:buNone/>
              <a:defRPr sz="1800" b="0" i="0" u="none" strike="noStrike" cap="none">
                <a:solidFill>
                  <a:schemeClr val="dk1"/>
                </a:solidFill>
                <a:latin typeface="Source Sans Pro"/>
                <a:ea typeface="Source Sans Pro"/>
                <a:cs typeface="Source Sans Pro"/>
                <a:sym typeface="Source Sans Pro"/>
              </a:defRPr>
            </a:lvl1pPr>
            <a:lvl2pPr marL="914400" marR="0" lvl="1" indent="-406400" algn="l" rtl="0">
              <a:lnSpc>
                <a:spcPct val="90000"/>
              </a:lnSpc>
              <a:spcBef>
                <a:spcPts val="500"/>
              </a:spcBef>
              <a:spcAft>
                <a:spcPts val="0"/>
              </a:spcAft>
              <a:buClr>
                <a:schemeClr val="dk1"/>
              </a:buClr>
              <a:buSzPts val="2800"/>
              <a:buFont typeface="Courier New"/>
              <a:buChar char="o"/>
              <a:defRPr sz="2800" b="1" i="0" u="none" strike="noStrike" cap="none">
                <a:solidFill>
                  <a:schemeClr val="dk1"/>
                </a:solidFill>
                <a:latin typeface="Source Sans Pro"/>
                <a:ea typeface="Source Sans Pro"/>
                <a:cs typeface="Source Sans Pro"/>
                <a:sym typeface="Source Sans Pro"/>
              </a:defRPr>
            </a:lvl2pPr>
            <a:lvl3pPr marL="1371600" marR="0" lvl="2"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3pPr>
            <a:lvl4pPr marL="1828800" marR="0" lvl="3"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4pPr>
            <a:lvl5pPr marL="2286000" marR="0" lvl="4" indent="-406400" algn="l" rtl="0">
              <a:lnSpc>
                <a:spcPct val="90000"/>
              </a:lnSpc>
              <a:spcBef>
                <a:spcPts val="500"/>
              </a:spcBef>
              <a:spcAft>
                <a:spcPts val="0"/>
              </a:spcAft>
              <a:buClr>
                <a:schemeClr val="dk1"/>
              </a:buClr>
              <a:buSzPts val="2800"/>
              <a:buFont typeface="Arial"/>
              <a:buChar char="•"/>
              <a:defRPr sz="2800" b="1"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indent="0"/>
            <a:r>
              <a:rPr lang="en-US" b="1" dirty="0"/>
              <a:t>CEJST Training Session</a:t>
            </a:r>
            <a:br>
              <a:rPr lang="en-US" b="1" dirty="0"/>
            </a:br>
            <a:r>
              <a:rPr lang="en-US" dirty="0"/>
              <a:t>Wednesday, March 9 @ 4pm EST</a:t>
            </a:r>
          </a:p>
          <a:p>
            <a:pPr marL="0" indent="0"/>
            <a:r>
              <a:rPr lang="en-US" b="1" dirty="0"/>
              <a:t>CEJST Training Session</a:t>
            </a:r>
            <a:br>
              <a:rPr lang="en-US" b="1" dirty="0"/>
            </a:br>
            <a:r>
              <a:rPr lang="en-US" dirty="0"/>
              <a:t>Thursday, March 10 @ 4pm EST</a:t>
            </a:r>
          </a:p>
          <a:p>
            <a:pPr marL="0" indent="0"/>
            <a:r>
              <a:rPr lang="en-US" b="1" dirty="0"/>
              <a:t>CEJST Training Session</a:t>
            </a:r>
            <a:br>
              <a:rPr lang="en-US" b="1" dirty="0"/>
            </a:br>
            <a:r>
              <a:rPr lang="en-US" dirty="0"/>
              <a:t>Wednesday, March 16 @ 4pm EST</a:t>
            </a:r>
          </a:p>
          <a:p>
            <a:pPr marL="0" indent="0"/>
            <a:endParaRPr lang="en-US" dirty="0"/>
          </a:p>
        </p:txBody>
      </p:sp>
      <p:sp>
        <p:nvSpPr>
          <p:cNvPr id="4" name="TextBox 3">
            <a:extLst>
              <a:ext uri="{FF2B5EF4-FFF2-40B4-BE49-F238E27FC236}">
                <a16:creationId xmlns:a16="http://schemas.microsoft.com/office/drawing/2014/main" id="{29403A70-499E-4E42-A33A-1AEBE777E8A0}"/>
              </a:ext>
            </a:extLst>
          </p:cNvPr>
          <p:cNvSpPr txBox="1"/>
          <p:nvPr/>
        </p:nvSpPr>
        <p:spPr>
          <a:xfrm>
            <a:off x="1703406" y="3725047"/>
            <a:ext cx="5607625" cy="615553"/>
          </a:xfrm>
          <a:prstGeom prst="rect">
            <a:avLst/>
          </a:prstGeom>
          <a:noFill/>
        </p:spPr>
        <p:txBody>
          <a:bodyPr wrap="none" rtlCol="0">
            <a:spAutoFit/>
          </a:bodyPr>
          <a:lstStyle/>
          <a:p>
            <a:r>
              <a:rPr lang="en-US" sz="2000" dirty="0">
                <a:solidFill>
                  <a:schemeClr val="tx1"/>
                </a:solidFill>
                <a:latin typeface="Source Sans Pro" panose="020B0503030403020204" pitchFamily="34" charset="0"/>
                <a:ea typeface="Source Sans Pro" panose="020B0503030403020204" pitchFamily="34" charset="0"/>
              </a:rPr>
              <a:t>Links to register on screeningtool.geoplatform.gov</a:t>
            </a:r>
          </a:p>
          <a:p>
            <a:endParaRPr lang="en-US" dirty="0"/>
          </a:p>
        </p:txBody>
      </p:sp>
    </p:spTree>
  </p:cSld>
  <p:clrMapOvr>
    <a:masterClrMapping/>
  </p:clrMapOvr>
</p:sld>
</file>

<file path=ppt/theme/theme1.xml><?xml version="1.0" encoding="utf-8"?>
<a:theme xmlns:a="http://schemas.openxmlformats.org/drawingml/2006/main" name="Title slides">
  <a:themeElements>
    <a:clrScheme name="USDS Color Palette">
      <a:dk1>
        <a:srgbClr val="0F3D67"/>
      </a:dk1>
      <a:lt1>
        <a:srgbClr val="FFFFFF"/>
      </a:lt1>
      <a:dk2>
        <a:srgbClr val="0084CD"/>
      </a:dk2>
      <a:lt2>
        <a:srgbClr val="EBECEB"/>
      </a:lt2>
      <a:accent1>
        <a:srgbClr val="E0CC25"/>
      </a:accent1>
      <a:accent2>
        <a:srgbClr val="A39634"/>
      </a:accent2>
      <a:accent3>
        <a:srgbClr val="5C5D5C"/>
      </a:accent3>
      <a:accent4>
        <a:srgbClr val="054E96"/>
      </a:accent4>
      <a:accent5>
        <a:srgbClr val="3E3F3E"/>
      </a:accent5>
      <a:accent6>
        <a:srgbClr val="0071BC"/>
      </a:accent6>
      <a:hlink>
        <a:srgbClr val="0C71BC"/>
      </a:hlink>
      <a:folHlink>
        <a:srgbClr val="9596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DS Pwpt Theme - Interior">
  <a:themeElements>
    <a:clrScheme name="USDS Color Palette">
      <a:dk1>
        <a:srgbClr val="0F3D67"/>
      </a:dk1>
      <a:lt1>
        <a:srgbClr val="FFFFFF"/>
      </a:lt1>
      <a:dk2>
        <a:srgbClr val="0084CD"/>
      </a:dk2>
      <a:lt2>
        <a:srgbClr val="EBECEB"/>
      </a:lt2>
      <a:accent1>
        <a:srgbClr val="E0CC25"/>
      </a:accent1>
      <a:accent2>
        <a:srgbClr val="A39634"/>
      </a:accent2>
      <a:accent3>
        <a:srgbClr val="5C5D5C"/>
      </a:accent3>
      <a:accent4>
        <a:srgbClr val="054E96"/>
      </a:accent4>
      <a:accent5>
        <a:srgbClr val="3E3F3E"/>
      </a:accent5>
      <a:accent6>
        <a:srgbClr val="0071BC"/>
      </a:accent6>
      <a:hlink>
        <a:srgbClr val="0C71BC"/>
      </a:hlink>
      <a:folHlink>
        <a:srgbClr val="9596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1059</TotalTime>
  <Words>408</Words>
  <Application>Microsoft Macintosh PowerPoint</Application>
  <PresentationFormat>On-screen Show (16:9)</PresentationFormat>
  <Paragraphs>46</Paragraphs>
  <Slides>8</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NTR</vt:lpstr>
      <vt:lpstr>Source Sans Pro</vt:lpstr>
      <vt:lpstr>Source Sans Pro SemiBold</vt:lpstr>
      <vt:lpstr>Arial</vt:lpstr>
      <vt:lpstr>Courier New</vt:lpstr>
      <vt:lpstr>Merriweather</vt:lpstr>
      <vt:lpstr>Title slides</vt:lpstr>
      <vt:lpstr>USDS Pwpt Theme - Interior</vt:lpstr>
      <vt:lpstr>Climate &amp; Economic Justice Screening Tool</vt:lpstr>
      <vt:lpstr>AGENDA</vt:lpstr>
      <vt:lpstr>MEETING GOALS</vt:lpstr>
      <vt:lpstr>SCREENING TOOL BACKGROUND</vt:lpstr>
      <vt:lpstr>SCREENING TOOL BACKGROUND </vt:lpstr>
      <vt:lpstr>PowerPoint Presentation</vt:lpstr>
      <vt:lpstr>GET INVOLVED </vt:lpstr>
      <vt:lpstr>GET INVOLVED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Jordan, Sara L. EOP/CEQ</dc:creator>
  <cp:lastModifiedBy>Microsoft Office User</cp:lastModifiedBy>
  <cp:revision>12</cp:revision>
  <dcterms:modified xsi:type="dcterms:W3CDTF">2022-03-16T18:07:50Z</dcterms:modified>
</cp:coreProperties>
</file>