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4" r:id="rId1"/>
    <p:sldMasterId id="2147483808" r:id="rId2"/>
    <p:sldMasterId id="2147483745" r:id="rId3"/>
    <p:sldMasterId id="2147483724" r:id="rId4"/>
    <p:sldMasterId id="2147483771" r:id="rId5"/>
    <p:sldMasterId id="2147483823" r:id="rId6"/>
    <p:sldMasterId id="2147483811" r:id="rId7"/>
  </p:sldMasterIdLst>
  <p:notesMasterIdLst>
    <p:notesMasterId r:id="rId22"/>
  </p:notesMasterIdLst>
  <p:handoutMasterIdLst>
    <p:handoutMasterId r:id="rId23"/>
  </p:handoutMasterIdLst>
  <p:sldIdLst>
    <p:sldId id="258" r:id="rId8"/>
    <p:sldId id="326" r:id="rId9"/>
    <p:sldId id="323" r:id="rId10"/>
    <p:sldId id="370" r:id="rId11"/>
    <p:sldId id="359" r:id="rId12"/>
    <p:sldId id="362" r:id="rId13"/>
    <p:sldId id="340" r:id="rId14"/>
    <p:sldId id="371" r:id="rId15"/>
    <p:sldId id="363" r:id="rId16"/>
    <p:sldId id="364" r:id="rId17"/>
    <p:sldId id="365" r:id="rId18"/>
    <p:sldId id="366" r:id="rId19"/>
    <p:sldId id="368" r:id="rId20"/>
    <p:sldId id="31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Pages" id="{DA179EB0-133D-C343-A8D0-E738649A6A28}">
          <p14:sldIdLst>
            <p14:sldId id="258"/>
          </p14:sldIdLst>
        </p14:section>
        <p14:section name="Interior Pages" id="{EC3E4D00-74D2-EE49-9E0D-84EA3A7CBE15}">
          <p14:sldIdLst>
            <p14:sldId id="326"/>
            <p14:sldId id="323"/>
            <p14:sldId id="370"/>
            <p14:sldId id="359"/>
            <p14:sldId id="362"/>
            <p14:sldId id="340"/>
            <p14:sldId id="371"/>
            <p14:sldId id="363"/>
            <p14:sldId id="364"/>
            <p14:sldId id="365"/>
            <p14:sldId id="366"/>
            <p14:sldId id="368"/>
          </p14:sldIdLst>
        </p14:section>
        <p14:section name="Chapter Pages" id="{4255B42A-DF3E-7941-B786-C84540AE2D11}">
          <p14:sldIdLst>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51"/>
    <a:srgbClr val="FAFAFA"/>
    <a:srgbClr val="0184CD"/>
    <a:srgbClr val="000000"/>
    <a:srgbClr val="1782C7"/>
    <a:srgbClr val="E7E8E8"/>
    <a:srgbClr val="EFDC0A"/>
    <a:srgbClr val="E4D209"/>
    <a:srgbClr val="909FB7"/>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FBD64-8CB4-4449-B249-3EB70ECF99BD}">
  <a:tblStyle styleId="{48FFBD64-8CB4-4449-B249-3EB70ECF99BD}" styleName="Table_0">
    <a:wholeTbl>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12700" cap="flat" cmpd="sng">
              <a:solidFill>
                <a:srgbClr val="B8B8B8"/>
              </a:solidFill>
              <a:prstDash val="solid"/>
              <a:round/>
              <a:headEnd type="none" w="med" len="med"/>
              <a:tailEnd type="none" w="med" len="med"/>
            </a:ln>
          </a:top>
          <a:bottom>
            <a:ln w="12700" cap="flat" cmpd="sng">
              <a:solidFill>
                <a:srgbClr val="B8B8B8"/>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wholeTbl>
    <a:band2H>
      <a:tcTxStyle b="off" i="off"/>
      <a:tcStyle>
        <a:tcBdr/>
        <a:fill>
          <a:solidFill>
            <a:srgbClr val="E1E0DA"/>
          </a:solidFill>
        </a:fill>
      </a:tcStyle>
    </a:band2H>
    <a:firstCol>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cmpd="sng">
              <a:solidFill>
                <a:srgbClr val="B8B8B8"/>
              </a:solidFill>
              <a:prstDash val="solid"/>
              <a:round/>
              <a:headEnd type="none" w="med" len="med"/>
              <a:tailEnd type="none" w="med" len="med"/>
            </a:ln>
          </a:left>
          <a:right>
            <a:ln w="12700" cap="flat" cmpd="sng">
              <a:solidFill>
                <a:srgbClr val="B8B8B8"/>
              </a:solidFill>
              <a:prstDash val="solid"/>
              <a:round/>
              <a:headEnd type="none" w="med" len="med"/>
              <a:tailEnd type="none" w="med" len="med"/>
            </a:ln>
          </a:right>
          <a:top>
            <a:ln w="254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B8B8B8"/>
              </a:solidFill>
              <a:prstDash val="solid"/>
              <a:round/>
              <a:headEnd type="none" w="med" len="med"/>
              <a:tailEnd type="none" w="med" len="med"/>
            </a:ln>
          </a:insideH>
          <a:insideV>
            <a:ln w="12700" cap="flat" cmpd="sng">
              <a:solidFill>
                <a:srgbClr val="B8B8B8"/>
              </a:solidFill>
              <a:prstDash val="solid"/>
              <a:round/>
              <a:headEnd type="none" w="med" len="med"/>
              <a:tailEnd type="none" w="med" len="med"/>
            </a:ln>
          </a:insideV>
        </a:tcBdr>
        <a:fill>
          <a:solidFill>
            <a:srgbClr val="EBEBEB"/>
          </a:solidFill>
        </a:fill>
      </a:tcStyle>
    </a:lastRow>
    <a:firstRow>
      <a:tcTxStyle b="on" i="off">
        <a:font>
          <a:latin typeface="Helvetica"/>
          <a:ea typeface="Helvetica"/>
          <a:cs typeface="Helvetica"/>
        </a:font>
        <a:srgbClr val="FEFDFD"/>
      </a:tcTxStyle>
      <a:tcStyle>
        <a:tcBdr>
          <a:left>
            <a:ln w="12700" cap="flat" cmpd="sng">
              <a:solidFill>
                <a:srgbClr val="606060"/>
              </a:solidFill>
              <a:prstDash val="solid"/>
              <a:round/>
              <a:headEnd type="none" w="med" len="med"/>
              <a:tailEnd type="none" w="med" len="med"/>
            </a:ln>
          </a:left>
          <a:right>
            <a:ln w="12700" cap="flat" cmpd="sng">
              <a:solidFill>
                <a:srgbClr val="606060"/>
              </a:solidFill>
              <a:prstDash val="solid"/>
              <a:round/>
              <a:headEnd type="none" w="med" len="med"/>
              <a:tailEnd type="none" w="med" len="med"/>
            </a:ln>
          </a:right>
          <a:top>
            <a:ln w="12700" cap="flat" cmpd="sng">
              <a:solidFill>
                <a:srgbClr val="606060"/>
              </a:solidFill>
              <a:prstDash val="solid"/>
              <a:round/>
              <a:headEnd type="none" w="med" len="med"/>
              <a:tailEnd type="none" w="med" len="med"/>
            </a:ln>
          </a:top>
          <a:bottom>
            <a:ln w="12700" cap="flat" cmpd="sng">
              <a:solidFill>
                <a:srgbClr val="606060"/>
              </a:solidFill>
              <a:prstDash val="solid"/>
              <a:round/>
              <a:headEnd type="none" w="med" len="med"/>
              <a:tailEnd type="none" w="med" len="med"/>
            </a:ln>
          </a:bottom>
          <a:insideH>
            <a:ln w="12700" cap="flat" cmpd="sng">
              <a:solidFill>
                <a:srgbClr val="606060"/>
              </a:solidFill>
              <a:prstDash val="solid"/>
              <a:round/>
              <a:headEnd type="none" w="med" len="med"/>
              <a:tailEnd type="none" w="med" len="med"/>
            </a:ln>
          </a:insideH>
          <a:insideV>
            <a:ln w="12700" cap="flat" cmpd="sng">
              <a:solidFill>
                <a:srgbClr val="606060"/>
              </a:solidFill>
              <a:prstDash val="solid"/>
              <a:round/>
              <a:headEnd type="none" w="med" len="med"/>
              <a:tailEnd type="none" w="med" len="med"/>
            </a:ln>
          </a:insideV>
        </a:tcBdr>
        <a:fill>
          <a:solidFill>
            <a:srgbClr val="0086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5"/>
    <p:restoredTop sz="88820" autoAdjust="0"/>
  </p:normalViewPr>
  <p:slideViewPr>
    <p:cSldViewPr snapToGrid="0" snapToObjects="1">
      <p:cViewPr varScale="1">
        <p:scale>
          <a:sx n="131" d="100"/>
          <a:sy n="131" d="100"/>
        </p:scale>
        <p:origin x="768" y="176"/>
      </p:cViewPr>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170" d="100"/>
          <a:sy n="170" d="100"/>
        </p:scale>
        <p:origin x="54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9E2D21-FEB8-144C-8C1E-E4339E0191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D48E451-4A76-BE41-A210-B27A3A135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BC2EE1-2888-7A4D-9D71-07AA5E1F0B8B}" type="datetimeFigureOut">
              <a:t>10/4/22</a:t>
            </a:fld>
            <a:endParaRPr lang="en-US"/>
          </a:p>
        </p:txBody>
      </p:sp>
      <p:sp>
        <p:nvSpPr>
          <p:cNvPr id="4" name="Footer Placeholder 3">
            <a:extLst>
              <a:ext uri="{FF2B5EF4-FFF2-40B4-BE49-F238E27FC236}">
                <a16:creationId xmlns:a16="http://schemas.microsoft.com/office/drawing/2014/main" id="{E8C4F047-91B9-7B49-9F99-3AAB72CB62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C77BFF-3DCA-164D-A843-971F8B0018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50885-6757-FF49-A686-D7641ED872A3}" type="slidenum">
              <a:t>‹#›</a:t>
            </a:fld>
            <a:endParaRPr lang="en-US"/>
          </a:p>
        </p:txBody>
      </p:sp>
    </p:spTree>
    <p:extLst>
      <p:ext uri="{BB962C8B-B14F-4D97-AF65-F5344CB8AC3E}">
        <p14:creationId xmlns:p14="http://schemas.microsoft.com/office/powerpoint/2010/main" val="4006011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671275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390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p:txBody>
      </p:sp>
    </p:spTree>
    <p:extLst>
      <p:ext uri="{BB962C8B-B14F-4D97-AF65-F5344CB8AC3E}">
        <p14:creationId xmlns:p14="http://schemas.microsoft.com/office/powerpoint/2010/main" val="384563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77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 we did this study, what we found</a:t>
            </a:r>
          </a:p>
        </p:txBody>
      </p:sp>
    </p:spTree>
    <p:extLst>
      <p:ext uri="{BB962C8B-B14F-4D97-AF65-F5344CB8AC3E}">
        <p14:creationId xmlns:p14="http://schemas.microsoft.com/office/powerpoint/2010/main" val="228511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 we did this study, what we found</a:t>
            </a:r>
          </a:p>
        </p:txBody>
      </p:sp>
    </p:spTree>
    <p:extLst>
      <p:ext uri="{BB962C8B-B14F-4D97-AF65-F5344CB8AC3E}">
        <p14:creationId xmlns:p14="http://schemas.microsoft.com/office/powerpoint/2010/main" val="228358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601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i="1" dirty="0"/>
          </a:p>
        </p:txBody>
      </p:sp>
    </p:spTree>
    <p:extLst>
      <p:ext uri="{BB962C8B-B14F-4D97-AF65-F5344CB8AC3E}">
        <p14:creationId xmlns:p14="http://schemas.microsoft.com/office/powerpoint/2010/main" val="148508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https://</a:t>
            </a:r>
            <a:r>
              <a:rPr lang="en-US" dirty="0" err="1">
                <a:effectLst/>
              </a:rPr>
              <a:t>github.com</a:t>
            </a:r>
            <a:r>
              <a:rPr lang="en-US" dirty="0">
                <a:effectLst/>
              </a:rPr>
              <a:t>/</a:t>
            </a:r>
            <a:r>
              <a:rPr lang="en-US" dirty="0" err="1">
                <a:effectLst/>
              </a:rPr>
              <a:t>usds</a:t>
            </a:r>
            <a:r>
              <a:rPr lang="en-US" dirty="0">
                <a:effectLst/>
              </a:rPr>
              <a:t>/</a:t>
            </a:r>
            <a:r>
              <a:rPr lang="en-US" dirty="0" err="1">
                <a:effectLst/>
              </a:rPr>
              <a:t>usds</a:t>
            </a:r>
            <a:r>
              <a:rPr lang="en-US" dirty="0">
                <a:effectLst/>
              </a:rPr>
              <a:t>/blob/af4fabd5226daf3c03c224568f3f4c89ed118496/engagements/engagement-models/</a:t>
            </a:r>
            <a:r>
              <a:rPr lang="en-US" dirty="0" err="1">
                <a:effectLst/>
              </a:rPr>
              <a:t>models.md</a:t>
            </a:r>
            <a:endParaRPr lang="en-US"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p:txBody>
      </p:sp>
    </p:spTree>
    <p:extLst>
      <p:ext uri="{BB962C8B-B14F-4D97-AF65-F5344CB8AC3E}">
        <p14:creationId xmlns:p14="http://schemas.microsoft.com/office/powerpoint/2010/main" val="132077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i="1" dirty="0"/>
          </a:p>
        </p:txBody>
      </p:sp>
    </p:spTree>
    <p:extLst>
      <p:ext uri="{BB962C8B-B14F-4D97-AF65-F5344CB8AC3E}">
        <p14:creationId xmlns:p14="http://schemas.microsoft.com/office/powerpoint/2010/main" val="141898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without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004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cons w/ text">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709476" y="2764150"/>
            <a:ext cx="2527014" cy="424300"/>
          </a:xfrm>
          <a:prstGeom prst="rect">
            <a:avLst/>
          </a:prstGeom>
        </p:spPr>
        <p:txBody>
          <a:bodyPr lIns="64008" anchor="b">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8" name="Text Placeholder 7">
            <a:extLst>
              <a:ext uri="{FF2B5EF4-FFF2-40B4-BE49-F238E27FC236}">
                <a16:creationId xmlns:a16="http://schemas.microsoft.com/office/drawing/2014/main" id="{52BFF021-868A-0D40-A15A-A12658CC648D}"/>
              </a:ext>
            </a:extLst>
          </p:cNvPr>
          <p:cNvSpPr>
            <a:spLocks noGrp="1" noChangeAspect="1"/>
          </p:cNvSpPr>
          <p:nvPr>
            <p:ph type="body" sz="quarter" idx="15" hasCustomPrompt="1"/>
          </p:nvPr>
        </p:nvSpPr>
        <p:spPr>
          <a:xfrm>
            <a:off x="1469848" y="1429753"/>
            <a:ext cx="1006270" cy="1005840"/>
          </a:xfrm>
          <a:prstGeom prst="ellipse">
            <a:avLst/>
          </a:prstGeom>
          <a:solidFill>
            <a:schemeClr val="bg2"/>
          </a:solidFill>
        </p:spPr>
        <p:txBody>
          <a:bodyPr tIns="0" anchor="ctr" anchorCtr="0"/>
          <a:lstStyle>
            <a:lvl1pPr marL="0" indent="0" algn="ctr">
              <a:lnSpc>
                <a:spcPct val="100000"/>
              </a:lnSpc>
              <a:buNone/>
              <a:defRPr sz="3000" b="1">
                <a:noFill/>
              </a:defRPr>
            </a:lvl1pPr>
          </a:lstStyle>
          <a:p>
            <a:pPr lvl="0"/>
            <a:r>
              <a:rPr lang="en-US" dirty="0"/>
              <a:t>#</a:t>
            </a:r>
          </a:p>
        </p:txBody>
      </p:sp>
      <p:sp>
        <p:nvSpPr>
          <p:cNvPr id="31" name="Text Placeholder 7">
            <a:extLst>
              <a:ext uri="{FF2B5EF4-FFF2-40B4-BE49-F238E27FC236}">
                <a16:creationId xmlns:a16="http://schemas.microsoft.com/office/drawing/2014/main" id="{AD3662F7-3E47-2442-89FA-69F979862FE6}"/>
              </a:ext>
            </a:extLst>
          </p:cNvPr>
          <p:cNvSpPr>
            <a:spLocks noGrp="1" noChangeAspect="1"/>
          </p:cNvSpPr>
          <p:nvPr>
            <p:ph type="body" sz="quarter" idx="16" hasCustomPrompt="1"/>
          </p:nvPr>
        </p:nvSpPr>
        <p:spPr>
          <a:xfrm>
            <a:off x="4075261" y="1429753"/>
            <a:ext cx="1006270" cy="1005840"/>
          </a:xfrm>
          <a:prstGeom prst="ellipse">
            <a:avLst/>
          </a:prstGeom>
          <a:solidFill>
            <a:schemeClr val="bg2"/>
          </a:solidFill>
        </p:spPr>
        <p:txBody>
          <a:bodyPr tIns="0" anchor="ctr" anchorCtr="0"/>
          <a:lstStyle>
            <a:lvl1pPr marL="0" indent="0" algn="ctr">
              <a:lnSpc>
                <a:spcPct val="100000"/>
              </a:lnSpc>
              <a:buNone/>
              <a:defRPr sz="3000" b="1">
                <a:noFill/>
              </a:defRPr>
            </a:lvl1pPr>
          </a:lstStyle>
          <a:p>
            <a:pPr lvl="0"/>
            <a:r>
              <a:rPr lang="en-US" dirty="0"/>
              <a:t>#</a:t>
            </a:r>
          </a:p>
        </p:txBody>
      </p:sp>
      <p:sp>
        <p:nvSpPr>
          <p:cNvPr id="32" name="Text Placeholder 7">
            <a:extLst>
              <a:ext uri="{FF2B5EF4-FFF2-40B4-BE49-F238E27FC236}">
                <a16:creationId xmlns:a16="http://schemas.microsoft.com/office/drawing/2014/main" id="{AA291832-E750-8948-8CDC-440F8C115BAD}"/>
              </a:ext>
            </a:extLst>
          </p:cNvPr>
          <p:cNvSpPr>
            <a:spLocks noGrp="1" noChangeAspect="1"/>
          </p:cNvSpPr>
          <p:nvPr>
            <p:ph type="body" sz="quarter" idx="17" hasCustomPrompt="1"/>
          </p:nvPr>
        </p:nvSpPr>
        <p:spPr>
          <a:xfrm>
            <a:off x="6668149" y="1429753"/>
            <a:ext cx="1006270" cy="1005840"/>
          </a:xfrm>
          <a:prstGeom prst="ellipse">
            <a:avLst/>
          </a:prstGeom>
          <a:solidFill>
            <a:schemeClr val="bg2"/>
          </a:solidFill>
        </p:spPr>
        <p:txBody>
          <a:bodyPr tIns="0" anchor="ctr" anchorCtr="0"/>
          <a:lstStyle>
            <a:lvl1pPr marL="0" indent="0" algn="ctr">
              <a:lnSpc>
                <a:spcPct val="100000"/>
              </a:lnSpc>
              <a:buNone/>
              <a:defRPr sz="3000" b="1">
                <a:noFill/>
              </a:defRPr>
            </a:lvl1pPr>
          </a:lstStyle>
          <a:p>
            <a:pPr lvl="0"/>
            <a:r>
              <a:rPr lang="en-US" dirty="0"/>
              <a:t>#</a:t>
            </a:r>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709476" y="3215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7" name="Text Placeholder 2">
            <a:extLst>
              <a:ext uri="{FF2B5EF4-FFF2-40B4-BE49-F238E27FC236}">
                <a16:creationId xmlns:a16="http://schemas.microsoft.com/office/drawing/2014/main" id="{116ECAFD-50AC-B844-B6F8-EC2D8DAB7727}"/>
              </a:ext>
            </a:extLst>
          </p:cNvPr>
          <p:cNvSpPr>
            <a:spLocks noGrp="1"/>
          </p:cNvSpPr>
          <p:nvPr>
            <p:ph type="body" sz="quarter" idx="21" hasCustomPrompt="1"/>
          </p:nvPr>
        </p:nvSpPr>
        <p:spPr>
          <a:xfrm>
            <a:off x="3314889" y="2764150"/>
            <a:ext cx="2527014" cy="424300"/>
          </a:xfrm>
          <a:prstGeom prst="rect">
            <a:avLst/>
          </a:prstGeom>
        </p:spPr>
        <p:txBody>
          <a:bodyPr lIns="64008" anchor="b">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8" name="Text Placeholder 2">
            <a:extLst>
              <a:ext uri="{FF2B5EF4-FFF2-40B4-BE49-F238E27FC236}">
                <a16:creationId xmlns:a16="http://schemas.microsoft.com/office/drawing/2014/main" id="{82C3BD4F-C4E6-1240-B19A-868C6FE93402}"/>
              </a:ext>
            </a:extLst>
          </p:cNvPr>
          <p:cNvSpPr>
            <a:spLocks noGrp="1"/>
          </p:cNvSpPr>
          <p:nvPr>
            <p:ph type="body" sz="quarter" idx="22" hasCustomPrompt="1"/>
          </p:nvPr>
        </p:nvSpPr>
        <p:spPr>
          <a:xfrm>
            <a:off x="3314889" y="3215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9" name="Text Placeholder 2">
            <a:extLst>
              <a:ext uri="{FF2B5EF4-FFF2-40B4-BE49-F238E27FC236}">
                <a16:creationId xmlns:a16="http://schemas.microsoft.com/office/drawing/2014/main" id="{EF82FB51-92F0-A345-BB98-0436BCA14349}"/>
              </a:ext>
            </a:extLst>
          </p:cNvPr>
          <p:cNvSpPr>
            <a:spLocks noGrp="1"/>
          </p:cNvSpPr>
          <p:nvPr>
            <p:ph type="body" sz="quarter" idx="23" hasCustomPrompt="1"/>
          </p:nvPr>
        </p:nvSpPr>
        <p:spPr>
          <a:xfrm>
            <a:off x="5907777" y="2764150"/>
            <a:ext cx="2527014" cy="424300"/>
          </a:xfrm>
          <a:prstGeom prst="rect">
            <a:avLst/>
          </a:prstGeom>
        </p:spPr>
        <p:txBody>
          <a:bodyPr lIns="64008" anchor="b">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40" name="Text Placeholder 2">
            <a:extLst>
              <a:ext uri="{FF2B5EF4-FFF2-40B4-BE49-F238E27FC236}">
                <a16:creationId xmlns:a16="http://schemas.microsoft.com/office/drawing/2014/main" id="{B1780C7F-B382-1444-94CB-9EDE0A450B01}"/>
              </a:ext>
            </a:extLst>
          </p:cNvPr>
          <p:cNvSpPr>
            <a:spLocks noGrp="1"/>
          </p:cNvSpPr>
          <p:nvPr>
            <p:ph type="body" sz="quarter" idx="24" hasCustomPrompt="1"/>
          </p:nvPr>
        </p:nvSpPr>
        <p:spPr>
          <a:xfrm>
            <a:off x="5907777" y="3215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28052801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numbers w/ text - horizontal">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709476" y="2573501"/>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8" name="Text Placeholder 7">
            <a:extLst>
              <a:ext uri="{FF2B5EF4-FFF2-40B4-BE49-F238E27FC236}">
                <a16:creationId xmlns:a16="http://schemas.microsoft.com/office/drawing/2014/main" id="{52BFF021-868A-0D40-A15A-A12658CC648D}"/>
              </a:ext>
            </a:extLst>
          </p:cNvPr>
          <p:cNvSpPr>
            <a:spLocks noGrp="1" noChangeAspect="1"/>
          </p:cNvSpPr>
          <p:nvPr>
            <p:ph type="body" sz="quarter" idx="15" hasCustomPrompt="1"/>
          </p:nvPr>
        </p:nvSpPr>
        <p:spPr>
          <a:xfrm>
            <a:off x="1561327"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1" name="Text Placeholder 7">
            <a:extLst>
              <a:ext uri="{FF2B5EF4-FFF2-40B4-BE49-F238E27FC236}">
                <a16:creationId xmlns:a16="http://schemas.microsoft.com/office/drawing/2014/main" id="{AD3662F7-3E47-2442-89FA-69F979862FE6}"/>
              </a:ext>
            </a:extLst>
          </p:cNvPr>
          <p:cNvSpPr>
            <a:spLocks noGrp="1" noChangeAspect="1"/>
          </p:cNvSpPr>
          <p:nvPr>
            <p:ph type="body" sz="quarter" idx="16" hasCustomPrompt="1"/>
          </p:nvPr>
        </p:nvSpPr>
        <p:spPr>
          <a:xfrm>
            <a:off x="4160344"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2" name="Text Placeholder 7">
            <a:extLst>
              <a:ext uri="{FF2B5EF4-FFF2-40B4-BE49-F238E27FC236}">
                <a16:creationId xmlns:a16="http://schemas.microsoft.com/office/drawing/2014/main" id="{AA291832-E750-8948-8CDC-440F8C115BAD}"/>
              </a:ext>
            </a:extLst>
          </p:cNvPr>
          <p:cNvSpPr>
            <a:spLocks noGrp="1" noChangeAspect="1"/>
          </p:cNvSpPr>
          <p:nvPr>
            <p:ph type="body" sz="quarter" idx="17" hasCustomPrompt="1"/>
          </p:nvPr>
        </p:nvSpPr>
        <p:spPr>
          <a:xfrm>
            <a:off x="6759361"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709476" y="2961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7" name="Text Placeholder 2">
            <a:extLst>
              <a:ext uri="{FF2B5EF4-FFF2-40B4-BE49-F238E27FC236}">
                <a16:creationId xmlns:a16="http://schemas.microsoft.com/office/drawing/2014/main" id="{116ECAFD-50AC-B844-B6F8-EC2D8DAB7727}"/>
              </a:ext>
            </a:extLst>
          </p:cNvPr>
          <p:cNvSpPr>
            <a:spLocks noGrp="1"/>
          </p:cNvSpPr>
          <p:nvPr>
            <p:ph type="body" sz="quarter" idx="21" hasCustomPrompt="1"/>
          </p:nvPr>
        </p:nvSpPr>
        <p:spPr>
          <a:xfrm>
            <a:off x="3314889" y="2573501"/>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8" name="Text Placeholder 2">
            <a:extLst>
              <a:ext uri="{FF2B5EF4-FFF2-40B4-BE49-F238E27FC236}">
                <a16:creationId xmlns:a16="http://schemas.microsoft.com/office/drawing/2014/main" id="{82C3BD4F-C4E6-1240-B19A-868C6FE93402}"/>
              </a:ext>
            </a:extLst>
          </p:cNvPr>
          <p:cNvSpPr>
            <a:spLocks noGrp="1"/>
          </p:cNvSpPr>
          <p:nvPr>
            <p:ph type="body" sz="quarter" idx="22" hasCustomPrompt="1"/>
          </p:nvPr>
        </p:nvSpPr>
        <p:spPr>
          <a:xfrm>
            <a:off x="3314889" y="2961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9" name="Text Placeholder 2">
            <a:extLst>
              <a:ext uri="{FF2B5EF4-FFF2-40B4-BE49-F238E27FC236}">
                <a16:creationId xmlns:a16="http://schemas.microsoft.com/office/drawing/2014/main" id="{EF82FB51-92F0-A345-BB98-0436BCA14349}"/>
              </a:ext>
            </a:extLst>
          </p:cNvPr>
          <p:cNvSpPr>
            <a:spLocks noGrp="1"/>
          </p:cNvSpPr>
          <p:nvPr>
            <p:ph type="body" sz="quarter" idx="23" hasCustomPrompt="1"/>
          </p:nvPr>
        </p:nvSpPr>
        <p:spPr>
          <a:xfrm>
            <a:off x="5907777" y="2573501"/>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40" name="Text Placeholder 2">
            <a:extLst>
              <a:ext uri="{FF2B5EF4-FFF2-40B4-BE49-F238E27FC236}">
                <a16:creationId xmlns:a16="http://schemas.microsoft.com/office/drawing/2014/main" id="{B1780C7F-B382-1444-94CB-9EDE0A450B01}"/>
              </a:ext>
            </a:extLst>
          </p:cNvPr>
          <p:cNvSpPr>
            <a:spLocks noGrp="1"/>
          </p:cNvSpPr>
          <p:nvPr>
            <p:ph type="body" sz="quarter" idx="24" hasCustomPrompt="1"/>
          </p:nvPr>
        </p:nvSpPr>
        <p:spPr>
          <a:xfrm>
            <a:off x="5907777" y="2961808"/>
            <a:ext cx="2527014"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24579544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numbers w/ text - horizontal">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607876" y="2573501"/>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8" name="Text Placeholder 7">
            <a:extLst>
              <a:ext uri="{FF2B5EF4-FFF2-40B4-BE49-F238E27FC236}">
                <a16:creationId xmlns:a16="http://schemas.microsoft.com/office/drawing/2014/main" id="{52BFF021-868A-0D40-A15A-A12658CC648D}"/>
              </a:ext>
            </a:extLst>
          </p:cNvPr>
          <p:cNvSpPr>
            <a:spLocks noGrp="1" noChangeAspect="1"/>
          </p:cNvSpPr>
          <p:nvPr>
            <p:ph type="body" sz="quarter" idx="15" hasCustomPrompt="1"/>
          </p:nvPr>
        </p:nvSpPr>
        <p:spPr>
          <a:xfrm>
            <a:off x="1169171"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1" name="Text Placeholder 7">
            <a:extLst>
              <a:ext uri="{FF2B5EF4-FFF2-40B4-BE49-F238E27FC236}">
                <a16:creationId xmlns:a16="http://schemas.microsoft.com/office/drawing/2014/main" id="{AD3662F7-3E47-2442-89FA-69F979862FE6}"/>
              </a:ext>
            </a:extLst>
          </p:cNvPr>
          <p:cNvSpPr>
            <a:spLocks noGrp="1" noChangeAspect="1"/>
          </p:cNvSpPr>
          <p:nvPr>
            <p:ph type="body" sz="quarter" idx="16" hasCustomPrompt="1"/>
          </p:nvPr>
        </p:nvSpPr>
        <p:spPr>
          <a:xfrm>
            <a:off x="5091905"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2" name="Text Placeholder 7">
            <a:extLst>
              <a:ext uri="{FF2B5EF4-FFF2-40B4-BE49-F238E27FC236}">
                <a16:creationId xmlns:a16="http://schemas.microsoft.com/office/drawing/2014/main" id="{AA291832-E750-8948-8CDC-440F8C115BAD}"/>
              </a:ext>
            </a:extLst>
          </p:cNvPr>
          <p:cNvSpPr>
            <a:spLocks noGrp="1" noChangeAspect="1"/>
          </p:cNvSpPr>
          <p:nvPr>
            <p:ph type="body" sz="quarter" idx="17" hasCustomPrompt="1"/>
          </p:nvPr>
        </p:nvSpPr>
        <p:spPr>
          <a:xfrm>
            <a:off x="7068512"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607876" y="2961808"/>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7" name="Text Placeholder 2">
            <a:extLst>
              <a:ext uri="{FF2B5EF4-FFF2-40B4-BE49-F238E27FC236}">
                <a16:creationId xmlns:a16="http://schemas.microsoft.com/office/drawing/2014/main" id="{116ECAFD-50AC-B844-B6F8-EC2D8DAB7727}"/>
              </a:ext>
            </a:extLst>
          </p:cNvPr>
          <p:cNvSpPr>
            <a:spLocks noGrp="1"/>
          </p:cNvSpPr>
          <p:nvPr>
            <p:ph type="body" sz="quarter" idx="21" hasCustomPrompt="1"/>
          </p:nvPr>
        </p:nvSpPr>
        <p:spPr>
          <a:xfrm>
            <a:off x="2564163" y="2573501"/>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8" name="Text Placeholder 2">
            <a:extLst>
              <a:ext uri="{FF2B5EF4-FFF2-40B4-BE49-F238E27FC236}">
                <a16:creationId xmlns:a16="http://schemas.microsoft.com/office/drawing/2014/main" id="{82C3BD4F-C4E6-1240-B19A-868C6FE93402}"/>
              </a:ext>
            </a:extLst>
          </p:cNvPr>
          <p:cNvSpPr>
            <a:spLocks noGrp="1"/>
          </p:cNvSpPr>
          <p:nvPr>
            <p:ph type="body" sz="quarter" idx="22" hasCustomPrompt="1"/>
          </p:nvPr>
        </p:nvSpPr>
        <p:spPr>
          <a:xfrm>
            <a:off x="2564163" y="2961808"/>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9" name="Text Placeholder 2">
            <a:extLst>
              <a:ext uri="{FF2B5EF4-FFF2-40B4-BE49-F238E27FC236}">
                <a16:creationId xmlns:a16="http://schemas.microsoft.com/office/drawing/2014/main" id="{EF82FB51-92F0-A345-BB98-0436BCA14349}"/>
              </a:ext>
            </a:extLst>
          </p:cNvPr>
          <p:cNvSpPr>
            <a:spLocks noGrp="1"/>
          </p:cNvSpPr>
          <p:nvPr>
            <p:ph type="body" sz="quarter" idx="23" hasCustomPrompt="1"/>
          </p:nvPr>
        </p:nvSpPr>
        <p:spPr>
          <a:xfrm>
            <a:off x="4530610" y="2573501"/>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40" name="Text Placeholder 2">
            <a:extLst>
              <a:ext uri="{FF2B5EF4-FFF2-40B4-BE49-F238E27FC236}">
                <a16:creationId xmlns:a16="http://schemas.microsoft.com/office/drawing/2014/main" id="{B1780C7F-B382-1444-94CB-9EDE0A450B01}"/>
              </a:ext>
            </a:extLst>
          </p:cNvPr>
          <p:cNvSpPr>
            <a:spLocks noGrp="1"/>
          </p:cNvSpPr>
          <p:nvPr>
            <p:ph type="body" sz="quarter" idx="24" hasCustomPrompt="1"/>
          </p:nvPr>
        </p:nvSpPr>
        <p:spPr>
          <a:xfrm>
            <a:off x="4530610" y="2961808"/>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2" name="Text Placeholder 2">
            <a:extLst>
              <a:ext uri="{FF2B5EF4-FFF2-40B4-BE49-F238E27FC236}">
                <a16:creationId xmlns:a16="http://schemas.microsoft.com/office/drawing/2014/main" id="{FA0E660F-1631-CC4C-BCAB-CA7289A98769}"/>
              </a:ext>
            </a:extLst>
          </p:cNvPr>
          <p:cNvSpPr>
            <a:spLocks noGrp="1"/>
          </p:cNvSpPr>
          <p:nvPr>
            <p:ph type="body" sz="quarter" idx="25" hasCustomPrompt="1"/>
          </p:nvPr>
        </p:nvSpPr>
        <p:spPr>
          <a:xfrm>
            <a:off x="6507217" y="2580159"/>
            <a:ext cx="1945903"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3" name="Text Placeholder 2">
            <a:extLst>
              <a:ext uri="{FF2B5EF4-FFF2-40B4-BE49-F238E27FC236}">
                <a16:creationId xmlns:a16="http://schemas.microsoft.com/office/drawing/2014/main" id="{8C48FEF1-2F39-394E-BA9E-EBC1CAA07647}"/>
              </a:ext>
            </a:extLst>
          </p:cNvPr>
          <p:cNvSpPr>
            <a:spLocks noGrp="1"/>
          </p:cNvSpPr>
          <p:nvPr>
            <p:ph type="body" sz="quarter" idx="26" hasCustomPrompt="1"/>
          </p:nvPr>
        </p:nvSpPr>
        <p:spPr>
          <a:xfrm>
            <a:off x="6507217" y="2968466"/>
            <a:ext cx="1945903" cy="424300"/>
          </a:xfrm>
          <a:prstGeom prst="rect">
            <a:avLst/>
          </a:prstGeom>
        </p:spPr>
        <p:txBody>
          <a:bodyPr lIns="64008">
            <a:noAutofit/>
          </a:bodyPr>
          <a:lstStyle>
            <a:lvl1pPr marL="0" indent="0" algn="ctr">
              <a:lnSpc>
                <a:spcPct val="100000"/>
              </a:lnSpc>
              <a:buNone/>
              <a:defRPr lang="en-US" sz="15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4" name="Text Placeholder 7">
            <a:extLst>
              <a:ext uri="{FF2B5EF4-FFF2-40B4-BE49-F238E27FC236}">
                <a16:creationId xmlns:a16="http://schemas.microsoft.com/office/drawing/2014/main" id="{85066BB7-5C0E-6C42-B335-8B870CCE7E7D}"/>
              </a:ext>
            </a:extLst>
          </p:cNvPr>
          <p:cNvSpPr>
            <a:spLocks noGrp="1" noChangeAspect="1"/>
          </p:cNvSpPr>
          <p:nvPr>
            <p:ph type="body" sz="quarter" idx="27" hasCustomPrompt="1"/>
          </p:nvPr>
        </p:nvSpPr>
        <p:spPr>
          <a:xfrm>
            <a:off x="3125458" y="1499869"/>
            <a:ext cx="823312" cy="822960"/>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Tree>
    <p:extLst>
      <p:ext uri="{BB962C8B-B14F-4D97-AF65-F5344CB8AC3E}">
        <p14:creationId xmlns:p14="http://schemas.microsoft.com/office/powerpoint/2010/main" val="748736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numbers w/ text - vertical">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22" name="Text Placeholder 7">
            <a:extLst>
              <a:ext uri="{FF2B5EF4-FFF2-40B4-BE49-F238E27FC236}">
                <a16:creationId xmlns:a16="http://schemas.microsoft.com/office/drawing/2014/main" id="{982665CF-9B4F-9C4B-A5FB-0D11038E1B0E}"/>
              </a:ext>
            </a:extLst>
          </p:cNvPr>
          <p:cNvSpPr>
            <a:spLocks noGrp="1" noChangeAspect="1"/>
          </p:cNvSpPr>
          <p:nvPr>
            <p:ph type="body" sz="quarter" idx="15" hasCustomPrompt="1"/>
          </p:nvPr>
        </p:nvSpPr>
        <p:spPr>
          <a:xfrm>
            <a:off x="2250894" y="1486820"/>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3" name="Text Placeholder 7">
            <a:extLst>
              <a:ext uri="{FF2B5EF4-FFF2-40B4-BE49-F238E27FC236}">
                <a16:creationId xmlns:a16="http://schemas.microsoft.com/office/drawing/2014/main" id="{FC533FD9-1192-E143-9F5A-633D64AA1D3B}"/>
              </a:ext>
            </a:extLst>
          </p:cNvPr>
          <p:cNvSpPr>
            <a:spLocks noGrp="1" noChangeAspect="1"/>
          </p:cNvSpPr>
          <p:nvPr>
            <p:ph type="body" sz="quarter" idx="16" hasCustomPrompt="1"/>
          </p:nvPr>
        </p:nvSpPr>
        <p:spPr>
          <a:xfrm>
            <a:off x="2250894" y="2465697"/>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4" name="Text Placeholder 7">
            <a:extLst>
              <a:ext uri="{FF2B5EF4-FFF2-40B4-BE49-F238E27FC236}">
                <a16:creationId xmlns:a16="http://schemas.microsoft.com/office/drawing/2014/main" id="{0A338210-7BAF-BB48-AE04-208BD43F8A7C}"/>
              </a:ext>
            </a:extLst>
          </p:cNvPr>
          <p:cNvSpPr>
            <a:spLocks noGrp="1" noChangeAspect="1"/>
          </p:cNvSpPr>
          <p:nvPr>
            <p:ph type="body" sz="quarter" idx="17" hasCustomPrompt="1"/>
          </p:nvPr>
        </p:nvSpPr>
        <p:spPr>
          <a:xfrm>
            <a:off x="2250894" y="3444573"/>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9" name="Text Placeholder 2">
            <a:extLst>
              <a:ext uri="{FF2B5EF4-FFF2-40B4-BE49-F238E27FC236}">
                <a16:creationId xmlns:a16="http://schemas.microsoft.com/office/drawing/2014/main" id="{5F8D0C76-B7A7-8645-90E0-D494DDA10073}"/>
              </a:ext>
            </a:extLst>
          </p:cNvPr>
          <p:cNvSpPr>
            <a:spLocks noGrp="1"/>
          </p:cNvSpPr>
          <p:nvPr>
            <p:ph type="body" sz="quarter" idx="20" hasCustomPrompt="1"/>
          </p:nvPr>
        </p:nvSpPr>
        <p:spPr>
          <a:xfrm>
            <a:off x="3114381" y="1438205"/>
            <a:ext cx="3599299"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First list item, which can wrap to two lines</a:t>
            </a:r>
          </a:p>
        </p:txBody>
      </p:sp>
      <p:sp>
        <p:nvSpPr>
          <p:cNvPr id="10" name="Text Placeholder 2">
            <a:extLst>
              <a:ext uri="{FF2B5EF4-FFF2-40B4-BE49-F238E27FC236}">
                <a16:creationId xmlns:a16="http://schemas.microsoft.com/office/drawing/2014/main" id="{FCA59203-9181-BE47-808D-7F38BF353A1B}"/>
              </a:ext>
            </a:extLst>
          </p:cNvPr>
          <p:cNvSpPr>
            <a:spLocks noGrp="1"/>
          </p:cNvSpPr>
          <p:nvPr>
            <p:ph type="body" sz="quarter" idx="21" hasCustomPrompt="1"/>
          </p:nvPr>
        </p:nvSpPr>
        <p:spPr>
          <a:xfrm>
            <a:off x="3114381" y="2417082"/>
            <a:ext cx="3599299"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Second list item, which can wrap to two lines</a:t>
            </a:r>
          </a:p>
        </p:txBody>
      </p:sp>
      <p:sp>
        <p:nvSpPr>
          <p:cNvPr id="11" name="Text Placeholder 2">
            <a:extLst>
              <a:ext uri="{FF2B5EF4-FFF2-40B4-BE49-F238E27FC236}">
                <a16:creationId xmlns:a16="http://schemas.microsoft.com/office/drawing/2014/main" id="{39AB5A51-E89E-5C44-B784-386A564718B0}"/>
              </a:ext>
            </a:extLst>
          </p:cNvPr>
          <p:cNvSpPr>
            <a:spLocks noGrp="1"/>
          </p:cNvSpPr>
          <p:nvPr>
            <p:ph type="body" sz="quarter" idx="22" hasCustomPrompt="1"/>
          </p:nvPr>
        </p:nvSpPr>
        <p:spPr>
          <a:xfrm>
            <a:off x="3114381" y="3395959"/>
            <a:ext cx="3599299"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Third list item, which can wrap to two lines</a:t>
            </a:r>
          </a:p>
        </p:txBody>
      </p:sp>
    </p:spTree>
    <p:extLst>
      <p:ext uri="{BB962C8B-B14F-4D97-AF65-F5344CB8AC3E}">
        <p14:creationId xmlns:p14="http://schemas.microsoft.com/office/powerpoint/2010/main" val="2851404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bers w/ text - vertical">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22" name="Text Placeholder 7">
            <a:extLst>
              <a:ext uri="{FF2B5EF4-FFF2-40B4-BE49-F238E27FC236}">
                <a16:creationId xmlns:a16="http://schemas.microsoft.com/office/drawing/2014/main" id="{982665CF-9B4F-9C4B-A5FB-0D11038E1B0E}"/>
              </a:ext>
            </a:extLst>
          </p:cNvPr>
          <p:cNvSpPr>
            <a:spLocks noGrp="1" noChangeAspect="1"/>
          </p:cNvSpPr>
          <p:nvPr>
            <p:ph type="body" sz="quarter" idx="15" hasCustomPrompt="1"/>
          </p:nvPr>
        </p:nvSpPr>
        <p:spPr>
          <a:xfrm>
            <a:off x="344869" y="1478353"/>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3" name="Text Placeholder 7">
            <a:extLst>
              <a:ext uri="{FF2B5EF4-FFF2-40B4-BE49-F238E27FC236}">
                <a16:creationId xmlns:a16="http://schemas.microsoft.com/office/drawing/2014/main" id="{FC533FD9-1192-E143-9F5A-633D64AA1D3B}"/>
              </a:ext>
            </a:extLst>
          </p:cNvPr>
          <p:cNvSpPr>
            <a:spLocks noGrp="1" noChangeAspect="1"/>
          </p:cNvSpPr>
          <p:nvPr>
            <p:ph type="body" sz="quarter" idx="16" hasCustomPrompt="1"/>
          </p:nvPr>
        </p:nvSpPr>
        <p:spPr>
          <a:xfrm>
            <a:off x="344869" y="2457230"/>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4" name="Text Placeholder 7">
            <a:extLst>
              <a:ext uri="{FF2B5EF4-FFF2-40B4-BE49-F238E27FC236}">
                <a16:creationId xmlns:a16="http://schemas.microsoft.com/office/drawing/2014/main" id="{0A338210-7BAF-BB48-AE04-208BD43F8A7C}"/>
              </a:ext>
            </a:extLst>
          </p:cNvPr>
          <p:cNvSpPr>
            <a:spLocks noGrp="1" noChangeAspect="1"/>
          </p:cNvSpPr>
          <p:nvPr>
            <p:ph type="body" sz="quarter" idx="17" hasCustomPrompt="1"/>
          </p:nvPr>
        </p:nvSpPr>
        <p:spPr>
          <a:xfrm>
            <a:off x="344869" y="3436106"/>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1" name="Text Placeholder 7">
            <a:extLst>
              <a:ext uri="{FF2B5EF4-FFF2-40B4-BE49-F238E27FC236}">
                <a16:creationId xmlns:a16="http://schemas.microsoft.com/office/drawing/2014/main" id="{3FE07D77-3860-4D4F-A0EA-83ECAE4E6F3B}"/>
              </a:ext>
            </a:extLst>
          </p:cNvPr>
          <p:cNvSpPr>
            <a:spLocks noGrp="1" noChangeAspect="1"/>
          </p:cNvSpPr>
          <p:nvPr>
            <p:ph type="body" sz="quarter" idx="18" hasCustomPrompt="1"/>
          </p:nvPr>
        </p:nvSpPr>
        <p:spPr>
          <a:xfrm>
            <a:off x="4622229" y="1478353"/>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5" name="Text Placeholder 7">
            <a:extLst>
              <a:ext uri="{FF2B5EF4-FFF2-40B4-BE49-F238E27FC236}">
                <a16:creationId xmlns:a16="http://schemas.microsoft.com/office/drawing/2014/main" id="{938535DD-E9C5-864C-8926-7E3D83BFFE95}"/>
              </a:ext>
            </a:extLst>
          </p:cNvPr>
          <p:cNvSpPr>
            <a:spLocks noGrp="1" noChangeAspect="1"/>
          </p:cNvSpPr>
          <p:nvPr>
            <p:ph type="body" sz="quarter" idx="19" hasCustomPrompt="1"/>
          </p:nvPr>
        </p:nvSpPr>
        <p:spPr>
          <a:xfrm>
            <a:off x="4622229" y="2457230"/>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26" name="Text Placeholder 7">
            <a:extLst>
              <a:ext uri="{FF2B5EF4-FFF2-40B4-BE49-F238E27FC236}">
                <a16:creationId xmlns:a16="http://schemas.microsoft.com/office/drawing/2014/main" id="{D80D6D79-50A6-CC4F-9C70-E7DF46E75836}"/>
              </a:ext>
            </a:extLst>
          </p:cNvPr>
          <p:cNvSpPr>
            <a:spLocks noGrp="1" noChangeAspect="1"/>
          </p:cNvSpPr>
          <p:nvPr>
            <p:ph type="body" sz="quarter" idx="20" hasCustomPrompt="1"/>
          </p:nvPr>
        </p:nvSpPr>
        <p:spPr>
          <a:xfrm>
            <a:off x="4622229" y="3436106"/>
            <a:ext cx="652602" cy="649224"/>
          </a:xfrm>
          <a:prstGeom prst="ellipse">
            <a:avLst/>
          </a:prstGeom>
          <a:solidFill>
            <a:schemeClr val="bg2"/>
          </a:solidFill>
        </p:spPr>
        <p:txBody>
          <a:bodyPr tIns="0" anchor="ctr" anchorCtr="0"/>
          <a:lstStyle>
            <a:lvl1pPr marL="0" indent="0" algn="ctr">
              <a:lnSpc>
                <a:spcPct val="100000"/>
              </a:lnSpc>
              <a:buNone/>
              <a:defRPr sz="3000" b="1">
                <a:solidFill>
                  <a:schemeClr val="bg1"/>
                </a:solidFill>
              </a:defRPr>
            </a:lvl1pPr>
          </a:lstStyle>
          <a:p>
            <a:pPr lvl="0"/>
            <a:r>
              <a:rPr lang="en-US" dirty="0"/>
              <a:t>#</a:t>
            </a:r>
          </a:p>
        </p:txBody>
      </p:sp>
      <p:sp>
        <p:nvSpPr>
          <p:cNvPr id="15" name="Text Placeholder 2">
            <a:extLst>
              <a:ext uri="{FF2B5EF4-FFF2-40B4-BE49-F238E27FC236}">
                <a16:creationId xmlns:a16="http://schemas.microsoft.com/office/drawing/2014/main" id="{955B327E-9974-A747-9E2A-4D36D9075150}"/>
              </a:ext>
            </a:extLst>
          </p:cNvPr>
          <p:cNvSpPr>
            <a:spLocks noGrp="1"/>
          </p:cNvSpPr>
          <p:nvPr>
            <p:ph type="body" sz="quarter" idx="21" hasCustomPrompt="1"/>
          </p:nvPr>
        </p:nvSpPr>
        <p:spPr>
          <a:xfrm>
            <a:off x="1208358" y="1438205"/>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First list item, which can wrap to two lines</a:t>
            </a:r>
          </a:p>
        </p:txBody>
      </p:sp>
      <p:sp>
        <p:nvSpPr>
          <p:cNvPr id="27" name="Text Placeholder 2">
            <a:extLst>
              <a:ext uri="{FF2B5EF4-FFF2-40B4-BE49-F238E27FC236}">
                <a16:creationId xmlns:a16="http://schemas.microsoft.com/office/drawing/2014/main" id="{00C32198-953C-DC44-94A7-1B0FEE489084}"/>
              </a:ext>
            </a:extLst>
          </p:cNvPr>
          <p:cNvSpPr>
            <a:spLocks noGrp="1"/>
          </p:cNvSpPr>
          <p:nvPr>
            <p:ph type="body" sz="quarter" idx="22" hasCustomPrompt="1"/>
          </p:nvPr>
        </p:nvSpPr>
        <p:spPr>
          <a:xfrm>
            <a:off x="1208358" y="2417082"/>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Second list item, which can wrap to two lines</a:t>
            </a:r>
          </a:p>
        </p:txBody>
      </p:sp>
      <p:sp>
        <p:nvSpPr>
          <p:cNvPr id="28" name="Text Placeholder 2">
            <a:extLst>
              <a:ext uri="{FF2B5EF4-FFF2-40B4-BE49-F238E27FC236}">
                <a16:creationId xmlns:a16="http://schemas.microsoft.com/office/drawing/2014/main" id="{6B00E38A-BD1F-D44C-9620-AF9EFCE3C462}"/>
              </a:ext>
            </a:extLst>
          </p:cNvPr>
          <p:cNvSpPr>
            <a:spLocks noGrp="1"/>
          </p:cNvSpPr>
          <p:nvPr>
            <p:ph type="body" sz="quarter" idx="23" hasCustomPrompt="1"/>
          </p:nvPr>
        </p:nvSpPr>
        <p:spPr>
          <a:xfrm>
            <a:off x="1208358" y="3395959"/>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Third list item, which can wrap to two lines</a:t>
            </a:r>
          </a:p>
        </p:txBody>
      </p:sp>
      <p:sp>
        <p:nvSpPr>
          <p:cNvPr id="29" name="Text Placeholder 2">
            <a:extLst>
              <a:ext uri="{FF2B5EF4-FFF2-40B4-BE49-F238E27FC236}">
                <a16:creationId xmlns:a16="http://schemas.microsoft.com/office/drawing/2014/main" id="{ED9ED32F-6928-9745-B977-56D8A4568F83}"/>
              </a:ext>
            </a:extLst>
          </p:cNvPr>
          <p:cNvSpPr>
            <a:spLocks noGrp="1"/>
          </p:cNvSpPr>
          <p:nvPr>
            <p:ph type="body" sz="quarter" idx="24" hasCustomPrompt="1"/>
          </p:nvPr>
        </p:nvSpPr>
        <p:spPr>
          <a:xfrm>
            <a:off x="5485716" y="1438205"/>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Fourth list item, which can wrap to two lines</a:t>
            </a:r>
          </a:p>
        </p:txBody>
      </p:sp>
      <p:sp>
        <p:nvSpPr>
          <p:cNvPr id="31" name="Text Placeholder 2">
            <a:extLst>
              <a:ext uri="{FF2B5EF4-FFF2-40B4-BE49-F238E27FC236}">
                <a16:creationId xmlns:a16="http://schemas.microsoft.com/office/drawing/2014/main" id="{23C3B905-5EE4-4546-A614-7BB5B3CBBAC6}"/>
              </a:ext>
            </a:extLst>
          </p:cNvPr>
          <p:cNvSpPr>
            <a:spLocks noGrp="1"/>
          </p:cNvSpPr>
          <p:nvPr>
            <p:ph type="body" sz="quarter" idx="25" hasCustomPrompt="1"/>
          </p:nvPr>
        </p:nvSpPr>
        <p:spPr>
          <a:xfrm>
            <a:off x="5485716" y="2417082"/>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Fifth list item, which can wrap to two lines</a:t>
            </a:r>
          </a:p>
        </p:txBody>
      </p:sp>
      <p:sp>
        <p:nvSpPr>
          <p:cNvPr id="32" name="Text Placeholder 2">
            <a:extLst>
              <a:ext uri="{FF2B5EF4-FFF2-40B4-BE49-F238E27FC236}">
                <a16:creationId xmlns:a16="http://schemas.microsoft.com/office/drawing/2014/main" id="{D2B47E08-3831-3A42-BEBF-654B73EF09BD}"/>
              </a:ext>
            </a:extLst>
          </p:cNvPr>
          <p:cNvSpPr>
            <a:spLocks noGrp="1"/>
          </p:cNvSpPr>
          <p:nvPr>
            <p:ph type="body" sz="quarter" idx="26" hasCustomPrompt="1"/>
          </p:nvPr>
        </p:nvSpPr>
        <p:spPr>
          <a:xfrm>
            <a:off x="5485716" y="3395959"/>
            <a:ext cx="3202986" cy="746454"/>
          </a:xfrm>
          <a:prstGeom prst="rect">
            <a:avLst/>
          </a:prstGeom>
        </p:spPr>
        <p:txBody>
          <a:bodyPr lIns="64008" anchor="ctr">
            <a:noAutofit/>
          </a:bodyPr>
          <a:lstStyle>
            <a:lvl1pPr marL="0" indent="0" algn="l">
              <a:lnSpc>
                <a:spcPct val="100000"/>
              </a:lnSpc>
              <a:buNone/>
              <a:defRPr lang="en-US" sz="18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Sixth list item, which can wrap to two lines</a:t>
            </a:r>
          </a:p>
        </p:txBody>
      </p:sp>
    </p:spTree>
    <p:extLst>
      <p:ext uri="{BB962C8B-B14F-4D97-AF65-F5344CB8AC3E}">
        <p14:creationId xmlns:p14="http://schemas.microsoft.com/office/powerpoint/2010/main" val="2271627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s - 2 numbers">
    <p:spTree>
      <p:nvGrpSpPr>
        <p:cNvPr id="1" name="Shape 16"/>
        <p:cNvGrpSpPr/>
        <p:nvPr/>
      </p:nvGrpSpPr>
      <p:grpSpPr>
        <a:xfrm>
          <a:off x="0" y="0"/>
          <a:ext cx="0" cy="0"/>
          <a:chOff x="0" y="0"/>
          <a:chExt cx="0" cy="0"/>
        </a:xfrm>
      </p:grpSpPr>
      <p:sp>
        <p:nvSpPr>
          <p:cNvPr id="27" name="Text Placeholder 2">
            <a:extLst>
              <a:ext uri="{FF2B5EF4-FFF2-40B4-BE49-F238E27FC236}">
                <a16:creationId xmlns:a16="http://schemas.microsoft.com/office/drawing/2014/main" id="{37B5C1DC-0C10-294B-95BF-2F2C22BEB0BB}"/>
              </a:ext>
            </a:extLst>
          </p:cNvPr>
          <p:cNvSpPr>
            <a:spLocks noGrp="1"/>
          </p:cNvSpPr>
          <p:nvPr>
            <p:ph type="body" sz="quarter" idx="12" hasCustomPrompt="1"/>
          </p:nvPr>
        </p:nvSpPr>
        <p:spPr>
          <a:xfrm>
            <a:off x="1218670" y="1389666"/>
            <a:ext cx="2527014" cy="424300"/>
          </a:xfrm>
          <a:prstGeom prst="rect">
            <a:avLst/>
          </a:prstGeom>
        </p:spPr>
        <p:txBody>
          <a:bodyPr lIns="64008">
            <a:noAutofit/>
          </a:bodyPr>
          <a:lstStyle>
            <a:lvl1pPr marL="0" indent="0" algn="ctr">
              <a:lnSpc>
                <a:spcPct val="100000"/>
              </a:lnSpc>
              <a:buNone/>
              <a:defRPr lang="en-US" sz="1300" b="1" i="0" cap="all" baseline="0">
                <a:solidFill>
                  <a:schemeClr val="bg1">
                    <a:lumMod val="65000"/>
                  </a:schemeClr>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1218670" y="3580932"/>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12" name="Straight Connector 11">
            <a:extLst>
              <a:ext uri="{FF2B5EF4-FFF2-40B4-BE49-F238E27FC236}">
                <a16:creationId xmlns:a16="http://schemas.microsoft.com/office/drawing/2014/main" id="{03D5DF17-D6A2-F84F-B37C-4ABADE73E5F4}"/>
              </a:ext>
            </a:extLst>
          </p:cNvPr>
          <p:cNvCxnSpPr>
            <a:cxnSpLocks/>
          </p:cNvCxnSpPr>
          <p:nvPr userDrawn="1"/>
        </p:nvCxnSpPr>
        <p:spPr>
          <a:xfrm>
            <a:off x="4572000" y="1699925"/>
            <a:ext cx="0" cy="22338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9">
            <a:extLst>
              <a:ext uri="{FF2B5EF4-FFF2-40B4-BE49-F238E27FC236}">
                <a16:creationId xmlns:a16="http://schemas.microsoft.com/office/drawing/2014/main" id="{5E2ACB70-A1AC-4346-BD4D-334AFB2CAD0A}"/>
              </a:ext>
            </a:extLst>
          </p:cNvPr>
          <p:cNvSpPr>
            <a:spLocks noGrp="1"/>
          </p:cNvSpPr>
          <p:nvPr>
            <p:ph type="body" sz="quarter" idx="14" hasCustomPrompt="1"/>
          </p:nvPr>
        </p:nvSpPr>
        <p:spPr>
          <a:xfrm>
            <a:off x="891877" y="1941329"/>
            <a:ext cx="501580"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19" name="Text Placeholder 9">
            <a:extLst>
              <a:ext uri="{FF2B5EF4-FFF2-40B4-BE49-F238E27FC236}">
                <a16:creationId xmlns:a16="http://schemas.microsoft.com/office/drawing/2014/main" id="{42EDC512-AD27-5844-A327-102036EE37E7}"/>
              </a:ext>
            </a:extLst>
          </p:cNvPr>
          <p:cNvSpPr>
            <a:spLocks noGrp="1"/>
          </p:cNvSpPr>
          <p:nvPr>
            <p:ph type="body" sz="quarter" idx="25" hasCustomPrompt="1"/>
          </p:nvPr>
        </p:nvSpPr>
        <p:spPr>
          <a:xfrm>
            <a:off x="1506911" y="1909240"/>
            <a:ext cx="1960379" cy="1416966"/>
          </a:xfrm>
          <a:prstGeom prst="rect">
            <a:avLst/>
          </a:prstGeom>
        </p:spPr>
        <p:txBody>
          <a:bodyPr lIns="0" tIns="0" rIns="0" bIns="0" anchor="t" anchorCtr="0">
            <a:noAutofit/>
          </a:bodyPr>
          <a:lstStyle>
            <a:lvl1pPr marL="4763" indent="0" algn="l">
              <a:lnSpc>
                <a:spcPct val="80000"/>
              </a:lnSpc>
              <a:buNone/>
              <a:tabLst/>
              <a:defRPr sz="14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20" name="Text Placeholder 9">
            <a:extLst>
              <a:ext uri="{FF2B5EF4-FFF2-40B4-BE49-F238E27FC236}">
                <a16:creationId xmlns:a16="http://schemas.microsoft.com/office/drawing/2014/main" id="{47B0F113-6B5E-1C4A-9F6A-D3B17E00265A}"/>
              </a:ext>
            </a:extLst>
          </p:cNvPr>
          <p:cNvSpPr>
            <a:spLocks noGrp="1"/>
          </p:cNvSpPr>
          <p:nvPr>
            <p:ph type="body" sz="quarter" idx="26" hasCustomPrompt="1"/>
          </p:nvPr>
        </p:nvSpPr>
        <p:spPr>
          <a:xfrm>
            <a:off x="3408883" y="2421992"/>
            <a:ext cx="702031"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
        <p:nvSpPr>
          <p:cNvPr id="21" name="Text Placeholder 2">
            <a:extLst>
              <a:ext uri="{FF2B5EF4-FFF2-40B4-BE49-F238E27FC236}">
                <a16:creationId xmlns:a16="http://schemas.microsoft.com/office/drawing/2014/main" id="{16AD0AA7-F34F-4246-B805-2B6BB88D0922}"/>
              </a:ext>
            </a:extLst>
          </p:cNvPr>
          <p:cNvSpPr>
            <a:spLocks noGrp="1"/>
          </p:cNvSpPr>
          <p:nvPr>
            <p:ph type="body" sz="quarter" idx="27" hasCustomPrompt="1"/>
          </p:nvPr>
        </p:nvSpPr>
        <p:spPr>
          <a:xfrm>
            <a:off x="5330401" y="1389666"/>
            <a:ext cx="2527014" cy="424300"/>
          </a:xfrm>
          <a:prstGeom prst="rect">
            <a:avLst/>
          </a:prstGeom>
        </p:spPr>
        <p:txBody>
          <a:bodyPr lIns="64008">
            <a:noAutofit/>
          </a:bodyPr>
          <a:lstStyle>
            <a:lvl1pPr marL="0" indent="0" algn="ctr">
              <a:lnSpc>
                <a:spcPct val="100000"/>
              </a:lnSpc>
              <a:buNone/>
              <a:defRPr lang="en-US" sz="1300" b="1" i="0" cap="all" baseline="0">
                <a:solidFill>
                  <a:schemeClr val="bg1">
                    <a:lumMod val="65000"/>
                  </a:schemeClr>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2" name="Text Placeholder 2">
            <a:extLst>
              <a:ext uri="{FF2B5EF4-FFF2-40B4-BE49-F238E27FC236}">
                <a16:creationId xmlns:a16="http://schemas.microsoft.com/office/drawing/2014/main" id="{21CC184C-01A4-D04B-AE0B-95550D5446F1}"/>
              </a:ext>
            </a:extLst>
          </p:cNvPr>
          <p:cNvSpPr>
            <a:spLocks noGrp="1"/>
          </p:cNvSpPr>
          <p:nvPr>
            <p:ph type="body" sz="quarter" idx="28" hasCustomPrompt="1"/>
          </p:nvPr>
        </p:nvSpPr>
        <p:spPr>
          <a:xfrm>
            <a:off x="5330401" y="3580932"/>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3" name="Text Placeholder 9">
            <a:extLst>
              <a:ext uri="{FF2B5EF4-FFF2-40B4-BE49-F238E27FC236}">
                <a16:creationId xmlns:a16="http://schemas.microsoft.com/office/drawing/2014/main" id="{612D7DE7-5255-C94F-A466-875F57AFF27E}"/>
              </a:ext>
            </a:extLst>
          </p:cNvPr>
          <p:cNvSpPr>
            <a:spLocks noGrp="1"/>
          </p:cNvSpPr>
          <p:nvPr>
            <p:ph type="body" sz="quarter" idx="29" hasCustomPrompt="1"/>
          </p:nvPr>
        </p:nvSpPr>
        <p:spPr>
          <a:xfrm>
            <a:off x="5003608" y="1941329"/>
            <a:ext cx="501580"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24" name="Text Placeholder 9">
            <a:extLst>
              <a:ext uri="{FF2B5EF4-FFF2-40B4-BE49-F238E27FC236}">
                <a16:creationId xmlns:a16="http://schemas.microsoft.com/office/drawing/2014/main" id="{5642AEB8-8A86-5F49-B34B-260B15A4462C}"/>
              </a:ext>
            </a:extLst>
          </p:cNvPr>
          <p:cNvSpPr>
            <a:spLocks noGrp="1"/>
          </p:cNvSpPr>
          <p:nvPr>
            <p:ph type="body" sz="quarter" idx="30" hasCustomPrompt="1"/>
          </p:nvPr>
        </p:nvSpPr>
        <p:spPr>
          <a:xfrm>
            <a:off x="5618642" y="1909240"/>
            <a:ext cx="1960379" cy="1416966"/>
          </a:xfrm>
          <a:prstGeom prst="rect">
            <a:avLst/>
          </a:prstGeom>
        </p:spPr>
        <p:txBody>
          <a:bodyPr lIns="0" tIns="0" rIns="0" bIns="0" anchor="t" anchorCtr="0">
            <a:noAutofit/>
          </a:bodyPr>
          <a:lstStyle>
            <a:lvl1pPr marL="4763" indent="0" algn="l">
              <a:lnSpc>
                <a:spcPct val="80000"/>
              </a:lnSpc>
              <a:buNone/>
              <a:tabLst/>
              <a:defRPr sz="14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25" name="Text Placeholder 9">
            <a:extLst>
              <a:ext uri="{FF2B5EF4-FFF2-40B4-BE49-F238E27FC236}">
                <a16:creationId xmlns:a16="http://schemas.microsoft.com/office/drawing/2014/main" id="{D608BA89-C4A8-704E-AC0A-F3BEDE683409}"/>
              </a:ext>
            </a:extLst>
          </p:cNvPr>
          <p:cNvSpPr>
            <a:spLocks noGrp="1"/>
          </p:cNvSpPr>
          <p:nvPr>
            <p:ph type="body" sz="quarter" idx="31" hasCustomPrompt="1"/>
          </p:nvPr>
        </p:nvSpPr>
        <p:spPr>
          <a:xfrm>
            <a:off x="7520614" y="2421992"/>
            <a:ext cx="702031" cy="687718"/>
          </a:xfrm>
          <a:prstGeom prst="rect">
            <a:avLst/>
          </a:prstGeom>
        </p:spPr>
        <p:txBody>
          <a:bodyPr lIns="0" tIns="0" rIns="0" bIns="0" anchor="t" anchorCtr="0">
            <a:noAutofit/>
          </a:bodyPr>
          <a:lstStyle>
            <a:lvl1pPr marL="4763" indent="0" algn="l">
              <a:lnSpc>
                <a:spcPct val="80000"/>
              </a:lnSpc>
              <a:buNone/>
              <a:tabLst/>
              <a:defRPr sz="8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M</a:t>
            </a:r>
          </a:p>
        </p:txBody>
      </p:sp>
    </p:spTree>
    <p:extLst>
      <p:ext uri="{BB962C8B-B14F-4D97-AF65-F5344CB8AC3E}">
        <p14:creationId xmlns:p14="http://schemas.microsoft.com/office/powerpoint/2010/main" val="16239754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s - 3 numbers">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36" name="Text Placeholder 2">
            <a:extLst>
              <a:ext uri="{FF2B5EF4-FFF2-40B4-BE49-F238E27FC236}">
                <a16:creationId xmlns:a16="http://schemas.microsoft.com/office/drawing/2014/main" id="{93C8FB82-288F-A648-AD26-E9D13B151D69}"/>
              </a:ext>
            </a:extLst>
          </p:cNvPr>
          <p:cNvSpPr>
            <a:spLocks noGrp="1"/>
          </p:cNvSpPr>
          <p:nvPr>
            <p:ph type="body" sz="quarter" idx="20" hasCustomPrompt="1"/>
          </p:nvPr>
        </p:nvSpPr>
        <p:spPr>
          <a:xfrm>
            <a:off x="256840" y="3125620"/>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12" name="Straight Connector 11">
            <a:extLst>
              <a:ext uri="{FF2B5EF4-FFF2-40B4-BE49-F238E27FC236}">
                <a16:creationId xmlns:a16="http://schemas.microsoft.com/office/drawing/2014/main" id="{03D5DF17-D6A2-F84F-B37C-4ABADE73E5F4}"/>
              </a:ext>
            </a:extLst>
          </p:cNvPr>
          <p:cNvCxnSpPr>
            <a:cxnSpLocks/>
          </p:cNvCxnSpPr>
          <p:nvPr userDrawn="1"/>
        </p:nvCxnSpPr>
        <p:spPr>
          <a:xfrm>
            <a:off x="3065801" y="1561500"/>
            <a:ext cx="0" cy="200451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9">
            <a:extLst>
              <a:ext uri="{FF2B5EF4-FFF2-40B4-BE49-F238E27FC236}">
                <a16:creationId xmlns:a16="http://schemas.microsoft.com/office/drawing/2014/main" id="{5E2ACB70-A1AC-4346-BD4D-334AFB2CAD0A}"/>
              </a:ext>
            </a:extLst>
          </p:cNvPr>
          <p:cNvSpPr>
            <a:spLocks noGrp="1"/>
          </p:cNvSpPr>
          <p:nvPr>
            <p:ph type="body" sz="quarter" idx="14" hasCustomPrompt="1"/>
          </p:nvPr>
        </p:nvSpPr>
        <p:spPr>
          <a:xfrm>
            <a:off x="206997" y="1889982"/>
            <a:ext cx="501580"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19" name="Text Placeholder 9">
            <a:extLst>
              <a:ext uri="{FF2B5EF4-FFF2-40B4-BE49-F238E27FC236}">
                <a16:creationId xmlns:a16="http://schemas.microsoft.com/office/drawing/2014/main" id="{42EDC512-AD27-5844-A327-102036EE37E7}"/>
              </a:ext>
            </a:extLst>
          </p:cNvPr>
          <p:cNvSpPr>
            <a:spLocks noGrp="1"/>
          </p:cNvSpPr>
          <p:nvPr>
            <p:ph type="body" sz="quarter" idx="25" hasCustomPrompt="1"/>
          </p:nvPr>
        </p:nvSpPr>
        <p:spPr>
          <a:xfrm>
            <a:off x="709114" y="1816252"/>
            <a:ext cx="1619086" cy="1170149"/>
          </a:xfrm>
          <a:prstGeom prst="rect">
            <a:avLst/>
          </a:prstGeom>
        </p:spPr>
        <p:txBody>
          <a:bodyPr lIns="0" tIns="0" rIns="0" bIns="0" anchor="t" anchorCtr="0">
            <a:noAutofit/>
          </a:bodyPr>
          <a:lstStyle>
            <a:lvl1pPr marL="4763" indent="0" algn="l">
              <a:lnSpc>
                <a:spcPct val="80000"/>
              </a:lnSpc>
              <a:buNone/>
              <a:tabLst/>
              <a:defRPr sz="12000" b="1" i="0" spc="-120" baseline="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20" name="Text Placeholder 9">
            <a:extLst>
              <a:ext uri="{FF2B5EF4-FFF2-40B4-BE49-F238E27FC236}">
                <a16:creationId xmlns:a16="http://schemas.microsoft.com/office/drawing/2014/main" id="{47B0F113-6B5E-1C4A-9F6A-D3B17E00265A}"/>
              </a:ext>
            </a:extLst>
          </p:cNvPr>
          <p:cNvSpPr>
            <a:spLocks noGrp="1"/>
          </p:cNvSpPr>
          <p:nvPr>
            <p:ph type="body" sz="quarter" idx="26" hasCustomPrompt="1"/>
          </p:nvPr>
        </p:nvSpPr>
        <p:spPr>
          <a:xfrm>
            <a:off x="2339222" y="2233841"/>
            <a:ext cx="702031"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
        <p:nvSpPr>
          <p:cNvPr id="34" name="Text Placeholder 2">
            <a:extLst>
              <a:ext uri="{FF2B5EF4-FFF2-40B4-BE49-F238E27FC236}">
                <a16:creationId xmlns:a16="http://schemas.microsoft.com/office/drawing/2014/main" id="{08C00A95-89FE-8C4A-90B8-C3BDFD87EA7E}"/>
              </a:ext>
            </a:extLst>
          </p:cNvPr>
          <p:cNvSpPr>
            <a:spLocks noGrp="1"/>
          </p:cNvSpPr>
          <p:nvPr>
            <p:ph type="body" sz="quarter" idx="28" hasCustomPrompt="1"/>
          </p:nvPr>
        </p:nvSpPr>
        <p:spPr>
          <a:xfrm>
            <a:off x="3308493" y="3125620"/>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35" name="Straight Connector 34">
            <a:extLst>
              <a:ext uri="{FF2B5EF4-FFF2-40B4-BE49-F238E27FC236}">
                <a16:creationId xmlns:a16="http://schemas.microsoft.com/office/drawing/2014/main" id="{DAD1EBF1-9480-F341-BF2F-3F4E7AEE132B}"/>
              </a:ext>
            </a:extLst>
          </p:cNvPr>
          <p:cNvCxnSpPr>
            <a:cxnSpLocks/>
          </p:cNvCxnSpPr>
          <p:nvPr userDrawn="1"/>
        </p:nvCxnSpPr>
        <p:spPr>
          <a:xfrm>
            <a:off x="6074818" y="1561500"/>
            <a:ext cx="0" cy="200451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9">
            <a:extLst>
              <a:ext uri="{FF2B5EF4-FFF2-40B4-BE49-F238E27FC236}">
                <a16:creationId xmlns:a16="http://schemas.microsoft.com/office/drawing/2014/main" id="{7C0B2B62-A9DC-0B43-9993-1214F588BFF8}"/>
              </a:ext>
            </a:extLst>
          </p:cNvPr>
          <p:cNvSpPr>
            <a:spLocks noGrp="1"/>
          </p:cNvSpPr>
          <p:nvPr>
            <p:ph type="body" sz="quarter" idx="29" hasCustomPrompt="1"/>
          </p:nvPr>
        </p:nvSpPr>
        <p:spPr>
          <a:xfrm>
            <a:off x="3258650" y="1889982"/>
            <a:ext cx="501580"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42" name="Text Placeholder 9">
            <a:extLst>
              <a:ext uri="{FF2B5EF4-FFF2-40B4-BE49-F238E27FC236}">
                <a16:creationId xmlns:a16="http://schemas.microsoft.com/office/drawing/2014/main" id="{D4BBFE2B-BE2E-ED48-9D91-C818ED8BFEBC}"/>
              </a:ext>
            </a:extLst>
          </p:cNvPr>
          <p:cNvSpPr>
            <a:spLocks noGrp="1"/>
          </p:cNvSpPr>
          <p:nvPr>
            <p:ph type="body" sz="quarter" idx="30" hasCustomPrompt="1"/>
          </p:nvPr>
        </p:nvSpPr>
        <p:spPr>
          <a:xfrm>
            <a:off x="3760767" y="1816252"/>
            <a:ext cx="1619086" cy="1170149"/>
          </a:xfrm>
          <a:prstGeom prst="rect">
            <a:avLst/>
          </a:prstGeom>
        </p:spPr>
        <p:txBody>
          <a:bodyPr lIns="0" tIns="0" rIns="0" bIns="0" anchor="t" anchorCtr="0">
            <a:noAutofit/>
          </a:bodyPr>
          <a:lstStyle>
            <a:lvl1pPr marL="4763" indent="0" algn="l">
              <a:lnSpc>
                <a:spcPct val="80000"/>
              </a:lnSpc>
              <a:buNone/>
              <a:tabLst/>
              <a:defRPr sz="12000" b="1" i="0" spc="-120" baseline="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43" name="Text Placeholder 9">
            <a:extLst>
              <a:ext uri="{FF2B5EF4-FFF2-40B4-BE49-F238E27FC236}">
                <a16:creationId xmlns:a16="http://schemas.microsoft.com/office/drawing/2014/main" id="{B2C1F089-2891-8C4A-9CA8-65B518949E54}"/>
              </a:ext>
            </a:extLst>
          </p:cNvPr>
          <p:cNvSpPr>
            <a:spLocks noGrp="1"/>
          </p:cNvSpPr>
          <p:nvPr>
            <p:ph type="body" sz="quarter" idx="31" hasCustomPrompt="1"/>
          </p:nvPr>
        </p:nvSpPr>
        <p:spPr>
          <a:xfrm>
            <a:off x="5390875" y="2233841"/>
            <a:ext cx="702031"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
        <p:nvSpPr>
          <p:cNvPr id="45" name="Text Placeholder 2">
            <a:extLst>
              <a:ext uri="{FF2B5EF4-FFF2-40B4-BE49-F238E27FC236}">
                <a16:creationId xmlns:a16="http://schemas.microsoft.com/office/drawing/2014/main" id="{2F7E586F-4D63-A445-99F4-2AC2768B63C2}"/>
              </a:ext>
            </a:extLst>
          </p:cNvPr>
          <p:cNvSpPr>
            <a:spLocks noGrp="1"/>
          </p:cNvSpPr>
          <p:nvPr>
            <p:ph type="body" sz="quarter" idx="33" hasCustomPrompt="1"/>
          </p:nvPr>
        </p:nvSpPr>
        <p:spPr>
          <a:xfrm>
            <a:off x="6328177" y="3125620"/>
            <a:ext cx="2527014" cy="424300"/>
          </a:xfrm>
          <a:prstGeom prst="rect">
            <a:avLst/>
          </a:prstGeom>
        </p:spPr>
        <p:txBody>
          <a:bodyPr lIns="64008">
            <a:noAutofit/>
          </a:bodyPr>
          <a:lstStyle>
            <a:lvl1pPr marL="0" indent="0" algn="ctr">
              <a:lnSpc>
                <a:spcPct val="100000"/>
              </a:lnSpc>
              <a:buNone/>
              <a:defRPr lang="en-US" sz="14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46" name="Text Placeholder 9">
            <a:extLst>
              <a:ext uri="{FF2B5EF4-FFF2-40B4-BE49-F238E27FC236}">
                <a16:creationId xmlns:a16="http://schemas.microsoft.com/office/drawing/2014/main" id="{6A3CEDFC-ADEC-FF47-880C-5EDFC9A34C24}"/>
              </a:ext>
            </a:extLst>
          </p:cNvPr>
          <p:cNvSpPr>
            <a:spLocks noGrp="1"/>
          </p:cNvSpPr>
          <p:nvPr>
            <p:ph type="body" sz="quarter" idx="34" hasCustomPrompt="1"/>
          </p:nvPr>
        </p:nvSpPr>
        <p:spPr>
          <a:xfrm>
            <a:off x="6278334" y="1889982"/>
            <a:ext cx="501580"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47" name="Text Placeholder 9">
            <a:extLst>
              <a:ext uri="{FF2B5EF4-FFF2-40B4-BE49-F238E27FC236}">
                <a16:creationId xmlns:a16="http://schemas.microsoft.com/office/drawing/2014/main" id="{60B5477F-EEF7-4141-A48E-57AE446BB8CF}"/>
              </a:ext>
            </a:extLst>
          </p:cNvPr>
          <p:cNvSpPr>
            <a:spLocks noGrp="1"/>
          </p:cNvSpPr>
          <p:nvPr>
            <p:ph type="body" sz="quarter" idx="35" hasCustomPrompt="1"/>
          </p:nvPr>
        </p:nvSpPr>
        <p:spPr>
          <a:xfrm>
            <a:off x="6780451" y="1816252"/>
            <a:ext cx="1619086" cy="1170149"/>
          </a:xfrm>
          <a:prstGeom prst="rect">
            <a:avLst/>
          </a:prstGeom>
        </p:spPr>
        <p:txBody>
          <a:bodyPr lIns="0" tIns="0" rIns="0" bIns="0" anchor="t" anchorCtr="0">
            <a:noAutofit/>
          </a:bodyPr>
          <a:lstStyle>
            <a:lvl1pPr marL="4763" indent="0" algn="l">
              <a:lnSpc>
                <a:spcPct val="80000"/>
              </a:lnSpc>
              <a:buNone/>
              <a:tabLst/>
              <a:defRPr sz="12000" b="1" i="0" spc="-120" baseline="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48" name="Text Placeholder 9">
            <a:extLst>
              <a:ext uri="{FF2B5EF4-FFF2-40B4-BE49-F238E27FC236}">
                <a16:creationId xmlns:a16="http://schemas.microsoft.com/office/drawing/2014/main" id="{C1E333DD-F985-614E-9F73-5C22F5DC6197}"/>
              </a:ext>
            </a:extLst>
          </p:cNvPr>
          <p:cNvSpPr>
            <a:spLocks noGrp="1"/>
          </p:cNvSpPr>
          <p:nvPr>
            <p:ph type="body" sz="quarter" idx="36" hasCustomPrompt="1"/>
          </p:nvPr>
        </p:nvSpPr>
        <p:spPr>
          <a:xfrm>
            <a:off x="8410559" y="2233841"/>
            <a:ext cx="702031" cy="687718"/>
          </a:xfrm>
          <a:prstGeom prst="rect">
            <a:avLst/>
          </a:prstGeom>
        </p:spPr>
        <p:txBody>
          <a:bodyPr lIns="0" tIns="0" rIns="0" bIns="0" anchor="t" anchorCtr="0">
            <a:noAutofit/>
          </a:bodyPr>
          <a:lstStyle>
            <a:lvl1pPr marL="4763" indent="0" algn="l">
              <a:lnSpc>
                <a:spcPct val="80000"/>
              </a:lnSpc>
              <a:buNone/>
              <a:tabLst/>
              <a:defRPr sz="7000" b="1" i="0">
                <a:solidFill>
                  <a:schemeClr val="tx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K</a:t>
            </a:r>
          </a:p>
        </p:txBody>
      </p:sp>
    </p:spTree>
    <p:extLst>
      <p:ext uri="{BB962C8B-B14F-4D97-AF65-F5344CB8AC3E}">
        <p14:creationId xmlns:p14="http://schemas.microsoft.com/office/powerpoint/2010/main" val="3275760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s - 4 numbers">
    <p:spTree>
      <p:nvGrpSpPr>
        <p:cNvPr id="1" name="Shape 16"/>
        <p:cNvGrpSpPr/>
        <p:nvPr/>
      </p:nvGrpSpPr>
      <p:grpSpPr>
        <a:xfrm>
          <a:off x="0" y="0"/>
          <a:ext cx="0" cy="0"/>
          <a:chOff x="0" y="0"/>
          <a:chExt cx="0" cy="0"/>
        </a:xfrm>
      </p:grpSpPr>
      <p:sp>
        <p:nvSpPr>
          <p:cNvPr id="30" name="Title Placeholder 4">
            <a:extLst>
              <a:ext uri="{FF2B5EF4-FFF2-40B4-BE49-F238E27FC236}">
                <a16:creationId xmlns:a16="http://schemas.microsoft.com/office/drawing/2014/main" id="{B1BEE3FB-4899-844F-8455-B9295D81677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cxnSp>
        <p:nvCxnSpPr>
          <p:cNvPr id="12" name="Straight Connector 11">
            <a:extLst>
              <a:ext uri="{FF2B5EF4-FFF2-40B4-BE49-F238E27FC236}">
                <a16:creationId xmlns:a16="http://schemas.microsoft.com/office/drawing/2014/main" id="{03D5DF17-D6A2-F84F-B37C-4ABADE73E5F4}"/>
              </a:ext>
            </a:extLst>
          </p:cNvPr>
          <p:cNvCxnSpPr>
            <a:cxnSpLocks/>
          </p:cNvCxnSpPr>
          <p:nvPr userDrawn="1"/>
        </p:nvCxnSpPr>
        <p:spPr>
          <a:xfrm>
            <a:off x="4271291" y="1063687"/>
            <a:ext cx="0" cy="159890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2">
            <a:extLst>
              <a:ext uri="{FF2B5EF4-FFF2-40B4-BE49-F238E27FC236}">
                <a16:creationId xmlns:a16="http://schemas.microsoft.com/office/drawing/2014/main" id="{08C00A95-89FE-8C4A-90B8-C3BDFD87EA7E}"/>
              </a:ext>
            </a:extLst>
          </p:cNvPr>
          <p:cNvSpPr>
            <a:spLocks noGrp="1"/>
          </p:cNvSpPr>
          <p:nvPr>
            <p:ph type="body" sz="quarter" idx="28" hasCustomPrompt="1"/>
          </p:nvPr>
        </p:nvSpPr>
        <p:spPr>
          <a:xfrm>
            <a:off x="1541112" y="2226012"/>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42" name="Text Placeholder 9">
            <a:extLst>
              <a:ext uri="{FF2B5EF4-FFF2-40B4-BE49-F238E27FC236}">
                <a16:creationId xmlns:a16="http://schemas.microsoft.com/office/drawing/2014/main" id="{D4BBFE2B-BE2E-ED48-9D91-C818ED8BFEBC}"/>
              </a:ext>
            </a:extLst>
          </p:cNvPr>
          <p:cNvSpPr>
            <a:spLocks noGrp="1"/>
          </p:cNvSpPr>
          <p:nvPr>
            <p:ph type="body" sz="quarter" idx="30" hasCustomPrompt="1"/>
          </p:nvPr>
        </p:nvSpPr>
        <p:spPr>
          <a:xfrm>
            <a:off x="1031452" y="1177746"/>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cxnSp>
        <p:nvCxnSpPr>
          <p:cNvPr id="17" name="Straight Connector 16">
            <a:extLst>
              <a:ext uri="{FF2B5EF4-FFF2-40B4-BE49-F238E27FC236}">
                <a16:creationId xmlns:a16="http://schemas.microsoft.com/office/drawing/2014/main" id="{32DB2E35-C3F7-9044-BA9D-9FC4C8B2EB70}"/>
              </a:ext>
            </a:extLst>
          </p:cNvPr>
          <p:cNvCxnSpPr>
            <a:cxnSpLocks/>
          </p:cNvCxnSpPr>
          <p:nvPr userDrawn="1"/>
        </p:nvCxnSpPr>
        <p:spPr>
          <a:xfrm flipH="1">
            <a:off x="1239919" y="2865181"/>
            <a:ext cx="2673746" cy="0"/>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B9557E04-A219-BA4D-9B32-218ABEAB9B48}"/>
              </a:ext>
            </a:extLst>
          </p:cNvPr>
          <p:cNvSpPr>
            <a:spLocks noGrp="1"/>
          </p:cNvSpPr>
          <p:nvPr>
            <p:ph type="body" sz="quarter" idx="31" hasCustomPrompt="1"/>
          </p:nvPr>
        </p:nvSpPr>
        <p:spPr>
          <a:xfrm>
            <a:off x="4930111" y="2226012"/>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cxnSp>
        <p:nvCxnSpPr>
          <p:cNvPr id="23" name="Straight Connector 22">
            <a:extLst>
              <a:ext uri="{FF2B5EF4-FFF2-40B4-BE49-F238E27FC236}">
                <a16:creationId xmlns:a16="http://schemas.microsoft.com/office/drawing/2014/main" id="{C72A7021-16B1-CE46-AEAF-480257DB9E6D}"/>
              </a:ext>
            </a:extLst>
          </p:cNvPr>
          <p:cNvCxnSpPr>
            <a:cxnSpLocks/>
          </p:cNvCxnSpPr>
          <p:nvPr userDrawn="1"/>
        </p:nvCxnSpPr>
        <p:spPr>
          <a:xfrm flipH="1">
            <a:off x="4632947" y="2865181"/>
            <a:ext cx="2665688" cy="0"/>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D33FF0-9117-354D-ACAC-BF23A4019F8B}"/>
              </a:ext>
            </a:extLst>
          </p:cNvPr>
          <p:cNvCxnSpPr>
            <a:cxnSpLocks/>
          </p:cNvCxnSpPr>
          <p:nvPr userDrawn="1"/>
        </p:nvCxnSpPr>
        <p:spPr>
          <a:xfrm>
            <a:off x="4271291" y="3045909"/>
            <a:ext cx="0" cy="159890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15B6FEF1-62EB-2447-9A20-6556DC0C0538}"/>
              </a:ext>
            </a:extLst>
          </p:cNvPr>
          <p:cNvSpPr>
            <a:spLocks noGrp="1"/>
          </p:cNvSpPr>
          <p:nvPr>
            <p:ph type="body" sz="quarter" idx="33" hasCustomPrompt="1"/>
          </p:nvPr>
        </p:nvSpPr>
        <p:spPr>
          <a:xfrm>
            <a:off x="1541112" y="4208234"/>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7" name="Text Placeholder 2">
            <a:extLst>
              <a:ext uri="{FF2B5EF4-FFF2-40B4-BE49-F238E27FC236}">
                <a16:creationId xmlns:a16="http://schemas.microsoft.com/office/drawing/2014/main" id="{E3A72080-AD8B-9144-A66D-309BBA5D7725}"/>
              </a:ext>
            </a:extLst>
          </p:cNvPr>
          <p:cNvSpPr>
            <a:spLocks noGrp="1"/>
          </p:cNvSpPr>
          <p:nvPr>
            <p:ph type="body" sz="quarter" idx="35" hasCustomPrompt="1"/>
          </p:nvPr>
        </p:nvSpPr>
        <p:spPr>
          <a:xfrm>
            <a:off x="4930111" y="4208234"/>
            <a:ext cx="2071360" cy="424300"/>
          </a:xfrm>
          <a:prstGeom prst="rect">
            <a:avLst/>
          </a:prstGeom>
        </p:spPr>
        <p:txBody>
          <a:bodyPr lIns="64008">
            <a:noAutofit/>
          </a:bodyPr>
          <a:lstStyle>
            <a:lvl1pPr marL="0" indent="0" algn="ctr">
              <a:lnSpc>
                <a:spcPct val="100000"/>
              </a:lnSpc>
              <a:buNone/>
              <a:defRPr lang="en-US" sz="1200" b="1" i="0" baseline="0">
                <a:solidFill>
                  <a:schemeClr val="bg1">
                    <a:lumMod val="65000"/>
                  </a:schemeClr>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33" name="Text Placeholder 9">
            <a:extLst>
              <a:ext uri="{FF2B5EF4-FFF2-40B4-BE49-F238E27FC236}">
                <a16:creationId xmlns:a16="http://schemas.microsoft.com/office/drawing/2014/main" id="{DC86F9DB-9BDC-724F-9F14-0879D80A0315}"/>
              </a:ext>
            </a:extLst>
          </p:cNvPr>
          <p:cNvSpPr>
            <a:spLocks noGrp="1"/>
          </p:cNvSpPr>
          <p:nvPr>
            <p:ph type="body" sz="quarter" idx="36" hasCustomPrompt="1"/>
          </p:nvPr>
        </p:nvSpPr>
        <p:spPr>
          <a:xfrm>
            <a:off x="1031452" y="3167481"/>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37" name="Text Placeholder 9">
            <a:extLst>
              <a:ext uri="{FF2B5EF4-FFF2-40B4-BE49-F238E27FC236}">
                <a16:creationId xmlns:a16="http://schemas.microsoft.com/office/drawing/2014/main" id="{EB648499-AF8A-4D4A-9B0D-174F2CE604CE}"/>
              </a:ext>
            </a:extLst>
          </p:cNvPr>
          <p:cNvSpPr>
            <a:spLocks noGrp="1"/>
          </p:cNvSpPr>
          <p:nvPr>
            <p:ph type="body" sz="quarter" idx="37" hasCustomPrompt="1"/>
          </p:nvPr>
        </p:nvSpPr>
        <p:spPr>
          <a:xfrm>
            <a:off x="4420451" y="1177746"/>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
        <p:nvSpPr>
          <p:cNvPr id="38" name="Text Placeholder 9">
            <a:extLst>
              <a:ext uri="{FF2B5EF4-FFF2-40B4-BE49-F238E27FC236}">
                <a16:creationId xmlns:a16="http://schemas.microsoft.com/office/drawing/2014/main" id="{9D0D7A0B-6030-8C40-A69F-7D4A92E5CD03}"/>
              </a:ext>
            </a:extLst>
          </p:cNvPr>
          <p:cNvSpPr>
            <a:spLocks noGrp="1"/>
          </p:cNvSpPr>
          <p:nvPr>
            <p:ph type="body" sz="quarter" idx="38" hasCustomPrompt="1"/>
          </p:nvPr>
        </p:nvSpPr>
        <p:spPr>
          <a:xfrm>
            <a:off x="4420451" y="3167481"/>
            <a:ext cx="3090680" cy="1048265"/>
          </a:xfrm>
          <a:prstGeom prst="rect">
            <a:avLst/>
          </a:prstGeom>
        </p:spPr>
        <p:txBody>
          <a:bodyPr lIns="0" tIns="0" rIns="0" bIns="0" anchor="t" anchorCtr="0">
            <a:noAutofit/>
          </a:bodyPr>
          <a:lstStyle>
            <a:lvl1pPr marL="4763" indent="0" algn="ctr">
              <a:lnSpc>
                <a:spcPct val="80000"/>
              </a:lnSpc>
              <a:buNone/>
              <a:tabLst/>
              <a:defRPr sz="9000" b="1" i="0" spc="-120" baseline="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00</a:t>
            </a:r>
          </a:p>
        </p:txBody>
      </p:sp>
    </p:spTree>
    <p:extLst>
      <p:ext uri="{BB962C8B-B14F-4D97-AF65-F5344CB8AC3E}">
        <p14:creationId xmlns:p14="http://schemas.microsoft.com/office/powerpoint/2010/main" val="37249571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g Header &amp; 1 Column Bullet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5A9666-5B97-D448-81A6-4496C3B0177B}"/>
              </a:ext>
            </a:extLst>
          </p:cNvPr>
          <p:cNvSpPr>
            <a:spLocks noGrp="1"/>
          </p:cNvSpPr>
          <p:nvPr>
            <p:ph type="body" sz="quarter" idx="13" hasCustomPrompt="1"/>
          </p:nvPr>
        </p:nvSpPr>
        <p:spPr>
          <a:xfrm>
            <a:off x="499569" y="1881352"/>
            <a:ext cx="6035039" cy="2709862"/>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4" name="Text Placeholder 2">
            <a:extLst>
              <a:ext uri="{FF2B5EF4-FFF2-40B4-BE49-F238E27FC236}">
                <a16:creationId xmlns:a16="http://schemas.microsoft.com/office/drawing/2014/main" id="{745D81D1-2FE0-2341-80DF-CFF320BA8421}"/>
              </a:ext>
            </a:extLst>
          </p:cNvPr>
          <p:cNvSpPr>
            <a:spLocks noGrp="1"/>
          </p:cNvSpPr>
          <p:nvPr>
            <p:ph type="body" sz="quarter" idx="10" hasCustomPrompt="1"/>
          </p:nvPr>
        </p:nvSpPr>
        <p:spPr>
          <a:xfrm>
            <a:off x="499570" y="1255713"/>
            <a:ext cx="83015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5" name="Title Placeholder 4">
            <a:extLst>
              <a:ext uri="{FF2B5EF4-FFF2-40B4-BE49-F238E27FC236}">
                <a16:creationId xmlns:a16="http://schemas.microsoft.com/office/drawing/2014/main" id="{1F2617F7-0353-C142-9B1C-F7EE0C427CCE}"/>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1267707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g Header &amp; 2 Column Bullets">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3BD6F80A-C4E1-404B-9EA7-3AFD6A7641F8}"/>
              </a:ext>
            </a:extLst>
          </p:cNvPr>
          <p:cNvSpPr>
            <a:spLocks noGrp="1"/>
          </p:cNvSpPr>
          <p:nvPr>
            <p:ph type="body" sz="quarter" idx="15" hasCustomPrompt="1"/>
          </p:nvPr>
        </p:nvSpPr>
        <p:spPr>
          <a:xfrm>
            <a:off x="499569" y="1881352"/>
            <a:ext cx="4072431" cy="2709862"/>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9" name="Text Placeholder 5">
            <a:extLst>
              <a:ext uri="{FF2B5EF4-FFF2-40B4-BE49-F238E27FC236}">
                <a16:creationId xmlns:a16="http://schemas.microsoft.com/office/drawing/2014/main" id="{234C4187-7DD2-CC40-8131-9EA2065E8C16}"/>
              </a:ext>
            </a:extLst>
          </p:cNvPr>
          <p:cNvSpPr>
            <a:spLocks noGrp="1"/>
          </p:cNvSpPr>
          <p:nvPr>
            <p:ph type="body" sz="quarter" idx="16" hasCustomPrompt="1"/>
          </p:nvPr>
        </p:nvSpPr>
        <p:spPr>
          <a:xfrm>
            <a:off x="4572805" y="1881352"/>
            <a:ext cx="4072431" cy="2709862"/>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6" name="Text Placeholder 2">
            <a:extLst>
              <a:ext uri="{FF2B5EF4-FFF2-40B4-BE49-F238E27FC236}">
                <a16:creationId xmlns:a16="http://schemas.microsoft.com/office/drawing/2014/main" id="{CB1D3B18-1680-A949-AB3F-5DD8F4823464}"/>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7" name="Title Placeholder 4">
            <a:extLst>
              <a:ext uri="{FF2B5EF4-FFF2-40B4-BE49-F238E27FC236}">
                <a16:creationId xmlns:a16="http://schemas.microsoft.com/office/drawing/2014/main" id="{F4496127-805F-1D43-8C02-EECE68B8016B}"/>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6524545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7" name="Title Placeholder 4">
            <a:extLst>
              <a:ext uri="{FF2B5EF4-FFF2-40B4-BE49-F238E27FC236}">
                <a16:creationId xmlns:a16="http://schemas.microsoft.com/office/drawing/2014/main" id="{D1E6DB9C-9875-2946-A828-C8D7CCC905FD}"/>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dirty="0"/>
              <a:t>Click to edit Master title style</a:t>
            </a:r>
          </a:p>
        </p:txBody>
      </p:sp>
    </p:spTree>
    <p:extLst>
      <p:ext uri="{BB962C8B-B14F-4D97-AF65-F5344CB8AC3E}">
        <p14:creationId xmlns:p14="http://schemas.microsoft.com/office/powerpoint/2010/main" val="7292890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g Header &amp; 1 Column Numbere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5A9666-5B97-D448-81A6-4496C3B0177B}"/>
              </a:ext>
            </a:extLst>
          </p:cNvPr>
          <p:cNvSpPr>
            <a:spLocks noGrp="1"/>
          </p:cNvSpPr>
          <p:nvPr>
            <p:ph type="body" sz="quarter" idx="13" hasCustomPrompt="1"/>
          </p:nvPr>
        </p:nvSpPr>
        <p:spPr>
          <a:xfrm>
            <a:off x="499569" y="1881352"/>
            <a:ext cx="6035039" cy="2709862"/>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4" name="Text Placeholder 2">
            <a:extLst>
              <a:ext uri="{FF2B5EF4-FFF2-40B4-BE49-F238E27FC236}">
                <a16:creationId xmlns:a16="http://schemas.microsoft.com/office/drawing/2014/main" id="{745D81D1-2FE0-2341-80DF-CFF320BA8421}"/>
              </a:ext>
            </a:extLst>
          </p:cNvPr>
          <p:cNvSpPr>
            <a:spLocks noGrp="1"/>
          </p:cNvSpPr>
          <p:nvPr>
            <p:ph type="body" sz="quarter" idx="10" hasCustomPrompt="1"/>
          </p:nvPr>
        </p:nvSpPr>
        <p:spPr>
          <a:xfrm>
            <a:off x="499570" y="1255713"/>
            <a:ext cx="83015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5" name="Title Placeholder 4">
            <a:extLst>
              <a:ext uri="{FF2B5EF4-FFF2-40B4-BE49-F238E27FC236}">
                <a16:creationId xmlns:a16="http://schemas.microsoft.com/office/drawing/2014/main" id="{1F2617F7-0353-C142-9B1C-F7EE0C427CCE}"/>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8677515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g Header &amp; 2 Column Numbered">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3BD6F80A-C4E1-404B-9EA7-3AFD6A7641F8}"/>
              </a:ext>
            </a:extLst>
          </p:cNvPr>
          <p:cNvSpPr>
            <a:spLocks noGrp="1"/>
          </p:cNvSpPr>
          <p:nvPr>
            <p:ph type="body" sz="quarter" idx="15" hasCustomPrompt="1"/>
          </p:nvPr>
        </p:nvSpPr>
        <p:spPr>
          <a:xfrm>
            <a:off x="499569" y="1881352"/>
            <a:ext cx="4072431" cy="2709862"/>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9" name="Text Placeholder 5">
            <a:extLst>
              <a:ext uri="{FF2B5EF4-FFF2-40B4-BE49-F238E27FC236}">
                <a16:creationId xmlns:a16="http://schemas.microsoft.com/office/drawing/2014/main" id="{234C4187-7DD2-CC40-8131-9EA2065E8C16}"/>
              </a:ext>
            </a:extLst>
          </p:cNvPr>
          <p:cNvSpPr>
            <a:spLocks noGrp="1"/>
          </p:cNvSpPr>
          <p:nvPr>
            <p:ph type="body" sz="quarter" idx="16" hasCustomPrompt="1"/>
          </p:nvPr>
        </p:nvSpPr>
        <p:spPr>
          <a:xfrm>
            <a:off x="4572805" y="1881352"/>
            <a:ext cx="4072431" cy="2709862"/>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6" name="Text Placeholder 2">
            <a:extLst>
              <a:ext uri="{FF2B5EF4-FFF2-40B4-BE49-F238E27FC236}">
                <a16:creationId xmlns:a16="http://schemas.microsoft.com/office/drawing/2014/main" id="{CB1D3B18-1680-A949-AB3F-5DD8F4823464}"/>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Click to edit large header text</a:t>
            </a:r>
          </a:p>
        </p:txBody>
      </p:sp>
      <p:sp>
        <p:nvSpPr>
          <p:cNvPr id="7" name="Title Placeholder 4">
            <a:extLst>
              <a:ext uri="{FF2B5EF4-FFF2-40B4-BE49-F238E27FC236}">
                <a16:creationId xmlns:a16="http://schemas.microsoft.com/office/drawing/2014/main" id="{F4496127-805F-1D43-8C02-EECE68B8016B}"/>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548847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1188">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g Header and 1 Column Paragraph">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4E4BC6BB-2C8B-6441-A641-343796D172C7}"/>
              </a:ext>
            </a:extLst>
          </p:cNvPr>
          <p:cNvSpPr>
            <a:spLocks noGrp="1"/>
          </p:cNvSpPr>
          <p:nvPr>
            <p:ph type="body" sz="quarter" idx="12" hasCustomPrompt="1"/>
          </p:nvPr>
        </p:nvSpPr>
        <p:spPr>
          <a:xfrm>
            <a:off x="499570" y="1896460"/>
            <a:ext cx="6035040" cy="2559926"/>
          </a:xfrm>
          <a:prstGeom prst="rect">
            <a:avLst/>
          </a:prstGeom>
        </p:spPr>
        <p:txBody>
          <a:bodyPr lIns="64008">
            <a:normAutofit/>
          </a:bodyPr>
          <a:lstStyle>
            <a:lvl1pPr marL="0" indent="0">
              <a:lnSpc>
                <a:spcPct val="120000"/>
              </a:lnSpc>
              <a:buNone/>
              <a:defRPr lang="en-US" sz="1800" b="0" i="0">
                <a:solidFill>
                  <a:schemeClr val="tx1"/>
                </a:solidFill>
                <a:effectLst/>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It is a period of civil war. Rebel spaceships, striking from a hidden base, have won their first victory against the evil Galactic Empire. During the battle, Rebel spies managed to steal secret plans to the Empire’s ultimate weapon, the Death Star, an armored space station with enough power to destroy an entire planet.</a:t>
            </a:r>
          </a:p>
        </p:txBody>
      </p:sp>
      <p:sp>
        <p:nvSpPr>
          <p:cNvPr id="11" name="Text Placeholder 2">
            <a:extLst>
              <a:ext uri="{FF2B5EF4-FFF2-40B4-BE49-F238E27FC236}">
                <a16:creationId xmlns:a16="http://schemas.microsoft.com/office/drawing/2014/main" id="{2785D688-E963-6E4C-84A4-E9F0BDBD9D0B}"/>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Click to edit large header text</a:t>
            </a:r>
          </a:p>
        </p:txBody>
      </p:sp>
      <p:sp>
        <p:nvSpPr>
          <p:cNvPr id="5" name="Title Placeholder 4">
            <a:extLst>
              <a:ext uri="{FF2B5EF4-FFF2-40B4-BE49-F238E27FC236}">
                <a16:creationId xmlns:a16="http://schemas.microsoft.com/office/drawing/2014/main" id="{8B0374A1-DEAB-1A46-9502-CFB8A811BD9F}"/>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29304553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g Header and 2 Column Paragraph">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4E4BC6BB-2C8B-6441-A641-343796D172C7}"/>
              </a:ext>
            </a:extLst>
          </p:cNvPr>
          <p:cNvSpPr>
            <a:spLocks noGrp="1"/>
          </p:cNvSpPr>
          <p:nvPr>
            <p:ph type="body" sz="quarter" idx="12" hasCustomPrompt="1"/>
          </p:nvPr>
        </p:nvSpPr>
        <p:spPr>
          <a:xfrm>
            <a:off x="504827" y="1896460"/>
            <a:ext cx="4067174" cy="2612478"/>
          </a:xfrm>
          <a:prstGeom prst="rect">
            <a:avLst/>
          </a:prstGeom>
        </p:spPr>
        <p:txBody>
          <a:bodyPr lIns="64008" rIns="228600">
            <a:normAutofit/>
          </a:bodyPr>
          <a:lstStyle>
            <a:lvl1pPr marL="0" indent="0">
              <a:lnSpc>
                <a:spcPct val="120000"/>
              </a:lnSpc>
              <a:buNone/>
              <a:defRPr lang="en-US" sz="1600" b="0" i="0">
                <a:solidFill>
                  <a:schemeClr val="tx1"/>
                </a:solidFill>
                <a:effectLst/>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It is a period of civil war. Rebel spaceships, striking from a hidden base, have won their first victory against the evil Galactic Empire. During the battle, Rebel spies managed to steal secret plans to the Empire’s ultimate weapon, the Death Star, an armored</a:t>
            </a:r>
          </a:p>
        </p:txBody>
      </p:sp>
      <p:sp>
        <p:nvSpPr>
          <p:cNvPr id="5" name="Text Placeholder 2">
            <a:extLst>
              <a:ext uri="{FF2B5EF4-FFF2-40B4-BE49-F238E27FC236}">
                <a16:creationId xmlns:a16="http://schemas.microsoft.com/office/drawing/2014/main" id="{3DB3BC13-D241-2749-88CC-F393E57DE8CC}"/>
              </a:ext>
            </a:extLst>
          </p:cNvPr>
          <p:cNvSpPr>
            <a:spLocks noGrp="1"/>
          </p:cNvSpPr>
          <p:nvPr>
            <p:ph type="body" sz="quarter" idx="13" hasCustomPrompt="1"/>
          </p:nvPr>
        </p:nvSpPr>
        <p:spPr>
          <a:xfrm>
            <a:off x="4572000" y="1896460"/>
            <a:ext cx="4076700" cy="2612478"/>
          </a:xfrm>
          <a:prstGeom prst="rect">
            <a:avLst/>
          </a:prstGeom>
        </p:spPr>
        <p:txBody>
          <a:bodyPr lIns="228600">
            <a:normAutofit/>
          </a:bodyPr>
          <a:lstStyle>
            <a:lvl1pPr marL="0" indent="0">
              <a:lnSpc>
                <a:spcPct val="120000"/>
              </a:lnSpc>
              <a:buNone/>
              <a:defRPr lang="en-US" sz="1600" b="0" i="0">
                <a:solidFill>
                  <a:schemeClr val="tx1"/>
                </a:solidFill>
                <a:effectLst/>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space station with enough power to destroy an entire planet. Pursued by the Empire’s sinister agents, Princess Leia races home aboard her starship, custodian of the stolen plans that can save her people and restore freedom to the galaxy….</a:t>
            </a:r>
          </a:p>
        </p:txBody>
      </p:sp>
      <p:sp>
        <p:nvSpPr>
          <p:cNvPr id="7" name="Text Placeholder 2">
            <a:extLst>
              <a:ext uri="{FF2B5EF4-FFF2-40B4-BE49-F238E27FC236}">
                <a16:creationId xmlns:a16="http://schemas.microsoft.com/office/drawing/2014/main" id="{5BF1F728-AC73-9B49-BEE2-F8C20A05102A}"/>
              </a:ext>
            </a:extLst>
          </p:cNvPr>
          <p:cNvSpPr>
            <a:spLocks noGrp="1"/>
          </p:cNvSpPr>
          <p:nvPr>
            <p:ph type="body" sz="quarter" idx="10" hasCustomPrompt="1"/>
          </p:nvPr>
        </p:nvSpPr>
        <p:spPr>
          <a:xfrm>
            <a:off x="499570" y="1255713"/>
            <a:ext cx="8149130" cy="536301"/>
          </a:xfrm>
          <a:prstGeom prst="rect">
            <a:avLst/>
          </a:prstGeom>
        </p:spPr>
        <p:txBody>
          <a:bodyPr lIns="64008" anchor="b" anchorCtr="0">
            <a:normAutofit/>
          </a:bodyPr>
          <a:lstStyle>
            <a:lvl1pPr marL="0" indent="0">
              <a:buNone/>
              <a:defRPr sz="3000" b="1" i="0">
                <a:solidFill>
                  <a:schemeClr val="tx1"/>
                </a:solidFill>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Click to edit large header text</a:t>
            </a:r>
          </a:p>
        </p:txBody>
      </p:sp>
      <p:sp>
        <p:nvSpPr>
          <p:cNvPr id="6" name="Title Placeholder 4">
            <a:extLst>
              <a:ext uri="{FF2B5EF4-FFF2-40B4-BE49-F238E27FC236}">
                <a16:creationId xmlns:a16="http://schemas.microsoft.com/office/drawing/2014/main" id="{74626925-A26A-2946-866E-F60DEAF090B5}"/>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887142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Bullets">
    <p:spTree>
      <p:nvGrpSpPr>
        <p:cNvPr id="1" name=""/>
        <p:cNvGrpSpPr/>
        <p:nvPr/>
      </p:nvGrpSpPr>
      <p:grpSpPr>
        <a:xfrm>
          <a:off x="0" y="0"/>
          <a:ext cx="0" cy="0"/>
          <a:chOff x="0" y="0"/>
          <a:chExt cx="0" cy="0"/>
        </a:xfrm>
      </p:grpSpPr>
      <p:sp>
        <p:nvSpPr>
          <p:cNvPr id="4" name="Title Placeholder 4">
            <a:extLst>
              <a:ext uri="{FF2B5EF4-FFF2-40B4-BE49-F238E27FC236}">
                <a16:creationId xmlns:a16="http://schemas.microsoft.com/office/drawing/2014/main" id="{F16BFF81-7BCA-8F45-B05B-F1553CCA2F7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
        <p:nvSpPr>
          <p:cNvPr id="6" name="Text Placeholder 5">
            <a:extLst>
              <a:ext uri="{FF2B5EF4-FFF2-40B4-BE49-F238E27FC236}">
                <a16:creationId xmlns:a16="http://schemas.microsoft.com/office/drawing/2014/main" id="{D77431DB-09F7-EB4C-93BC-54A4B7469A11}"/>
              </a:ext>
            </a:extLst>
          </p:cNvPr>
          <p:cNvSpPr>
            <a:spLocks noGrp="1"/>
          </p:cNvSpPr>
          <p:nvPr>
            <p:ph type="body" sz="quarter" idx="13" hasCustomPrompt="1"/>
          </p:nvPr>
        </p:nvSpPr>
        <p:spPr>
          <a:xfrm>
            <a:off x="499569" y="1132489"/>
            <a:ext cx="6035039" cy="3581315"/>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8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5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Tree>
    <p:extLst>
      <p:ext uri="{BB962C8B-B14F-4D97-AF65-F5344CB8AC3E}">
        <p14:creationId xmlns:p14="http://schemas.microsoft.com/office/powerpoint/2010/main" val="29394336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96E3C299-013F-234E-A392-DA25EE1D7994}"/>
              </a:ext>
            </a:extLst>
          </p:cNvPr>
          <p:cNvSpPr>
            <a:spLocks noGrp="1"/>
          </p:cNvSpPr>
          <p:nvPr>
            <p:ph type="body" sz="quarter" idx="15" hasCustomPrompt="1"/>
          </p:nvPr>
        </p:nvSpPr>
        <p:spPr>
          <a:xfrm>
            <a:off x="497033" y="1123950"/>
            <a:ext cx="4076699" cy="3467100"/>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10" name="Text Placeholder 5">
            <a:extLst>
              <a:ext uri="{FF2B5EF4-FFF2-40B4-BE49-F238E27FC236}">
                <a16:creationId xmlns:a16="http://schemas.microsoft.com/office/drawing/2014/main" id="{02A3980F-2B97-D74E-A68C-2D83486B9A77}"/>
              </a:ext>
            </a:extLst>
          </p:cNvPr>
          <p:cNvSpPr>
            <a:spLocks noGrp="1"/>
          </p:cNvSpPr>
          <p:nvPr>
            <p:ph type="body" sz="quarter" idx="16" hasCustomPrompt="1"/>
          </p:nvPr>
        </p:nvSpPr>
        <p:spPr>
          <a:xfrm>
            <a:off x="4570269" y="1123950"/>
            <a:ext cx="4076699" cy="3467100"/>
          </a:xfrm>
          <a:prstGeom prst="rect">
            <a:avLst/>
          </a:prstGeom>
        </p:spPr>
        <p:txBody>
          <a:bodyPr/>
          <a:lstStyle>
            <a:lvl1pPr marL="228600" marR="0" indent="-228600" algn="l" defTabSz="914400" rtl="0" eaLnBrk="1" fontAlgn="auto" latinLnBrk="0" hangingPunct="1">
              <a:lnSpc>
                <a:spcPct val="112000"/>
              </a:lnSpc>
              <a:spcBef>
                <a:spcPts val="1000"/>
              </a:spcBef>
              <a:spcAft>
                <a:spcPts val="0"/>
              </a:spcAft>
              <a:buClr>
                <a:schemeClr val="tx1"/>
              </a:buClr>
              <a:buSzTx/>
              <a:buFont typeface="Arial" panose="020B0604020202020204" pitchFamily="34" charset="0"/>
              <a:buChar char="•"/>
              <a:tabLst/>
              <a:defRPr sz="1600"/>
            </a:lvl1pPr>
            <a:lvl2pPr marL="685800" marR="0"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sz="1400"/>
            </a:lvl2pPr>
            <a:lvl3pPr>
              <a:lnSpc>
                <a:spcPct val="112000"/>
              </a:lnSpc>
              <a:spcBef>
                <a:spcPts val="1000"/>
              </a:spcBef>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685800" marR="0" lvl="1" indent="-228600" algn="l" defTabSz="914400" rtl="0" eaLnBrk="1" fontAlgn="auto" latinLnBrk="0" hangingPunct="1">
              <a:lnSpc>
                <a:spcPct val="112000"/>
              </a:lnSpc>
              <a:spcBef>
                <a:spcPts val="1000"/>
              </a:spcBef>
              <a:spcAft>
                <a:spcPts val="0"/>
              </a:spcAft>
              <a:buClr>
                <a:schemeClr val="tx1"/>
              </a:buClr>
              <a:buSzTx/>
              <a:buFont typeface="System Font Regular"/>
              <a:buChar char="◦"/>
              <a:tabLst/>
              <a:defRPr/>
            </a:pPr>
            <a:r>
              <a:rPr lang="en-US" dirty="0"/>
              <a:t>Rebel spaceships, striking from a hidden base, have won their first victory against the evil Galactic Empire</a:t>
            </a:r>
          </a:p>
        </p:txBody>
      </p:sp>
      <p:sp>
        <p:nvSpPr>
          <p:cNvPr id="6" name="Title Placeholder 4">
            <a:extLst>
              <a:ext uri="{FF2B5EF4-FFF2-40B4-BE49-F238E27FC236}">
                <a16:creationId xmlns:a16="http://schemas.microsoft.com/office/drawing/2014/main" id="{95E3F954-7363-8442-AC75-A51B5518D2B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663927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Column Numbered">
    <p:spTree>
      <p:nvGrpSpPr>
        <p:cNvPr id="1" name=""/>
        <p:cNvGrpSpPr/>
        <p:nvPr/>
      </p:nvGrpSpPr>
      <p:grpSpPr>
        <a:xfrm>
          <a:off x="0" y="0"/>
          <a:ext cx="0" cy="0"/>
          <a:chOff x="0" y="0"/>
          <a:chExt cx="0" cy="0"/>
        </a:xfrm>
      </p:grpSpPr>
      <p:sp>
        <p:nvSpPr>
          <p:cNvPr id="4" name="Title Placeholder 4">
            <a:extLst>
              <a:ext uri="{FF2B5EF4-FFF2-40B4-BE49-F238E27FC236}">
                <a16:creationId xmlns:a16="http://schemas.microsoft.com/office/drawing/2014/main" id="{F16BFF81-7BCA-8F45-B05B-F1553CCA2F7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
        <p:nvSpPr>
          <p:cNvPr id="6" name="Text Placeholder 5">
            <a:extLst>
              <a:ext uri="{FF2B5EF4-FFF2-40B4-BE49-F238E27FC236}">
                <a16:creationId xmlns:a16="http://schemas.microsoft.com/office/drawing/2014/main" id="{D77431DB-09F7-EB4C-93BC-54A4B7469A11}"/>
              </a:ext>
            </a:extLst>
          </p:cNvPr>
          <p:cNvSpPr>
            <a:spLocks noGrp="1"/>
          </p:cNvSpPr>
          <p:nvPr>
            <p:ph type="body" sz="quarter" idx="13" hasCustomPrompt="1"/>
          </p:nvPr>
        </p:nvSpPr>
        <p:spPr>
          <a:xfrm>
            <a:off x="499569" y="1132489"/>
            <a:ext cx="6035039" cy="3581315"/>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8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5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Tree>
    <p:extLst>
      <p:ext uri="{BB962C8B-B14F-4D97-AF65-F5344CB8AC3E}">
        <p14:creationId xmlns:p14="http://schemas.microsoft.com/office/powerpoint/2010/main" val="296772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Numbere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96E3C299-013F-234E-A392-DA25EE1D7994}"/>
              </a:ext>
            </a:extLst>
          </p:cNvPr>
          <p:cNvSpPr>
            <a:spLocks noGrp="1"/>
          </p:cNvSpPr>
          <p:nvPr>
            <p:ph type="body" sz="quarter" idx="15" hasCustomPrompt="1"/>
          </p:nvPr>
        </p:nvSpPr>
        <p:spPr>
          <a:xfrm>
            <a:off x="497033" y="1123950"/>
            <a:ext cx="4076699" cy="3467100"/>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10" name="Text Placeholder 5">
            <a:extLst>
              <a:ext uri="{FF2B5EF4-FFF2-40B4-BE49-F238E27FC236}">
                <a16:creationId xmlns:a16="http://schemas.microsoft.com/office/drawing/2014/main" id="{02A3980F-2B97-D74E-A68C-2D83486B9A77}"/>
              </a:ext>
            </a:extLst>
          </p:cNvPr>
          <p:cNvSpPr>
            <a:spLocks noGrp="1"/>
          </p:cNvSpPr>
          <p:nvPr>
            <p:ph type="body" sz="quarter" idx="16" hasCustomPrompt="1"/>
          </p:nvPr>
        </p:nvSpPr>
        <p:spPr>
          <a:xfrm>
            <a:off x="4570269" y="1123950"/>
            <a:ext cx="4076699" cy="3467100"/>
          </a:xfrm>
          <a:prstGeom prst="rect">
            <a:avLst/>
          </a:prstGeom>
        </p:spPr>
        <p:txBody>
          <a:bodyPr/>
          <a:lstStyle>
            <a:lvl1pPr marL="3429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600"/>
            </a:lvl1pPr>
            <a:lvl2pPr marL="800100" marR="0" indent="-342900" algn="l" defTabSz="914400" rtl="0" eaLnBrk="1" fontAlgn="auto" latinLnBrk="0" hangingPunct="1">
              <a:lnSpc>
                <a:spcPct val="112000"/>
              </a:lnSpc>
              <a:spcBef>
                <a:spcPts val="1000"/>
              </a:spcBef>
              <a:spcAft>
                <a:spcPts val="0"/>
              </a:spcAft>
              <a:buClr>
                <a:schemeClr val="tx1"/>
              </a:buClr>
              <a:buSzTx/>
              <a:buFont typeface="+mj-lt"/>
              <a:buAutoNum type="arabicPeriod"/>
              <a:tabLst/>
              <a:defRPr sz="1400"/>
            </a:lvl2pPr>
            <a:lvl3pPr marL="1257300" indent="-342900">
              <a:lnSpc>
                <a:spcPct val="112000"/>
              </a:lnSpc>
              <a:spcBef>
                <a:spcPts val="1000"/>
              </a:spcBef>
              <a:buFont typeface="+mj-lt"/>
              <a:buAutoNum type="arabicPeriod"/>
              <a:defRPr sz="1300"/>
            </a:lvl3pPr>
          </a:lstStyle>
          <a:p>
            <a:pPr lvl="0"/>
            <a:r>
              <a:rPr lang="en-US" dirty="0"/>
              <a:t>It is a period of civil war</a:t>
            </a:r>
          </a:p>
          <a:p>
            <a:pPr lvl="1"/>
            <a:r>
              <a:rPr lang="en-US" dirty="0"/>
              <a:t>Rebel spaceships, striking from a hidden base, have won their first victory against the evil Galactic Empire</a:t>
            </a:r>
          </a:p>
          <a:p>
            <a:pPr lvl="2"/>
            <a:r>
              <a:rPr lang="en-US" dirty="0"/>
              <a:t>During the battle, Rebel spies </a:t>
            </a:r>
          </a:p>
          <a:p>
            <a:pPr lvl="2"/>
            <a:r>
              <a:rPr lang="en-US" dirty="0"/>
              <a:t>Managed to steal secret plans to the Empire’s ultimate weapon</a:t>
            </a:r>
          </a:p>
          <a:p>
            <a:pPr marL="800100" marR="0" lvl="1" indent="-342900" algn="l" defTabSz="914400" rtl="0" eaLnBrk="1" fontAlgn="auto" latinLnBrk="0" hangingPunct="1">
              <a:lnSpc>
                <a:spcPct val="112000"/>
              </a:lnSpc>
              <a:spcBef>
                <a:spcPts val="1000"/>
              </a:spcBef>
              <a:spcAft>
                <a:spcPts val="0"/>
              </a:spcAft>
              <a:buClr>
                <a:schemeClr val="tx1"/>
              </a:buClr>
              <a:buSzTx/>
              <a:tabLst/>
              <a:defRPr/>
            </a:pPr>
            <a:r>
              <a:rPr lang="en-US" dirty="0"/>
              <a:t>Rebel spaceships, striking from a hidden base, have won their first victory against the evil Galactic Empire</a:t>
            </a:r>
          </a:p>
        </p:txBody>
      </p:sp>
      <p:sp>
        <p:nvSpPr>
          <p:cNvPr id="6" name="Title Placeholder 4">
            <a:extLst>
              <a:ext uri="{FF2B5EF4-FFF2-40B4-BE49-F238E27FC236}">
                <a16:creationId xmlns:a16="http://schemas.microsoft.com/office/drawing/2014/main" id="{95E3F954-7363-8442-AC75-A51B5518D2B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4030851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7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on 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392ABFE-241A-054E-801A-E09BA477F48F}"/>
              </a:ext>
            </a:extLst>
          </p:cNvPr>
          <p:cNvSpPr>
            <a:spLocks noGrp="1"/>
          </p:cNvSpPr>
          <p:nvPr>
            <p:ph type="body" sz="quarter" idx="14" hasCustomPrompt="1"/>
          </p:nvPr>
        </p:nvSpPr>
        <p:spPr>
          <a:xfrm>
            <a:off x="1606083" y="1497880"/>
            <a:ext cx="766812" cy="687718"/>
          </a:xfrm>
          <a:prstGeom prst="rect">
            <a:avLst/>
          </a:prstGeom>
        </p:spPr>
        <p:txBody>
          <a:bodyPr lIns="0" tIns="0" rIns="0" bIns="0" anchor="t" anchorCtr="0">
            <a:noAutofit/>
          </a:bodyPr>
          <a:lstStyle>
            <a:lvl1pPr marL="4763" indent="0" algn="ctr">
              <a:lnSpc>
                <a:spcPct val="80000"/>
              </a:lnSpc>
              <a:buNone/>
              <a:tabLst/>
              <a:defRPr sz="11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2428913" y="1677302"/>
            <a:ext cx="5451475" cy="2147775"/>
          </a:xfrm>
          <a:prstGeom prst="rect">
            <a:avLst/>
          </a:prstGeom>
        </p:spPr>
        <p:txBody>
          <a:bodyPr anchor="t" anchorCtr="0">
            <a:normAutofit/>
          </a:bodyPr>
          <a:lstStyle>
            <a:lvl1pPr marL="4763" indent="0">
              <a:lnSpc>
                <a:spcPct val="114000"/>
              </a:lnSpc>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8" name="Text Placeholder 7">
            <a:extLst>
              <a:ext uri="{FF2B5EF4-FFF2-40B4-BE49-F238E27FC236}">
                <a16:creationId xmlns:a16="http://schemas.microsoft.com/office/drawing/2014/main" id="{46C0CE0D-ABAF-FE40-BD24-A2C2DA12DC09}"/>
              </a:ext>
            </a:extLst>
          </p:cNvPr>
          <p:cNvSpPr>
            <a:spLocks noGrp="1"/>
          </p:cNvSpPr>
          <p:nvPr>
            <p:ph type="body" sz="quarter" idx="13" hasCustomPrompt="1"/>
          </p:nvPr>
        </p:nvSpPr>
        <p:spPr>
          <a:xfrm>
            <a:off x="2424113" y="3771900"/>
            <a:ext cx="5448300" cy="411163"/>
          </a:xfrm>
          <a:prstGeom prst="rect">
            <a:avLst/>
          </a:prstGeom>
        </p:spPr>
        <p:txBody>
          <a:bodyPr/>
          <a:lstStyle>
            <a:lvl1pPr marL="0" indent="0" algn="r">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–Attribution</a:t>
            </a:r>
          </a:p>
        </p:txBody>
      </p:sp>
      <p:sp>
        <p:nvSpPr>
          <p:cNvPr id="9" name="Title Placeholder 4">
            <a:extLst>
              <a:ext uri="{FF2B5EF4-FFF2-40B4-BE49-F238E27FC236}">
                <a16:creationId xmlns:a16="http://schemas.microsoft.com/office/drawing/2014/main" id="{E641924A-30C7-2249-B1AC-29D2FA3C7173}"/>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86065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on White (no title)">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51FD088F-088B-CA45-8525-B5F5947F445E}"/>
              </a:ext>
            </a:extLst>
          </p:cNvPr>
          <p:cNvSpPr>
            <a:spLocks noGrp="1"/>
          </p:cNvSpPr>
          <p:nvPr>
            <p:ph type="body" sz="quarter" idx="12" hasCustomPrompt="1"/>
          </p:nvPr>
        </p:nvSpPr>
        <p:spPr>
          <a:xfrm>
            <a:off x="2148029" y="1152469"/>
            <a:ext cx="5697416" cy="2515952"/>
          </a:xfrm>
          <a:prstGeom prst="rect">
            <a:avLst/>
          </a:prstGeom>
        </p:spPr>
        <p:txBody>
          <a:bodyPr anchor="t" anchorCtr="0">
            <a:normAutofit/>
          </a:bodyPr>
          <a:lstStyle>
            <a:lvl1pPr marL="4763" indent="0">
              <a:lnSpc>
                <a:spcPct val="114000"/>
              </a:lnSpc>
              <a:buFont typeface="Arial" panose="020B0604020202020204" pitchFamily="34" charset="0"/>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Death is a natural part of life. Rejoice for those around you who transform into the Force. Mourn them do not. Miss them do not. Attachment leads to jealously. The shadow of greed, that is.</a:t>
            </a:r>
          </a:p>
        </p:txBody>
      </p:sp>
      <p:sp>
        <p:nvSpPr>
          <p:cNvPr id="10" name="Text Placeholder 7">
            <a:extLst>
              <a:ext uri="{FF2B5EF4-FFF2-40B4-BE49-F238E27FC236}">
                <a16:creationId xmlns:a16="http://schemas.microsoft.com/office/drawing/2014/main" id="{5E0491E4-2D9D-174D-8C5C-D67C34802427}"/>
              </a:ext>
            </a:extLst>
          </p:cNvPr>
          <p:cNvSpPr>
            <a:spLocks noGrp="1"/>
          </p:cNvSpPr>
          <p:nvPr>
            <p:ph type="body" sz="quarter" idx="13" hasCustomPrompt="1"/>
          </p:nvPr>
        </p:nvSpPr>
        <p:spPr>
          <a:xfrm>
            <a:off x="2424113" y="3771900"/>
            <a:ext cx="5448300" cy="411163"/>
          </a:xfrm>
          <a:prstGeom prst="rect">
            <a:avLst/>
          </a:prstGeom>
        </p:spPr>
        <p:txBody>
          <a:bodyPr/>
          <a:lstStyle>
            <a:lvl1pPr marL="0" indent="0" algn="r">
              <a:buFont typeface="Arial" panose="020B0604020202020204" pitchFamily="34" charset="0"/>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–Attribution</a:t>
            </a:r>
          </a:p>
        </p:txBody>
      </p:sp>
      <p:sp>
        <p:nvSpPr>
          <p:cNvPr id="7" name="Text Placeholder 9">
            <a:extLst>
              <a:ext uri="{FF2B5EF4-FFF2-40B4-BE49-F238E27FC236}">
                <a16:creationId xmlns:a16="http://schemas.microsoft.com/office/drawing/2014/main" id="{798A7A49-DBE8-304D-A5F5-541B190D1BA2}"/>
              </a:ext>
            </a:extLst>
          </p:cNvPr>
          <p:cNvSpPr>
            <a:spLocks noGrp="1"/>
          </p:cNvSpPr>
          <p:nvPr>
            <p:ph type="body" sz="quarter" idx="14" hasCustomPrompt="1"/>
          </p:nvPr>
        </p:nvSpPr>
        <p:spPr>
          <a:xfrm>
            <a:off x="1381217" y="956013"/>
            <a:ext cx="766812" cy="687718"/>
          </a:xfrm>
          <a:prstGeom prst="rect">
            <a:avLst/>
          </a:prstGeom>
        </p:spPr>
        <p:txBody>
          <a:bodyPr lIns="0" tIns="0" rIns="0" bIns="0" anchor="t" anchorCtr="0">
            <a:noAutofit/>
          </a:bodyPr>
          <a:lstStyle>
            <a:lvl1pPr marL="4763" indent="0" algn="ctr">
              <a:lnSpc>
                <a:spcPct val="80000"/>
              </a:lnSpc>
              <a:buFont typeface="Arial" panose="020B0604020202020204" pitchFamily="34" charset="0"/>
              <a:buNone/>
              <a:tabLst/>
              <a:defRPr sz="11500" b="1" i="0">
                <a:solidFill>
                  <a:schemeClr val="bg2"/>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Tree>
    <p:extLst>
      <p:ext uri="{BB962C8B-B14F-4D97-AF65-F5344CB8AC3E}">
        <p14:creationId xmlns:p14="http://schemas.microsoft.com/office/powerpoint/2010/main" val="38182310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Photo with 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7DA425-DD04-6348-A676-3280BC632800}"/>
              </a:ext>
            </a:extLst>
          </p:cNvPr>
          <p:cNvSpPr>
            <a:spLocks noGrp="1"/>
          </p:cNvSpPr>
          <p:nvPr>
            <p:ph type="pic" sz="quarter" idx="10"/>
          </p:nvPr>
        </p:nvSpPr>
        <p:spPr>
          <a:xfrm>
            <a:off x="342900" y="940676"/>
            <a:ext cx="8458200" cy="3650374"/>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5" name="Title Placeholder 4">
            <a:extLst>
              <a:ext uri="{FF2B5EF4-FFF2-40B4-BE49-F238E27FC236}">
                <a16:creationId xmlns:a16="http://schemas.microsoft.com/office/drawing/2014/main" id="{545EA2CD-C4AF-6749-A701-C8B1014F89A8}"/>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29077262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B0791AB-8A2C-E74D-B70B-48330DF7A4D7}"/>
              </a:ext>
            </a:extLst>
          </p:cNvPr>
          <p:cNvSpPr>
            <a:spLocks noGrp="1"/>
          </p:cNvSpPr>
          <p:nvPr>
            <p:ph type="pic" sz="quarter" idx="13" hasCustomPrompt="1"/>
          </p:nvPr>
        </p:nvSpPr>
        <p:spPr>
          <a:xfrm>
            <a:off x="844841" y="1509712"/>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ext Placeholder 9">
            <a:extLst>
              <a:ext uri="{FF2B5EF4-FFF2-40B4-BE49-F238E27FC236}">
                <a16:creationId xmlns:a16="http://schemas.microsoft.com/office/drawing/2014/main" id="{8AEA3128-AD33-424C-8789-096987AC1976}"/>
              </a:ext>
            </a:extLst>
          </p:cNvPr>
          <p:cNvSpPr>
            <a:spLocks noGrp="1"/>
          </p:cNvSpPr>
          <p:nvPr>
            <p:ph type="body" sz="quarter" idx="12" hasCustomPrompt="1"/>
          </p:nvPr>
        </p:nvSpPr>
        <p:spPr>
          <a:xfrm>
            <a:off x="2921282" y="1406771"/>
            <a:ext cx="5451475" cy="2147775"/>
          </a:xfrm>
          <a:prstGeom prst="rect">
            <a:avLst/>
          </a:prstGeom>
        </p:spPr>
        <p:txBody>
          <a:bodyPr anchor="ctr" anchorCtr="0">
            <a:normAutofit/>
          </a:bodyPr>
          <a:lstStyle>
            <a:lvl1pPr marL="4762" indent="0">
              <a:lnSpc>
                <a:spcPct val="114000"/>
              </a:lnSpc>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14" name="Text Placeholder 7">
            <a:extLst>
              <a:ext uri="{FF2B5EF4-FFF2-40B4-BE49-F238E27FC236}">
                <a16:creationId xmlns:a16="http://schemas.microsoft.com/office/drawing/2014/main" id="{8B6289BF-85FF-CE42-ABA7-C8D46F56F092}"/>
              </a:ext>
            </a:extLst>
          </p:cNvPr>
          <p:cNvSpPr>
            <a:spLocks noGrp="1"/>
          </p:cNvSpPr>
          <p:nvPr>
            <p:ph type="body" sz="quarter" idx="14" hasCustomPrompt="1"/>
          </p:nvPr>
        </p:nvSpPr>
        <p:spPr>
          <a:xfrm>
            <a:off x="2867787" y="3771900"/>
            <a:ext cx="5448300" cy="411163"/>
          </a:xfrm>
          <a:prstGeom prst="rect">
            <a:avLst/>
          </a:prstGeom>
        </p:spPr>
        <p:txBody>
          <a:bodyPr/>
          <a:lstStyle>
            <a:lvl1pPr marL="0" indent="0" algn="r">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—Name of person in photo</a:t>
            </a:r>
          </a:p>
        </p:txBody>
      </p:sp>
      <p:sp>
        <p:nvSpPr>
          <p:cNvPr id="6" name="Title Placeholder 4">
            <a:extLst>
              <a:ext uri="{FF2B5EF4-FFF2-40B4-BE49-F238E27FC236}">
                <a16:creationId xmlns:a16="http://schemas.microsoft.com/office/drawing/2014/main" id="{B8D505D2-CA9C-3848-B0E5-196DD55AD9A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717239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Photo - no titl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B0791AB-8A2C-E74D-B70B-48330DF7A4D7}"/>
              </a:ext>
            </a:extLst>
          </p:cNvPr>
          <p:cNvSpPr>
            <a:spLocks noGrp="1"/>
          </p:cNvSpPr>
          <p:nvPr>
            <p:ph type="pic" sz="quarter" idx="13" hasCustomPrompt="1"/>
          </p:nvPr>
        </p:nvSpPr>
        <p:spPr>
          <a:xfrm>
            <a:off x="844841" y="1097667"/>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ext Placeholder 9">
            <a:extLst>
              <a:ext uri="{FF2B5EF4-FFF2-40B4-BE49-F238E27FC236}">
                <a16:creationId xmlns:a16="http://schemas.microsoft.com/office/drawing/2014/main" id="{8AEA3128-AD33-424C-8789-096987AC1976}"/>
              </a:ext>
            </a:extLst>
          </p:cNvPr>
          <p:cNvSpPr>
            <a:spLocks noGrp="1"/>
          </p:cNvSpPr>
          <p:nvPr>
            <p:ph type="body" sz="quarter" idx="12" hasCustomPrompt="1"/>
          </p:nvPr>
        </p:nvSpPr>
        <p:spPr>
          <a:xfrm>
            <a:off x="2921282" y="994726"/>
            <a:ext cx="5451475" cy="2147775"/>
          </a:xfrm>
          <a:prstGeom prst="rect">
            <a:avLst/>
          </a:prstGeom>
        </p:spPr>
        <p:txBody>
          <a:bodyPr anchor="ctr" anchorCtr="0">
            <a:normAutofit/>
          </a:bodyPr>
          <a:lstStyle>
            <a:lvl1pPr marL="4762" indent="0">
              <a:lnSpc>
                <a:spcPct val="114000"/>
              </a:lnSpc>
              <a:buNone/>
              <a:tabLst/>
              <a:defRPr sz="24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14" name="Text Placeholder 7">
            <a:extLst>
              <a:ext uri="{FF2B5EF4-FFF2-40B4-BE49-F238E27FC236}">
                <a16:creationId xmlns:a16="http://schemas.microsoft.com/office/drawing/2014/main" id="{8B6289BF-85FF-CE42-ABA7-C8D46F56F092}"/>
              </a:ext>
            </a:extLst>
          </p:cNvPr>
          <p:cNvSpPr>
            <a:spLocks noGrp="1"/>
          </p:cNvSpPr>
          <p:nvPr>
            <p:ph type="body" sz="quarter" idx="14" hasCustomPrompt="1"/>
          </p:nvPr>
        </p:nvSpPr>
        <p:spPr>
          <a:xfrm>
            <a:off x="2867787" y="3359855"/>
            <a:ext cx="5448300" cy="411163"/>
          </a:xfrm>
          <a:prstGeom prst="rect">
            <a:avLst/>
          </a:prstGeom>
        </p:spPr>
        <p:txBody>
          <a:bodyPr/>
          <a:lstStyle>
            <a:lvl1pPr marL="0" indent="0" algn="r">
              <a:buNone/>
              <a:defRPr sz="1400" b="1" i="1" baseline="0">
                <a:solidFill>
                  <a:schemeClr val="bg2"/>
                </a:solidFill>
                <a:latin typeface="Merriweather" pitchFamily="2" charset="77"/>
              </a:defRPr>
            </a:lvl1pPr>
            <a:lvl2pPr algn="r">
              <a:defRPr sz="1400" b="0" i="1" baseline="0">
                <a:solidFill>
                  <a:schemeClr val="accent6"/>
                </a:solidFill>
                <a:latin typeface="Merriweather" pitchFamily="2" charset="77"/>
              </a:defRPr>
            </a:lvl2pPr>
            <a:lvl3pPr algn="r">
              <a:defRPr sz="1400" b="0" i="1" baseline="0">
                <a:solidFill>
                  <a:schemeClr val="accent6"/>
                </a:solidFill>
                <a:latin typeface="Merriweather" pitchFamily="2" charset="77"/>
              </a:defRPr>
            </a:lvl3pPr>
            <a:lvl4pPr algn="r">
              <a:defRPr sz="1400" b="0" i="1" baseline="0">
                <a:solidFill>
                  <a:schemeClr val="accent6"/>
                </a:solidFill>
                <a:latin typeface="Merriweather" pitchFamily="2" charset="77"/>
              </a:defRPr>
            </a:lvl4pPr>
            <a:lvl5pPr algn="r">
              <a:defRPr sz="1400" b="0" i="1" baseline="0">
                <a:solidFill>
                  <a:schemeClr val="accent6"/>
                </a:solidFill>
                <a:latin typeface="Merriweather" pitchFamily="2" charset="77"/>
              </a:defRPr>
            </a:lvl5pPr>
          </a:lstStyle>
          <a:p>
            <a:pPr lvl="0"/>
            <a:r>
              <a:rPr lang="en-US" dirty="0"/>
              <a:t>—Name of person in photo</a:t>
            </a:r>
          </a:p>
        </p:txBody>
      </p:sp>
    </p:spTree>
    <p:extLst>
      <p:ext uri="{BB962C8B-B14F-4D97-AF65-F5344CB8AC3E}">
        <p14:creationId xmlns:p14="http://schemas.microsoft.com/office/powerpoint/2010/main" val="23950152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on Blue">
    <p:bg>
      <p:bgPr>
        <a:solidFill>
          <a:schemeClr val="bg2"/>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3443755-1C8C-A04B-8C41-3BE61AC97545}"/>
              </a:ext>
            </a:extLst>
          </p:cNvPr>
          <p:cNvSpPr>
            <a:spLocks noGrp="1"/>
          </p:cNvSpPr>
          <p:nvPr>
            <p:ph type="body" sz="quarter" idx="12" hasCustomPrompt="1"/>
          </p:nvPr>
        </p:nvSpPr>
        <p:spPr>
          <a:xfrm>
            <a:off x="342900" y="345800"/>
            <a:ext cx="8458200" cy="635000"/>
          </a:xfrm>
          <a:prstGeom prst="rect">
            <a:avLst/>
          </a:prstGeom>
        </p:spPr>
        <p:txBody>
          <a:bodyPr lIns="0" rIns="0"/>
          <a:lstStyle>
            <a:lvl1pPr marL="0" indent="0">
              <a:buNone/>
              <a:defRPr sz="1800" b="1" i="0" cap="all" baseline="0">
                <a:solidFill>
                  <a:schemeClr val="bg1"/>
                </a:solidFill>
                <a:latin typeface="Source Sans Pro" panose="020B0503030403020204" pitchFamily="34" charset="0"/>
              </a:defRPr>
            </a:lvl1pPr>
            <a:lvl2pPr>
              <a:defRPr sz="1800" b="1" i="0" cap="all" baseline="0">
                <a:solidFill>
                  <a:schemeClr val="bg1"/>
                </a:solidFill>
                <a:latin typeface="Source Sans Pro" panose="020B0503030403020204" pitchFamily="34" charset="0"/>
              </a:defRPr>
            </a:lvl2pPr>
            <a:lvl3pPr>
              <a:defRPr sz="1800" b="1" i="0" cap="all" baseline="0">
                <a:solidFill>
                  <a:schemeClr val="bg1"/>
                </a:solidFill>
                <a:latin typeface="Source Sans Pro" panose="020B0503030403020204" pitchFamily="34" charset="0"/>
              </a:defRPr>
            </a:lvl3pPr>
            <a:lvl4pPr>
              <a:defRPr sz="1800" b="1" i="0" cap="all" baseline="0">
                <a:solidFill>
                  <a:schemeClr val="bg1"/>
                </a:solidFill>
                <a:latin typeface="Source Sans Pro" panose="020B0503030403020204" pitchFamily="34" charset="0"/>
              </a:defRPr>
            </a:lvl4pPr>
            <a:lvl5pPr>
              <a:defRPr sz="1800" b="1" i="0" cap="all" baseline="0">
                <a:solidFill>
                  <a:schemeClr val="bg1"/>
                </a:solidFill>
                <a:latin typeface="Source Sans Pro" panose="020B0503030403020204" pitchFamily="34" charset="0"/>
              </a:defRPr>
            </a:lvl5pPr>
          </a:lstStyle>
          <a:p>
            <a:pPr lvl="0"/>
            <a:r>
              <a:rPr lang="en-US"/>
              <a:t>Interior page title  //  Keep it short!</a:t>
            </a:r>
          </a:p>
        </p:txBody>
      </p:sp>
      <p:sp>
        <p:nvSpPr>
          <p:cNvPr id="14" name="Text Placeholder 13">
            <a:extLst>
              <a:ext uri="{FF2B5EF4-FFF2-40B4-BE49-F238E27FC236}">
                <a16:creationId xmlns:a16="http://schemas.microsoft.com/office/drawing/2014/main" id="{3A54313B-B585-4843-A18B-40754774C0C9}"/>
              </a:ext>
            </a:extLst>
          </p:cNvPr>
          <p:cNvSpPr>
            <a:spLocks noGrp="1"/>
          </p:cNvSpPr>
          <p:nvPr>
            <p:ph type="body" sz="quarter" idx="13" hasCustomPrompt="1"/>
          </p:nvPr>
        </p:nvSpPr>
        <p:spPr>
          <a:xfrm>
            <a:off x="2390774" y="1687532"/>
            <a:ext cx="5460453" cy="1865587"/>
          </a:xfrm>
          <a:prstGeom prst="rect">
            <a:avLst/>
          </a:prstGeom>
        </p:spPr>
        <p:txBody>
          <a:bodyPr anchor="t" anchorCtr="0">
            <a:normAutofit/>
          </a:bodyPr>
          <a:lstStyle>
            <a:lvl1pPr marL="0" indent="0">
              <a:lnSpc>
                <a:spcPct val="114000"/>
              </a:lnSpc>
              <a:buNone/>
              <a:defRPr sz="2400" b="1" i="0">
                <a:solidFill>
                  <a:schemeClr val="bg1"/>
                </a:solidFill>
                <a:latin typeface="Merriweather" pitchFamily="2" charset="77"/>
              </a:defRPr>
            </a:lvl1pPr>
          </a:lstStyle>
          <a:p>
            <a:pPr lvl="0"/>
            <a:r>
              <a:rPr lang="en-US"/>
              <a:t>Yes, a Jedi’s strength flows from the Force. But beware of the dark side. Anger, fear, aggression; the dark side of the Force are they.</a:t>
            </a:r>
          </a:p>
        </p:txBody>
      </p:sp>
      <p:sp>
        <p:nvSpPr>
          <p:cNvPr id="16" name="Text Placeholder 15">
            <a:extLst>
              <a:ext uri="{FF2B5EF4-FFF2-40B4-BE49-F238E27FC236}">
                <a16:creationId xmlns:a16="http://schemas.microsoft.com/office/drawing/2014/main" id="{EECB99A6-15BE-5741-AEF2-CDE00EDEADBB}"/>
              </a:ext>
            </a:extLst>
          </p:cNvPr>
          <p:cNvSpPr>
            <a:spLocks noGrp="1"/>
          </p:cNvSpPr>
          <p:nvPr>
            <p:ph type="body" sz="quarter" idx="14" hasCustomPrompt="1"/>
          </p:nvPr>
        </p:nvSpPr>
        <p:spPr>
          <a:xfrm>
            <a:off x="2396919" y="3694113"/>
            <a:ext cx="5388990" cy="461962"/>
          </a:xfrm>
          <a:prstGeom prst="rect">
            <a:avLst/>
          </a:prstGeom>
        </p:spPr>
        <p:txBody>
          <a:bodyPr lIns="100584" rIns="0"/>
          <a:lstStyle>
            <a:lvl1pPr marL="0" indent="0" algn="r">
              <a:buNone/>
              <a:defRPr sz="1500" b="1" i="1">
                <a:solidFill>
                  <a:schemeClr val="bg1"/>
                </a:solidFill>
                <a:latin typeface="Merriweather" pitchFamily="2" charset="77"/>
              </a:defRPr>
            </a:lvl1pPr>
            <a:lvl2pPr algn="r">
              <a:defRPr sz="1600" b="1" i="1">
                <a:latin typeface="Merriweather" pitchFamily="2" charset="77"/>
              </a:defRPr>
            </a:lvl2pPr>
            <a:lvl3pPr algn="r">
              <a:defRPr sz="1600" b="1" i="1">
                <a:latin typeface="Merriweather" pitchFamily="2" charset="77"/>
              </a:defRPr>
            </a:lvl3pPr>
            <a:lvl4pPr algn="r">
              <a:defRPr sz="1600" b="1" i="1">
                <a:latin typeface="Merriweather" pitchFamily="2" charset="77"/>
              </a:defRPr>
            </a:lvl4pPr>
            <a:lvl5pPr algn="r">
              <a:defRPr sz="1600" b="1" i="1">
                <a:latin typeface="Merriweather" pitchFamily="2" charset="77"/>
              </a:defRPr>
            </a:lvl5pPr>
          </a:lstStyle>
          <a:p>
            <a:pPr lvl="0"/>
            <a:r>
              <a:rPr lang="en-US" dirty="0"/>
              <a:t>–Attribution</a:t>
            </a:r>
          </a:p>
        </p:txBody>
      </p:sp>
      <p:sp>
        <p:nvSpPr>
          <p:cNvPr id="9" name="Text Placeholder 9">
            <a:extLst>
              <a:ext uri="{FF2B5EF4-FFF2-40B4-BE49-F238E27FC236}">
                <a16:creationId xmlns:a16="http://schemas.microsoft.com/office/drawing/2014/main" id="{F17C360E-28AA-7345-93F2-29291E8E97F3}"/>
              </a:ext>
            </a:extLst>
          </p:cNvPr>
          <p:cNvSpPr>
            <a:spLocks noGrp="1"/>
          </p:cNvSpPr>
          <p:nvPr>
            <p:ph type="body" sz="quarter" idx="15" hasCustomPrompt="1"/>
          </p:nvPr>
        </p:nvSpPr>
        <p:spPr>
          <a:xfrm>
            <a:off x="1606083" y="1497880"/>
            <a:ext cx="766812" cy="687718"/>
          </a:xfrm>
          <a:prstGeom prst="rect">
            <a:avLst/>
          </a:prstGeom>
        </p:spPr>
        <p:txBody>
          <a:bodyPr lIns="0" tIns="0" rIns="0" bIns="0" anchor="t" anchorCtr="0">
            <a:noAutofit/>
          </a:bodyPr>
          <a:lstStyle>
            <a:lvl1pPr marL="4763" indent="0" algn="ctr">
              <a:lnSpc>
                <a:spcPct val="80000"/>
              </a:lnSpc>
              <a:buNone/>
              <a:tabLst/>
              <a:defRPr sz="11500" b="1" i="0">
                <a:solidFill>
                  <a:schemeClr val="bg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Tree>
    <p:extLst>
      <p:ext uri="{BB962C8B-B14F-4D97-AF65-F5344CB8AC3E}">
        <p14:creationId xmlns:p14="http://schemas.microsoft.com/office/powerpoint/2010/main" val="333879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on Blue (no title)">
    <p:bg>
      <p:bgPr>
        <a:solidFill>
          <a:schemeClr val="bg2"/>
        </a:solidFill>
        <a:effectLst/>
      </p:bgPr>
    </p:bg>
    <p:spTree>
      <p:nvGrpSpPr>
        <p:cNvPr id="1" name=""/>
        <p:cNvGrpSpPr/>
        <p:nvPr/>
      </p:nvGrpSpPr>
      <p:grpSpPr>
        <a:xfrm>
          <a:off x="0" y="0"/>
          <a:ext cx="0" cy="0"/>
          <a:chOff x="0" y="0"/>
          <a:chExt cx="0" cy="0"/>
        </a:xfrm>
      </p:grpSpPr>
      <p:sp>
        <p:nvSpPr>
          <p:cNvPr id="13" name="Text Placeholder 13">
            <a:extLst>
              <a:ext uri="{FF2B5EF4-FFF2-40B4-BE49-F238E27FC236}">
                <a16:creationId xmlns:a16="http://schemas.microsoft.com/office/drawing/2014/main" id="{3ED5DFD8-F335-9A42-9729-930D3ABCFE0B}"/>
              </a:ext>
            </a:extLst>
          </p:cNvPr>
          <p:cNvSpPr>
            <a:spLocks noGrp="1"/>
          </p:cNvSpPr>
          <p:nvPr>
            <p:ph type="body" sz="quarter" idx="13" hasCustomPrompt="1"/>
          </p:nvPr>
        </p:nvSpPr>
        <p:spPr>
          <a:xfrm>
            <a:off x="2147295" y="1157288"/>
            <a:ext cx="5687327" cy="2673453"/>
          </a:xfrm>
          <a:prstGeom prst="rect">
            <a:avLst/>
          </a:prstGeom>
        </p:spPr>
        <p:txBody>
          <a:bodyPr>
            <a:normAutofit/>
          </a:bodyPr>
          <a:lstStyle>
            <a:lvl1pPr marL="0" indent="0">
              <a:lnSpc>
                <a:spcPct val="114000"/>
              </a:lnSpc>
              <a:buNone/>
              <a:defRPr sz="2400" b="1" i="0">
                <a:solidFill>
                  <a:schemeClr val="bg1"/>
                </a:solidFill>
                <a:latin typeface="Merriweather" pitchFamily="2" charset="77"/>
              </a:defRPr>
            </a:lvl1pPr>
          </a:lstStyle>
          <a:p>
            <a:pPr lvl="0"/>
            <a:r>
              <a:rPr lang="en-US" dirty="0"/>
              <a:t>Death is a natural part of life. Rejoice for those around you who transform into the Force. Mourn them do not. Miss them do not. Attachment leads to jealously. The shadow of greed, that is.</a:t>
            </a:r>
          </a:p>
          <a:p>
            <a:pPr lvl="0"/>
            <a:endParaRPr lang="en-US" dirty="0"/>
          </a:p>
        </p:txBody>
      </p:sp>
      <p:sp>
        <p:nvSpPr>
          <p:cNvPr id="14" name="Text Placeholder 15">
            <a:extLst>
              <a:ext uri="{FF2B5EF4-FFF2-40B4-BE49-F238E27FC236}">
                <a16:creationId xmlns:a16="http://schemas.microsoft.com/office/drawing/2014/main" id="{B239CCFF-A0A7-BD4F-AD75-B4FF1370C085}"/>
              </a:ext>
            </a:extLst>
          </p:cNvPr>
          <p:cNvSpPr>
            <a:spLocks noGrp="1"/>
          </p:cNvSpPr>
          <p:nvPr>
            <p:ph type="body" sz="quarter" idx="14" hasCustomPrompt="1"/>
          </p:nvPr>
        </p:nvSpPr>
        <p:spPr>
          <a:xfrm>
            <a:off x="2131797" y="3878074"/>
            <a:ext cx="5664932" cy="461962"/>
          </a:xfrm>
          <a:prstGeom prst="rect">
            <a:avLst/>
          </a:prstGeom>
        </p:spPr>
        <p:txBody>
          <a:bodyPr rIns="0"/>
          <a:lstStyle>
            <a:lvl1pPr marL="0" indent="0" algn="r">
              <a:buNone/>
              <a:defRPr sz="1500" b="1" i="1">
                <a:solidFill>
                  <a:schemeClr val="bg1"/>
                </a:solidFill>
                <a:latin typeface="Merriweather" pitchFamily="2" charset="77"/>
              </a:defRPr>
            </a:lvl1pPr>
            <a:lvl2pPr algn="r">
              <a:defRPr sz="1600" b="1" i="1">
                <a:latin typeface="Merriweather" pitchFamily="2" charset="77"/>
              </a:defRPr>
            </a:lvl2pPr>
            <a:lvl3pPr algn="r">
              <a:defRPr sz="1600" b="1" i="1">
                <a:latin typeface="Merriweather" pitchFamily="2" charset="77"/>
              </a:defRPr>
            </a:lvl3pPr>
            <a:lvl4pPr algn="r">
              <a:defRPr sz="1600" b="1" i="1">
                <a:latin typeface="Merriweather" pitchFamily="2" charset="77"/>
              </a:defRPr>
            </a:lvl4pPr>
            <a:lvl5pPr algn="r">
              <a:defRPr sz="1600" b="1" i="1">
                <a:latin typeface="Merriweather" pitchFamily="2" charset="77"/>
              </a:defRPr>
            </a:lvl5pPr>
          </a:lstStyle>
          <a:p>
            <a:pPr lvl="0"/>
            <a:r>
              <a:rPr lang="en-US" dirty="0"/>
              <a:t>–Attribution</a:t>
            </a:r>
          </a:p>
        </p:txBody>
      </p:sp>
      <p:sp>
        <p:nvSpPr>
          <p:cNvPr id="9" name="Text Placeholder 9">
            <a:extLst>
              <a:ext uri="{FF2B5EF4-FFF2-40B4-BE49-F238E27FC236}">
                <a16:creationId xmlns:a16="http://schemas.microsoft.com/office/drawing/2014/main" id="{A08F80FB-DCB5-C14B-9870-3E25558B5546}"/>
              </a:ext>
            </a:extLst>
          </p:cNvPr>
          <p:cNvSpPr>
            <a:spLocks noGrp="1"/>
          </p:cNvSpPr>
          <p:nvPr>
            <p:ph type="body" sz="quarter" idx="15" hasCustomPrompt="1"/>
          </p:nvPr>
        </p:nvSpPr>
        <p:spPr>
          <a:xfrm>
            <a:off x="1381217" y="956013"/>
            <a:ext cx="766812" cy="687718"/>
          </a:xfrm>
          <a:prstGeom prst="rect">
            <a:avLst/>
          </a:prstGeom>
        </p:spPr>
        <p:txBody>
          <a:bodyPr lIns="0" tIns="0" rIns="0" bIns="0" anchor="t" anchorCtr="0">
            <a:noAutofit/>
          </a:bodyPr>
          <a:lstStyle>
            <a:lvl1pPr marL="4763" indent="0" algn="ctr">
              <a:lnSpc>
                <a:spcPct val="80000"/>
              </a:lnSpc>
              <a:buNone/>
              <a:tabLst/>
              <a:defRPr sz="11500" b="1" i="0">
                <a:solidFill>
                  <a:schemeClr val="bg1"/>
                </a:solidFill>
                <a:latin typeface="Source Sans Pro" panose="020B0503030403020204" pitchFamily="34" charset="0"/>
                <a:ea typeface="Source Sans Pro" panose="020B0503030403020204" pitchFamily="34" charset="0"/>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a:t>
            </a:r>
          </a:p>
        </p:txBody>
      </p:sp>
    </p:spTree>
    <p:extLst>
      <p:ext uri="{BB962C8B-B14F-4D97-AF65-F5344CB8AC3E}">
        <p14:creationId xmlns:p14="http://schemas.microsoft.com/office/powerpoint/2010/main" val="1344152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statement - with 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795065"/>
            <a:ext cx="7031291" cy="1966443"/>
          </a:xfrm>
          <a:prstGeom prst="rect">
            <a:avLst/>
          </a:prstGeom>
        </p:spPr>
        <p:txBody>
          <a:bodyPr anchor="ctr" anchorCtr="0">
            <a:noAutofit/>
          </a:bodyPr>
          <a:lstStyle>
            <a:lvl1pPr marL="4763" indent="0">
              <a:lnSpc>
                <a:spcPct val="120000"/>
              </a:lnSpc>
              <a:buNone/>
              <a:tabLst/>
              <a:defRPr sz="30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
        <p:nvSpPr>
          <p:cNvPr id="9" name="Title Placeholder 4">
            <a:extLst>
              <a:ext uri="{FF2B5EF4-FFF2-40B4-BE49-F238E27FC236}">
                <a16:creationId xmlns:a16="http://schemas.microsoft.com/office/drawing/2014/main" id="{E641924A-30C7-2249-B1AC-29D2FA3C7173}"/>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2009576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538756"/>
            <a:ext cx="6940313" cy="1966443"/>
          </a:xfrm>
          <a:prstGeom prst="rect">
            <a:avLst/>
          </a:prstGeom>
        </p:spPr>
        <p:txBody>
          <a:bodyPr anchor="ctr" anchorCtr="0">
            <a:noAutofit/>
          </a:bodyPr>
          <a:lstStyle>
            <a:lvl1pPr marL="0" indent="0">
              <a:lnSpc>
                <a:spcPct val="120000"/>
              </a:lnSpc>
              <a:buNone/>
              <a:tabLst/>
              <a:defRPr sz="3000">
                <a:solidFill>
                  <a:schemeClr val="bg2"/>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Tree>
    <p:extLst>
      <p:ext uri="{BB962C8B-B14F-4D97-AF65-F5344CB8AC3E}">
        <p14:creationId xmlns:p14="http://schemas.microsoft.com/office/powerpoint/2010/main" val="8481039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 light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60E85D-D6C3-9F47-B6B3-505B52356B11}"/>
              </a:ext>
            </a:extLst>
          </p:cNvPr>
          <p:cNvSpPr/>
          <p:nvPr userDrawn="1"/>
        </p:nvSpPr>
        <p:spPr>
          <a:xfrm>
            <a:off x="0" y="0"/>
            <a:ext cx="9144000" cy="51435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538756"/>
            <a:ext cx="6869193" cy="1966443"/>
          </a:xfrm>
          <a:prstGeom prst="rect">
            <a:avLst/>
          </a:prstGeom>
        </p:spPr>
        <p:txBody>
          <a:bodyPr anchor="ctr" anchorCtr="0">
            <a:noAutofit/>
          </a:bodyPr>
          <a:lstStyle>
            <a:lvl1pPr marL="0" indent="0">
              <a:lnSpc>
                <a:spcPct val="120000"/>
              </a:lnSpc>
              <a:buNone/>
              <a:tabLst/>
              <a:defRPr sz="3000">
                <a:solidFill>
                  <a:schemeClr val="accent6"/>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Tree>
    <p:extLst>
      <p:ext uri="{BB962C8B-B14F-4D97-AF65-F5344CB8AC3E}">
        <p14:creationId xmlns:p14="http://schemas.microsoft.com/office/powerpoint/2010/main" val="25809268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statement - nav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60E85D-D6C3-9F47-B6B3-505B52356B11}"/>
              </a:ext>
            </a:extLst>
          </p:cNvPr>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CE333363-DC7E-2647-96CC-74C6C939D541}"/>
              </a:ext>
            </a:extLst>
          </p:cNvPr>
          <p:cNvSpPr>
            <a:spLocks noGrp="1"/>
          </p:cNvSpPr>
          <p:nvPr>
            <p:ph type="body" sz="quarter" idx="12" hasCustomPrompt="1"/>
          </p:nvPr>
        </p:nvSpPr>
        <p:spPr>
          <a:xfrm>
            <a:off x="781287" y="1538756"/>
            <a:ext cx="6828553" cy="1966443"/>
          </a:xfrm>
          <a:prstGeom prst="rect">
            <a:avLst/>
          </a:prstGeom>
        </p:spPr>
        <p:txBody>
          <a:bodyPr anchor="ctr" anchorCtr="0">
            <a:noAutofit/>
          </a:bodyPr>
          <a:lstStyle>
            <a:lvl1pPr marL="0" indent="0">
              <a:lnSpc>
                <a:spcPct val="120000"/>
              </a:lnSpc>
              <a:buNone/>
              <a:tabLst/>
              <a:defRPr sz="3000">
                <a:solidFill>
                  <a:schemeClr val="bg1"/>
                </a:solidFill>
                <a:latin typeface="Merriweather" pitchFamily="2" charset="77"/>
              </a:defRPr>
            </a:lvl1pPr>
            <a:lvl2pPr marL="58738" indent="-53975">
              <a:lnSpc>
                <a:spcPct val="110000"/>
              </a:lnSpc>
              <a:tabLst/>
              <a:defRPr sz="2400">
                <a:solidFill>
                  <a:schemeClr val="accent6"/>
                </a:solidFill>
                <a:latin typeface="Merriweather" pitchFamily="2" charset="77"/>
              </a:defRPr>
            </a:lvl2pPr>
            <a:lvl3pPr marL="58738" indent="-53975">
              <a:lnSpc>
                <a:spcPct val="110000"/>
              </a:lnSpc>
              <a:tabLst/>
              <a:defRPr sz="2400">
                <a:solidFill>
                  <a:schemeClr val="accent6"/>
                </a:solidFill>
                <a:latin typeface="Merriweather" pitchFamily="2" charset="77"/>
              </a:defRPr>
            </a:lvl3pPr>
            <a:lvl4pPr marL="58738" indent="-53975">
              <a:lnSpc>
                <a:spcPct val="110000"/>
              </a:lnSpc>
              <a:tabLst/>
              <a:defRPr sz="2400">
                <a:solidFill>
                  <a:schemeClr val="accent6"/>
                </a:solidFill>
                <a:latin typeface="Merriweather" pitchFamily="2" charset="77"/>
              </a:defRPr>
            </a:lvl4pPr>
            <a:lvl5pPr marL="58738" indent="-53975">
              <a:lnSpc>
                <a:spcPct val="110000"/>
              </a:lnSpc>
              <a:tabLst/>
              <a:defRPr sz="2400">
                <a:solidFill>
                  <a:schemeClr val="accent6"/>
                </a:solidFill>
                <a:latin typeface="Merriweather" pitchFamily="2" charset="77"/>
              </a:defRPr>
            </a:lvl5pPr>
          </a:lstStyle>
          <a:p>
            <a:pPr lvl="0"/>
            <a:r>
              <a:rPr lang="en-US" dirty="0"/>
              <a:t>Yes, a Jedi’s strength flows from the Force. But beware of the dark side. Anger, fear, aggression; the dark side of the Force are they.</a:t>
            </a:r>
          </a:p>
        </p:txBody>
      </p:sp>
    </p:spTree>
    <p:extLst>
      <p:ext uri="{BB962C8B-B14F-4D97-AF65-F5344CB8AC3E}">
        <p14:creationId xmlns:p14="http://schemas.microsoft.com/office/powerpoint/2010/main" val="32153806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g Caption + Laptop UI">
    <p:spTree>
      <p:nvGrpSpPr>
        <p:cNvPr id="1" name="Shape 48"/>
        <p:cNvGrpSpPr/>
        <p:nvPr/>
      </p:nvGrpSpPr>
      <p:grpSpPr>
        <a:xfrm>
          <a:off x="0" y="0"/>
          <a:ext cx="0" cy="0"/>
          <a:chOff x="0" y="0"/>
          <a:chExt cx="0" cy="0"/>
        </a:xfrm>
      </p:grpSpPr>
      <p:pic>
        <p:nvPicPr>
          <p:cNvPr id="7" name="Picture 6">
            <a:extLst>
              <a:ext uri="{FF2B5EF4-FFF2-40B4-BE49-F238E27FC236}">
                <a16:creationId xmlns:a16="http://schemas.microsoft.com/office/drawing/2014/main" id="{212A0E0E-2E5C-444D-83CD-F85982BFA0D5}"/>
              </a:ext>
            </a:extLst>
          </p:cNvPr>
          <p:cNvPicPr>
            <a:picLocks noChangeAspect="1"/>
          </p:cNvPicPr>
          <p:nvPr/>
        </p:nvPicPr>
        <p:blipFill>
          <a:blip r:embed="rId2"/>
          <a:stretch>
            <a:fillRect/>
          </a:stretch>
        </p:blipFill>
        <p:spPr>
          <a:xfrm>
            <a:off x="3262275" y="1174898"/>
            <a:ext cx="5742447" cy="3184448"/>
          </a:xfrm>
          <a:prstGeom prst="rect">
            <a:avLst/>
          </a:prstGeom>
        </p:spPr>
      </p:pic>
      <p:sp>
        <p:nvSpPr>
          <p:cNvPr id="5" name="Text Placeholder 4">
            <a:extLst>
              <a:ext uri="{FF2B5EF4-FFF2-40B4-BE49-F238E27FC236}">
                <a16:creationId xmlns:a16="http://schemas.microsoft.com/office/drawing/2014/main" id="{D3A454F7-AE76-C648-A1CD-C4AF03693EB7}"/>
              </a:ext>
            </a:extLst>
          </p:cNvPr>
          <p:cNvSpPr>
            <a:spLocks noGrp="1"/>
          </p:cNvSpPr>
          <p:nvPr>
            <p:ph type="body" sz="quarter" idx="10" hasCustomPrompt="1"/>
          </p:nvPr>
        </p:nvSpPr>
        <p:spPr>
          <a:xfrm>
            <a:off x="344869" y="1040416"/>
            <a:ext cx="2873266" cy="3105916"/>
          </a:xfrm>
          <a:prstGeom prst="rect">
            <a:avLst/>
          </a:prstGeom>
        </p:spPr>
        <p:txBody>
          <a:bodyPr anchor="ctr" anchorCtr="0">
            <a:normAutofit/>
          </a:bodyPr>
          <a:lstStyle>
            <a:lvl1pPr marL="0" indent="0">
              <a:lnSpc>
                <a:spcPct val="110000"/>
              </a:lnSpc>
              <a:buNone/>
              <a:defRPr sz="21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dirty="0"/>
              <a:t>Fear is the path to the dark side. Fear leads to anger. Anger leads to hate. Hate leads to suffering.</a:t>
            </a:r>
          </a:p>
        </p:txBody>
      </p:sp>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a:off x="3931198" y="1361090"/>
            <a:ext cx="4398251" cy="2669627"/>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itle Placeholder 4">
            <a:extLst>
              <a:ext uri="{FF2B5EF4-FFF2-40B4-BE49-F238E27FC236}">
                <a16:creationId xmlns:a16="http://schemas.microsoft.com/office/drawing/2014/main" id="{3D3EECFD-5FDA-A24D-BD3E-9739B13728D6}"/>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5443937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g Caption + Mobile UI">
    <p:spTree>
      <p:nvGrpSpPr>
        <p:cNvPr id="1" name="Shape 48"/>
        <p:cNvGrpSpPr/>
        <p:nvPr/>
      </p:nvGrpSpPr>
      <p:grpSpPr>
        <a:xfrm>
          <a:off x="0" y="0"/>
          <a:ext cx="0" cy="0"/>
          <a:chOff x="0" y="0"/>
          <a:chExt cx="0" cy="0"/>
        </a:xfrm>
      </p:grpSpPr>
      <p:pic>
        <p:nvPicPr>
          <p:cNvPr id="3" name="Picture 2">
            <a:extLst>
              <a:ext uri="{FF2B5EF4-FFF2-40B4-BE49-F238E27FC236}">
                <a16:creationId xmlns:a16="http://schemas.microsoft.com/office/drawing/2014/main" id="{71F7AD3B-882B-1346-809E-3E2FB9031CFD}"/>
              </a:ext>
            </a:extLst>
          </p:cNvPr>
          <p:cNvPicPr>
            <a:picLocks noChangeAspect="1"/>
          </p:cNvPicPr>
          <p:nvPr/>
        </p:nvPicPr>
        <p:blipFill>
          <a:blip r:embed="rId2"/>
          <a:stretch>
            <a:fillRect/>
          </a:stretch>
        </p:blipFill>
        <p:spPr>
          <a:xfrm>
            <a:off x="5336940" y="278524"/>
            <a:ext cx="2877121" cy="4717831"/>
          </a:xfrm>
          <a:prstGeom prst="rect">
            <a:avLst/>
          </a:prstGeom>
        </p:spPr>
      </p:pic>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flipH="1">
            <a:off x="6034534" y="1324303"/>
            <a:ext cx="1496125" cy="2622331"/>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ext Placeholder 4">
            <a:extLst>
              <a:ext uri="{FF2B5EF4-FFF2-40B4-BE49-F238E27FC236}">
                <a16:creationId xmlns:a16="http://schemas.microsoft.com/office/drawing/2014/main" id="{23A1357D-ADD9-1B42-A519-C61B94FCBCAF}"/>
              </a:ext>
            </a:extLst>
          </p:cNvPr>
          <p:cNvSpPr>
            <a:spLocks noGrp="1"/>
          </p:cNvSpPr>
          <p:nvPr>
            <p:ph type="body" sz="quarter" idx="10" hasCustomPrompt="1"/>
          </p:nvPr>
        </p:nvSpPr>
        <p:spPr>
          <a:xfrm>
            <a:off x="647700" y="1040416"/>
            <a:ext cx="4586452" cy="3105916"/>
          </a:xfrm>
          <a:prstGeom prst="rect">
            <a:avLst/>
          </a:prstGeom>
        </p:spPr>
        <p:txBody>
          <a:bodyPr anchor="ctr" anchorCtr="0">
            <a:normAutofit/>
          </a:bodyPr>
          <a:lstStyle>
            <a:lvl1pPr marL="0" indent="0">
              <a:lnSpc>
                <a:spcPct val="110000"/>
              </a:lnSpc>
              <a:buNone/>
              <a:defRPr sz="23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dirty="0"/>
              <a:t>Fear is the path to the dark side. Fear leads to anger. Anger leads to hate. Hate leads to suffering.</a:t>
            </a:r>
          </a:p>
        </p:txBody>
      </p:sp>
      <p:sp>
        <p:nvSpPr>
          <p:cNvPr id="7" name="Title Placeholder 4">
            <a:extLst>
              <a:ext uri="{FF2B5EF4-FFF2-40B4-BE49-F238E27FC236}">
                <a16:creationId xmlns:a16="http://schemas.microsoft.com/office/drawing/2014/main" id="{EAE7FDE2-A5EC-DD46-90EE-71A63DCE83FC}"/>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24349736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left, photo right">
    <p:spTree>
      <p:nvGrpSpPr>
        <p:cNvPr id="1" name="Shape 48"/>
        <p:cNvGrpSpPr/>
        <p:nvPr/>
      </p:nvGrpSpPr>
      <p:grpSpPr>
        <a:xfrm>
          <a:off x="0" y="0"/>
          <a:ext cx="0" cy="0"/>
          <a:chOff x="0" y="0"/>
          <a:chExt cx="0" cy="0"/>
        </a:xfrm>
      </p:grpSpPr>
      <p:sp>
        <p:nvSpPr>
          <p:cNvPr id="5" name="Text Placeholder 4">
            <a:extLst>
              <a:ext uri="{FF2B5EF4-FFF2-40B4-BE49-F238E27FC236}">
                <a16:creationId xmlns:a16="http://schemas.microsoft.com/office/drawing/2014/main" id="{D3A454F7-AE76-C648-A1CD-C4AF03693EB7}"/>
              </a:ext>
            </a:extLst>
          </p:cNvPr>
          <p:cNvSpPr>
            <a:spLocks noGrp="1"/>
          </p:cNvSpPr>
          <p:nvPr>
            <p:ph type="body" sz="quarter" idx="10" hasCustomPrompt="1"/>
          </p:nvPr>
        </p:nvSpPr>
        <p:spPr>
          <a:xfrm>
            <a:off x="495300" y="1040416"/>
            <a:ext cx="2873266" cy="3105916"/>
          </a:xfrm>
          <a:prstGeom prst="rect">
            <a:avLst/>
          </a:prstGeom>
        </p:spPr>
        <p:txBody>
          <a:bodyPr anchor="ctr" anchorCtr="0">
            <a:normAutofit/>
          </a:bodyPr>
          <a:lstStyle>
            <a:lvl1pPr marL="0" indent="0">
              <a:lnSpc>
                <a:spcPct val="110000"/>
              </a:lnSpc>
              <a:buNone/>
              <a:defRPr sz="21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a:t>Fear is the path to the dark side. Fear leads to anger. Anger leads to hate. Hate leads to suffering.</a:t>
            </a:r>
          </a:p>
        </p:txBody>
      </p:sp>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a:off x="3931198" y="1040416"/>
            <a:ext cx="4869902" cy="310591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itle Placeholder 4">
            <a:extLst>
              <a:ext uri="{FF2B5EF4-FFF2-40B4-BE49-F238E27FC236}">
                <a16:creationId xmlns:a16="http://schemas.microsoft.com/office/drawing/2014/main" id="{3D3EECFD-5FDA-A24D-BD3E-9739B13728D6}"/>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20593689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ptop UI">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1016192" y="966748"/>
            <a:ext cx="7111616" cy="3645892"/>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1815971" y="1166648"/>
            <a:ext cx="5440817" cy="3072911"/>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7" name="Title Placeholder 4">
            <a:extLst>
              <a:ext uri="{FF2B5EF4-FFF2-40B4-BE49-F238E27FC236}">
                <a16:creationId xmlns:a16="http://schemas.microsoft.com/office/drawing/2014/main" id="{3E184035-60FB-CA42-81E4-90FAC192BFE1}"/>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6432883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ptop UI (no title)">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500108" y="451944"/>
            <a:ext cx="8154598" cy="3962527"/>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1451042" y="710030"/>
            <a:ext cx="6241918" cy="3262300"/>
          </a:xfrm>
          <a:prstGeom prst="rect">
            <a:avLst/>
          </a:prstGeom>
          <a:ln w="6350">
            <a:noFill/>
          </a:ln>
        </p:spPr>
        <p:txBody>
          <a:bodyPr/>
          <a:lstStyle>
            <a:lvl1pPr marL="0" indent="0" algn="ctr">
              <a:buNone/>
              <a:defRPr>
                <a:solidFill>
                  <a:schemeClr val="bg1">
                    <a:lumMod val="50000"/>
                  </a:schemeClr>
                </a:solidFill>
              </a:defRPr>
            </a:lvl1pPr>
          </a:lstStyle>
          <a:p>
            <a:r>
              <a:rPr lang="en-US" dirty="0"/>
              <a:t>Click icon to add picture</a:t>
            </a:r>
          </a:p>
        </p:txBody>
      </p:sp>
    </p:spTree>
    <p:extLst>
      <p:ext uri="{BB962C8B-B14F-4D97-AF65-F5344CB8AC3E}">
        <p14:creationId xmlns:p14="http://schemas.microsoft.com/office/powerpoint/2010/main" val="384997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ptop + Mobile UI">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1850136" y="966748"/>
            <a:ext cx="6798563" cy="3485400"/>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2649915" y="1166649"/>
            <a:ext cx="5201313" cy="2937642"/>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5" name="Picture 4">
            <a:extLst>
              <a:ext uri="{FF2B5EF4-FFF2-40B4-BE49-F238E27FC236}">
                <a16:creationId xmlns:a16="http://schemas.microsoft.com/office/drawing/2014/main" id="{8D35B987-2AB1-7040-8BB7-CD030D6BAAC3}"/>
              </a:ext>
            </a:extLst>
          </p:cNvPr>
          <p:cNvPicPr>
            <a:picLocks noChangeAspect="1"/>
          </p:cNvPicPr>
          <p:nvPr/>
        </p:nvPicPr>
        <p:blipFill>
          <a:blip r:embed="rId3"/>
          <a:stretch>
            <a:fillRect/>
          </a:stretch>
        </p:blipFill>
        <p:spPr>
          <a:xfrm>
            <a:off x="0" y="1182416"/>
            <a:ext cx="2460496" cy="4034658"/>
          </a:xfrm>
          <a:prstGeom prst="rect">
            <a:avLst/>
          </a:prstGeom>
        </p:spPr>
      </p:pic>
      <p:sp>
        <p:nvSpPr>
          <p:cNvPr id="6" name="Picture Placeholder 7">
            <a:extLst>
              <a:ext uri="{FF2B5EF4-FFF2-40B4-BE49-F238E27FC236}">
                <a16:creationId xmlns:a16="http://schemas.microsoft.com/office/drawing/2014/main" id="{1B3198FC-A128-5A42-9B58-A375768BB8F9}"/>
              </a:ext>
            </a:extLst>
          </p:cNvPr>
          <p:cNvSpPr>
            <a:spLocks noGrp="1"/>
          </p:cNvSpPr>
          <p:nvPr>
            <p:ph type="pic" sz="quarter" idx="12"/>
          </p:nvPr>
        </p:nvSpPr>
        <p:spPr>
          <a:xfrm flipH="1">
            <a:off x="597605" y="2071219"/>
            <a:ext cx="1279476" cy="2242600"/>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7" name="Title Placeholder 4">
            <a:extLst>
              <a:ext uri="{FF2B5EF4-FFF2-40B4-BE49-F238E27FC236}">
                <a16:creationId xmlns:a16="http://schemas.microsoft.com/office/drawing/2014/main" id="{3E184035-60FB-CA42-81E4-90FAC192BFE1}"/>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325598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ptop + Mobile UI (no title)">
    <p:spTree>
      <p:nvGrpSpPr>
        <p:cNvPr id="1" name="Shape 322"/>
        <p:cNvGrpSpPr/>
        <p:nvPr/>
      </p:nvGrpSpPr>
      <p:grpSpPr>
        <a:xfrm>
          <a:off x="0" y="0"/>
          <a:ext cx="0" cy="0"/>
          <a:chOff x="0" y="0"/>
          <a:chExt cx="0" cy="0"/>
        </a:xfrm>
      </p:grpSpPr>
      <p:pic>
        <p:nvPicPr>
          <p:cNvPr id="8" name="Picture 7">
            <a:extLst>
              <a:ext uri="{FF2B5EF4-FFF2-40B4-BE49-F238E27FC236}">
                <a16:creationId xmlns:a16="http://schemas.microsoft.com/office/drawing/2014/main" id="{AF4847F1-E571-9E45-A744-2B726EAAF382}"/>
              </a:ext>
            </a:extLst>
          </p:cNvPr>
          <p:cNvPicPr>
            <a:picLocks noChangeAspect="1"/>
          </p:cNvPicPr>
          <p:nvPr/>
        </p:nvPicPr>
        <p:blipFill>
          <a:blip r:embed="rId2"/>
          <a:srcRect/>
          <a:stretch/>
        </p:blipFill>
        <p:spPr>
          <a:xfrm>
            <a:off x="1625597" y="505514"/>
            <a:ext cx="7175504" cy="3982405"/>
          </a:xfrm>
          <a:prstGeom prst="rect">
            <a:avLst/>
          </a:prstGeom>
        </p:spPr>
      </p:pic>
      <p:sp>
        <p:nvSpPr>
          <p:cNvPr id="9" name="Picture Placeholder 7">
            <a:extLst>
              <a:ext uri="{FF2B5EF4-FFF2-40B4-BE49-F238E27FC236}">
                <a16:creationId xmlns:a16="http://schemas.microsoft.com/office/drawing/2014/main" id="{B8F0E1C1-7986-C04A-B386-13CC2CD249B8}"/>
              </a:ext>
            </a:extLst>
          </p:cNvPr>
          <p:cNvSpPr>
            <a:spLocks noGrp="1"/>
          </p:cNvSpPr>
          <p:nvPr>
            <p:ph type="pic" sz="quarter" idx="11"/>
          </p:nvPr>
        </p:nvSpPr>
        <p:spPr>
          <a:xfrm>
            <a:off x="2464676" y="734746"/>
            <a:ext cx="5503394" cy="3332757"/>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pic>
        <p:nvPicPr>
          <p:cNvPr id="5" name="Picture 4">
            <a:extLst>
              <a:ext uri="{FF2B5EF4-FFF2-40B4-BE49-F238E27FC236}">
                <a16:creationId xmlns:a16="http://schemas.microsoft.com/office/drawing/2014/main" id="{8D35B987-2AB1-7040-8BB7-CD030D6BAAC3}"/>
              </a:ext>
            </a:extLst>
          </p:cNvPr>
          <p:cNvPicPr>
            <a:picLocks noChangeAspect="1"/>
          </p:cNvPicPr>
          <p:nvPr/>
        </p:nvPicPr>
        <p:blipFill>
          <a:blip r:embed="rId3"/>
          <a:stretch>
            <a:fillRect/>
          </a:stretch>
        </p:blipFill>
        <p:spPr>
          <a:xfrm>
            <a:off x="0" y="1198181"/>
            <a:ext cx="2460496" cy="4034658"/>
          </a:xfrm>
          <a:prstGeom prst="rect">
            <a:avLst/>
          </a:prstGeom>
        </p:spPr>
      </p:pic>
      <p:sp>
        <p:nvSpPr>
          <p:cNvPr id="6" name="Picture Placeholder 7">
            <a:extLst>
              <a:ext uri="{FF2B5EF4-FFF2-40B4-BE49-F238E27FC236}">
                <a16:creationId xmlns:a16="http://schemas.microsoft.com/office/drawing/2014/main" id="{1B3198FC-A128-5A42-9B58-A375768BB8F9}"/>
              </a:ext>
            </a:extLst>
          </p:cNvPr>
          <p:cNvSpPr>
            <a:spLocks noGrp="1"/>
          </p:cNvSpPr>
          <p:nvPr>
            <p:ph type="pic" sz="quarter" idx="12"/>
          </p:nvPr>
        </p:nvSpPr>
        <p:spPr>
          <a:xfrm flipH="1">
            <a:off x="597605" y="2086984"/>
            <a:ext cx="1279476" cy="224260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spTree>
    <p:extLst>
      <p:ext uri="{BB962C8B-B14F-4D97-AF65-F5344CB8AC3E}">
        <p14:creationId xmlns:p14="http://schemas.microsoft.com/office/powerpoint/2010/main" val="32496804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Mobile UI">
    <p:spTree>
      <p:nvGrpSpPr>
        <p:cNvPr id="1" name="Shape 322"/>
        <p:cNvGrpSpPr/>
        <p:nvPr/>
      </p:nvGrpSpPr>
      <p:grpSpPr>
        <a:xfrm>
          <a:off x="0" y="0"/>
          <a:ext cx="0" cy="0"/>
          <a:chOff x="0" y="0"/>
          <a:chExt cx="0" cy="0"/>
        </a:xfrm>
      </p:grpSpPr>
      <p:pic>
        <p:nvPicPr>
          <p:cNvPr id="5" name="Picture 4">
            <a:extLst>
              <a:ext uri="{FF2B5EF4-FFF2-40B4-BE49-F238E27FC236}">
                <a16:creationId xmlns:a16="http://schemas.microsoft.com/office/drawing/2014/main" id="{A29D2F8E-FCB3-BB4B-B26C-6D3AA75423A3}"/>
              </a:ext>
            </a:extLst>
          </p:cNvPr>
          <p:cNvPicPr>
            <a:picLocks noChangeAspect="1"/>
          </p:cNvPicPr>
          <p:nvPr/>
        </p:nvPicPr>
        <p:blipFill>
          <a:blip r:embed="rId2"/>
          <a:srcRect/>
          <a:stretch/>
        </p:blipFill>
        <p:spPr>
          <a:xfrm>
            <a:off x="1171646" y="973293"/>
            <a:ext cx="1625938" cy="3475440"/>
          </a:xfrm>
          <a:prstGeom prst="rect">
            <a:avLst/>
          </a:prstGeom>
        </p:spPr>
      </p:pic>
      <p:sp>
        <p:nvSpPr>
          <p:cNvPr id="6" name="Picture Placeholder 7">
            <a:extLst>
              <a:ext uri="{FF2B5EF4-FFF2-40B4-BE49-F238E27FC236}">
                <a16:creationId xmlns:a16="http://schemas.microsoft.com/office/drawing/2014/main" id="{F9DAF297-0082-D745-88E3-659C15656965}"/>
              </a:ext>
            </a:extLst>
          </p:cNvPr>
          <p:cNvSpPr>
            <a:spLocks noGrp="1"/>
          </p:cNvSpPr>
          <p:nvPr>
            <p:ph type="pic" sz="quarter" idx="11"/>
          </p:nvPr>
        </p:nvSpPr>
        <p:spPr>
          <a:xfrm flipH="1">
            <a:off x="1291572" y="1479502"/>
            <a:ext cx="1402976" cy="245382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13" name="Picture 12">
            <a:extLst>
              <a:ext uri="{FF2B5EF4-FFF2-40B4-BE49-F238E27FC236}">
                <a16:creationId xmlns:a16="http://schemas.microsoft.com/office/drawing/2014/main" id="{9EAE404A-9C29-5545-ACB1-C087D2802290}"/>
              </a:ext>
            </a:extLst>
          </p:cNvPr>
          <p:cNvPicPr>
            <a:picLocks noChangeAspect="1"/>
          </p:cNvPicPr>
          <p:nvPr/>
        </p:nvPicPr>
        <p:blipFill>
          <a:blip r:embed="rId2"/>
          <a:srcRect/>
          <a:stretch/>
        </p:blipFill>
        <p:spPr>
          <a:xfrm>
            <a:off x="3759030" y="973293"/>
            <a:ext cx="1625938" cy="3475440"/>
          </a:xfrm>
          <a:prstGeom prst="rect">
            <a:avLst/>
          </a:prstGeom>
        </p:spPr>
      </p:pic>
      <p:sp>
        <p:nvSpPr>
          <p:cNvPr id="14" name="Picture Placeholder 7">
            <a:extLst>
              <a:ext uri="{FF2B5EF4-FFF2-40B4-BE49-F238E27FC236}">
                <a16:creationId xmlns:a16="http://schemas.microsoft.com/office/drawing/2014/main" id="{B1802BA1-0407-2049-BF0E-B763C3357062}"/>
              </a:ext>
            </a:extLst>
          </p:cNvPr>
          <p:cNvSpPr>
            <a:spLocks noGrp="1"/>
          </p:cNvSpPr>
          <p:nvPr>
            <p:ph type="pic" sz="quarter" idx="12"/>
          </p:nvPr>
        </p:nvSpPr>
        <p:spPr>
          <a:xfrm flipH="1">
            <a:off x="3870512" y="1479502"/>
            <a:ext cx="1402976" cy="245382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15" name="Picture 14">
            <a:extLst>
              <a:ext uri="{FF2B5EF4-FFF2-40B4-BE49-F238E27FC236}">
                <a16:creationId xmlns:a16="http://schemas.microsoft.com/office/drawing/2014/main" id="{12D8B31D-64A8-D048-A2B2-C0B06325CBDB}"/>
              </a:ext>
            </a:extLst>
          </p:cNvPr>
          <p:cNvPicPr>
            <a:picLocks noChangeAspect="1"/>
          </p:cNvPicPr>
          <p:nvPr/>
        </p:nvPicPr>
        <p:blipFill>
          <a:blip r:embed="rId2"/>
          <a:srcRect/>
          <a:stretch/>
        </p:blipFill>
        <p:spPr>
          <a:xfrm>
            <a:off x="6346415" y="973293"/>
            <a:ext cx="1625938" cy="3475440"/>
          </a:xfrm>
          <a:prstGeom prst="rect">
            <a:avLst/>
          </a:prstGeom>
        </p:spPr>
      </p:pic>
      <p:sp>
        <p:nvSpPr>
          <p:cNvPr id="16" name="Picture Placeholder 7">
            <a:extLst>
              <a:ext uri="{FF2B5EF4-FFF2-40B4-BE49-F238E27FC236}">
                <a16:creationId xmlns:a16="http://schemas.microsoft.com/office/drawing/2014/main" id="{2832E651-265D-AE49-AE7B-FBB8A06F135B}"/>
              </a:ext>
            </a:extLst>
          </p:cNvPr>
          <p:cNvSpPr>
            <a:spLocks noGrp="1"/>
          </p:cNvSpPr>
          <p:nvPr>
            <p:ph type="pic" sz="quarter" idx="13"/>
          </p:nvPr>
        </p:nvSpPr>
        <p:spPr>
          <a:xfrm flipH="1">
            <a:off x="6465216" y="1479502"/>
            <a:ext cx="1402976" cy="245382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itle Placeholder 4">
            <a:extLst>
              <a:ext uri="{FF2B5EF4-FFF2-40B4-BE49-F238E27FC236}">
                <a16:creationId xmlns:a16="http://schemas.microsoft.com/office/drawing/2014/main" id="{207CFBB0-D1F5-5B46-A730-B8EF619BA4EA}"/>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16131368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Mobile UI w/ Captions">
    <p:spTree>
      <p:nvGrpSpPr>
        <p:cNvPr id="1" name="Shape 322"/>
        <p:cNvGrpSpPr/>
        <p:nvPr/>
      </p:nvGrpSpPr>
      <p:grpSpPr>
        <a:xfrm>
          <a:off x="0" y="0"/>
          <a:ext cx="0" cy="0"/>
          <a:chOff x="0" y="0"/>
          <a:chExt cx="0" cy="0"/>
        </a:xfrm>
      </p:grpSpPr>
      <p:pic>
        <p:nvPicPr>
          <p:cNvPr id="5" name="Picture 4">
            <a:extLst>
              <a:ext uri="{FF2B5EF4-FFF2-40B4-BE49-F238E27FC236}">
                <a16:creationId xmlns:a16="http://schemas.microsoft.com/office/drawing/2014/main" id="{A29D2F8E-FCB3-BB4B-B26C-6D3AA75423A3}"/>
              </a:ext>
            </a:extLst>
          </p:cNvPr>
          <p:cNvPicPr>
            <a:picLocks noChangeAspect="1"/>
          </p:cNvPicPr>
          <p:nvPr/>
        </p:nvPicPr>
        <p:blipFill>
          <a:blip r:embed="rId2"/>
          <a:srcRect/>
          <a:stretch/>
        </p:blipFill>
        <p:spPr>
          <a:xfrm>
            <a:off x="1171646" y="899720"/>
            <a:ext cx="1543469" cy="3299163"/>
          </a:xfrm>
          <a:prstGeom prst="rect">
            <a:avLst/>
          </a:prstGeom>
        </p:spPr>
      </p:pic>
      <p:sp>
        <p:nvSpPr>
          <p:cNvPr id="6" name="Picture Placeholder 7">
            <a:extLst>
              <a:ext uri="{FF2B5EF4-FFF2-40B4-BE49-F238E27FC236}">
                <a16:creationId xmlns:a16="http://schemas.microsoft.com/office/drawing/2014/main" id="{F9DAF297-0082-D745-88E3-659C15656965}"/>
              </a:ext>
            </a:extLst>
          </p:cNvPr>
          <p:cNvSpPr>
            <a:spLocks noGrp="1"/>
          </p:cNvSpPr>
          <p:nvPr>
            <p:ph type="pic" sz="quarter" idx="11"/>
          </p:nvPr>
        </p:nvSpPr>
        <p:spPr>
          <a:xfrm flipH="1">
            <a:off x="1286317" y="1379653"/>
            <a:ext cx="1331816" cy="232936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9" name="Text Placeholder 2">
            <a:extLst>
              <a:ext uri="{FF2B5EF4-FFF2-40B4-BE49-F238E27FC236}">
                <a16:creationId xmlns:a16="http://schemas.microsoft.com/office/drawing/2014/main" id="{C800D490-A52B-B74F-9F2B-0EC6700AC6A3}"/>
              </a:ext>
            </a:extLst>
          </p:cNvPr>
          <p:cNvSpPr>
            <a:spLocks noGrp="1"/>
          </p:cNvSpPr>
          <p:nvPr>
            <p:ph type="body" sz="quarter" idx="14" hasCustomPrompt="1"/>
          </p:nvPr>
        </p:nvSpPr>
        <p:spPr>
          <a:xfrm>
            <a:off x="1203763" y="4262272"/>
            <a:ext cx="1796940"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10" name="Text Placeholder 2">
            <a:extLst>
              <a:ext uri="{FF2B5EF4-FFF2-40B4-BE49-F238E27FC236}">
                <a16:creationId xmlns:a16="http://schemas.microsoft.com/office/drawing/2014/main" id="{706F4938-60CE-E348-AD25-C8DD51E6F23F}"/>
              </a:ext>
            </a:extLst>
          </p:cNvPr>
          <p:cNvSpPr>
            <a:spLocks noGrp="1"/>
          </p:cNvSpPr>
          <p:nvPr>
            <p:ph type="body" sz="quarter" idx="15" hasCustomPrompt="1"/>
          </p:nvPr>
        </p:nvSpPr>
        <p:spPr>
          <a:xfrm>
            <a:off x="3810000" y="4262272"/>
            <a:ext cx="1796940"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11" name="Text Placeholder 2">
            <a:extLst>
              <a:ext uri="{FF2B5EF4-FFF2-40B4-BE49-F238E27FC236}">
                <a16:creationId xmlns:a16="http://schemas.microsoft.com/office/drawing/2014/main" id="{26873AE6-B775-AB46-92CA-E8A26C7B9296}"/>
              </a:ext>
            </a:extLst>
          </p:cNvPr>
          <p:cNvSpPr>
            <a:spLocks noGrp="1"/>
          </p:cNvSpPr>
          <p:nvPr>
            <p:ph type="body" sz="quarter" idx="16" hasCustomPrompt="1"/>
          </p:nvPr>
        </p:nvSpPr>
        <p:spPr>
          <a:xfrm>
            <a:off x="6408684" y="4262272"/>
            <a:ext cx="1796940"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pic>
        <p:nvPicPr>
          <p:cNvPr id="12" name="Picture 11">
            <a:extLst>
              <a:ext uri="{FF2B5EF4-FFF2-40B4-BE49-F238E27FC236}">
                <a16:creationId xmlns:a16="http://schemas.microsoft.com/office/drawing/2014/main" id="{FFDE8951-302F-2649-BB48-17C9383C5059}"/>
              </a:ext>
            </a:extLst>
          </p:cNvPr>
          <p:cNvPicPr>
            <a:picLocks noChangeAspect="1"/>
          </p:cNvPicPr>
          <p:nvPr/>
        </p:nvPicPr>
        <p:blipFill>
          <a:blip r:embed="rId2"/>
          <a:srcRect/>
          <a:stretch/>
        </p:blipFill>
        <p:spPr>
          <a:xfrm>
            <a:off x="3800266" y="899720"/>
            <a:ext cx="1543469" cy="3299163"/>
          </a:xfrm>
          <a:prstGeom prst="rect">
            <a:avLst/>
          </a:prstGeom>
        </p:spPr>
      </p:pic>
      <p:sp>
        <p:nvSpPr>
          <p:cNvPr id="17" name="Picture Placeholder 7">
            <a:extLst>
              <a:ext uri="{FF2B5EF4-FFF2-40B4-BE49-F238E27FC236}">
                <a16:creationId xmlns:a16="http://schemas.microsoft.com/office/drawing/2014/main" id="{EB700EDE-8020-E147-81E2-67515B9B5614}"/>
              </a:ext>
            </a:extLst>
          </p:cNvPr>
          <p:cNvSpPr>
            <a:spLocks noGrp="1"/>
          </p:cNvSpPr>
          <p:nvPr>
            <p:ph type="pic" sz="quarter" idx="17"/>
          </p:nvPr>
        </p:nvSpPr>
        <p:spPr>
          <a:xfrm flipH="1">
            <a:off x="3911347" y="1379653"/>
            <a:ext cx="1331816" cy="232936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pic>
        <p:nvPicPr>
          <p:cNvPr id="18" name="Picture 17">
            <a:extLst>
              <a:ext uri="{FF2B5EF4-FFF2-40B4-BE49-F238E27FC236}">
                <a16:creationId xmlns:a16="http://schemas.microsoft.com/office/drawing/2014/main" id="{7EF92D93-3626-B642-B7B3-42661BB5234D}"/>
              </a:ext>
            </a:extLst>
          </p:cNvPr>
          <p:cNvPicPr>
            <a:picLocks noChangeAspect="1"/>
          </p:cNvPicPr>
          <p:nvPr/>
        </p:nvPicPr>
        <p:blipFill>
          <a:blip r:embed="rId2"/>
          <a:srcRect/>
          <a:stretch/>
        </p:blipFill>
        <p:spPr>
          <a:xfrm>
            <a:off x="6400800" y="899720"/>
            <a:ext cx="1543469" cy="3299163"/>
          </a:xfrm>
          <a:prstGeom prst="rect">
            <a:avLst/>
          </a:prstGeom>
        </p:spPr>
      </p:pic>
      <p:sp>
        <p:nvSpPr>
          <p:cNvPr id="19" name="Picture Placeholder 7">
            <a:extLst>
              <a:ext uri="{FF2B5EF4-FFF2-40B4-BE49-F238E27FC236}">
                <a16:creationId xmlns:a16="http://schemas.microsoft.com/office/drawing/2014/main" id="{19148CC4-B588-D340-B920-6A2B54D25ECD}"/>
              </a:ext>
            </a:extLst>
          </p:cNvPr>
          <p:cNvSpPr>
            <a:spLocks noGrp="1"/>
          </p:cNvSpPr>
          <p:nvPr>
            <p:ph type="pic" sz="quarter" idx="18"/>
          </p:nvPr>
        </p:nvSpPr>
        <p:spPr>
          <a:xfrm flipH="1">
            <a:off x="6515471" y="1379653"/>
            <a:ext cx="1331816" cy="232936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13" name="Title Placeholder 4">
            <a:extLst>
              <a:ext uri="{FF2B5EF4-FFF2-40B4-BE49-F238E27FC236}">
                <a16:creationId xmlns:a16="http://schemas.microsoft.com/office/drawing/2014/main" id="{5BDF0F4D-6C44-3642-897F-310499E82039}"/>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Tree>
    <p:extLst>
      <p:ext uri="{BB962C8B-B14F-4D97-AF65-F5344CB8AC3E}">
        <p14:creationId xmlns:p14="http://schemas.microsoft.com/office/powerpoint/2010/main" val="9465108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Mobile UI (no title)">
    <p:spTree>
      <p:nvGrpSpPr>
        <p:cNvPr id="1" name="Shape 322"/>
        <p:cNvGrpSpPr/>
        <p:nvPr/>
      </p:nvGrpSpPr>
      <p:grpSpPr>
        <a:xfrm>
          <a:off x="0" y="0"/>
          <a:ext cx="0" cy="0"/>
          <a:chOff x="0" y="0"/>
          <a:chExt cx="0" cy="0"/>
        </a:xfrm>
      </p:grpSpPr>
      <p:pic>
        <p:nvPicPr>
          <p:cNvPr id="5" name="Picture 4">
            <a:extLst>
              <a:ext uri="{FF2B5EF4-FFF2-40B4-BE49-F238E27FC236}">
                <a16:creationId xmlns:a16="http://schemas.microsoft.com/office/drawing/2014/main" id="{A29D2F8E-FCB3-BB4B-B26C-6D3AA75423A3}"/>
              </a:ext>
            </a:extLst>
          </p:cNvPr>
          <p:cNvPicPr>
            <a:picLocks noChangeAspect="1"/>
          </p:cNvPicPr>
          <p:nvPr/>
        </p:nvPicPr>
        <p:blipFill>
          <a:blip r:embed="rId2"/>
          <a:srcRect/>
          <a:stretch/>
        </p:blipFill>
        <p:spPr>
          <a:xfrm>
            <a:off x="1016248" y="436179"/>
            <a:ext cx="1936734" cy="4139764"/>
          </a:xfrm>
          <a:prstGeom prst="rect">
            <a:avLst/>
          </a:prstGeom>
        </p:spPr>
      </p:pic>
      <p:sp>
        <p:nvSpPr>
          <p:cNvPr id="6" name="Picture Placeholder 7">
            <a:extLst>
              <a:ext uri="{FF2B5EF4-FFF2-40B4-BE49-F238E27FC236}">
                <a16:creationId xmlns:a16="http://schemas.microsoft.com/office/drawing/2014/main" id="{F9DAF297-0082-D745-88E3-659C15656965}"/>
              </a:ext>
            </a:extLst>
          </p:cNvPr>
          <p:cNvSpPr>
            <a:spLocks noGrp="1"/>
          </p:cNvSpPr>
          <p:nvPr>
            <p:ph type="pic" sz="quarter" idx="11"/>
          </p:nvPr>
        </p:nvSpPr>
        <p:spPr>
          <a:xfrm flipH="1">
            <a:off x="1157484" y="1040028"/>
            <a:ext cx="1671152" cy="292287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pic>
        <p:nvPicPr>
          <p:cNvPr id="13" name="Picture 12">
            <a:extLst>
              <a:ext uri="{FF2B5EF4-FFF2-40B4-BE49-F238E27FC236}">
                <a16:creationId xmlns:a16="http://schemas.microsoft.com/office/drawing/2014/main" id="{9EAE404A-9C29-5545-ACB1-C087D2802290}"/>
              </a:ext>
            </a:extLst>
          </p:cNvPr>
          <p:cNvPicPr>
            <a:picLocks noChangeAspect="1"/>
          </p:cNvPicPr>
          <p:nvPr/>
        </p:nvPicPr>
        <p:blipFill>
          <a:blip r:embed="rId2"/>
          <a:srcRect/>
          <a:stretch/>
        </p:blipFill>
        <p:spPr>
          <a:xfrm>
            <a:off x="3603633" y="436179"/>
            <a:ext cx="1936734" cy="4139764"/>
          </a:xfrm>
          <a:prstGeom prst="rect">
            <a:avLst/>
          </a:prstGeom>
        </p:spPr>
      </p:pic>
      <p:sp>
        <p:nvSpPr>
          <p:cNvPr id="14" name="Picture Placeholder 7">
            <a:extLst>
              <a:ext uri="{FF2B5EF4-FFF2-40B4-BE49-F238E27FC236}">
                <a16:creationId xmlns:a16="http://schemas.microsoft.com/office/drawing/2014/main" id="{B1802BA1-0407-2049-BF0E-B763C3357062}"/>
              </a:ext>
            </a:extLst>
          </p:cNvPr>
          <p:cNvSpPr>
            <a:spLocks noGrp="1"/>
          </p:cNvSpPr>
          <p:nvPr>
            <p:ph type="pic" sz="quarter" idx="12"/>
          </p:nvPr>
        </p:nvSpPr>
        <p:spPr>
          <a:xfrm flipH="1">
            <a:off x="3741679" y="1040028"/>
            <a:ext cx="1671152" cy="292287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pic>
        <p:nvPicPr>
          <p:cNvPr id="15" name="Picture 14">
            <a:extLst>
              <a:ext uri="{FF2B5EF4-FFF2-40B4-BE49-F238E27FC236}">
                <a16:creationId xmlns:a16="http://schemas.microsoft.com/office/drawing/2014/main" id="{12D8B31D-64A8-D048-A2B2-C0B06325CBDB}"/>
              </a:ext>
            </a:extLst>
          </p:cNvPr>
          <p:cNvPicPr>
            <a:picLocks noChangeAspect="1"/>
          </p:cNvPicPr>
          <p:nvPr/>
        </p:nvPicPr>
        <p:blipFill>
          <a:blip r:embed="rId2"/>
          <a:srcRect/>
          <a:stretch/>
        </p:blipFill>
        <p:spPr>
          <a:xfrm>
            <a:off x="6191017" y="436179"/>
            <a:ext cx="1936734" cy="4139764"/>
          </a:xfrm>
          <a:prstGeom prst="rect">
            <a:avLst/>
          </a:prstGeom>
        </p:spPr>
      </p:pic>
      <p:sp>
        <p:nvSpPr>
          <p:cNvPr id="16" name="Picture Placeholder 7">
            <a:extLst>
              <a:ext uri="{FF2B5EF4-FFF2-40B4-BE49-F238E27FC236}">
                <a16:creationId xmlns:a16="http://schemas.microsoft.com/office/drawing/2014/main" id="{2832E651-265D-AE49-AE7B-FBB8A06F135B}"/>
              </a:ext>
            </a:extLst>
          </p:cNvPr>
          <p:cNvSpPr>
            <a:spLocks noGrp="1"/>
          </p:cNvSpPr>
          <p:nvPr>
            <p:ph type="pic" sz="quarter" idx="13"/>
          </p:nvPr>
        </p:nvSpPr>
        <p:spPr>
          <a:xfrm flipH="1">
            <a:off x="6331128" y="1040028"/>
            <a:ext cx="1671152" cy="2922870"/>
          </a:xfrm>
          <a:prstGeom prst="rect">
            <a:avLst/>
          </a:prstGeom>
          <a:ln w="6350">
            <a:noFill/>
          </a:ln>
        </p:spPr>
        <p:txBody>
          <a:bodyPr/>
          <a:lstStyle>
            <a:lvl1pPr marL="0" indent="0" algn="ctr">
              <a:buFont typeface="Arial" panose="020B0604020202020204" pitchFamily="34" charset="0"/>
              <a:buNone/>
              <a:defRPr>
                <a:solidFill>
                  <a:schemeClr val="bg1">
                    <a:lumMod val="50000"/>
                  </a:schemeClr>
                </a:solidFill>
              </a:defRPr>
            </a:lvl1pPr>
          </a:lstStyle>
          <a:p>
            <a:r>
              <a:rPr lang="en-US"/>
              <a:t>Click icon to add picture</a:t>
            </a:r>
          </a:p>
        </p:txBody>
      </p:sp>
    </p:spTree>
    <p:extLst>
      <p:ext uri="{BB962C8B-B14F-4D97-AF65-F5344CB8AC3E}">
        <p14:creationId xmlns:p14="http://schemas.microsoft.com/office/powerpoint/2010/main" val="16209233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E6F6-5B36-4E43-BF2F-3F7BF9A85A7D}"/>
              </a:ext>
            </a:extLst>
          </p:cNvPr>
          <p:cNvSpPr>
            <a:spLocks noGrp="1"/>
          </p:cNvSpPr>
          <p:nvPr>
            <p:ph type="title" hasCustomPrompt="1"/>
          </p:nvPr>
        </p:nvSpPr>
        <p:spPr>
          <a:xfrm>
            <a:off x="993228" y="2821851"/>
            <a:ext cx="7157544" cy="993775"/>
          </a:xfrm>
          <a:prstGeom prst="rect">
            <a:avLst/>
          </a:prstGeom>
        </p:spPr>
        <p:txBody>
          <a:bodyPr anchor="ctr" anchorCtr="0"/>
          <a:lstStyle>
            <a:lvl1pPr>
              <a:lnSpc>
                <a:spcPct val="110000"/>
              </a:lnSpc>
              <a:defRPr/>
            </a:lvl1pPr>
          </a:lstStyle>
          <a:p>
            <a:r>
              <a:rPr lang="en-US"/>
              <a:t>Click to edit title</a:t>
            </a:r>
          </a:p>
        </p:txBody>
      </p:sp>
      <p:sp>
        <p:nvSpPr>
          <p:cNvPr id="10" name="Text Placeholder 9">
            <a:extLst>
              <a:ext uri="{FF2B5EF4-FFF2-40B4-BE49-F238E27FC236}">
                <a16:creationId xmlns:a16="http://schemas.microsoft.com/office/drawing/2014/main" id="{AA95AEFA-02E8-254D-B038-A0C0CC898DC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dirty="0"/>
              <a:t>U.S. Digital Service   //   Presenter name   //   month year</a:t>
            </a:r>
          </a:p>
        </p:txBody>
      </p:sp>
      <p:pic>
        <p:nvPicPr>
          <p:cNvPr id="5" name="Picture 4">
            <a:extLst>
              <a:ext uri="{FF2B5EF4-FFF2-40B4-BE49-F238E27FC236}">
                <a16:creationId xmlns:a16="http://schemas.microsoft.com/office/drawing/2014/main" id="{9CB45329-7616-4045-94AE-50020D6F6BD2}"/>
              </a:ext>
            </a:extLst>
          </p:cNvPr>
          <p:cNvPicPr>
            <a:picLocks noChangeAspect="1"/>
          </p:cNvPicPr>
          <p:nvPr userDrawn="1"/>
        </p:nvPicPr>
        <p:blipFill>
          <a:blip r:embed="rId2"/>
          <a:stretch>
            <a:fillRect/>
          </a:stretch>
        </p:blipFill>
        <p:spPr>
          <a:xfrm>
            <a:off x="3798627" y="735713"/>
            <a:ext cx="1546746" cy="1082722"/>
          </a:xfrm>
          <a:prstGeom prst="rect">
            <a:avLst/>
          </a:prstGeom>
        </p:spPr>
      </p:pic>
    </p:spTree>
    <p:extLst>
      <p:ext uri="{BB962C8B-B14F-4D97-AF65-F5344CB8AC3E}">
        <p14:creationId xmlns:p14="http://schemas.microsoft.com/office/powerpoint/2010/main" val="38340346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subtitl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AFCB-8CFE-7F4F-AEF1-AA4B572EB2E2}"/>
              </a:ext>
            </a:extLst>
          </p:cNvPr>
          <p:cNvSpPr>
            <a:spLocks noGrp="1"/>
          </p:cNvSpPr>
          <p:nvPr>
            <p:ph type="title" hasCustomPrompt="1"/>
          </p:nvPr>
        </p:nvSpPr>
        <p:spPr>
          <a:xfrm>
            <a:off x="1124607" y="2564940"/>
            <a:ext cx="6894786" cy="993775"/>
          </a:xfrm>
          <a:prstGeom prst="rect">
            <a:avLst/>
          </a:prstGeom>
        </p:spPr>
        <p:txBody>
          <a:bodyPr/>
          <a:lstStyle>
            <a:lvl1pPr>
              <a:lnSpc>
                <a:spcPct val="110000"/>
              </a:lnSpc>
              <a:defRPr u="none"/>
            </a:lvl1pPr>
          </a:lstStyle>
          <a:p>
            <a:r>
              <a:rPr lang="en-US"/>
              <a:t>Click to edit title</a:t>
            </a:r>
          </a:p>
        </p:txBody>
      </p:sp>
      <p:sp>
        <p:nvSpPr>
          <p:cNvPr id="5" name="Subtitle 2">
            <a:extLst>
              <a:ext uri="{FF2B5EF4-FFF2-40B4-BE49-F238E27FC236}">
                <a16:creationId xmlns:a16="http://schemas.microsoft.com/office/drawing/2014/main" id="{8E6DAF9E-7944-4944-AAA2-35660A5DE760}"/>
              </a:ext>
            </a:extLst>
          </p:cNvPr>
          <p:cNvSpPr>
            <a:spLocks noGrp="1"/>
          </p:cNvSpPr>
          <p:nvPr>
            <p:ph type="subTitle" idx="1" hasCustomPrompt="1"/>
          </p:nvPr>
        </p:nvSpPr>
        <p:spPr>
          <a:xfrm>
            <a:off x="1119352" y="3648831"/>
            <a:ext cx="6905296" cy="463306"/>
          </a:xfrm>
          <a:prstGeom prst="rect">
            <a:avLst/>
          </a:prstGeom>
        </p:spPr>
        <p:txBody>
          <a:bodyPr/>
          <a:lstStyle>
            <a:lvl1pPr marL="0" indent="0" algn="ctr">
              <a:buNone/>
              <a:defRPr sz="2000" b="1" i="0">
                <a:solidFill>
                  <a:schemeClr val="tx1"/>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14" name="Text Placeholder 9">
            <a:extLst>
              <a:ext uri="{FF2B5EF4-FFF2-40B4-BE49-F238E27FC236}">
                <a16:creationId xmlns:a16="http://schemas.microsoft.com/office/drawing/2014/main" id="{AC3558A0-D4DF-F444-8675-79185F1C131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a:t>U.S. Digital Service   //   Presenter name   //   month year</a:t>
            </a:r>
          </a:p>
        </p:txBody>
      </p:sp>
      <p:pic>
        <p:nvPicPr>
          <p:cNvPr id="8" name="Picture 7">
            <a:extLst>
              <a:ext uri="{FF2B5EF4-FFF2-40B4-BE49-F238E27FC236}">
                <a16:creationId xmlns:a16="http://schemas.microsoft.com/office/drawing/2014/main" id="{824C4E6B-409B-784C-89C5-73499745970D}"/>
              </a:ext>
            </a:extLst>
          </p:cNvPr>
          <p:cNvPicPr>
            <a:picLocks noChangeAspect="1"/>
          </p:cNvPicPr>
          <p:nvPr userDrawn="1"/>
        </p:nvPicPr>
        <p:blipFill>
          <a:blip r:embed="rId2"/>
          <a:stretch>
            <a:fillRect/>
          </a:stretch>
        </p:blipFill>
        <p:spPr>
          <a:xfrm>
            <a:off x="3798627" y="735713"/>
            <a:ext cx="1546746" cy="1082722"/>
          </a:xfrm>
          <a:prstGeom prst="rect">
            <a:avLst/>
          </a:prstGeom>
        </p:spPr>
      </p:pic>
    </p:spTree>
    <p:extLst>
      <p:ext uri="{BB962C8B-B14F-4D97-AF65-F5344CB8AC3E}">
        <p14:creationId xmlns:p14="http://schemas.microsoft.com/office/powerpoint/2010/main" val="23176843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E6F6-5B36-4E43-BF2F-3F7BF9A85A7D}"/>
              </a:ext>
            </a:extLst>
          </p:cNvPr>
          <p:cNvSpPr>
            <a:spLocks noGrp="1"/>
          </p:cNvSpPr>
          <p:nvPr>
            <p:ph type="title" hasCustomPrompt="1"/>
          </p:nvPr>
        </p:nvSpPr>
        <p:spPr>
          <a:xfrm>
            <a:off x="993228" y="2872651"/>
            <a:ext cx="7157544" cy="993775"/>
          </a:xfrm>
          <a:prstGeom prst="rect">
            <a:avLst/>
          </a:prstGeom>
        </p:spPr>
        <p:txBody>
          <a:bodyPr anchor="ctr" anchorCtr="0"/>
          <a:lstStyle>
            <a:lvl1pPr>
              <a:lnSpc>
                <a:spcPct val="110000"/>
              </a:lnSpc>
              <a:defRPr/>
            </a:lvl1pPr>
          </a:lstStyle>
          <a:p>
            <a:r>
              <a:rPr lang="en-US"/>
              <a:t>Click to edit title</a:t>
            </a:r>
          </a:p>
        </p:txBody>
      </p:sp>
      <p:pic>
        <p:nvPicPr>
          <p:cNvPr id="3" name="Picture 2">
            <a:extLst>
              <a:ext uri="{FF2B5EF4-FFF2-40B4-BE49-F238E27FC236}">
                <a16:creationId xmlns:a16="http://schemas.microsoft.com/office/drawing/2014/main" id="{777E4174-C79D-C14E-B2D2-BBEAC078F46A}"/>
              </a:ext>
            </a:extLst>
          </p:cNvPr>
          <p:cNvPicPr>
            <a:picLocks noChangeAspect="1"/>
          </p:cNvPicPr>
          <p:nvPr userDrawn="1"/>
        </p:nvPicPr>
        <p:blipFill>
          <a:blip r:embed="rId2"/>
          <a:stretch>
            <a:fillRect/>
          </a:stretch>
        </p:blipFill>
        <p:spPr>
          <a:xfrm>
            <a:off x="3798627" y="797541"/>
            <a:ext cx="1546746" cy="1546746"/>
          </a:xfrm>
          <a:prstGeom prst="rect">
            <a:avLst/>
          </a:prstGeom>
        </p:spPr>
      </p:pic>
      <p:sp>
        <p:nvSpPr>
          <p:cNvPr id="10" name="Text Placeholder 9">
            <a:extLst>
              <a:ext uri="{FF2B5EF4-FFF2-40B4-BE49-F238E27FC236}">
                <a16:creationId xmlns:a16="http://schemas.microsoft.com/office/drawing/2014/main" id="{AA95AEFA-02E8-254D-B038-A0C0CC898DC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dirty="0"/>
              <a:t>U.S. Digital Service   //   Presenter name   //   month year</a:t>
            </a:r>
          </a:p>
        </p:txBody>
      </p:sp>
    </p:spTree>
    <p:extLst>
      <p:ext uri="{BB962C8B-B14F-4D97-AF65-F5344CB8AC3E}">
        <p14:creationId xmlns:p14="http://schemas.microsoft.com/office/powerpoint/2010/main" val="13546942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hoto left, text right">
    <p:spTree>
      <p:nvGrpSpPr>
        <p:cNvPr id="1" name="Shape 48"/>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C99442C-5EC8-C14D-83BD-CF59DD061222}"/>
              </a:ext>
            </a:extLst>
          </p:cNvPr>
          <p:cNvSpPr>
            <a:spLocks noGrp="1"/>
          </p:cNvSpPr>
          <p:nvPr>
            <p:ph type="pic" sz="quarter" idx="11"/>
          </p:nvPr>
        </p:nvSpPr>
        <p:spPr>
          <a:xfrm>
            <a:off x="495300" y="1040416"/>
            <a:ext cx="4869902" cy="3105916"/>
          </a:xfrm>
          <a:prstGeom prst="rect">
            <a:avLst/>
          </a:prstGeom>
          <a:ln w="6350">
            <a:noFill/>
          </a:ln>
        </p:spPr>
        <p:txBody>
          <a:bodyPr/>
          <a:lstStyle>
            <a:lvl1pPr marL="0" indent="0" algn="ctr">
              <a:buNone/>
              <a:defRPr>
                <a:solidFill>
                  <a:schemeClr val="bg1">
                    <a:lumMod val="50000"/>
                  </a:schemeClr>
                </a:solidFill>
              </a:defRPr>
            </a:lvl1pPr>
          </a:lstStyle>
          <a:p>
            <a:r>
              <a:rPr lang="en-US"/>
              <a:t>Click icon to add picture</a:t>
            </a:r>
          </a:p>
        </p:txBody>
      </p:sp>
      <p:sp>
        <p:nvSpPr>
          <p:cNvPr id="5" name="Text Placeholder 4">
            <a:extLst>
              <a:ext uri="{FF2B5EF4-FFF2-40B4-BE49-F238E27FC236}">
                <a16:creationId xmlns:a16="http://schemas.microsoft.com/office/drawing/2014/main" id="{D3A454F7-AE76-C648-A1CD-C4AF03693EB7}"/>
              </a:ext>
            </a:extLst>
          </p:cNvPr>
          <p:cNvSpPr>
            <a:spLocks noGrp="1"/>
          </p:cNvSpPr>
          <p:nvPr>
            <p:ph type="body" sz="quarter" idx="10" hasCustomPrompt="1"/>
          </p:nvPr>
        </p:nvSpPr>
        <p:spPr>
          <a:xfrm>
            <a:off x="5640506" y="1040416"/>
            <a:ext cx="2873266" cy="3105916"/>
          </a:xfrm>
          <a:prstGeom prst="rect">
            <a:avLst/>
          </a:prstGeom>
        </p:spPr>
        <p:txBody>
          <a:bodyPr anchor="ctr" anchorCtr="0">
            <a:normAutofit/>
          </a:bodyPr>
          <a:lstStyle>
            <a:lvl1pPr marL="0" indent="0">
              <a:lnSpc>
                <a:spcPct val="110000"/>
              </a:lnSpc>
              <a:buNone/>
              <a:defRPr sz="2100" baseline="0">
                <a:solidFill>
                  <a:schemeClr val="bg2"/>
                </a:solidFill>
                <a:latin typeface="Merriweather" pitchFamily="2" charset="77"/>
              </a:defRPr>
            </a:lvl1pPr>
            <a:lvl2pPr>
              <a:lnSpc>
                <a:spcPct val="110000"/>
              </a:lnSpc>
              <a:defRPr sz="2300" baseline="0">
                <a:solidFill>
                  <a:schemeClr val="accent6"/>
                </a:solidFill>
                <a:latin typeface="Merriweather" pitchFamily="2" charset="77"/>
              </a:defRPr>
            </a:lvl2pPr>
            <a:lvl3pPr>
              <a:lnSpc>
                <a:spcPct val="110000"/>
              </a:lnSpc>
              <a:defRPr sz="2300" baseline="0">
                <a:solidFill>
                  <a:schemeClr val="accent6"/>
                </a:solidFill>
                <a:latin typeface="Merriweather" pitchFamily="2" charset="77"/>
              </a:defRPr>
            </a:lvl3pPr>
            <a:lvl4pPr>
              <a:lnSpc>
                <a:spcPct val="110000"/>
              </a:lnSpc>
              <a:defRPr sz="2300" baseline="0">
                <a:solidFill>
                  <a:schemeClr val="accent6"/>
                </a:solidFill>
                <a:latin typeface="Merriweather" pitchFamily="2" charset="77"/>
              </a:defRPr>
            </a:lvl4pPr>
            <a:lvl5pPr>
              <a:lnSpc>
                <a:spcPct val="110000"/>
              </a:lnSpc>
              <a:defRPr sz="2300" baseline="0">
                <a:solidFill>
                  <a:schemeClr val="accent6"/>
                </a:solidFill>
                <a:latin typeface="Merriweather" pitchFamily="2" charset="77"/>
              </a:defRPr>
            </a:lvl5pPr>
          </a:lstStyle>
          <a:p>
            <a:pPr lvl="0"/>
            <a:r>
              <a:rPr lang="en-US" dirty="0"/>
              <a:t>Fear is the path to the dark side. Fear leads to anger. Anger leads to hate. Hate leads to suffering.</a:t>
            </a:r>
          </a:p>
        </p:txBody>
      </p:sp>
      <p:sp>
        <p:nvSpPr>
          <p:cNvPr id="9" name="Title Placeholder 4">
            <a:extLst>
              <a:ext uri="{FF2B5EF4-FFF2-40B4-BE49-F238E27FC236}">
                <a16:creationId xmlns:a16="http://schemas.microsoft.com/office/drawing/2014/main" id="{3D3EECFD-5FDA-A24D-BD3E-9739B13728D6}"/>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5470177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subtitle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AFCB-8CFE-7F4F-AEF1-AA4B572EB2E2}"/>
              </a:ext>
            </a:extLst>
          </p:cNvPr>
          <p:cNvSpPr>
            <a:spLocks noGrp="1"/>
          </p:cNvSpPr>
          <p:nvPr>
            <p:ph type="title" hasCustomPrompt="1"/>
          </p:nvPr>
        </p:nvSpPr>
        <p:spPr>
          <a:xfrm>
            <a:off x="1124607" y="2615740"/>
            <a:ext cx="6894786" cy="993775"/>
          </a:xfrm>
          <a:prstGeom prst="rect">
            <a:avLst/>
          </a:prstGeom>
        </p:spPr>
        <p:txBody>
          <a:bodyPr/>
          <a:lstStyle>
            <a:lvl1pPr>
              <a:lnSpc>
                <a:spcPct val="110000"/>
              </a:lnSpc>
              <a:defRPr u="none"/>
            </a:lvl1pPr>
          </a:lstStyle>
          <a:p>
            <a:r>
              <a:rPr lang="en-US"/>
              <a:t>Click to edit title</a:t>
            </a:r>
          </a:p>
        </p:txBody>
      </p:sp>
      <p:sp>
        <p:nvSpPr>
          <p:cNvPr id="5" name="Subtitle 2">
            <a:extLst>
              <a:ext uri="{FF2B5EF4-FFF2-40B4-BE49-F238E27FC236}">
                <a16:creationId xmlns:a16="http://schemas.microsoft.com/office/drawing/2014/main" id="{8E6DAF9E-7944-4944-AAA2-35660A5DE760}"/>
              </a:ext>
            </a:extLst>
          </p:cNvPr>
          <p:cNvSpPr>
            <a:spLocks noGrp="1"/>
          </p:cNvSpPr>
          <p:nvPr>
            <p:ph type="subTitle" idx="1" hasCustomPrompt="1"/>
          </p:nvPr>
        </p:nvSpPr>
        <p:spPr>
          <a:xfrm>
            <a:off x="1119352" y="3699631"/>
            <a:ext cx="6905296" cy="463306"/>
          </a:xfrm>
          <a:prstGeom prst="rect">
            <a:avLst/>
          </a:prstGeom>
        </p:spPr>
        <p:txBody>
          <a:bodyPr/>
          <a:lstStyle>
            <a:lvl1pPr marL="0" indent="0" algn="ctr">
              <a:buNone/>
              <a:defRPr sz="2000" b="1" i="0">
                <a:solidFill>
                  <a:schemeClr val="accent2"/>
                </a:solidFill>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pic>
        <p:nvPicPr>
          <p:cNvPr id="11" name="Picture 10">
            <a:extLst>
              <a:ext uri="{FF2B5EF4-FFF2-40B4-BE49-F238E27FC236}">
                <a16:creationId xmlns:a16="http://schemas.microsoft.com/office/drawing/2014/main" id="{992AC8CC-874C-374A-A779-9134AC6A1A58}"/>
              </a:ext>
            </a:extLst>
          </p:cNvPr>
          <p:cNvPicPr>
            <a:picLocks noChangeAspect="1"/>
          </p:cNvPicPr>
          <p:nvPr userDrawn="1"/>
        </p:nvPicPr>
        <p:blipFill>
          <a:blip r:embed="rId2"/>
          <a:stretch>
            <a:fillRect/>
          </a:stretch>
        </p:blipFill>
        <p:spPr>
          <a:xfrm>
            <a:off x="3798627" y="613610"/>
            <a:ext cx="1546746" cy="1546746"/>
          </a:xfrm>
          <a:prstGeom prst="rect">
            <a:avLst/>
          </a:prstGeom>
        </p:spPr>
      </p:pic>
      <p:sp>
        <p:nvSpPr>
          <p:cNvPr id="14" name="Text Placeholder 9">
            <a:extLst>
              <a:ext uri="{FF2B5EF4-FFF2-40B4-BE49-F238E27FC236}">
                <a16:creationId xmlns:a16="http://schemas.microsoft.com/office/drawing/2014/main" id="{AC3558A0-D4DF-F444-8675-79185F1C131E}"/>
              </a:ext>
            </a:extLst>
          </p:cNvPr>
          <p:cNvSpPr>
            <a:spLocks noGrp="1"/>
          </p:cNvSpPr>
          <p:nvPr>
            <p:ph type="body" sz="quarter" idx="11" hasCustomPrompt="1"/>
          </p:nvPr>
        </p:nvSpPr>
        <p:spPr>
          <a:xfrm>
            <a:off x="995363" y="4394238"/>
            <a:ext cx="7153275" cy="366713"/>
          </a:xfrm>
          <a:prstGeom prst="rect">
            <a:avLst/>
          </a:prstGeom>
        </p:spPr>
        <p:txBody>
          <a:bodyPr anchor="ctr" anchorCtr="0"/>
          <a:lstStyle>
            <a:lvl1pPr algn="ctr">
              <a:defRPr sz="1200" cap="all" baseline="0">
                <a:solidFill>
                  <a:schemeClr val="bg1"/>
                </a:solidFill>
                <a:latin typeface="Source Sans Pro" panose="020B0503030403020204" pitchFamily="34" charset="0"/>
              </a:defRPr>
            </a:lvl1pPr>
            <a:lvl2pPr>
              <a:defRPr sz="1200" cap="all" baseline="0">
                <a:solidFill>
                  <a:schemeClr val="bg1"/>
                </a:solidFill>
                <a:latin typeface="Source Sans Pro" panose="020B0503030403020204" pitchFamily="34" charset="0"/>
              </a:defRPr>
            </a:lvl2pPr>
            <a:lvl3pPr>
              <a:defRPr sz="1200" cap="all" baseline="0">
                <a:solidFill>
                  <a:schemeClr val="bg1"/>
                </a:solidFill>
                <a:latin typeface="Source Sans Pro" panose="020B0503030403020204" pitchFamily="34" charset="0"/>
              </a:defRPr>
            </a:lvl3pPr>
            <a:lvl4pPr>
              <a:defRPr sz="1200" cap="all" baseline="0">
                <a:solidFill>
                  <a:schemeClr val="bg1"/>
                </a:solidFill>
                <a:latin typeface="Source Sans Pro" panose="020B0503030403020204" pitchFamily="34" charset="0"/>
              </a:defRPr>
            </a:lvl4pPr>
            <a:lvl5pPr>
              <a:defRPr sz="1200" cap="all" baseline="0">
                <a:solidFill>
                  <a:schemeClr val="bg1"/>
                </a:solidFill>
                <a:latin typeface="Source Sans Pro" panose="020B0503030403020204" pitchFamily="34" charset="0"/>
              </a:defRPr>
            </a:lvl5pPr>
          </a:lstStyle>
          <a:p>
            <a:pPr lvl="0"/>
            <a:r>
              <a:rPr lang="en-US"/>
              <a:t>U.S. Digital Service   //   Presenter name   //   month year</a:t>
            </a:r>
          </a:p>
        </p:txBody>
      </p:sp>
    </p:spTree>
    <p:extLst>
      <p:ext uri="{BB962C8B-B14F-4D97-AF65-F5344CB8AC3E}">
        <p14:creationId xmlns:p14="http://schemas.microsoft.com/office/powerpoint/2010/main" val="19468011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Bleed Photo w/ Page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636632-963E-1746-B979-7A074CAA5E39}"/>
              </a:ext>
            </a:extLst>
          </p:cNvPr>
          <p:cNvSpPr>
            <a:spLocks noGrp="1"/>
          </p:cNvSpPr>
          <p:nvPr>
            <p:ph type="pic" sz="quarter" idx="10" hasCustomPrompt="1"/>
          </p:nvPr>
        </p:nvSpPr>
        <p:spPr>
          <a:xfrm>
            <a:off x="0" y="0"/>
            <a:ext cx="9144000" cy="5143500"/>
          </a:xfrm>
          <a:prstGeom prst="rect">
            <a:avLst/>
          </a:prstGeom>
        </p:spPr>
        <p:txBody>
          <a:bodyPr anchor="ctr"/>
          <a:lstStyle>
            <a:lvl1pPr marL="0" indent="0" algn="ctr">
              <a:buNone/>
              <a:defRPr b="0" i="0">
                <a:solidFill>
                  <a:schemeClr val="bg1"/>
                </a:solidFill>
                <a:latin typeface="Source Sans Pro" panose="020B0503030403020204" pitchFamily="34" charset="0"/>
                <a:ea typeface="Source Sans Pro" panose="020B0503030403020204" pitchFamily="34" charset="0"/>
              </a:defRPr>
            </a:lvl1pPr>
          </a:lstStyle>
          <a:p>
            <a:r>
              <a:rPr lang="en-US"/>
              <a:t>Insert full bleed photo</a:t>
            </a:r>
          </a:p>
        </p:txBody>
      </p:sp>
      <p:sp>
        <p:nvSpPr>
          <p:cNvPr id="5" name="Rectangle 4">
            <a:extLst>
              <a:ext uri="{FF2B5EF4-FFF2-40B4-BE49-F238E27FC236}">
                <a16:creationId xmlns:a16="http://schemas.microsoft.com/office/drawing/2014/main" id="{32B41F9A-4527-6F4E-8AAA-2A2CA4C36CBA}"/>
              </a:ext>
            </a:extLst>
          </p:cNvPr>
          <p:cNvSpPr/>
          <p:nvPr userDrawn="1"/>
        </p:nvSpPr>
        <p:spPr>
          <a:xfrm>
            <a:off x="0" y="0"/>
            <a:ext cx="9144000" cy="1900362"/>
          </a:xfrm>
          <a:prstGeom prst="rect">
            <a:avLst/>
          </a:prstGeom>
          <a:gradFill>
            <a:gsLst>
              <a:gs pos="100000">
                <a:srgbClr val="000000">
                  <a:alpha val="0"/>
                </a:srgbClr>
              </a:gs>
              <a:gs pos="18000">
                <a:srgbClr val="000000">
                  <a:alpha val="23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3B64FF5-16E7-3942-9F8A-2EDEB88B9DE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19992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636632-963E-1746-B979-7A074CAA5E39}"/>
              </a:ext>
            </a:extLst>
          </p:cNvPr>
          <p:cNvSpPr>
            <a:spLocks noGrp="1"/>
          </p:cNvSpPr>
          <p:nvPr>
            <p:ph type="pic" sz="quarter" idx="10" hasCustomPrompt="1"/>
          </p:nvPr>
        </p:nvSpPr>
        <p:spPr>
          <a:xfrm>
            <a:off x="0" y="0"/>
            <a:ext cx="9144000" cy="5143500"/>
          </a:xfrm>
          <a:prstGeom prst="rect">
            <a:avLst/>
          </a:prstGeom>
        </p:spPr>
        <p:txBody>
          <a:bodyPr anchor="ctr"/>
          <a:lstStyle>
            <a:lvl1pPr marL="0" indent="0" algn="ctr">
              <a:buNone/>
              <a:defRPr b="0" i="0">
                <a:solidFill>
                  <a:schemeClr val="bg1"/>
                </a:solidFill>
                <a:latin typeface="Source Sans Pro" panose="020B0503030403020204" pitchFamily="34" charset="0"/>
                <a:ea typeface="Source Sans Pro" panose="020B0503030403020204" pitchFamily="34" charset="0"/>
              </a:defRPr>
            </a:lvl1pPr>
          </a:lstStyle>
          <a:p>
            <a:r>
              <a:rPr lang="en-US"/>
              <a:t>Insert full bleed photo</a:t>
            </a:r>
          </a:p>
        </p:txBody>
      </p:sp>
    </p:spTree>
    <p:extLst>
      <p:ext uri="{BB962C8B-B14F-4D97-AF65-F5344CB8AC3E}">
        <p14:creationId xmlns:p14="http://schemas.microsoft.com/office/powerpoint/2010/main" val="1564372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 left align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3158784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with subtitle - left align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buNone/>
              <a:defRPr sz="2400" b="1" i="0">
                <a:solidFill>
                  <a:schemeClr val="tx1">
                    <a:lumMod val="75000"/>
                  </a:schemeClr>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2040724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 left align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33646325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with subtitle - left align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buNone/>
              <a:defRPr sz="2400" b="1" i="0">
                <a:solidFill>
                  <a:schemeClr val="accent2"/>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29972931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 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33452670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with subtitle - 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dirty="0"/>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lgn="ctr">
              <a:buNone/>
              <a:defRPr sz="2400" b="1" i="0">
                <a:solidFill>
                  <a:schemeClr val="tx1">
                    <a:lumMod val="75000"/>
                  </a:schemeClr>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25498530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 center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4B34-2087-4A48-9C30-E74250B6BECD}"/>
              </a:ext>
            </a:extLst>
          </p:cNvPr>
          <p:cNvSpPr>
            <a:spLocks noGrp="1"/>
          </p:cNvSpPr>
          <p:nvPr>
            <p:ph type="title" hasCustomPrompt="1"/>
          </p:nvPr>
        </p:nvSpPr>
        <p:spPr>
          <a:xfrm>
            <a:off x="546538" y="2060233"/>
            <a:ext cx="8050924" cy="993775"/>
          </a:xfrm>
          <a:prstGeom prst="rect">
            <a:avLst/>
          </a:prstGeom>
        </p:spPr>
        <p:txBody>
          <a:bodyPr/>
          <a:lstStyle>
            <a:lvl1pPr>
              <a:defRPr/>
            </a:lvl1pPr>
          </a:lstStyle>
          <a:p>
            <a:r>
              <a:rPr lang="en-US"/>
              <a:t>Click to add section title</a:t>
            </a:r>
          </a:p>
        </p:txBody>
      </p:sp>
    </p:spTree>
    <p:extLst>
      <p:ext uri="{BB962C8B-B14F-4D97-AF65-F5344CB8AC3E}">
        <p14:creationId xmlns:p14="http://schemas.microsoft.com/office/powerpoint/2010/main" val="2376472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Photos with 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7DA425-DD04-6348-A676-3280BC632800}"/>
              </a:ext>
            </a:extLst>
          </p:cNvPr>
          <p:cNvSpPr>
            <a:spLocks noGrp="1"/>
          </p:cNvSpPr>
          <p:nvPr>
            <p:ph type="pic" sz="quarter" idx="10"/>
          </p:nvPr>
        </p:nvSpPr>
        <p:spPr>
          <a:xfrm>
            <a:off x="342900" y="940676"/>
            <a:ext cx="4123997" cy="3650374"/>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dirty="0"/>
              <a:t>Click icon to add picture</a:t>
            </a:r>
          </a:p>
        </p:txBody>
      </p:sp>
      <p:sp>
        <p:nvSpPr>
          <p:cNvPr id="4" name="Picture Placeholder 2">
            <a:extLst>
              <a:ext uri="{FF2B5EF4-FFF2-40B4-BE49-F238E27FC236}">
                <a16:creationId xmlns:a16="http://schemas.microsoft.com/office/drawing/2014/main" id="{25192B5E-DC1B-2E4A-92D2-8838D9772DB2}"/>
              </a:ext>
            </a:extLst>
          </p:cNvPr>
          <p:cNvSpPr>
            <a:spLocks noGrp="1"/>
          </p:cNvSpPr>
          <p:nvPr>
            <p:ph type="pic" sz="quarter" idx="11"/>
          </p:nvPr>
        </p:nvSpPr>
        <p:spPr>
          <a:xfrm>
            <a:off x="4677103" y="940676"/>
            <a:ext cx="4123997" cy="3650374"/>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6" name="Title Placeholder 4">
            <a:extLst>
              <a:ext uri="{FF2B5EF4-FFF2-40B4-BE49-F238E27FC236}">
                <a16:creationId xmlns:a16="http://schemas.microsoft.com/office/drawing/2014/main" id="{8B3B2342-F70C-074D-B998-4ED0B2897A92}"/>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561464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with subtitle - centered -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A8CC-18E2-7046-B6E7-0417AD659F75}"/>
              </a:ext>
            </a:extLst>
          </p:cNvPr>
          <p:cNvSpPr>
            <a:spLocks noGrp="1"/>
          </p:cNvSpPr>
          <p:nvPr>
            <p:ph type="title" hasCustomPrompt="1"/>
          </p:nvPr>
        </p:nvSpPr>
        <p:spPr>
          <a:xfrm>
            <a:off x="546538" y="1924749"/>
            <a:ext cx="8050924" cy="993775"/>
          </a:xfrm>
          <a:prstGeom prst="rect">
            <a:avLst/>
          </a:prstGeom>
        </p:spPr>
        <p:txBody>
          <a:bodyPr anchor="b" anchorCtr="0"/>
          <a:lstStyle>
            <a:lvl1pPr>
              <a:defRPr/>
            </a:lvl1pPr>
          </a:lstStyle>
          <a:p>
            <a:r>
              <a:rPr lang="en-US" dirty="0"/>
              <a:t>Click to add section title</a:t>
            </a:r>
          </a:p>
        </p:txBody>
      </p:sp>
      <p:sp>
        <p:nvSpPr>
          <p:cNvPr id="4" name="Text Placeholder 3">
            <a:extLst>
              <a:ext uri="{FF2B5EF4-FFF2-40B4-BE49-F238E27FC236}">
                <a16:creationId xmlns:a16="http://schemas.microsoft.com/office/drawing/2014/main" id="{DBA1CB02-A1B3-F248-AEA2-3D53658CA3AC}"/>
              </a:ext>
            </a:extLst>
          </p:cNvPr>
          <p:cNvSpPr>
            <a:spLocks noGrp="1"/>
          </p:cNvSpPr>
          <p:nvPr>
            <p:ph type="body" sz="quarter" idx="10" hasCustomPrompt="1"/>
          </p:nvPr>
        </p:nvSpPr>
        <p:spPr>
          <a:xfrm>
            <a:off x="551224" y="2972793"/>
            <a:ext cx="8035104" cy="534987"/>
          </a:xfrm>
          <a:prstGeom prst="rect">
            <a:avLst/>
          </a:prstGeom>
        </p:spPr>
        <p:txBody>
          <a:bodyPr lIns="100584" rIns="0"/>
          <a:lstStyle>
            <a:lvl1pPr marL="0" indent="0" algn="ctr">
              <a:buNone/>
              <a:defRPr sz="2400" b="1" i="0">
                <a:solidFill>
                  <a:schemeClr val="accent2"/>
                </a:solidFill>
                <a:latin typeface="Source Sans Pro" panose="020B0503030403020204" pitchFamily="34" charset="0"/>
                <a:ea typeface="Source Sans Pro" panose="020B0503030403020204" pitchFamily="34" charset="0"/>
              </a:defRPr>
            </a:lvl1pPr>
            <a:lvl2pPr marL="457200" indent="0">
              <a:buNone/>
              <a:defRPr sz="2400" b="1" i="0">
                <a:latin typeface="Source Sans Pro" panose="020B0503030403020204" pitchFamily="34" charset="0"/>
                <a:ea typeface="Source Sans Pro" panose="020B0503030403020204" pitchFamily="34" charset="0"/>
              </a:defRPr>
            </a:lvl2pPr>
            <a:lvl3pPr marL="914400" indent="0">
              <a:buNone/>
              <a:defRPr sz="2400" b="1" i="0">
                <a:latin typeface="Source Sans Pro" panose="020B0503030403020204" pitchFamily="34" charset="0"/>
                <a:ea typeface="Source Sans Pro" panose="020B0503030403020204" pitchFamily="34" charset="0"/>
              </a:defRPr>
            </a:lvl3pPr>
            <a:lvl4pPr marL="1371600" indent="0">
              <a:buNone/>
              <a:defRPr sz="2400" b="1" i="0">
                <a:latin typeface="Source Sans Pro" panose="020B0503030403020204" pitchFamily="34" charset="0"/>
                <a:ea typeface="Source Sans Pro" panose="020B0503030403020204" pitchFamily="34" charset="0"/>
              </a:defRPr>
            </a:lvl4pPr>
            <a:lvl5pPr marL="1828800" indent="0">
              <a:buNone/>
              <a:defRPr sz="2400" b="1" i="0">
                <a:latin typeface="Source Sans Pro" panose="020B0503030403020204" pitchFamily="34" charset="0"/>
                <a:ea typeface="Source Sans Pro" panose="020B0503030403020204" pitchFamily="34" charset="0"/>
              </a:defRPr>
            </a:lvl5pPr>
          </a:lstStyle>
          <a:p>
            <a:pPr lvl="0"/>
            <a:r>
              <a:rPr lang="en-US" dirty="0"/>
              <a:t>Click to add subtitle</a:t>
            </a:r>
          </a:p>
        </p:txBody>
      </p:sp>
    </p:spTree>
    <p:extLst>
      <p:ext uri="{BB962C8B-B14F-4D97-AF65-F5344CB8AC3E}">
        <p14:creationId xmlns:p14="http://schemas.microsoft.com/office/powerpoint/2010/main" val="1063691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nd slide - thank you + URL">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6A8B754-F4B4-844A-827B-9A02EBEEF543}"/>
              </a:ext>
            </a:extLst>
          </p:cNvPr>
          <p:cNvSpPr txBox="1">
            <a:spLocks/>
          </p:cNvSpPr>
          <p:nvPr userDrawn="1"/>
        </p:nvSpPr>
        <p:spPr>
          <a:xfrm>
            <a:off x="546538" y="3040063"/>
            <a:ext cx="8050924" cy="993775"/>
          </a:xfrm>
          <a:prstGeom prst="rect">
            <a:avLst/>
          </a:prstGeom>
        </p:spPr>
        <p:txBody>
          <a:bodyPr vert="horz" lIns="91440" tIns="45720" rIns="91440" bIns="45720" rtlCol="0" anchor="ctr">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2800" b="1" i="1" dirty="0"/>
              <a:t>Thank you!</a:t>
            </a:r>
          </a:p>
        </p:txBody>
      </p:sp>
      <p:sp>
        <p:nvSpPr>
          <p:cNvPr id="6" name="Title Placeholder 1">
            <a:extLst>
              <a:ext uri="{FF2B5EF4-FFF2-40B4-BE49-F238E27FC236}">
                <a16:creationId xmlns:a16="http://schemas.microsoft.com/office/drawing/2014/main" id="{28F912CD-3965-3242-8C2D-573C918D18BD}"/>
              </a:ext>
            </a:extLst>
          </p:cNvPr>
          <p:cNvSpPr txBox="1">
            <a:spLocks/>
          </p:cNvSpPr>
          <p:nvPr userDrawn="1"/>
        </p:nvSpPr>
        <p:spPr>
          <a:xfrm>
            <a:off x="546538" y="382238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000" b="1" i="0" dirty="0" err="1"/>
              <a:t>USDS.gov</a:t>
            </a:r>
            <a:r>
              <a:rPr lang="en-US" sz="4000" b="1" i="0" dirty="0"/>
              <a:t>/apply</a:t>
            </a:r>
          </a:p>
        </p:txBody>
      </p:sp>
    </p:spTree>
    <p:extLst>
      <p:ext uri="{BB962C8B-B14F-4D97-AF65-F5344CB8AC3E}">
        <p14:creationId xmlns:p14="http://schemas.microsoft.com/office/powerpoint/2010/main" val="3098250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nd slide - we're hiring + URL">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6A8B754-F4B4-844A-827B-9A02EBEEF543}"/>
              </a:ext>
            </a:extLst>
          </p:cNvPr>
          <p:cNvSpPr txBox="1">
            <a:spLocks/>
          </p:cNvSpPr>
          <p:nvPr userDrawn="1"/>
        </p:nvSpPr>
        <p:spPr>
          <a:xfrm>
            <a:off x="546538" y="3040063"/>
            <a:ext cx="8050924" cy="993775"/>
          </a:xfrm>
          <a:prstGeom prst="rect">
            <a:avLst/>
          </a:prstGeom>
        </p:spPr>
        <p:txBody>
          <a:bodyPr vert="horz" lIns="91440" tIns="45720" rIns="91440" bIns="45720" rtlCol="0" anchor="ctr">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2800" b="1" i="1" dirty="0"/>
              <a:t>We’re hiring.</a:t>
            </a:r>
          </a:p>
        </p:txBody>
      </p:sp>
      <p:sp>
        <p:nvSpPr>
          <p:cNvPr id="6" name="Title Placeholder 1">
            <a:extLst>
              <a:ext uri="{FF2B5EF4-FFF2-40B4-BE49-F238E27FC236}">
                <a16:creationId xmlns:a16="http://schemas.microsoft.com/office/drawing/2014/main" id="{53F7CE5C-DF76-5F43-9F68-0FC730BE7315}"/>
              </a:ext>
            </a:extLst>
          </p:cNvPr>
          <p:cNvSpPr txBox="1">
            <a:spLocks/>
          </p:cNvSpPr>
          <p:nvPr userDrawn="1"/>
        </p:nvSpPr>
        <p:spPr>
          <a:xfrm>
            <a:off x="546538" y="382238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000" b="1" i="0" dirty="0" err="1"/>
              <a:t>USDS.gov</a:t>
            </a:r>
            <a:r>
              <a:rPr lang="en-US" sz="4000" b="1" i="0" dirty="0"/>
              <a:t>/apply</a:t>
            </a:r>
          </a:p>
        </p:txBody>
      </p:sp>
    </p:spTree>
    <p:extLst>
      <p:ext uri="{BB962C8B-B14F-4D97-AF65-F5344CB8AC3E}">
        <p14:creationId xmlns:p14="http://schemas.microsoft.com/office/powerpoint/2010/main" val="3460513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slide - URL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DCC0D567-1FB6-7A42-9957-7A39D9C3DAD5}"/>
              </a:ext>
            </a:extLst>
          </p:cNvPr>
          <p:cNvSpPr txBox="1">
            <a:spLocks/>
          </p:cNvSpPr>
          <p:nvPr userDrawn="1"/>
        </p:nvSpPr>
        <p:spPr>
          <a:xfrm>
            <a:off x="546538" y="348710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400" b="1" i="0" dirty="0" err="1"/>
              <a:t>USDS.gov</a:t>
            </a:r>
            <a:r>
              <a:rPr lang="en-US" sz="4400" b="1" i="0" dirty="0"/>
              <a:t>/apply</a:t>
            </a:r>
          </a:p>
        </p:txBody>
      </p:sp>
    </p:spTree>
    <p:extLst>
      <p:ext uri="{BB962C8B-B14F-4D97-AF65-F5344CB8AC3E}">
        <p14:creationId xmlns:p14="http://schemas.microsoft.com/office/powerpoint/2010/main" val="30177719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 thank you">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FD949345-C602-0F41-9710-E3529C68A7BC}"/>
              </a:ext>
            </a:extLst>
          </p:cNvPr>
          <p:cNvSpPr txBox="1">
            <a:spLocks/>
          </p:cNvSpPr>
          <p:nvPr userDrawn="1"/>
        </p:nvSpPr>
        <p:spPr>
          <a:xfrm>
            <a:off x="546538" y="3487103"/>
            <a:ext cx="8050924" cy="993775"/>
          </a:xfrm>
          <a:prstGeom prst="rect">
            <a:avLst/>
          </a:prstGeom>
        </p:spPr>
        <p:txBody>
          <a:bodyPr vert="horz" lIns="91440" tIns="45720" rIns="91440" bIns="45720" rtlCol="0" anchor="t">
            <a:noAutofit/>
          </a:bodyPr>
          <a:lst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a:lstStyle>
          <a:p>
            <a:r>
              <a:rPr lang="en-US" sz="4400" b="1" i="0" dirty="0"/>
              <a:t>Thank you</a:t>
            </a:r>
          </a:p>
        </p:txBody>
      </p:sp>
    </p:spTree>
    <p:extLst>
      <p:ext uri="{BB962C8B-B14F-4D97-AF65-F5344CB8AC3E}">
        <p14:creationId xmlns:p14="http://schemas.microsoft.com/office/powerpoint/2010/main" val="3937290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age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33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Photos w/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7DA425-DD04-6348-A676-3280BC632800}"/>
              </a:ext>
            </a:extLst>
          </p:cNvPr>
          <p:cNvSpPr>
            <a:spLocks noGrp="1"/>
          </p:cNvSpPr>
          <p:nvPr>
            <p:ph type="pic" sz="quarter" idx="10"/>
          </p:nvPr>
        </p:nvSpPr>
        <p:spPr>
          <a:xfrm>
            <a:off x="342900" y="940675"/>
            <a:ext cx="4123997" cy="3179379"/>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4" name="Picture Placeholder 2">
            <a:extLst>
              <a:ext uri="{FF2B5EF4-FFF2-40B4-BE49-F238E27FC236}">
                <a16:creationId xmlns:a16="http://schemas.microsoft.com/office/drawing/2014/main" id="{25192B5E-DC1B-2E4A-92D2-8838D9772DB2}"/>
              </a:ext>
            </a:extLst>
          </p:cNvPr>
          <p:cNvSpPr>
            <a:spLocks noGrp="1"/>
          </p:cNvSpPr>
          <p:nvPr>
            <p:ph type="pic" sz="quarter" idx="11"/>
          </p:nvPr>
        </p:nvSpPr>
        <p:spPr>
          <a:xfrm>
            <a:off x="4677103" y="940675"/>
            <a:ext cx="4123997" cy="3179379"/>
          </a:xfrm>
          <a:prstGeom prst="rect">
            <a:avLst/>
          </a:prstGeom>
          <a:ln w="6350">
            <a:solidFill>
              <a:schemeClr val="bg1">
                <a:lumMod val="75000"/>
              </a:schemeClr>
            </a:solidFill>
          </a:ln>
        </p:spPr>
        <p:txBody>
          <a:bodyPr/>
          <a:lstStyle>
            <a:lvl1pPr marL="0" indent="0" algn="ctr">
              <a:buNone/>
              <a:defRPr>
                <a:solidFill>
                  <a:schemeClr val="bg1">
                    <a:lumMod val="50000"/>
                  </a:schemeClr>
                </a:solidFill>
              </a:defRPr>
            </a:lvl1pPr>
          </a:lstStyle>
          <a:p>
            <a:r>
              <a:rPr lang="en-US"/>
              <a:t>Click icon to add picture</a:t>
            </a:r>
          </a:p>
        </p:txBody>
      </p:sp>
      <p:sp>
        <p:nvSpPr>
          <p:cNvPr id="6" name="Text Placeholder 2">
            <a:extLst>
              <a:ext uri="{FF2B5EF4-FFF2-40B4-BE49-F238E27FC236}">
                <a16:creationId xmlns:a16="http://schemas.microsoft.com/office/drawing/2014/main" id="{704D7C80-875B-C642-BE35-B781D4A35306}"/>
              </a:ext>
            </a:extLst>
          </p:cNvPr>
          <p:cNvSpPr>
            <a:spLocks noGrp="1"/>
          </p:cNvSpPr>
          <p:nvPr>
            <p:ph type="body" sz="quarter" idx="13" hasCustomPrompt="1"/>
          </p:nvPr>
        </p:nvSpPr>
        <p:spPr>
          <a:xfrm>
            <a:off x="342900" y="4119397"/>
            <a:ext cx="3735114"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7" name="Text Placeholder 2">
            <a:extLst>
              <a:ext uri="{FF2B5EF4-FFF2-40B4-BE49-F238E27FC236}">
                <a16:creationId xmlns:a16="http://schemas.microsoft.com/office/drawing/2014/main" id="{ABDE132D-82C7-D940-8E4A-689A3976AB06}"/>
              </a:ext>
            </a:extLst>
          </p:cNvPr>
          <p:cNvSpPr>
            <a:spLocks noGrp="1"/>
          </p:cNvSpPr>
          <p:nvPr>
            <p:ph type="body" sz="quarter" idx="14" hasCustomPrompt="1"/>
          </p:nvPr>
        </p:nvSpPr>
        <p:spPr>
          <a:xfrm>
            <a:off x="4672832" y="4119397"/>
            <a:ext cx="3514725" cy="657555"/>
          </a:xfrm>
          <a:prstGeom prst="rect">
            <a:avLst/>
          </a:prstGeom>
        </p:spPr>
        <p:txBody>
          <a:bodyPr lIns="0" rIns="0">
            <a:normAutofit/>
          </a:bodyPr>
          <a:lstStyle>
            <a:lvl1pPr marL="0" indent="0" algn="l">
              <a:lnSpc>
                <a:spcPct val="120000"/>
              </a:lnSpc>
              <a:buNone/>
              <a:defRPr lang="en-US" sz="1500" b="1" i="0">
                <a:solidFill>
                  <a:schemeClr val="accent6"/>
                </a:solidFill>
                <a:effectLst/>
                <a:latin typeface="Source Sans Pro SemiBold" panose="020B0503030403020204" pitchFamily="34" charset="0"/>
                <a:ea typeface="Source Sans Pro SemiBold"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a:t>Insert caption</a:t>
            </a:r>
          </a:p>
        </p:txBody>
      </p:sp>
      <p:sp>
        <p:nvSpPr>
          <p:cNvPr id="8" name="Title Placeholder 4">
            <a:extLst>
              <a:ext uri="{FF2B5EF4-FFF2-40B4-BE49-F238E27FC236}">
                <a16:creationId xmlns:a16="http://schemas.microsoft.com/office/drawing/2014/main" id="{0F3ED339-505E-924A-A602-B1A9F901E5E7}"/>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3478103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ircular Photos w/ Captions">
    <p:spTree>
      <p:nvGrpSpPr>
        <p:cNvPr id="1" name="Shape 16"/>
        <p:cNvGrpSpPr/>
        <p:nvPr/>
      </p:nvGrpSpPr>
      <p:grpSpPr>
        <a:xfrm>
          <a:off x="0" y="0"/>
          <a:ext cx="0" cy="0"/>
          <a:chOff x="0" y="0"/>
          <a:chExt cx="0" cy="0"/>
        </a:xfrm>
      </p:grpSpPr>
      <p:sp>
        <p:nvSpPr>
          <p:cNvPr id="9" name="Picture Placeholder 12">
            <a:extLst>
              <a:ext uri="{FF2B5EF4-FFF2-40B4-BE49-F238E27FC236}">
                <a16:creationId xmlns:a16="http://schemas.microsoft.com/office/drawing/2014/main" id="{14FC879C-D67A-9645-97D6-09C022BD6523}"/>
              </a:ext>
            </a:extLst>
          </p:cNvPr>
          <p:cNvSpPr>
            <a:spLocks noGrp="1"/>
          </p:cNvSpPr>
          <p:nvPr>
            <p:ph type="pic" sz="quarter" idx="16" hasCustomPrompt="1"/>
          </p:nvPr>
        </p:nvSpPr>
        <p:spPr>
          <a:xfrm>
            <a:off x="1021487" y="1416195"/>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5" name="Picture Placeholder 12">
            <a:extLst>
              <a:ext uri="{FF2B5EF4-FFF2-40B4-BE49-F238E27FC236}">
                <a16:creationId xmlns:a16="http://schemas.microsoft.com/office/drawing/2014/main" id="{12B0F8EE-2E3A-2947-ADEC-38B328FAFE04}"/>
              </a:ext>
            </a:extLst>
          </p:cNvPr>
          <p:cNvSpPr>
            <a:spLocks noGrp="1"/>
          </p:cNvSpPr>
          <p:nvPr>
            <p:ph type="pic" sz="quarter" idx="17" hasCustomPrompt="1"/>
          </p:nvPr>
        </p:nvSpPr>
        <p:spPr>
          <a:xfrm>
            <a:off x="3625850" y="1416195"/>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6" name="Picture Placeholder 12">
            <a:extLst>
              <a:ext uri="{FF2B5EF4-FFF2-40B4-BE49-F238E27FC236}">
                <a16:creationId xmlns:a16="http://schemas.microsoft.com/office/drawing/2014/main" id="{BAC3240F-4587-D343-B48A-24381B338B0E}"/>
              </a:ext>
            </a:extLst>
          </p:cNvPr>
          <p:cNvSpPr>
            <a:spLocks noGrp="1"/>
          </p:cNvSpPr>
          <p:nvPr>
            <p:ph type="pic" sz="quarter" idx="18" hasCustomPrompt="1"/>
          </p:nvPr>
        </p:nvSpPr>
        <p:spPr>
          <a:xfrm>
            <a:off x="6234546" y="1416195"/>
            <a:ext cx="1892300" cy="1893887"/>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itle Placeholder 4">
            <a:extLst>
              <a:ext uri="{FF2B5EF4-FFF2-40B4-BE49-F238E27FC236}">
                <a16:creationId xmlns:a16="http://schemas.microsoft.com/office/drawing/2014/main" id="{93DE053A-5781-5442-BC4F-489A88A63B65}"/>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11" name="Text Placeholder 2">
            <a:extLst>
              <a:ext uri="{FF2B5EF4-FFF2-40B4-BE49-F238E27FC236}">
                <a16:creationId xmlns:a16="http://schemas.microsoft.com/office/drawing/2014/main" id="{4D82EB87-C1BB-6940-B01D-030919858CED}"/>
              </a:ext>
            </a:extLst>
          </p:cNvPr>
          <p:cNvSpPr>
            <a:spLocks noGrp="1"/>
          </p:cNvSpPr>
          <p:nvPr>
            <p:ph type="body" sz="quarter" idx="12" hasCustomPrompt="1"/>
          </p:nvPr>
        </p:nvSpPr>
        <p:spPr>
          <a:xfrm>
            <a:off x="709476" y="3485842"/>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7" name="Text Placeholder 2">
            <a:extLst>
              <a:ext uri="{FF2B5EF4-FFF2-40B4-BE49-F238E27FC236}">
                <a16:creationId xmlns:a16="http://schemas.microsoft.com/office/drawing/2014/main" id="{14399C0C-0B56-A744-8BCD-F40ED01769A0}"/>
              </a:ext>
            </a:extLst>
          </p:cNvPr>
          <p:cNvSpPr>
            <a:spLocks noGrp="1"/>
          </p:cNvSpPr>
          <p:nvPr>
            <p:ph type="body" sz="quarter" idx="20" hasCustomPrompt="1"/>
          </p:nvPr>
        </p:nvSpPr>
        <p:spPr>
          <a:xfrm>
            <a:off x="709476" y="3836571"/>
            <a:ext cx="2527014" cy="424300"/>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8" name="Text Placeholder 2">
            <a:extLst>
              <a:ext uri="{FF2B5EF4-FFF2-40B4-BE49-F238E27FC236}">
                <a16:creationId xmlns:a16="http://schemas.microsoft.com/office/drawing/2014/main" id="{B6767DBE-F8DF-6F41-B75A-5938440BB6BB}"/>
              </a:ext>
            </a:extLst>
          </p:cNvPr>
          <p:cNvSpPr>
            <a:spLocks noGrp="1"/>
          </p:cNvSpPr>
          <p:nvPr>
            <p:ph type="body" sz="quarter" idx="21" hasCustomPrompt="1"/>
          </p:nvPr>
        </p:nvSpPr>
        <p:spPr>
          <a:xfrm>
            <a:off x="3339941" y="3485842"/>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9" name="Text Placeholder 2">
            <a:extLst>
              <a:ext uri="{FF2B5EF4-FFF2-40B4-BE49-F238E27FC236}">
                <a16:creationId xmlns:a16="http://schemas.microsoft.com/office/drawing/2014/main" id="{599C85DF-5194-1544-AD4A-4D9EB407FE5B}"/>
              </a:ext>
            </a:extLst>
          </p:cNvPr>
          <p:cNvSpPr>
            <a:spLocks noGrp="1"/>
          </p:cNvSpPr>
          <p:nvPr>
            <p:ph type="body" sz="quarter" idx="22" hasCustomPrompt="1"/>
          </p:nvPr>
        </p:nvSpPr>
        <p:spPr>
          <a:xfrm>
            <a:off x="3339941" y="3836571"/>
            <a:ext cx="2527014" cy="424300"/>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0" name="Text Placeholder 2">
            <a:extLst>
              <a:ext uri="{FF2B5EF4-FFF2-40B4-BE49-F238E27FC236}">
                <a16:creationId xmlns:a16="http://schemas.microsoft.com/office/drawing/2014/main" id="{5AB4EA49-01E2-244F-A083-23B26E61BB85}"/>
              </a:ext>
            </a:extLst>
          </p:cNvPr>
          <p:cNvSpPr>
            <a:spLocks noGrp="1"/>
          </p:cNvSpPr>
          <p:nvPr>
            <p:ph type="body" sz="quarter" idx="23" hasCustomPrompt="1"/>
          </p:nvPr>
        </p:nvSpPr>
        <p:spPr>
          <a:xfrm>
            <a:off x="5957880" y="3485842"/>
            <a:ext cx="2527014" cy="424300"/>
          </a:xfrm>
          <a:prstGeom prst="rect">
            <a:avLst/>
          </a:prstGeom>
        </p:spPr>
        <p:txBody>
          <a:bodyPr lIns="64008">
            <a:noAutofit/>
          </a:bodyPr>
          <a:lstStyle>
            <a:lvl1pPr marL="0" indent="0" algn="ctr">
              <a:lnSpc>
                <a:spcPct val="100000"/>
              </a:lnSpc>
              <a:buNone/>
              <a:defRPr lang="en-US" sz="18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1" name="Text Placeholder 2">
            <a:extLst>
              <a:ext uri="{FF2B5EF4-FFF2-40B4-BE49-F238E27FC236}">
                <a16:creationId xmlns:a16="http://schemas.microsoft.com/office/drawing/2014/main" id="{3055AF3D-E8A7-564B-B415-A4407210A971}"/>
              </a:ext>
            </a:extLst>
          </p:cNvPr>
          <p:cNvSpPr>
            <a:spLocks noGrp="1"/>
          </p:cNvSpPr>
          <p:nvPr>
            <p:ph type="body" sz="quarter" idx="24" hasCustomPrompt="1"/>
          </p:nvPr>
        </p:nvSpPr>
        <p:spPr>
          <a:xfrm>
            <a:off x="5957880" y="3836571"/>
            <a:ext cx="2527014" cy="424300"/>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2117199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ircular Photos w/ Captions">
    <p:spTree>
      <p:nvGrpSpPr>
        <p:cNvPr id="1" name="Shape 16"/>
        <p:cNvGrpSpPr/>
        <p:nvPr/>
      </p:nvGrpSpPr>
      <p:grpSpPr>
        <a:xfrm>
          <a:off x="0" y="0"/>
          <a:ext cx="0" cy="0"/>
          <a:chOff x="0" y="0"/>
          <a:chExt cx="0" cy="0"/>
        </a:xfrm>
      </p:grpSpPr>
      <p:sp>
        <p:nvSpPr>
          <p:cNvPr id="9" name="Picture Placeholder 12">
            <a:extLst>
              <a:ext uri="{FF2B5EF4-FFF2-40B4-BE49-F238E27FC236}">
                <a16:creationId xmlns:a16="http://schemas.microsoft.com/office/drawing/2014/main" id="{14FC879C-D67A-9645-97D6-09C022BD6523}"/>
              </a:ext>
            </a:extLst>
          </p:cNvPr>
          <p:cNvSpPr>
            <a:spLocks noGrp="1"/>
          </p:cNvSpPr>
          <p:nvPr>
            <p:ph type="pic" sz="quarter" idx="16" hasCustomPrompt="1"/>
          </p:nvPr>
        </p:nvSpPr>
        <p:spPr>
          <a:xfrm>
            <a:off x="709476"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0" name="Title Placeholder 4">
            <a:extLst>
              <a:ext uri="{FF2B5EF4-FFF2-40B4-BE49-F238E27FC236}">
                <a16:creationId xmlns:a16="http://schemas.microsoft.com/office/drawing/2014/main" id="{93DE053A-5781-5442-BC4F-489A88A63B65}"/>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lvl1pPr marL="0" indent="0">
              <a:buFont typeface="Arial" panose="020B0604020202020204" pitchFamily="34" charset="0"/>
              <a:buNone/>
              <a:defRPr/>
            </a:lvl1pPr>
          </a:lstStyle>
          <a:p>
            <a:pPr lvl="0"/>
            <a:r>
              <a:rPr lang="en-US"/>
              <a:t>Click to edit Master title style</a:t>
            </a:r>
            <a:endParaRPr lang="en-US" dirty="0"/>
          </a:p>
        </p:txBody>
      </p:sp>
      <p:sp>
        <p:nvSpPr>
          <p:cNvPr id="11" name="Text Placeholder 2">
            <a:extLst>
              <a:ext uri="{FF2B5EF4-FFF2-40B4-BE49-F238E27FC236}">
                <a16:creationId xmlns:a16="http://schemas.microsoft.com/office/drawing/2014/main" id="{4D82EB87-C1BB-6940-B01D-030919858CED}"/>
              </a:ext>
            </a:extLst>
          </p:cNvPr>
          <p:cNvSpPr>
            <a:spLocks noGrp="1"/>
          </p:cNvSpPr>
          <p:nvPr>
            <p:ph type="body" sz="quarter" idx="12" hasCustomPrompt="1"/>
          </p:nvPr>
        </p:nvSpPr>
        <p:spPr>
          <a:xfrm>
            <a:off x="610408"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17" name="Text Placeholder 2">
            <a:extLst>
              <a:ext uri="{FF2B5EF4-FFF2-40B4-BE49-F238E27FC236}">
                <a16:creationId xmlns:a16="http://schemas.microsoft.com/office/drawing/2014/main" id="{14399C0C-0B56-A744-8BCD-F40ED01769A0}"/>
              </a:ext>
            </a:extLst>
          </p:cNvPr>
          <p:cNvSpPr>
            <a:spLocks noGrp="1"/>
          </p:cNvSpPr>
          <p:nvPr>
            <p:ph type="body" sz="quarter" idx="20" hasCustomPrompt="1"/>
          </p:nvPr>
        </p:nvSpPr>
        <p:spPr>
          <a:xfrm>
            <a:off x="610408"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12" name="Picture Placeholder 12">
            <a:extLst>
              <a:ext uri="{FF2B5EF4-FFF2-40B4-BE49-F238E27FC236}">
                <a16:creationId xmlns:a16="http://schemas.microsoft.com/office/drawing/2014/main" id="{A8237FB4-85E0-DE4B-86A4-A1C8B6DFAA49}"/>
              </a:ext>
            </a:extLst>
          </p:cNvPr>
          <p:cNvSpPr>
            <a:spLocks noGrp="1"/>
          </p:cNvSpPr>
          <p:nvPr>
            <p:ph type="pic" sz="quarter" idx="25" hasCustomPrompt="1"/>
          </p:nvPr>
        </p:nvSpPr>
        <p:spPr>
          <a:xfrm>
            <a:off x="2705290"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3" name="Picture Placeholder 12">
            <a:extLst>
              <a:ext uri="{FF2B5EF4-FFF2-40B4-BE49-F238E27FC236}">
                <a16:creationId xmlns:a16="http://schemas.microsoft.com/office/drawing/2014/main" id="{663784EC-F383-CD49-9140-9CB01BE5E77F}"/>
              </a:ext>
            </a:extLst>
          </p:cNvPr>
          <p:cNvSpPr>
            <a:spLocks noGrp="1"/>
          </p:cNvSpPr>
          <p:nvPr>
            <p:ph type="pic" sz="quarter" idx="26" hasCustomPrompt="1"/>
          </p:nvPr>
        </p:nvSpPr>
        <p:spPr>
          <a:xfrm>
            <a:off x="4701104"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14" name="Picture Placeholder 12">
            <a:extLst>
              <a:ext uri="{FF2B5EF4-FFF2-40B4-BE49-F238E27FC236}">
                <a16:creationId xmlns:a16="http://schemas.microsoft.com/office/drawing/2014/main" id="{1AB8C34A-8A72-7E45-8759-9484C2927F17}"/>
              </a:ext>
            </a:extLst>
          </p:cNvPr>
          <p:cNvSpPr>
            <a:spLocks noGrp="1"/>
          </p:cNvSpPr>
          <p:nvPr>
            <p:ph type="pic" sz="quarter" idx="27" hasCustomPrompt="1"/>
          </p:nvPr>
        </p:nvSpPr>
        <p:spPr>
          <a:xfrm>
            <a:off x="6696918" y="1569976"/>
            <a:ext cx="1608979" cy="1610328"/>
          </a:xfrm>
          <a:prstGeom prst="ellipse">
            <a:avLst/>
          </a:prstGeom>
          <a:solidFill>
            <a:schemeClr val="bg1">
              <a:lumMod val="95000"/>
            </a:schemeClr>
          </a:solidFill>
        </p:spPr>
        <p:txBody>
          <a:bodyPr anchor="t"/>
          <a:lstStyle>
            <a:lvl1pPr marL="0" indent="0" algn="ctr">
              <a:buNone/>
              <a:defRPr>
                <a:solidFill>
                  <a:schemeClr val="bg1">
                    <a:lumMod val="50000"/>
                  </a:schemeClr>
                </a:solidFill>
              </a:defRPr>
            </a:lvl1pPr>
          </a:lstStyle>
          <a:p>
            <a:r>
              <a:rPr lang="en-US"/>
              <a:t>Insert square photo here</a:t>
            </a:r>
          </a:p>
        </p:txBody>
      </p:sp>
      <p:sp>
        <p:nvSpPr>
          <p:cNvPr id="22" name="Text Placeholder 2">
            <a:extLst>
              <a:ext uri="{FF2B5EF4-FFF2-40B4-BE49-F238E27FC236}">
                <a16:creationId xmlns:a16="http://schemas.microsoft.com/office/drawing/2014/main" id="{85C134F1-972F-3B4F-8952-4430B948781C}"/>
              </a:ext>
            </a:extLst>
          </p:cNvPr>
          <p:cNvSpPr>
            <a:spLocks noGrp="1"/>
          </p:cNvSpPr>
          <p:nvPr>
            <p:ph type="body" sz="quarter" idx="28" hasCustomPrompt="1"/>
          </p:nvPr>
        </p:nvSpPr>
        <p:spPr>
          <a:xfrm>
            <a:off x="2602046"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3" name="Text Placeholder 2">
            <a:extLst>
              <a:ext uri="{FF2B5EF4-FFF2-40B4-BE49-F238E27FC236}">
                <a16:creationId xmlns:a16="http://schemas.microsoft.com/office/drawing/2014/main" id="{2960BAB3-4713-7E4E-BDD8-733B238610D3}"/>
              </a:ext>
            </a:extLst>
          </p:cNvPr>
          <p:cNvSpPr>
            <a:spLocks noGrp="1"/>
          </p:cNvSpPr>
          <p:nvPr>
            <p:ph type="body" sz="quarter" idx="29" hasCustomPrompt="1"/>
          </p:nvPr>
        </p:nvSpPr>
        <p:spPr>
          <a:xfrm>
            <a:off x="2602046"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4" name="Text Placeholder 2">
            <a:extLst>
              <a:ext uri="{FF2B5EF4-FFF2-40B4-BE49-F238E27FC236}">
                <a16:creationId xmlns:a16="http://schemas.microsoft.com/office/drawing/2014/main" id="{92B8DBE1-798A-A747-A3C5-264D86EDE34D}"/>
              </a:ext>
            </a:extLst>
          </p:cNvPr>
          <p:cNvSpPr>
            <a:spLocks noGrp="1"/>
          </p:cNvSpPr>
          <p:nvPr>
            <p:ph type="body" sz="quarter" idx="30" hasCustomPrompt="1"/>
          </p:nvPr>
        </p:nvSpPr>
        <p:spPr>
          <a:xfrm>
            <a:off x="4606211"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5" name="Text Placeholder 2">
            <a:extLst>
              <a:ext uri="{FF2B5EF4-FFF2-40B4-BE49-F238E27FC236}">
                <a16:creationId xmlns:a16="http://schemas.microsoft.com/office/drawing/2014/main" id="{7E88784E-5EB4-844F-BFE1-EB008B4E149B}"/>
              </a:ext>
            </a:extLst>
          </p:cNvPr>
          <p:cNvSpPr>
            <a:spLocks noGrp="1"/>
          </p:cNvSpPr>
          <p:nvPr>
            <p:ph type="body" sz="quarter" idx="31" hasCustomPrompt="1"/>
          </p:nvPr>
        </p:nvSpPr>
        <p:spPr>
          <a:xfrm>
            <a:off x="4606211"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
        <p:nvSpPr>
          <p:cNvPr id="26" name="Text Placeholder 2">
            <a:extLst>
              <a:ext uri="{FF2B5EF4-FFF2-40B4-BE49-F238E27FC236}">
                <a16:creationId xmlns:a16="http://schemas.microsoft.com/office/drawing/2014/main" id="{0B8D7F74-2A6B-1145-94CF-4D90FF1ACAF9}"/>
              </a:ext>
            </a:extLst>
          </p:cNvPr>
          <p:cNvSpPr>
            <a:spLocks noGrp="1"/>
          </p:cNvSpPr>
          <p:nvPr>
            <p:ph type="body" sz="quarter" idx="32" hasCustomPrompt="1"/>
          </p:nvPr>
        </p:nvSpPr>
        <p:spPr>
          <a:xfrm>
            <a:off x="6597850" y="3373108"/>
            <a:ext cx="1845834" cy="424299"/>
          </a:xfrm>
          <a:prstGeom prst="rect">
            <a:avLst/>
          </a:prstGeom>
        </p:spPr>
        <p:txBody>
          <a:bodyPr lIns="64008">
            <a:noAutofit/>
          </a:bodyPr>
          <a:lstStyle>
            <a:lvl1pPr marL="0" indent="0" algn="ctr">
              <a:lnSpc>
                <a:spcPct val="100000"/>
              </a:lnSpc>
              <a:buNone/>
              <a:defRPr lang="en-US" sz="1600" b="1" i="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a:t>Header text</a:t>
            </a:r>
          </a:p>
        </p:txBody>
      </p:sp>
      <p:sp>
        <p:nvSpPr>
          <p:cNvPr id="27" name="Text Placeholder 2">
            <a:extLst>
              <a:ext uri="{FF2B5EF4-FFF2-40B4-BE49-F238E27FC236}">
                <a16:creationId xmlns:a16="http://schemas.microsoft.com/office/drawing/2014/main" id="{EF4CCE80-8578-BA44-9E2E-AC6512F8426A}"/>
              </a:ext>
            </a:extLst>
          </p:cNvPr>
          <p:cNvSpPr>
            <a:spLocks noGrp="1"/>
          </p:cNvSpPr>
          <p:nvPr>
            <p:ph type="body" sz="quarter" idx="33" hasCustomPrompt="1"/>
          </p:nvPr>
        </p:nvSpPr>
        <p:spPr>
          <a:xfrm>
            <a:off x="6597850" y="3686259"/>
            <a:ext cx="1845834" cy="424299"/>
          </a:xfrm>
          <a:prstGeom prst="rect">
            <a:avLst/>
          </a:prstGeom>
        </p:spPr>
        <p:txBody>
          <a:bodyPr lIns="64008">
            <a:noAutofit/>
          </a:bodyPr>
          <a:lstStyle>
            <a:lvl1pPr marL="0" indent="0" algn="ctr">
              <a:lnSpc>
                <a:spcPct val="100000"/>
              </a:lnSpc>
              <a:buNone/>
              <a:defRPr lang="en-US" sz="1400" b="0" i="0" baseline="0">
                <a:solidFill>
                  <a:schemeClr val="tx1"/>
                </a:solidFill>
                <a:effectLst/>
                <a:latin typeface="Source Sans Pro" panose="020B0503030403020204" pitchFamily="34" charset="0"/>
                <a:ea typeface="Source Sans Pro" panose="020B0503030403020204" pitchFamily="34" charset="0"/>
              </a:defRPr>
            </a:lvl1pPr>
            <a:lvl2pPr>
              <a:defRPr sz="2800" b="1" i="0">
                <a:solidFill>
                  <a:schemeClr val="tx1"/>
                </a:solidFill>
                <a:latin typeface="Source Sans Pro" panose="020B0503030403020204" pitchFamily="34" charset="0"/>
                <a:ea typeface="Source Sans Pro" panose="020B0503030403020204" pitchFamily="34" charset="0"/>
              </a:defRPr>
            </a:lvl2pPr>
            <a:lvl3pPr>
              <a:defRPr sz="2800" b="1" i="0">
                <a:solidFill>
                  <a:schemeClr val="tx1"/>
                </a:solidFill>
                <a:latin typeface="Source Sans Pro" panose="020B0503030403020204" pitchFamily="34" charset="0"/>
                <a:ea typeface="Source Sans Pro" panose="020B0503030403020204" pitchFamily="34" charset="0"/>
              </a:defRPr>
            </a:lvl3pPr>
            <a:lvl4pPr>
              <a:defRPr sz="2800" b="1" i="0">
                <a:solidFill>
                  <a:schemeClr val="tx1"/>
                </a:solidFill>
                <a:latin typeface="Source Sans Pro" panose="020B0503030403020204" pitchFamily="34" charset="0"/>
                <a:ea typeface="Source Sans Pro" panose="020B0503030403020204" pitchFamily="34" charset="0"/>
              </a:defRPr>
            </a:lvl4pPr>
            <a:lvl5pPr>
              <a:defRPr sz="2800" b="1" i="0">
                <a:solidFill>
                  <a:schemeClr val="tx1"/>
                </a:solidFill>
                <a:latin typeface="Source Sans Pro" panose="020B0503030403020204" pitchFamily="34" charset="0"/>
                <a:ea typeface="Source Sans Pro" panose="020B0503030403020204" pitchFamily="34" charset="0"/>
              </a:defRPr>
            </a:lvl5pPr>
          </a:lstStyle>
          <a:p>
            <a:pPr lvl="0"/>
            <a:r>
              <a:rPr lang="en-US" dirty="0" err="1"/>
              <a:t>Subheader</a:t>
            </a:r>
            <a:r>
              <a:rPr lang="en-US" dirty="0"/>
              <a:t> text</a:t>
            </a:r>
          </a:p>
        </p:txBody>
      </p:sp>
    </p:spTree>
    <p:extLst>
      <p:ext uri="{BB962C8B-B14F-4D97-AF65-F5344CB8AC3E}">
        <p14:creationId xmlns:p14="http://schemas.microsoft.com/office/powerpoint/2010/main" val="959973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5" Type="http://schemas.openxmlformats.org/officeDocument/2006/relationships/theme" Target="../theme/theme2.xml"/><Relationship Id="rId4"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2.xml"/><Relationship Id="rId1"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theme" Target="../theme/theme4.xml"/><Relationship Id="rId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5" Type="http://schemas.openxmlformats.org/officeDocument/2006/relationships/theme" Target="../theme/theme5.xml"/><Relationship Id="rId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3.xml"/><Relationship Id="rId7" Type="http://schemas.openxmlformats.org/officeDocument/2006/relationships/image" Target="../media/image9.emf"/><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image" Target="../media/image10.jpg"/><Relationship Id="rId5" Type="http://schemas.openxmlformats.org/officeDocument/2006/relationships/theme" Target="../theme/theme6.xml"/><Relationship Id="rId4"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5" name="Title Placeholder 4">
            <a:extLst>
              <a:ext uri="{FF2B5EF4-FFF2-40B4-BE49-F238E27FC236}">
                <a16:creationId xmlns:a16="http://schemas.microsoft.com/office/drawing/2014/main" id="{914082EE-66C1-B64B-AB6E-5B9943A09D57}"/>
              </a:ext>
            </a:extLst>
          </p:cNvPr>
          <p:cNvSpPr>
            <a:spLocks noGrp="1"/>
          </p:cNvSpPr>
          <p:nvPr>
            <p:ph type="title"/>
          </p:nvPr>
        </p:nvSpPr>
        <p:spPr>
          <a:xfrm>
            <a:off x="344869" y="316680"/>
            <a:ext cx="8456231" cy="424299"/>
          </a:xfrm>
          <a:prstGeom prst="rect">
            <a:avLst/>
          </a:prstGeom>
        </p:spPr>
        <p:txBody>
          <a:bodyPr vert="horz" lIns="0" tIns="45720" rIns="91440" bIns="45720" rtlCol="0" anchor="t" anchorCtr="0">
            <a:normAutofit/>
          </a:bodyPr>
          <a:lstStyle/>
          <a:p>
            <a:pPr lvl="0"/>
            <a:r>
              <a:rPr lang="en-US" dirty="0"/>
              <a:t>INTERIOR PAGE TITLE  //  KEEP IT SHORT!</a:t>
            </a:r>
          </a:p>
        </p:txBody>
      </p:sp>
      <p:pic>
        <p:nvPicPr>
          <p:cNvPr id="13" name="Picture 12">
            <a:extLst>
              <a:ext uri="{FF2B5EF4-FFF2-40B4-BE49-F238E27FC236}">
                <a16:creationId xmlns:a16="http://schemas.microsoft.com/office/drawing/2014/main" id="{57E081F7-8144-2F44-859A-81A785871B9A}"/>
              </a:ext>
            </a:extLst>
          </p:cNvPr>
          <p:cNvPicPr>
            <a:picLocks noChangeAspect="1"/>
          </p:cNvPicPr>
          <p:nvPr/>
        </p:nvPicPr>
        <p:blipFill>
          <a:blip r:embed="rId48"/>
          <a:stretch>
            <a:fillRect/>
          </a:stretch>
        </p:blipFill>
        <p:spPr>
          <a:xfrm>
            <a:off x="8376743" y="4664357"/>
            <a:ext cx="649671" cy="389803"/>
          </a:xfrm>
          <a:prstGeom prst="rect">
            <a:avLst/>
          </a:prstGeom>
        </p:spPr>
      </p:pic>
    </p:spTree>
    <p:extLst>
      <p:ext uri="{BB962C8B-B14F-4D97-AF65-F5344CB8AC3E}">
        <p14:creationId xmlns:p14="http://schemas.microsoft.com/office/powerpoint/2010/main" val="1714416828"/>
      </p:ext>
    </p:extLst>
  </p:cSld>
  <p:clrMap bg1="lt1" tx1="dk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830" r:id="rId10"/>
    <p:sldLayoutId id="2147483784" r:id="rId11"/>
    <p:sldLayoutId id="2147483828" r:id="rId12"/>
    <p:sldLayoutId id="2147483785" r:id="rId13"/>
    <p:sldLayoutId id="2147483829" r:id="rId14"/>
    <p:sldLayoutId id="2147483837" r:id="rId15"/>
    <p:sldLayoutId id="2147483836" r:id="rId16"/>
    <p:sldLayoutId id="2147483838" r:id="rId17"/>
    <p:sldLayoutId id="2147483786" r:id="rId18"/>
    <p:sldLayoutId id="2147483787" r:id="rId19"/>
    <p:sldLayoutId id="2147483831" r:id="rId20"/>
    <p:sldLayoutId id="2147483832" r:id="rId21"/>
    <p:sldLayoutId id="2147483788" r:id="rId22"/>
    <p:sldLayoutId id="2147483789" r:id="rId23"/>
    <p:sldLayoutId id="2147483790" r:id="rId24"/>
    <p:sldLayoutId id="2147483791" r:id="rId25"/>
    <p:sldLayoutId id="2147483833" r:id="rId26"/>
    <p:sldLayoutId id="2147483834" r:id="rId27"/>
    <p:sldLayoutId id="2147483792" r:id="rId28"/>
    <p:sldLayoutId id="2147483793" r:id="rId29"/>
    <p:sldLayoutId id="2147483794" r:id="rId30"/>
    <p:sldLayoutId id="2147483795" r:id="rId31"/>
    <p:sldLayoutId id="2147483796" r:id="rId32"/>
    <p:sldLayoutId id="2147483797" r:id="rId33"/>
    <p:sldLayoutId id="2147483819" r:id="rId34"/>
    <p:sldLayoutId id="2147483820" r:id="rId35"/>
    <p:sldLayoutId id="2147483822" r:id="rId36"/>
    <p:sldLayoutId id="2147483821" r:id="rId37"/>
    <p:sldLayoutId id="2147483798" r:id="rId38"/>
    <p:sldLayoutId id="2147483799" r:id="rId39"/>
    <p:sldLayoutId id="2147483835" r:id="rId40"/>
    <p:sldLayoutId id="2147483800" r:id="rId41"/>
    <p:sldLayoutId id="2147483801" r:id="rId42"/>
    <p:sldLayoutId id="2147483802" r:id="rId43"/>
    <p:sldLayoutId id="2147483803" r:id="rId44"/>
    <p:sldLayoutId id="2147483804" r:id="rId45"/>
    <p:sldLayoutId id="2147483805" r:id="rId4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Tx/>
        <a:buSzTx/>
        <a:buFontTx/>
        <a:buNone/>
        <a:tabLst/>
        <a:defRPr sz="1800" b="1" i="0" u="none" strike="noStrike" cap="all" baseline="0">
          <a:solidFill>
            <a:schemeClr val="bg2"/>
          </a:solidFill>
          <a:latin typeface="Source Sans Pro" panose="020B0503030403020204" pitchFamily="34" charset="0"/>
          <a:ea typeface="Source Sans Pro" panose="020B0503030403020204" pitchFamily="34" charset="0"/>
          <a:cs typeface="Arial"/>
          <a:sym typeface="Arial"/>
        </a:defRPr>
      </a:lvl1pPr>
    </p:titleStyle>
    <p:bodyStyle>
      <a:defPPr marR="0" lvl="0" algn="l" rtl="0">
        <a:lnSpc>
          <a:spcPct val="100000"/>
        </a:lnSpc>
        <a:spcBef>
          <a:spcPts val="0"/>
        </a:spcBef>
        <a:spcAft>
          <a:spcPts val="0"/>
        </a:spcAft>
      </a:defPPr>
      <a:lvl1pPr marL="228600" marR="0" lvl="0" indent="-228600" algn="l" defTabSz="914400" rtl="0" eaLnBrk="1" fontAlgn="auto" latinLnBrk="0" hangingPunct="1">
        <a:lnSpc>
          <a:spcPct val="90000"/>
        </a:lnSpc>
        <a:spcBef>
          <a:spcPts val="10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1600" b="0" i="0" u="none" strike="noStrike" cap="none" baseline="0">
          <a:solidFill>
            <a:schemeClr val="tx1"/>
          </a:solidFill>
          <a:latin typeface="Source Sans Pro" panose="020B0503030403020204" pitchFamily="34" charset="0"/>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Source Sans Pro" panose="020B0503030403020204" pitchFamily="34" charset="0"/>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1400" b="0" i="0" u="none" strike="noStrike" cap="none" baseline="0">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92">
          <p15:clr>
            <a:srgbClr val="F26B43"/>
          </p15:clr>
        </p15:guide>
        <p15:guide id="2" pos="216">
          <p15:clr>
            <a:srgbClr val="F26B43"/>
          </p15:clr>
        </p15:guide>
        <p15:guide id="3" pos="5544">
          <p15:clr>
            <a:srgbClr val="F26B43"/>
          </p15:clr>
        </p15:guide>
        <p15:guide id="4" pos="312">
          <p15:clr>
            <a:srgbClr val="F26B43"/>
          </p15:clr>
        </p15:guide>
        <p15:guide id="5" pos="54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Shape 5"/>
        <p:cNvGrpSpPr/>
        <p:nvPr/>
      </p:nvGrpSpPr>
      <p:grpSpPr>
        <a:xfrm>
          <a:off x="0" y="0"/>
          <a:ext cx="0" cy="0"/>
          <a:chOff x="0" y="0"/>
          <a:chExt cx="0" cy="0"/>
        </a:xfrm>
      </p:grpSpPr>
      <p:sp>
        <p:nvSpPr>
          <p:cNvPr id="4" name="Title Placeholder 3">
            <a:extLst>
              <a:ext uri="{FF2B5EF4-FFF2-40B4-BE49-F238E27FC236}">
                <a16:creationId xmlns:a16="http://schemas.microsoft.com/office/drawing/2014/main" id="{55D2DDA8-9227-6E4C-A606-C5B600DE1EE7}"/>
              </a:ext>
            </a:extLst>
          </p:cNvPr>
          <p:cNvSpPr>
            <a:spLocks noGrp="1"/>
          </p:cNvSpPr>
          <p:nvPr>
            <p:ph type="title"/>
          </p:nvPr>
        </p:nvSpPr>
        <p:spPr>
          <a:xfrm>
            <a:off x="1119352" y="2720253"/>
            <a:ext cx="6905296" cy="993775"/>
          </a:xfrm>
          <a:prstGeom prst="rect">
            <a:avLst/>
          </a:prstGeom>
        </p:spPr>
        <p:txBody>
          <a:bodyPr vert="horz" lIns="91440" tIns="45720" rIns="91440" bIns="45720" rtlCol="0" anchor="b" anchorCtr="0">
            <a:normAutofit/>
          </a:bodyPr>
          <a:lstStyle/>
          <a:p>
            <a:r>
              <a:rPr lang="en-US"/>
              <a:t>Click to edit title</a:t>
            </a:r>
          </a:p>
        </p:txBody>
      </p:sp>
    </p:spTree>
    <p:extLst>
      <p:ext uri="{BB962C8B-B14F-4D97-AF65-F5344CB8AC3E}">
        <p14:creationId xmlns:p14="http://schemas.microsoft.com/office/powerpoint/2010/main" val="2679425603"/>
      </p:ext>
    </p:extLst>
  </p:cSld>
  <p:clrMap bg1="lt1" tx1="dk1" bg2="dk2" tx2="lt2" accent1="accent1" accent2="accent2" accent3="accent3" accent4="accent4" accent5="accent5" accent6="accent6" hlink="hlink" folHlink="folHlink"/>
  <p:sldLayoutIdLst>
    <p:sldLayoutId id="2147483813" r:id="rId1"/>
    <p:sldLayoutId id="2147483814" r:id="rId2"/>
    <p:sldLayoutId id="2147483809" r:id="rId3"/>
    <p:sldLayoutId id="2147483810"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None/>
        <a:defRPr sz="3600" b="1" i="0" u="none" strike="noStrike" cap="none">
          <a:solidFill>
            <a:schemeClr val="bg1"/>
          </a:solidFill>
          <a:latin typeface="Merriweather" pitchFamily="2" charset="77"/>
          <a:ea typeface="Merriweather" pitchFamily="2" charset="77"/>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8" name="Title Placeholder 7">
            <a:extLst>
              <a:ext uri="{FF2B5EF4-FFF2-40B4-BE49-F238E27FC236}">
                <a16:creationId xmlns:a16="http://schemas.microsoft.com/office/drawing/2014/main" id="{49E7396F-76BB-4F40-94BE-A4A92A950417}"/>
              </a:ext>
            </a:extLst>
          </p:cNvPr>
          <p:cNvSpPr>
            <a:spLocks noGrp="1"/>
          </p:cNvSpPr>
          <p:nvPr>
            <p:ph type="title"/>
          </p:nvPr>
        </p:nvSpPr>
        <p:spPr>
          <a:xfrm>
            <a:off x="308084" y="316679"/>
            <a:ext cx="7886700" cy="392769"/>
          </a:xfrm>
          <a:prstGeom prst="rect">
            <a:avLst/>
          </a:prstGeom>
        </p:spPr>
        <p:txBody>
          <a:bodyPr vert="horz" lIns="91440" tIns="45720" rIns="91440" bIns="45720" rtlCol="0" anchor="t" anchorCtr="0">
            <a:normAutofit/>
          </a:bodyPr>
          <a:lstStyle/>
          <a:p>
            <a:r>
              <a:rPr lang="en-US"/>
              <a:t>INTERIOR PAGE TITLE  //  KEEP IT SHORT!</a:t>
            </a:r>
          </a:p>
        </p:txBody>
      </p:sp>
    </p:spTree>
    <p:extLst>
      <p:ext uri="{BB962C8B-B14F-4D97-AF65-F5344CB8AC3E}">
        <p14:creationId xmlns:p14="http://schemas.microsoft.com/office/powerpoint/2010/main" val="1766123166"/>
      </p:ext>
    </p:extLst>
  </p:cSld>
  <p:clrMap bg1="lt1" tx1="dk1" bg2="lt2" tx2="dk2" accent1="accent1" accent2="accent2" accent3="accent3" accent4="accent4" accent5="accent5" accent6="accent6" hlink="hlink" folHlink="folHlink"/>
  <p:sldLayoutIdLst>
    <p:sldLayoutId id="2147483747" r:id="rId1"/>
    <p:sldLayoutId id="2147483746" r:id="rId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1800" b="1" i="0" kern="1200" cap="all" baseline="0">
          <a:solidFill>
            <a:schemeClr val="bg1"/>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B64A9-35E6-1E40-97D3-F28311C16A44}"/>
              </a:ext>
            </a:extLst>
          </p:cNvPr>
          <p:cNvSpPr>
            <a:spLocks noGrp="1"/>
          </p:cNvSpPr>
          <p:nvPr>
            <p:ph type="title"/>
          </p:nvPr>
        </p:nvSpPr>
        <p:spPr>
          <a:xfrm>
            <a:off x="546538" y="2060233"/>
            <a:ext cx="8050924" cy="993775"/>
          </a:xfrm>
          <a:prstGeom prst="rect">
            <a:avLst/>
          </a:prstGeom>
        </p:spPr>
        <p:txBody>
          <a:bodyPr vert="horz" lIns="91440" tIns="45720" rIns="91440" bIns="45720" rtlCol="0" anchor="ctr">
            <a:noAutofit/>
          </a:bodyPr>
          <a:lstStyle/>
          <a:p>
            <a:r>
              <a:rPr lang="en-US" dirty="0"/>
              <a:t>Click to add section title</a:t>
            </a:r>
          </a:p>
        </p:txBody>
      </p:sp>
    </p:spTree>
    <p:extLst>
      <p:ext uri="{BB962C8B-B14F-4D97-AF65-F5344CB8AC3E}">
        <p14:creationId xmlns:p14="http://schemas.microsoft.com/office/powerpoint/2010/main" val="277857410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815" r:id="rId3"/>
    <p:sldLayoutId id="2147483816"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B64A9-35E6-1E40-97D3-F28311C16A44}"/>
              </a:ext>
            </a:extLst>
          </p:cNvPr>
          <p:cNvSpPr>
            <a:spLocks noGrp="1"/>
          </p:cNvSpPr>
          <p:nvPr>
            <p:ph type="title"/>
          </p:nvPr>
        </p:nvSpPr>
        <p:spPr>
          <a:xfrm>
            <a:off x="546538" y="2060233"/>
            <a:ext cx="8050924" cy="993775"/>
          </a:xfrm>
          <a:prstGeom prst="rect">
            <a:avLst/>
          </a:prstGeom>
        </p:spPr>
        <p:txBody>
          <a:bodyPr vert="horz" lIns="91440" tIns="45720" rIns="91440" bIns="45720" rtlCol="0" anchor="ctr">
            <a:noAutofit/>
          </a:bodyPr>
          <a:lstStyle/>
          <a:p>
            <a:r>
              <a:rPr lang="en-US" dirty="0"/>
              <a:t>Click to add section title</a:t>
            </a:r>
          </a:p>
        </p:txBody>
      </p:sp>
    </p:spTree>
    <p:extLst>
      <p:ext uri="{BB962C8B-B14F-4D97-AF65-F5344CB8AC3E}">
        <p14:creationId xmlns:p14="http://schemas.microsoft.com/office/powerpoint/2010/main" val="135344119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818" r:id="rId3"/>
    <p:sldLayoutId id="2147483817"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pic>
        <p:nvPicPr>
          <p:cNvPr id="3" name="Google Shape;500;p83">
            <a:extLst>
              <a:ext uri="{FF2B5EF4-FFF2-40B4-BE49-F238E27FC236}">
                <a16:creationId xmlns:a16="http://schemas.microsoft.com/office/drawing/2014/main" id="{54273140-59C2-1C46-B323-7D944AF86ABA}"/>
              </a:ext>
            </a:extLst>
          </p:cNvPr>
          <p:cNvPicPr preferRelativeResize="0"/>
          <p:nvPr userDrawn="1"/>
        </p:nvPicPr>
        <p:blipFill rotWithShape="1">
          <a:blip r:embed="rId6">
            <a:alphaModFix/>
          </a:blip>
          <a:srcRect/>
          <a:stretch/>
        </p:blipFill>
        <p:spPr>
          <a:xfrm>
            <a:off x="0" y="5243"/>
            <a:ext cx="9144000" cy="5138257"/>
          </a:xfrm>
          <a:prstGeom prst="rect">
            <a:avLst/>
          </a:prstGeom>
          <a:noFill/>
          <a:ln>
            <a:noFill/>
          </a:ln>
        </p:spPr>
      </p:pic>
      <p:sp>
        <p:nvSpPr>
          <p:cNvPr id="4" name="Google Shape;501;p83">
            <a:extLst>
              <a:ext uri="{FF2B5EF4-FFF2-40B4-BE49-F238E27FC236}">
                <a16:creationId xmlns:a16="http://schemas.microsoft.com/office/drawing/2014/main" id="{A65EC385-D081-694D-9D27-12617149DF90}"/>
              </a:ext>
            </a:extLst>
          </p:cNvPr>
          <p:cNvSpPr/>
          <p:nvPr userDrawn="1"/>
        </p:nvSpPr>
        <p:spPr>
          <a:xfrm>
            <a:off x="0" y="0"/>
            <a:ext cx="9144000" cy="5143500"/>
          </a:xfrm>
          <a:prstGeom prst="rect">
            <a:avLst/>
          </a:prstGeom>
          <a:solidFill>
            <a:srgbClr val="000000">
              <a:alpha val="32000"/>
            </a:srgbClr>
          </a:solidFill>
          <a:ln>
            <a:noFill/>
          </a:ln>
        </p:spPr>
        <p:txBody>
          <a:bodyPr spcFirstLastPara="1" wrap="square" lIns="91425" tIns="45700" rIns="91425" bIns="45700" numCol="1"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8" name="Picture 7">
            <a:extLst>
              <a:ext uri="{FF2B5EF4-FFF2-40B4-BE49-F238E27FC236}">
                <a16:creationId xmlns:a16="http://schemas.microsoft.com/office/drawing/2014/main" id="{D4583AA9-7733-7142-8AF7-97E5B2ED573A}"/>
              </a:ext>
            </a:extLst>
          </p:cNvPr>
          <p:cNvPicPr>
            <a:picLocks noChangeAspect="1"/>
          </p:cNvPicPr>
          <p:nvPr userDrawn="1"/>
        </p:nvPicPr>
        <p:blipFill>
          <a:blip r:embed="rId7"/>
          <a:stretch>
            <a:fillRect/>
          </a:stretch>
        </p:blipFill>
        <p:spPr>
          <a:xfrm>
            <a:off x="3769196" y="447193"/>
            <a:ext cx="1605607" cy="1605607"/>
          </a:xfrm>
          <a:prstGeom prst="rect">
            <a:avLst/>
          </a:prstGeom>
        </p:spPr>
      </p:pic>
    </p:spTree>
    <p:extLst>
      <p:ext uri="{BB962C8B-B14F-4D97-AF65-F5344CB8AC3E}">
        <p14:creationId xmlns:p14="http://schemas.microsoft.com/office/powerpoint/2010/main" val="68737495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lnSpc>
          <a:spcPct val="110000"/>
        </a:lnSpc>
        <a:spcBef>
          <a:spcPct val="0"/>
        </a:spcBef>
        <a:buNone/>
        <a:defRPr sz="4000" b="1" i="0" kern="1200">
          <a:solidFill>
            <a:schemeClr val="bg1"/>
          </a:solidFill>
          <a:latin typeface="Merriweathe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329596"/>
      </p:ext>
    </p:extLst>
  </p:cSld>
  <p:clrMap bg1="lt1" tx1="dk1" bg2="lt2" tx2="dk2" accent1="accent1" accent2="accent2" accent3="accent3" accent4="accent4" accent5="accent5" accent6="accent6" hlink="hlink" folHlink="folHlink"/>
  <p:sldLayoutIdLst>
    <p:sldLayoutId id="21474838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sds/usds/blob/af4fabd5226daf3c03c224568f3f4c89ed118496/engagements/engagement-models/models.md"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BE5D-7D73-F745-9F2E-C9D0E3009D44}"/>
              </a:ext>
            </a:extLst>
          </p:cNvPr>
          <p:cNvSpPr>
            <a:spLocks noGrp="1"/>
          </p:cNvSpPr>
          <p:nvPr>
            <p:ph type="title"/>
          </p:nvPr>
        </p:nvSpPr>
        <p:spPr/>
        <p:txBody>
          <a:bodyPr/>
          <a:lstStyle/>
          <a:p>
            <a:r>
              <a:rPr lang="en-US" dirty="0" err="1"/>
              <a:t>TechFar</a:t>
            </a:r>
            <a:r>
              <a:rPr lang="en-US" dirty="0"/>
              <a:t> Hub v3</a:t>
            </a:r>
          </a:p>
        </p:txBody>
      </p:sp>
      <p:sp>
        <p:nvSpPr>
          <p:cNvPr id="3" name="Subtitle 2">
            <a:extLst>
              <a:ext uri="{FF2B5EF4-FFF2-40B4-BE49-F238E27FC236}">
                <a16:creationId xmlns:a16="http://schemas.microsoft.com/office/drawing/2014/main" id="{1E0BD3C0-387F-D843-8414-75D41E34DCC8}"/>
              </a:ext>
            </a:extLst>
          </p:cNvPr>
          <p:cNvSpPr>
            <a:spLocks noGrp="1"/>
          </p:cNvSpPr>
          <p:nvPr>
            <p:ph type="subTitle" idx="1"/>
          </p:nvPr>
        </p:nvSpPr>
        <p:spPr/>
        <p:txBody>
          <a:bodyPr/>
          <a:lstStyle/>
          <a:p>
            <a:r>
              <a:rPr lang="en-US" dirty="0"/>
              <a:t>Project initiation</a:t>
            </a:r>
          </a:p>
        </p:txBody>
      </p:sp>
      <p:sp>
        <p:nvSpPr>
          <p:cNvPr id="4" name="Text Placeholder 3">
            <a:extLst>
              <a:ext uri="{FF2B5EF4-FFF2-40B4-BE49-F238E27FC236}">
                <a16:creationId xmlns:a16="http://schemas.microsoft.com/office/drawing/2014/main" id="{E6C2CAB7-E7F6-4643-9C99-D41A746DB21D}"/>
              </a:ext>
            </a:extLst>
          </p:cNvPr>
          <p:cNvSpPr>
            <a:spLocks noGrp="1"/>
          </p:cNvSpPr>
          <p:nvPr>
            <p:ph type="body" sz="quarter" idx="11"/>
          </p:nvPr>
        </p:nvSpPr>
        <p:spPr/>
        <p:txBody>
          <a:bodyPr/>
          <a:lstStyle/>
          <a:p>
            <a:r>
              <a:rPr lang="en-US" dirty="0"/>
              <a:t>U.S. Digital Service   //   Presenter name   //   month year</a:t>
            </a:r>
          </a:p>
        </p:txBody>
      </p:sp>
    </p:spTree>
    <p:extLst>
      <p:ext uri="{BB962C8B-B14F-4D97-AF65-F5344CB8AC3E}">
        <p14:creationId xmlns:p14="http://schemas.microsoft.com/office/powerpoint/2010/main" val="29517743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4956D5-DF09-DD41-B7E7-E5D0E7E365C4}"/>
              </a:ext>
            </a:extLst>
          </p:cNvPr>
          <p:cNvSpPr>
            <a:spLocks noGrp="1"/>
          </p:cNvSpPr>
          <p:nvPr>
            <p:ph type="body" sz="quarter" idx="12"/>
          </p:nvPr>
        </p:nvSpPr>
        <p:spPr>
          <a:xfrm>
            <a:off x="151209" y="2764150"/>
            <a:ext cx="2527014" cy="424300"/>
          </a:xfrm>
        </p:spPr>
        <p:txBody>
          <a:bodyPr/>
          <a:lstStyle/>
          <a:p>
            <a:r>
              <a:rPr lang="en-US" dirty="0"/>
              <a:t>MILESTONE</a:t>
            </a:r>
          </a:p>
        </p:txBody>
      </p:sp>
      <p:sp>
        <p:nvSpPr>
          <p:cNvPr id="3" name="Title 2">
            <a:extLst>
              <a:ext uri="{FF2B5EF4-FFF2-40B4-BE49-F238E27FC236}">
                <a16:creationId xmlns:a16="http://schemas.microsoft.com/office/drawing/2014/main" id="{BE089D9B-05C9-AF4F-ABB7-294C9091638D}"/>
              </a:ext>
            </a:extLst>
          </p:cNvPr>
          <p:cNvSpPr>
            <a:spLocks noGrp="1"/>
          </p:cNvSpPr>
          <p:nvPr>
            <p:ph type="title"/>
          </p:nvPr>
        </p:nvSpPr>
        <p:spPr/>
        <p:txBody>
          <a:bodyPr/>
          <a:lstStyle/>
          <a:p>
            <a:r>
              <a:rPr lang="en-US" dirty="0"/>
              <a:t>TIMELINE</a:t>
            </a:r>
          </a:p>
        </p:txBody>
      </p:sp>
      <p:sp>
        <p:nvSpPr>
          <p:cNvPr id="7" name="Text Placeholder 6">
            <a:extLst>
              <a:ext uri="{FF2B5EF4-FFF2-40B4-BE49-F238E27FC236}">
                <a16:creationId xmlns:a16="http://schemas.microsoft.com/office/drawing/2014/main" id="{578209D7-1D06-4B49-A9E5-D1B9134D96F5}"/>
              </a:ext>
            </a:extLst>
          </p:cNvPr>
          <p:cNvSpPr>
            <a:spLocks noGrp="1"/>
          </p:cNvSpPr>
          <p:nvPr>
            <p:ph type="body" sz="quarter" idx="20"/>
          </p:nvPr>
        </p:nvSpPr>
        <p:spPr>
          <a:xfrm>
            <a:off x="151209" y="3215808"/>
            <a:ext cx="2527014" cy="424300"/>
          </a:xfrm>
        </p:spPr>
        <p:txBody>
          <a:bodyPr/>
          <a:lstStyle/>
          <a:p>
            <a:r>
              <a:rPr lang="en-US" dirty="0"/>
              <a:t>Date</a:t>
            </a:r>
          </a:p>
          <a:p>
            <a:endParaRPr lang="en-US" dirty="0"/>
          </a:p>
        </p:txBody>
      </p:sp>
      <p:sp>
        <p:nvSpPr>
          <p:cNvPr id="8" name="Text Placeholder 7">
            <a:extLst>
              <a:ext uri="{FF2B5EF4-FFF2-40B4-BE49-F238E27FC236}">
                <a16:creationId xmlns:a16="http://schemas.microsoft.com/office/drawing/2014/main" id="{E7E485FA-8377-E543-A7AF-A782D9B55157}"/>
              </a:ext>
            </a:extLst>
          </p:cNvPr>
          <p:cNvSpPr>
            <a:spLocks noGrp="1"/>
          </p:cNvSpPr>
          <p:nvPr>
            <p:ph type="body" sz="quarter" idx="21"/>
          </p:nvPr>
        </p:nvSpPr>
        <p:spPr>
          <a:xfrm>
            <a:off x="2833627" y="2764150"/>
            <a:ext cx="2527014" cy="424300"/>
          </a:xfrm>
        </p:spPr>
        <p:txBody>
          <a:bodyPr/>
          <a:lstStyle/>
          <a:p>
            <a:r>
              <a:rPr lang="en-US" dirty="0"/>
              <a:t>MILESTONE</a:t>
            </a:r>
          </a:p>
        </p:txBody>
      </p:sp>
      <p:sp>
        <p:nvSpPr>
          <p:cNvPr id="9" name="Text Placeholder 8">
            <a:extLst>
              <a:ext uri="{FF2B5EF4-FFF2-40B4-BE49-F238E27FC236}">
                <a16:creationId xmlns:a16="http://schemas.microsoft.com/office/drawing/2014/main" id="{6575F50B-086D-1448-94A8-FFE2E0D8E761}"/>
              </a:ext>
            </a:extLst>
          </p:cNvPr>
          <p:cNvSpPr>
            <a:spLocks noGrp="1"/>
          </p:cNvSpPr>
          <p:nvPr>
            <p:ph type="body" sz="quarter" idx="22"/>
          </p:nvPr>
        </p:nvSpPr>
        <p:spPr>
          <a:xfrm>
            <a:off x="2833627" y="3215808"/>
            <a:ext cx="2527014" cy="424300"/>
          </a:xfrm>
        </p:spPr>
        <p:txBody>
          <a:bodyPr/>
          <a:lstStyle/>
          <a:p>
            <a:r>
              <a:rPr lang="en-US" dirty="0"/>
              <a:t>Date</a:t>
            </a:r>
          </a:p>
          <a:p>
            <a:endParaRPr lang="en-US" dirty="0"/>
          </a:p>
        </p:txBody>
      </p:sp>
      <p:sp>
        <p:nvSpPr>
          <p:cNvPr id="10" name="Text Placeholder 9">
            <a:extLst>
              <a:ext uri="{FF2B5EF4-FFF2-40B4-BE49-F238E27FC236}">
                <a16:creationId xmlns:a16="http://schemas.microsoft.com/office/drawing/2014/main" id="{EF12A731-0280-5F49-A21F-086FCF6E462F}"/>
              </a:ext>
            </a:extLst>
          </p:cNvPr>
          <p:cNvSpPr>
            <a:spLocks noGrp="1"/>
          </p:cNvSpPr>
          <p:nvPr>
            <p:ph type="body" sz="quarter" idx="23"/>
          </p:nvPr>
        </p:nvSpPr>
        <p:spPr>
          <a:xfrm>
            <a:off x="5484266" y="2764150"/>
            <a:ext cx="2527014" cy="424300"/>
          </a:xfrm>
        </p:spPr>
        <p:txBody>
          <a:bodyPr/>
          <a:lstStyle/>
          <a:p>
            <a:r>
              <a:rPr lang="en-US" dirty="0"/>
              <a:t>MILESTONE</a:t>
            </a:r>
          </a:p>
        </p:txBody>
      </p:sp>
      <p:sp>
        <p:nvSpPr>
          <p:cNvPr id="11" name="Text Placeholder 10">
            <a:extLst>
              <a:ext uri="{FF2B5EF4-FFF2-40B4-BE49-F238E27FC236}">
                <a16:creationId xmlns:a16="http://schemas.microsoft.com/office/drawing/2014/main" id="{1670BEA6-6567-A24F-ACE9-CE0A7917C995}"/>
              </a:ext>
            </a:extLst>
          </p:cNvPr>
          <p:cNvSpPr>
            <a:spLocks noGrp="1"/>
          </p:cNvSpPr>
          <p:nvPr>
            <p:ph type="body" sz="quarter" idx="24"/>
          </p:nvPr>
        </p:nvSpPr>
        <p:spPr>
          <a:xfrm>
            <a:off x="5484266" y="3215808"/>
            <a:ext cx="2527014" cy="424300"/>
          </a:xfrm>
        </p:spPr>
        <p:txBody>
          <a:bodyPr/>
          <a:lstStyle/>
          <a:p>
            <a:r>
              <a:rPr lang="en-US" dirty="0"/>
              <a:t>Date</a:t>
            </a:r>
          </a:p>
          <a:p>
            <a:endParaRPr lang="en-US" dirty="0"/>
          </a:p>
        </p:txBody>
      </p:sp>
      <p:sp>
        <p:nvSpPr>
          <p:cNvPr id="12" name="Oval 11">
            <a:extLst>
              <a:ext uri="{FF2B5EF4-FFF2-40B4-BE49-F238E27FC236}">
                <a16:creationId xmlns:a16="http://schemas.microsoft.com/office/drawing/2014/main" id="{558DB660-59A7-BC4F-AFF0-313E26A9BAF9}"/>
              </a:ext>
            </a:extLst>
          </p:cNvPr>
          <p:cNvSpPr/>
          <p:nvPr/>
        </p:nvSpPr>
        <p:spPr>
          <a:xfrm>
            <a:off x="2455090" y="1742041"/>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03DA1E5-9AE7-1849-9E62-0ADFBD60880A}"/>
              </a:ext>
            </a:extLst>
          </p:cNvPr>
          <p:cNvSpPr/>
          <p:nvPr/>
        </p:nvSpPr>
        <p:spPr>
          <a:xfrm>
            <a:off x="5103320" y="1742041"/>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16EA945-F19B-D04E-90B7-F877A5A0591A}"/>
              </a:ext>
            </a:extLst>
          </p:cNvPr>
          <p:cNvSpPr/>
          <p:nvPr/>
        </p:nvSpPr>
        <p:spPr>
          <a:xfrm>
            <a:off x="1130975" y="1742041"/>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8026BA7-F91B-9C46-B72A-B84A3757973A}"/>
              </a:ext>
            </a:extLst>
          </p:cNvPr>
          <p:cNvSpPr/>
          <p:nvPr/>
        </p:nvSpPr>
        <p:spPr>
          <a:xfrm>
            <a:off x="3779205" y="1742041"/>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4570701-3EA5-4A42-8D7C-B687BFC8E1A5}"/>
              </a:ext>
            </a:extLst>
          </p:cNvPr>
          <p:cNvSpPr/>
          <p:nvPr/>
        </p:nvSpPr>
        <p:spPr>
          <a:xfrm>
            <a:off x="6427435" y="1742041"/>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9BD5E84-2700-674A-8500-070026FA0E03}"/>
              </a:ext>
            </a:extLst>
          </p:cNvPr>
          <p:cNvSpPr/>
          <p:nvPr/>
        </p:nvSpPr>
        <p:spPr>
          <a:xfrm>
            <a:off x="7751551" y="1742041"/>
            <a:ext cx="548640" cy="5486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FACDC252-989A-FC45-B4F9-28E294D2A861}"/>
              </a:ext>
            </a:extLst>
          </p:cNvPr>
          <p:cNvCxnSpPr>
            <a:cxnSpLocks noChangeAspect="1"/>
          </p:cNvCxnSpPr>
          <p:nvPr/>
        </p:nvCxnSpPr>
        <p:spPr>
          <a:xfrm>
            <a:off x="211756" y="2016361"/>
            <a:ext cx="8710863"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Text Placeholder 1">
            <a:extLst>
              <a:ext uri="{FF2B5EF4-FFF2-40B4-BE49-F238E27FC236}">
                <a16:creationId xmlns:a16="http://schemas.microsoft.com/office/drawing/2014/main" id="{94FB5388-8D78-C840-AA81-78EAEFBC1A2B}"/>
              </a:ext>
            </a:extLst>
          </p:cNvPr>
          <p:cNvSpPr txBox="1">
            <a:spLocks/>
          </p:cNvSpPr>
          <p:nvPr/>
        </p:nvSpPr>
        <p:spPr>
          <a:xfrm>
            <a:off x="1458643" y="741237"/>
            <a:ext cx="2527014" cy="424300"/>
          </a:xfrm>
          <a:prstGeom prst="rect">
            <a:avLst/>
          </a:prstGeom>
        </p:spPr>
        <p:txBody>
          <a:bodyPr lIns="64008" anchor="b">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800" b="1" i="0" u="none" strike="noStrike" cap="none" baseline="0">
                <a:solidFill>
                  <a:schemeClr val="tx1"/>
                </a:solidFill>
                <a:effectLst/>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t>MILESTONE</a:t>
            </a:r>
            <a:endParaRPr lang="en-US" dirty="0"/>
          </a:p>
        </p:txBody>
      </p:sp>
      <p:sp>
        <p:nvSpPr>
          <p:cNvPr id="22" name="Text Placeholder 6">
            <a:extLst>
              <a:ext uri="{FF2B5EF4-FFF2-40B4-BE49-F238E27FC236}">
                <a16:creationId xmlns:a16="http://schemas.microsoft.com/office/drawing/2014/main" id="{FA38B822-CEE0-604B-91F8-56EE0AF8FDBE}"/>
              </a:ext>
            </a:extLst>
          </p:cNvPr>
          <p:cNvSpPr txBox="1">
            <a:spLocks/>
          </p:cNvSpPr>
          <p:nvPr/>
        </p:nvSpPr>
        <p:spPr>
          <a:xfrm>
            <a:off x="1458643" y="1192895"/>
            <a:ext cx="2527014" cy="424300"/>
          </a:xfrm>
          <a:prstGeom prst="rect">
            <a:avLst/>
          </a:prstGeom>
        </p:spPr>
        <p:txBody>
          <a:bodyPr lIns="64008">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500" b="0" i="0" u="none" strike="noStrike" cap="none" baseline="0">
                <a:solidFill>
                  <a:schemeClr val="tx1"/>
                </a:solidFill>
                <a:effectLst/>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t>Date</a:t>
            </a:r>
          </a:p>
          <a:p>
            <a:endParaRPr lang="en-US" dirty="0"/>
          </a:p>
        </p:txBody>
      </p:sp>
      <p:sp>
        <p:nvSpPr>
          <p:cNvPr id="23" name="Text Placeholder 7">
            <a:extLst>
              <a:ext uri="{FF2B5EF4-FFF2-40B4-BE49-F238E27FC236}">
                <a16:creationId xmlns:a16="http://schemas.microsoft.com/office/drawing/2014/main" id="{40487DF8-972F-964B-8A7C-77743C3BB3FC}"/>
              </a:ext>
            </a:extLst>
          </p:cNvPr>
          <p:cNvSpPr txBox="1">
            <a:spLocks/>
          </p:cNvSpPr>
          <p:nvPr/>
        </p:nvSpPr>
        <p:spPr>
          <a:xfrm>
            <a:off x="4121809" y="750862"/>
            <a:ext cx="2527014" cy="424300"/>
          </a:xfrm>
          <a:prstGeom prst="rect">
            <a:avLst/>
          </a:prstGeom>
        </p:spPr>
        <p:txBody>
          <a:bodyPr lIns="64008" anchor="b">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800" b="1" i="0" u="none" strike="noStrike" cap="none" baseline="0">
                <a:solidFill>
                  <a:schemeClr val="tx1"/>
                </a:solidFill>
                <a:effectLst/>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t>MILESTONE</a:t>
            </a:r>
            <a:endParaRPr lang="en-US" dirty="0"/>
          </a:p>
        </p:txBody>
      </p:sp>
      <p:sp>
        <p:nvSpPr>
          <p:cNvPr id="24" name="Text Placeholder 8">
            <a:extLst>
              <a:ext uri="{FF2B5EF4-FFF2-40B4-BE49-F238E27FC236}">
                <a16:creationId xmlns:a16="http://schemas.microsoft.com/office/drawing/2014/main" id="{C339C78D-295C-6D45-96F5-0BCE932292D0}"/>
              </a:ext>
            </a:extLst>
          </p:cNvPr>
          <p:cNvSpPr txBox="1">
            <a:spLocks/>
          </p:cNvSpPr>
          <p:nvPr/>
        </p:nvSpPr>
        <p:spPr>
          <a:xfrm>
            <a:off x="4121809" y="1202520"/>
            <a:ext cx="2527014" cy="424300"/>
          </a:xfrm>
          <a:prstGeom prst="rect">
            <a:avLst/>
          </a:prstGeom>
        </p:spPr>
        <p:txBody>
          <a:bodyPr lIns="64008">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500" b="0" i="0" u="none" strike="noStrike" cap="none" baseline="0">
                <a:solidFill>
                  <a:schemeClr val="tx1"/>
                </a:solidFill>
                <a:effectLst/>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t>Date</a:t>
            </a:r>
          </a:p>
          <a:p>
            <a:endParaRPr lang="en-US" dirty="0"/>
          </a:p>
        </p:txBody>
      </p:sp>
      <p:sp>
        <p:nvSpPr>
          <p:cNvPr id="25" name="Text Placeholder 7">
            <a:extLst>
              <a:ext uri="{FF2B5EF4-FFF2-40B4-BE49-F238E27FC236}">
                <a16:creationId xmlns:a16="http://schemas.microsoft.com/office/drawing/2014/main" id="{29793D5A-61BD-694A-B67B-1B74A7B14154}"/>
              </a:ext>
            </a:extLst>
          </p:cNvPr>
          <p:cNvSpPr txBox="1">
            <a:spLocks/>
          </p:cNvSpPr>
          <p:nvPr/>
        </p:nvSpPr>
        <p:spPr>
          <a:xfrm>
            <a:off x="6759134" y="750865"/>
            <a:ext cx="2527014" cy="424300"/>
          </a:xfrm>
          <a:prstGeom prst="rect">
            <a:avLst/>
          </a:prstGeom>
        </p:spPr>
        <p:txBody>
          <a:bodyPr lIns="64008" anchor="b">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800" b="1" i="0" u="none" strike="noStrike" cap="none" baseline="0">
                <a:solidFill>
                  <a:schemeClr val="tx1"/>
                </a:solidFill>
                <a:effectLst/>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t>MILESTONE</a:t>
            </a:r>
            <a:endParaRPr lang="en-US" dirty="0"/>
          </a:p>
        </p:txBody>
      </p:sp>
      <p:sp>
        <p:nvSpPr>
          <p:cNvPr id="26" name="Text Placeholder 8">
            <a:extLst>
              <a:ext uri="{FF2B5EF4-FFF2-40B4-BE49-F238E27FC236}">
                <a16:creationId xmlns:a16="http://schemas.microsoft.com/office/drawing/2014/main" id="{1C17815A-008F-1246-8614-A1C9A8F08A80}"/>
              </a:ext>
            </a:extLst>
          </p:cNvPr>
          <p:cNvSpPr txBox="1">
            <a:spLocks/>
          </p:cNvSpPr>
          <p:nvPr/>
        </p:nvSpPr>
        <p:spPr>
          <a:xfrm>
            <a:off x="6759134" y="1202523"/>
            <a:ext cx="2527014" cy="424300"/>
          </a:xfrm>
          <a:prstGeom prst="rect">
            <a:avLst/>
          </a:prstGeom>
        </p:spPr>
        <p:txBody>
          <a:bodyPr lIns="64008">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500" b="0" i="0" u="none" strike="noStrike" cap="none" baseline="0">
                <a:solidFill>
                  <a:schemeClr val="tx1"/>
                </a:solidFill>
                <a:effectLst/>
                <a:latin typeface="Source Sans Pro" panose="020B0503030403020204" pitchFamily="34" charset="0"/>
                <a:ea typeface="Source Sans Pro"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t>Date</a:t>
            </a:r>
          </a:p>
          <a:p>
            <a:endParaRPr lang="en-US" dirty="0"/>
          </a:p>
        </p:txBody>
      </p:sp>
      <p:sp>
        <p:nvSpPr>
          <p:cNvPr id="27" name="Rectangle 26">
            <a:extLst>
              <a:ext uri="{FF2B5EF4-FFF2-40B4-BE49-F238E27FC236}">
                <a16:creationId xmlns:a16="http://schemas.microsoft.com/office/drawing/2014/main" id="{542C02B9-3CF3-D444-91C4-0284BC0C0DF8}"/>
              </a:ext>
            </a:extLst>
          </p:cNvPr>
          <p:cNvSpPr/>
          <p:nvPr/>
        </p:nvSpPr>
        <p:spPr>
          <a:xfrm>
            <a:off x="0" y="4271394"/>
            <a:ext cx="2138638" cy="81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panose="020B0503030403020204" pitchFamily="34" charset="0"/>
                <a:ea typeface="Source Sans Pro" panose="020B0503030403020204" pitchFamily="34" charset="0"/>
              </a:rPr>
              <a:t>List any major delivery milestones, external deadlines, known dates.</a:t>
            </a:r>
          </a:p>
        </p:txBody>
      </p:sp>
    </p:spTree>
    <p:extLst>
      <p:ext uri="{BB962C8B-B14F-4D97-AF65-F5344CB8AC3E}">
        <p14:creationId xmlns:p14="http://schemas.microsoft.com/office/powerpoint/2010/main" val="25711563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530-5126-1348-9A22-8492407A1B5D}"/>
              </a:ext>
            </a:extLst>
          </p:cNvPr>
          <p:cNvSpPr>
            <a:spLocks noGrp="1"/>
          </p:cNvSpPr>
          <p:nvPr>
            <p:ph type="title"/>
          </p:nvPr>
        </p:nvSpPr>
        <p:spPr/>
        <p:txBody>
          <a:bodyPr/>
          <a:lstStyle/>
          <a:p>
            <a:r>
              <a:rPr lang="en-US" dirty="0"/>
              <a:t>Communications plan</a:t>
            </a:r>
          </a:p>
        </p:txBody>
      </p:sp>
      <p:sp>
        <p:nvSpPr>
          <p:cNvPr id="3" name="Text Placeholder 2">
            <a:extLst>
              <a:ext uri="{FF2B5EF4-FFF2-40B4-BE49-F238E27FC236}">
                <a16:creationId xmlns:a16="http://schemas.microsoft.com/office/drawing/2014/main" id="{B3384355-8328-B84B-BF63-78EDD21B9AF3}"/>
              </a:ext>
            </a:extLst>
          </p:cNvPr>
          <p:cNvSpPr>
            <a:spLocks noGrp="1"/>
          </p:cNvSpPr>
          <p:nvPr>
            <p:ph type="body" sz="quarter" idx="15"/>
          </p:nvPr>
        </p:nvSpPr>
        <p:spPr/>
        <p:txBody>
          <a:bodyPr/>
          <a:lstStyle/>
          <a:p>
            <a:r>
              <a:rPr lang="en-US" dirty="0"/>
              <a:t>1</a:t>
            </a:r>
          </a:p>
        </p:txBody>
      </p:sp>
      <p:sp>
        <p:nvSpPr>
          <p:cNvPr id="4" name="Text Placeholder 3">
            <a:extLst>
              <a:ext uri="{FF2B5EF4-FFF2-40B4-BE49-F238E27FC236}">
                <a16:creationId xmlns:a16="http://schemas.microsoft.com/office/drawing/2014/main" id="{D6F041DC-89E8-D947-9196-586963FB2226}"/>
              </a:ext>
            </a:extLst>
          </p:cNvPr>
          <p:cNvSpPr>
            <a:spLocks noGrp="1"/>
          </p:cNvSpPr>
          <p:nvPr>
            <p:ph type="body" sz="quarter" idx="16"/>
          </p:nvPr>
        </p:nvSpPr>
        <p:spPr/>
        <p:txBody>
          <a:bodyPr/>
          <a:lstStyle/>
          <a:p>
            <a:r>
              <a:rPr lang="en-US" dirty="0"/>
              <a:t>2</a:t>
            </a:r>
          </a:p>
        </p:txBody>
      </p:sp>
      <p:sp>
        <p:nvSpPr>
          <p:cNvPr id="5" name="Text Placeholder 4">
            <a:extLst>
              <a:ext uri="{FF2B5EF4-FFF2-40B4-BE49-F238E27FC236}">
                <a16:creationId xmlns:a16="http://schemas.microsoft.com/office/drawing/2014/main" id="{9B3C007B-33C4-8142-B8E2-D490728826D1}"/>
              </a:ext>
            </a:extLst>
          </p:cNvPr>
          <p:cNvSpPr>
            <a:spLocks noGrp="1"/>
          </p:cNvSpPr>
          <p:nvPr>
            <p:ph type="body" sz="quarter" idx="17"/>
          </p:nvPr>
        </p:nvSpPr>
        <p:spPr/>
        <p:txBody>
          <a:bodyPr/>
          <a:lstStyle/>
          <a:p>
            <a:r>
              <a:rPr lang="en-US" dirty="0"/>
              <a:t>3</a:t>
            </a:r>
          </a:p>
        </p:txBody>
      </p:sp>
      <p:sp>
        <p:nvSpPr>
          <p:cNvPr id="6" name="Text Placeholder 5">
            <a:extLst>
              <a:ext uri="{FF2B5EF4-FFF2-40B4-BE49-F238E27FC236}">
                <a16:creationId xmlns:a16="http://schemas.microsoft.com/office/drawing/2014/main" id="{379012BC-ADB4-2640-89C4-8BA70A6FD266}"/>
              </a:ext>
            </a:extLst>
          </p:cNvPr>
          <p:cNvSpPr>
            <a:spLocks noGrp="1"/>
          </p:cNvSpPr>
          <p:nvPr>
            <p:ph type="body" sz="quarter" idx="20"/>
          </p:nvPr>
        </p:nvSpPr>
        <p:spPr/>
        <p:txBody>
          <a:bodyPr/>
          <a:lstStyle/>
          <a:p>
            <a:r>
              <a:rPr lang="en-US" dirty="0"/>
              <a:t>[What is the initial communication?]</a:t>
            </a:r>
          </a:p>
        </p:txBody>
      </p:sp>
      <p:sp>
        <p:nvSpPr>
          <p:cNvPr id="7" name="Text Placeholder 6">
            <a:extLst>
              <a:ext uri="{FF2B5EF4-FFF2-40B4-BE49-F238E27FC236}">
                <a16:creationId xmlns:a16="http://schemas.microsoft.com/office/drawing/2014/main" id="{467C50FE-D694-5A48-AD84-8D9A04B9E30E}"/>
              </a:ext>
            </a:extLst>
          </p:cNvPr>
          <p:cNvSpPr>
            <a:spLocks noGrp="1"/>
          </p:cNvSpPr>
          <p:nvPr>
            <p:ph type="body" sz="quarter" idx="21"/>
          </p:nvPr>
        </p:nvSpPr>
        <p:spPr/>
        <p:txBody>
          <a:bodyPr/>
          <a:lstStyle/>
          <a:p>
            <a:r>
              <a:rPr lang="en-US" dirty="0"/>
              <a:t>[Will there be another?]</a:t>
            </a:r>
          </a:p>
        </p:txBody>
      </p:sp>
      <p:sp>
        <p:nvSpPr>
          <p:cNvPr id="8" name="Text Placeholder 7">
            <a:extLst>
              <a:ext uri="{FF2B5EF4-FFF2-40B4-BE49-F238E27FC236}">
                <a16:creationId xmlns:a16="http://schemas.microsoft.com/office/drawing/2014/main" id="{F6E32F4F-CAA9-F349-942F-1F082EFF544C}"/>
              </a:ext>
            </a:extLst>
          </p:cNvPr>
          <p:cNvSpPr>
            <a:spLocks noGrp="1"/>
          </p:cNvSpPr>
          <p:nvPr>
            <p:ph type="body" sz="quarter" idx="22"/>
          </p:nvPr>
        </p:nvSpPr>
        <p:spPr>
          <a:xfrm>
            <a:off x="3114381" y="3395959"/>
            <a:ext cx="4499202" cy="746454"/>
          </a:xfrm>
        </p:spPr>
        <p:txBody>
          <a:bodyPr/>
          <a:lstStyle/>
          <a:p>
            <a:r>
              <a:rPr lang="en-US" dirty="0"/>
              <a:t>[Remember to add info on the message and the intended audience]</a:t>
            </a:r>
          </a:p>
        </p:txBody>
      </p:sp>
      <p:sp>
        <p:nvSpPr>
          <p:cNvPr id="9" name="Rectangle 8">
            <a:extLst>
              <a:ext uri="{FF2B5EF4-FFF2-40B4-BE49-F238E27FC236}">
                <a16:creationId xmlns:a16="http://schemas.microsoft.com/office/drawing/2014/main" id="{02A99E37-9502-974E-85B4-458C32B3B5D6}"/>
              </a:ext>
            </a:extLst>
          </p:cNvPr>
          <p:cNvSpPr/>
          <p:nvPr/>
        </p:nvSpPr>
        <p:spPr>
          <a:xfrm>
            <a:off x="7005362" y="0"/>
            <a:ext cx="2138638" cy="81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panose="020B0503030403020204" pitchFamily="34" charset="0"/>
                <a:ea typeface="Source Sans Pro" panose="020B0503030403020204" pitchFamily="34" charset="0"/>
              </a:rPr>
              <a:t>Consider any external comms. This could be agency announcements, press releases , </a:t>
            </a:r>
            <a:r>
              <a:rPr lang="en-US" sz="1100" dirty="0" err="1">
                <a:latin typeface="Source Sans Pro" panose="020B0503030403020204" pitchFamily="34" charset="0"/>
                <a:ea typeface="Source Sans Pro" panose="020B0503030403020204" pitchFamily="34" charset="0"/>
              </a:rPr>
              <a:t>etc</a:t>
            </a:r>
            <a:endParaRPr lang="en-US" sz="11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020403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866EEF-FD92-1641-9FBD-34E798E37641}"/>
              </a:ext>
            </a:extLst>
          </p:cNvPr>
          <p:cNvSpPr>
            <a:spLocks noGrp="1"/>
          </p:cNvSpPr>
          <p:nvPr>
            <p:ph type="body" sz="quarter" idx="12"/>
          </p:nvPr>
        </p:nvSpPr>
        <p:spPr>
          <a:xfrm>
            <a:off x="504827" y="1896460"/>
            <a:ext cx="7368638" cy="2612478"/>
          </a:xfrm>
        </p:spPr>
        <p:txBody>
          <a:bodyPr>
            <a:normAutofit/>
          </a:bodyPr>
          <a:lstStyle/>
          <a:p>
            <a:pPr marL="285750" indent="-285750">
              <a:buFont typeface="Arial" panose="020B0604020202020204" pitchFamily="34" charset="0"/>
              <a:buChar char="•"/>
            </a:pPr>
            <a:r>
              <a:rPr lang="en-US" dirty="0"/>
              <a:t>[Why is this the appropriate engagement model?]</a:t>
            </a:r>
          </a:p>
          <a:p>
            <a:pPr marL="285750" indent="-285750">
              <a:buFont typeface="Arial" panose="020B0604020202020204" pitchFamily="34" charset="0"/>
              <a:buChar char="•"/>
            </a:pPr>
            <a:r>
              <a:rPr lang="en-US" dirty="0"/>
              <a:t>[Is technical project management needed?]</a:t>
            </a:r>
          </a:p>
          <a:p>
            <a:pPr marL="285750" indent="-285750">
              <a:buFont typeface="Arial" panose="020B0604020202020204" pitchFamily="34" charset="0"/>
              <a:buChar char="•"/>
            </a:pPr>
            <a:r>
              <a:rPr lang="en-US" dirty="0"/>
              <a:t>[What is the agile delivery approach?]</a:t>
            </a:r>
          </a:p>
          <a:p>
            <a:pPr marL="285750" indent="-285750">
              <a:buFont typeface="Arial" panose="020B0604020202020204" pitchFamily="34" charset="0"/>
              <a:buChar char="•"/>
            </a:pPr>
            <a:r>
              <a:rPr lang="en-US" dirty="0"/>
              <a:t>[Who is involved in delivery? The agency? Contractors?]</a:t>
            </a:r>
          </a:p>
          <a:p>
            <a:pPr marL="285750" indent="-285750">
              <a:buFont typeface="Arial" panose="020B0604020202020204" pitchFamily="34" charset="0"/>
              <a:buChar char="•"/>
            </a:pPr>
            <a:r>
              <a:rPr lang="en-US" dirty="0"/>
              <a:t>[What is the capacity at the agency &amp; at USDS?]</a:t>
            </a:r>
          </a:p>
          <a:p>
            <a:pPr marL="285750" indent="-285750">
              <a:buFont typeface="Arial" panose="020B0604020202020204" pitchFamily="34" charset="0"/>
              <a:buChar char="•"/>
            </a:pPr>
            <a:r>
              <a:rPr lang="en-US" dirty="0"/>
              <a:t>[What is the proposed exit strategy for USDS?]</a:t>
            </a:r>
          </a:p>
        </p:txBody>
      </p:sp>
      <p:sp>
        <p:nvSpPr>
          <p:cNvPr id="5" name="Title 4">
            <a:extLst>
              <a:ext uri="{FF2B5EF4-FFF2-40B4-BE49-F238E27FC236}">
                <a16:creationId xmlns:a16="http://schemas.microsoft.com/office/drawing/2014/main" id="{BC23CB39-09B5-8D40-8F32-714AE1447634}"/>
              </a:ext>
            </a:extLst>
          </p:cNvPr>
          <p:cNvSpPr>
            <a:spLocks noGrp="1"/>
          </p:cNvSpPr>
          <p:nvPr>
            <p:ph type="title"/>
          </p:nvPr>
        </p:nvSpPr>
        <p:spPr/>
        <p:txBody>
          <a:bodyPr/>
          <a:lstStyle/>
          <a:p>
            <a:r>
              <a:rPr lang="en-US" dirty="0"/>
              <a:t>DELIVERY STRATEGY</a:t>
            </a:r>
          </a:p>
        </p:txBody>
      </p:sp>
      <p:sp>
        <p:nvSpPr>
          <p:cNvPr id="6" name="Text Placeholder 5">
            <a:extLst>
              <a:ext uri="{FF2B5EF4-FFF2-40B4-BE49-F238E27FC236}">
                <a16:creationId xmlns:a16="http://schemas.microsoft.com/office/drawing/2014/main" id="{988BD6BF-4029-B14A-8B73-11D269ADD664}"/>
              </a:ext>
            </a:extLst>
          </p:cNvPr>
          <p:cNvSpPr>
            <a:spLocks noGrp="1"/>
          </p:cNvSpPr>
          <p:nvPr>
            <p:ph type="body" sz="quarter" idx="10"/>
          </p:nvPr>
        </p:nvSpPr>
        <p:spPr/>
        <p:txBody>
          <a:bodyPr>
            <a:normAutofit fontScale="85000" lnSpcReduction="10000"/>
          </a:bodyPr>
          <a:lstStyle/>
          <a:p>
            <a:r>
              <a:rPr lang="en-US" dirty="0"/>
              <a:t>Engagement Model: [Title of the Engagement Model]</a:t>
            </a:r>
          </a:p>
        </p:txBody>
      </p:sp>
      <p:sp>
        <p:nvSpPr>
          <p:cNvPr id="7" name="Rectangle 6">
            <a:extLst>
              <a:ext uri="{FF2B5EF4-FFF2-40B4-BE49-F238E27FC236}">
                <a16:creationId xmlns:a16="http://schemas.microsoft.com/office/drawing/2014/main" id="{467A7E56-283B-C74C-8D04-D01677475DB5}"/>
              </a:ext>
            </a:extLst>
          </p:cNvPr>
          <p:cNvSpPr/>
          <p:nvPr/>
        </p:nvSpPr>
        <p:spPr>
          <a:xfrm>
            <a:off x="7005362" y="0"/>
            <a:ext cx="2138638" cy="125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panose="020B0503030403020204" pitchFamily="34" charset="0"/>
                <a:ea typeface="Source Sans Pro" panose="020B0503030403020204" pitchFamily="34" charset="0"/>
              </a:rPr>
              <a:t>Consider who will be doing the work of delivery and how they will go about doing it.</a:t>
            </a:r>
          </a:p>
          <a:p>
            <a:pPr algn="ctr"/>
            <a:endParaRPr lang="en-US" sz="1100" dirty="0">
              <a:latin typeface="Source Sans Pro" panose="020B0503030403020204" pitchFamily="34" charset="0"/>
              <a:ea typeface="Source Sans Pro" panose="020B0503030403020204" pitchFamily="34" charset="0"/>
            </a:endParaRPr>
          </a:p>
          <a:p>
            <a:pPr algn="ctr"/>
            <a:r>
              <a:rPr lang="en-US" sz="1100" dirty="0">
                <a:latin typeface="Source Sans Pro" panose="020B0503030403020204" pitchFamily="34" charset="0"/>
                <a:ea typeface="Source Sans Pro" panose="020B0503030403020204" pitchFamily="34" charset="0"/>
                <a:hlinkClick r:id="rId3"/>
              </a:rPr>
              <a:t>See the full list of Engagement Models</a:t>
            </a:r>
            <a:endParaRPr lang="en-US" sz="11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348871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845C0A-5D1C-7F40-BB5E-B9ABA50083F2}"/>
              </a:ext>
            </a:extLst>
          </p:cNvPr>
          <p:cNvSpPr>
            <a:spLocks noGrp="1"/>
          </p:cNvSpPr>
          <p:nvPr>
            <p:ph type="title"/>
          </p:nvPr>
        </p:nvSpPr>
        <p:spPr>
          <a:xfrm>
            <a:off x="84986" y="56798"/>
            <a:ext cx="8456231" cy="424299"/>
          </a:xfrm>
        </p:spPr>
        <p:txBody>
          <a:bodyPr/>
          <a:lstStyle/>
          <a:p>
            <a:r>
              <a:rPr lang="en-US" dirty="0"/>
              <a:t>DACI MATRIX</a:t>
            </a:r>
          </a:p>
        </p:txBody>
      </p:sp>
      <p:graphicFrame>
        <p:nvGraphicFramePr>
          <p:cNvPr id="9" name="Table 9">
            <a:extLst>
              <a:ext uri="{FF2B5EF4-FFF2-40B4-BE49-F238E27FC236}">
                <a16:creationId xmlns:a16="http://schemas.microsoft.com/office/drawing/2014/main" id="{891BFC94-88A5-5148-A5C5-64A346A8DF61}"/>
              </a:ext>
            </a:extLst>
          </p:cNvPr>
          <p:cNvGraphicFramePr>
            <a:graphicFrameLocks noGrp="1"/>
          </p:cNvGraphicFramePr>
          <p:nvPr>
            <p:extLst>
              <p:ext uri="{D42A27DB-BD31-4B8C-83A1-F6EECF244321}">
                <p14:modId xmlns:p14="http://schemas.microsoft.com/office/powerpoint/2010/main" val="1780330160"/>
              </p:ext>
            </p:extLst>
          </p:nvPr>
        </p:nvGraphicFramePr>
        <p:xfrm>
          <a:off x="86628" y="472372"/>
          <a:ext cx="8970745" cy="4079240"/>
        </p:xfrm>
        <a:graphic>
          <a:graphicData uri="http://schemas.openxmlformats.org/drawingml/2006/table">
            <a:tbl>
              <a:tblPr firstRow="1" bandRow="1">
                <a:tableStyleId>{48FFBD64-8CB4-4449-B249-3EB70ECF99BD}</a:tableStyleId>
              </a:tblPr>
              <a:tblGrid>
                <a:gridCol w="1281535">
                  <a:extLst>
                    <a:ext uri="{9D8B030D-6E8A-4147-A177-3AD203B41FA5}">
                      <a16:colId xmlns:a16="http://schemas.microsoft.com/office/drawing/2014/main" val="1965440587"/>
                    </a:ext>
                  </a:extLst>
                </a:gridCol>
                <a:gridCol w="1281535">
                  <a:extLst>
                    <a:ext uri="{9D8B030D-6E8A-4147-A177-3AD203B41FA5}">
                      <a16:colId xmlns:a16="http://schemas.microsoft.com/office/drawing/2014/main" val="472403421"/>
                    </a:ext>
                  </a:extLst>
                </a:gridCol>
                <a:gridCol w="1281535">
                  <a:extLst>
                    <a:ext uri="{9D8B030D-6E8A-4147-A177-3AD203B41FA5}">
                      <a16:colId xmlns:a16="http://schemas.microsoft.com/office/drawing/2014/main" val="2333442808"/>
                    </a:ext>
                  </a:extLst>
                </a:gridCol>
                <a:gridCol w="1281535">
                  <a:extLst>
                    <a:ext uri="{9D8B030D-6E8A-4147-A177-3AD203B41FA5}">
                      <a16:colId xmlns:a16="http://schemas.microsoft.com/office/drawing/2014/main" val="2340947715"/>
                    </a:ext>
                  </a:extLst>
                </a:gridCol>
                <a:gridCol w="1281535">
                  <a:extLst>
                    <a:ext uri="{9D8B030D-6E8A-4147-A177-3AD203B41FA5}">
                      <a16:colId xmlns:a16="http://schemas.microsoft.com/office/drawing/2014/main" val="4105834596"/>
                    </a:ext>
                  </a:extLst>
                </a:gridCol>
                <a:gridCol w="1281535">
                  <a:extLst>
                    <a:ext uri="{9D8B030D-6E8A-4147-A177-3AD203B41FA5}">
                      <a16:colId xmlns:a16="http://schemas.microsoft.com/office/drawing/2014/main" val="1625571034"/>
                    </a:ext>
                  </a:extLst>
                </a:gridCol>
                <a:gridCol w="1281535">
                  <a:extLst>
                    <a:ext uri="{9D8B030D-6E8A-4147-A177-3AD203B41FA5}">
                      <a16:colId xmlns:a16="http://schemas.microsoft.com/office/drawing/2014/main" val="285631787"/>
                    </a:ext>
                  </a:extLst>
                </a:gridCol>
              </a:tblGrid>
              <a:tr h="370840">
                <a:tc>
                  <a:txBody>
                    <a:bodyPr/>
                    <a:lstStyle/>
                    <a:p>
                      <a:pPr algn="ctr"/>
                      <a:r>
                        <a:rPr lang="en-US" dirty="0">
                          <a:latin typeface="Merriweather" pitchFamily="2" charset="77"/>
                        </a:rPr>
                        <a:t>Role</a:t>
                      </a:r>
                    </a:p>
                  </a:txBody>
                  <a:tcPr anchor="ctr">
                    <a:solidFill>
                      <a:schemeClr val="tx1"/>
                    </a:solidFill>
                  </a:tcPr>
                </a:tc>
                <a:tc>
                  <a:txBody>
                    <a:bodyPr/>
                    <a:lstStyle/>
                    <a:p>
                      <a:pPr algn="ctr"/>
                      <a:endParaRPr lang="en-US" dirty="0">
                        <a:latin typeface="Merriweather" pitchFamily="2" charset="77"/>
                      </a:endParaRPr>
                    </a:p>
                  </a:txBody>
                  <a:tcPr anchor="ctr">
                    <a:solidFill>
                      <a:schemeClr val="tx1"/>
                    </a:solidFill>
                  </a:tcPr>
                </a:tc>
                <a:tc>
                  <a:txBody>
                    <a:bodyPr/>
                    <a:lstStyle/>
                    <a:p>
                      <a:pPr algn="ctr"/>
                      <a:endParaRPr lang="en-US">
                        <a:latin typeface="Merriweather" pitchFamily="2" charset="77"/>
                      </a:endParaRPr>
                    </a:p>
                  </a:txBody>
                  <a:tcPr anchor="ctr">
                    <a:solidFill>
                      <a:schemeClr val="tx1"/>
                    </a:solidFill>
                  </a:tcPr>
                </a:tc>
                <a:tc>
                  <a:txBody>
                    <a:bodyPr/>
                    <a:lstStyle/>
                    <a:p>
                      <a:pPr algn="ctr"/>
                      <a:endParaRPr lang="en-US">
                        <a:latin typeface="Merriweather" pitchFamily="2" charset="77"/>
                      </a:endParaRPr>
                    </a:p>
                  </a:txBody>
                  <a:tcPr anchor="ctr">
                    <a:solidFill>
                      <a:schemeClr val="tx1"/>
                    </a:solidFill>
                  </a:tcPr>
                </a:tc>
                <a:tc>
                  <a:txBody>
                    <a:bodyPr/>
                    <a:lstStyle/>
                    <a:p>
                      <a:pPr algn="ctr"/>
                      <a:endParaRPr lang="en-US">
                        <a:latin typeface="Merriweather" pitchFamily="2" charset="77"/>
                      </a:endParaRPr>
                    </a:p>
                  </a:txBody>
                  <a:tcPr anchor="ctr">
                    <a:solidFill>
                      <a:schemeClr val="tx1"/>
                    </a:solidFill>
                  </a:tcPr>
                </a:tc>
                <a:tc>
                  <a:txBody>
                    <a:bodyPr/>
                    <a:lstStyle/>
                    <a:p>
                      <a:pPr algn="ctr"/>
                      <a:endParaRPr lang="en-US">
                        <a:latin typeface="Merriweather" pitchFamily="2" charset="77"/>
                      </a:endParaRPr>
                    </a:p>
                  </a:txBody>
                  <a:tcPr anchor="ctr">
                    <a:solidFill>
                      <a:schemeClr val="tx1"/>
                    </a:solidFill>
                  </a:tcPr>
                </a:tc>
                <a:tc>
                  <a:txBody>
                    <a:bodyPr/>
                    <a:lstStyle/>
                    <a:p>
                      <a:pPr algn="ctr"/>
                      <a:endParaRPr lang="en-US" dirty="0">
                        <a:latin typeface="Merriweather" pitchFamily="2" charset="77"/>
                      </a:endParaRPr>
                    </a:p>
                  </a:txBody>
                  <a:tcPr anchor="ctr">
                    <a:solidFill>
                      <a:schemeClr val="tx1"/>
                    </a:solidFill>
                  </a:tcPr>
                </a:tc>
                <a:extLst>
                  <a:ext uri="{0D108BD9-81ED-4DB2-BD59-A6C34878D82A}">
                    <a16:rowId xmlns:a16="http://schemas.microsoft.com/office/drawing/2014/main" val="1619452741"/>
                  </a:ext>
                </a:extLst>
              </a:tr>
              <a:tr h="370840">
                <a:tc>
                  <a:txBody>
                    <a:bodyPr/>
                    <a:lstStyle/>
                    <a:p>
                      <a:pPr algn="ctr"/>
                      <a:r>
                        <a:rPr lang="en-US" sz="1050" dirty="0">
                          <a:latin typeface="Merriweather" pitchFamily="2" charset="77"/>
                        </a:rPr>
                        <a:t>Project Sponsor</a:t>
                      </a:r>
                    </a:p>
                  </a:txBody>
                  <a:tcPr anchor="ctr">
                    <a:noFill/>
                  </a:tcPr>
                </a:tc>
                <a:tc>
                  <a:txBody>
                    <a:bodyPr/>
                    <a:lstStyle/>
                    <a:p>
                      <a:pPr marR="0" algn="ctr" rtl="0" eaLnBrk="1" hangingPunct="1">
                        <a:lnSpc>
                          <a:spcPct val="100000"/>
                        </a:lnSpc>
                        <a:spcBef>
                          <a:spcPts val="0"/>
                        </a:spcBef>
                        <a:spcAft>
                          <a:spcPts val="0"/>
                        </a:spcAft>
                        <a:buNone/>
                      </a:pPr>
                      <a:r>
                        <a:rPr lang="en-US" sz="1050" b="0" i="0" u="none" strike="noStrike" cap="none" dirty="0">
                          <a:solidFill>
                            <a:srgbClr val="000000"/>
                          </a:solidFill>
                          <a:latin typeface="Merriweather" pitchFamily="2" charset="77"/>
                          <a:sym typeface="Arial"/>
                        </a:rPr>
                        <a:t>[name]</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2687719087"/>
                  </a:ext>
                </a:extLst>
              </a:tr>
              <a:tr h="370840">
                <a:tc>
                  <a:txBody>
                    <a:bodyPr/>
                    <a:lstStyle/>
                    <a:p>
                      <a:pPr algn="ctr"/>
                      <a:r>
                        <a:rPr lang="en-US" sz="1050" dirty="0">
                          <a:latin typeface="Merriweather" pitchFamily="2" charset="77"/>
                        </a:rPr>
                        <a:t>OMB Examiner</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4203274002"/>
                  </a:ext>
                </a:extLst>
              </a:tr>
              <a:tr h="370840">
                <a:tc>
                  <a:txBody>
                    <a:bodyPr/>
                    <a:lstStyle/>
                    <a:p>
                      <a:pPr algn="ctr"/>
                      <a:r>
                        <a:rPr lang="en-US" sz="1050" dirty="0">
                          <a:latin typeface="Merriweather" pitchFamily="2" charset="77"/>
                        </a:rPr>
                        <a:t>Agency Lead</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40573464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err="1">
                          <a:latin typeface="Merriweather" pitchFamily="2" charset="77"/>
                        </a:rPr>
                        <a:t>SADel</a:t>
                      </a:r>
                      <a:endParaRPr lang="en-US" sz="1050" dirty="0">
                        <a:latin typeface="Merriweather" pitchFamily="2" charset="77"/>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3988827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Merriweather" pitchFamily="2" charset="77"/>
                        </a:rPr>
                        <a:t>Project Lead</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4205959230"/>
                  </a:ext>
                </a:extLst>
              </a:tr>
              <a:tr h="370840">
                <a:tc>
                  <a:txBody>
                    <a:bodyPr/>
                    <a:lstStyle/>
                    <a:p>
                      <a:pPr algn="ctr"/>
                      <a:r>
                        <a:rPr lang="en-US" sz="1050" dirty="0">
                          <a:latin typeface="Merriweather" pitchFamily="2" charset="77"/>
                        </a:rPr>
                        <a:t>Product</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1986342059"/>
                  </a:ext>
                </a:extLst>
              </a:tr>
              <a:tr h="370840">
                <a:tc>
                  <a:txBody>
                    <a:bodyPr/>
                    <a:lstStyle/>
                    <a:p>
                      <a:pPr algn="ctr"/>
                      <a:r>
                        <a:rPr lang="en-US" sz="1050" dirty="0">
                          <a:latin typeface="Merriweather" pitchFamily="2" charset="77"/>
                        </a:rPr>
                        <a:t>Design</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539251331"/>
                  </a:ext>
                </a:extLst>
              </a:tr>
              <a:tr h="370840">
                <a:tc>
                  <a:txBody>
                    <a:bodyPr/>
                    <a:lstStyle/>
                    <a:p>
                      <a:pPr algn="ctr"/>
                      <a:r>
                        <a:rPr lang="en-US" sz="1050" dirty="0">
                          <a:latin typeface="Merriweather" pitchFamily="2" charset="77"/>
                        </a:rPr>
                        <a:t>Engineering</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1437844932"/>
                  </a:ext>
                </a:extLst>
              </a:tr>
              <a:tr h="370840">
                <a:tc>
                  <a:txBody>
                    <a:bodyPr/>
                    <a:lstStyle/>
                    <a:p>
                      <a:pPr algn="ctr"/>
                      <a:r>
                        <a:rPr lang="en-US" sz="1050" dirty="0">
                          <a:latin typeface="Merriweather" pitchFamily="2" charset="77"/>
                        </a:rPr>
                        <a:t>Procurement</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3105032385"/>
                  </a:ext>
                </a:extLst>
              </a:tr>
              <a:tr h="370840">
                <a:tc>
                  <a:txBody>
                    <a:bodyPr/>
                    <a:lstStyle/>
                    <a:p>
                      <a:pPr algn="ctr"/>
                      <a:r>
                        <a:rPr lang="en-US" sz="1050" dirty="0">
                          <a:latin typeface="Merriweather" pitchFamily="2" charset="77"/>
                        </a:rPr>
                        <a:t>Operations</a:t>
                      </a: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a:solidFill>
                          <a:srgbClr val="000000"/>
                        </a:solidFill>
                        <a:latin typeface="Merriweather" pitchFamily="2" charset="77"/>
                        <a:sym typeface="Arial"/>
                      </a:endParaRPr>
                    </a:p>
                  </a:txBody>
                  <a:tcPr anchor="ctr">
                    <a:noFill/>
                  </a:tcPr>
                </a:tc>
                <a:tc>
                  <a:txBody>
                    <a:bodyPr/>
                    <a:lstStyle/>
                    <a:p>
                      <a:pPr marR="0" algn="ctr" rtl="0" eaLnBrk="1" hangingPunct="1">
                        <a:lnSpc>
                          <a:spcPct val="100000"/>
                        </a:lnSpc>
                        <a:spcBef>
                          <a:spcPts val="0"/>
                        </a:spcBef>
                        <a:spcAft>
                          <a:spcPts val="0"/>
                        </a:spcAft>
                        <a:buNone/>
                      </a:pPr>
                      <a:endParaRPr lang="en-US" sz="1050" b="0" i="0" u="none" strike="noStrike" cap="none" dirty="0">
                        <a:solidFill>
                          <a:srgbClr val="000000"/>
                        </a:solidFill>
                        <a:latin typeface="Merriweather" pitchFamily="2" charset="77"/>
                        <a:sym typeface="Arial"/>
                      </a:endParaRPr>
                    </a:p>
                  </a:txBody>
                  <a:tcPr anchor="ctr">
                    <a:noFill/>
                  </a:tcPr>
                </a:tc>
                <a:extLst>
                  <a:ext uri="{0D108BD9-81ED-4DB2-BD59-A6C34878D82A}">
                    <a16:rowId xmlns:a16="http://schemas.microsoft.com/office/drawing/2014/main" val="2604709482"/>
                  </a:ext>
                </a:extLst>
              </a:tr>
            </a:tbl>
          </a:graphicData>
        </a:graphic>
      </p:graphicFrame>
      <p:sp>
        <p:nvSpPr>
          <p:cNvPr id="10" name="Oval 9">
            <a:extLst>
              <a:ext uri="{FF2B5EF4-FFF2-40B4-BE49-F238E27FC236}">
                <a16:creationId xmlns:a16="http://schemas.microsoft.com/office/drawing/2014/main" id="{9A5EE9F6-6C0A-334F-B594-F22518E7D7A2}"/>
              </a:ext>
            </a:extLst>
          </p:cNvPr>
          <p:cNvSpPr>
            <a:spLocks noChangeAspect="1"/>
          </p:cNvSpPr>
          <p:nvPr/>
        </p:nvSpPr>
        <p:spPr>
          <a:xfrm>
            <a:off x="818146" y="4694098"/>
            <a:ext cx="274320" cy="2743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AB8F78-CC0E-624D-9A57-CABC82896DA4}"/>
              </a:ext>
            </a:extLst>
          </p:cNvPr>
          <p:cNvSpPr>
            <a:spLocks noChangeAspect="1"/>
          </p:cNvSpPr>
          <p:nvPr/>
        </p:nvSpPr>
        <p:spPr>
          <a:xfrm>
            <a:off x="2947243" y="4694098"/>
            <a:ext cx="274320" cy="2743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CC60CEF-1A13-D44D-8CB7-7F56ECADBA82}"/>
              </a:ext>
            </a:extLst>
          </p:cNvPr>
          <p:cNvSpPr>
            <a:spLocks noChangeAspect="1"/>
          </p:cNvSpPr>
          <p:nvPr/>
        </p:nvSpPr>
        <p:spPr>
          <a:xfrm>
            <a:off x="5093974" y="4694098"/>
            <a:ext cx="274320" cy="27432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F74E03A7-0967-A144-A472-37E2D5B0413E}"/>
              </a:ext>
            </a:extLst>
          </p:cNvPr>
          <p:cNvSpPr>
            <a:spLocks noChangeAspect="1"/>
          </p:cNvSpPr>
          <p:nvPr/>
        </p:nvSpPr>
        <p:spPr>
          <a:xfrm>
            <a:off x="7043535" y="4694098"/>
            <a:ext cx="274320" cy="27432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438B225-9A2A-AB40-8004-856F8AE8C959}"/>
              </a:ext>
            </a:extLst>
          </p:cNvPr>
          <p:cNvSpPr/>
          <p:nvPr/>
        </p:nvSpPr>
        <p:spPr>
          <a:xfrm>
            <a:off x="1092466" y="4689871"/>
            <a:ext cx="744114" cy="307777"/>
          </a:xfrm>
          <a:prstGeom prst="rect">
            <a:avLst/>
          </a:prstGeom>
        </p:spPr>
        <p:txBody>
          <a:bodyPr wrap="none">
            <a:spAutoFit/>
          </a:bodyPr>
          <a:lstStyle/>
          <a:p>
            <a:pPr lvl="0" algn="ctr">
              <a:defRPr/>
            </a:pPr>
            <a:r>
              <a:rPr lang="en-US" dirty="0">
                <a:latin typeface="Merriweather" pitchFamily="2" charset="77"/>
              </a:rPr>
              <a:t>Driver</a:t>
            </a:r>
          </a:p>
        </p:txBody>
      </p:sp>
      <p:sp>
        <p:nvSpPr>
          <p:cNvPr id="15" name="Rectangle 14">
            <a:extLst>
              <a:ext uri="{FF2B5EF4-FFF2-40B4-BE49-F238E27FC236}">
                <a16:creationId xmlns:a16="http://schemas.microsoft.com/office/drawing/2014/main" id="{6774E9C4-F507-2A40-A9F3-7AC4E01BC3AF}"/>
              </a:ext>
            </a:extLst>
          </p:cNvPr>
          <p:cNvSpPr/>
          <p:nvPr/>
        </p:nvSpPr>
        <p:spPr>
          <a:xfrm>
            <a:off x="3307758" y="4677370"/>
            <a:ext cx="1007007" cy="307777"/>
          </a:xfrm>
          <a:prstGeom prst="rect">
            <a:avLst/>
          </a:prstGeom>
        </p:spPr>
        <p:txBody>
          <a:bodyPr wrap="none">
            <a:spAutoFit/>
          </a:bodyPr>
          <a:lstStyle/>
          <a:p>
            <a:pPr lvl="0" algn="ctr">
              <a:defRPr/>
            </a:pPr>
            <a:r>
              <a:rPr lang="en-US" dirty="0">
                <a:latin typeface="Merriweather" pitchFamily="2" charset="77"/>
              </a:rPr>
              <a:t>Approver</a:t>
            </a:r>
          </a:p>
        </p:txBody>
      </p:sp>
      <p:sp>
        <p:nvSpPr>
          <p:cNvPr id="16" name="Rectangle 15">
            <a:extLst>
              <a:ext uri="{FF2B5EF4-FFF2-40B4-BE49-F238E27FC236}">
                <a16:creationId xmlns:a16="http://schemas.microsoft.com/office/drawing/2014/main" id="{CE5E94A2-4A14-854D-ADAB-2C39C216F363}"/>
              </a:ext>
            </a:extLst>
          </p:cNvPr>
          <p:cNvSpPr/>
          <p:nvPr/>
        </p:nvSpPr>
        <p:spPr>
          <a:xfrm>
            <a:off x="5365254" y="4689870"/>
            <a:ext cx="1231427" cy="307777"/>
          </a:xfrm>
          <a:prstGeom prst="rect">
            <a:avLst/>
          </a:prstGeom>
        </p:spPr>
        <p:txBody>
          <a:bodyPr wrap="none">
            <a:spAutoFit/>
          </a:bodyPr>
          <a:lstStyle/>
          <a:p>
            <a:pPr lvl="0" algn="ctr">
              <a:defRPr/>
            </a:pPr>
            <a:r>
              <a:rPr lang="en-US" dirty="0">
                <a:latin typeface="Merriweather" pitchFamily="2" charset="77"/>
              </a:rPr>
              <a:t>Contributor</a:t>
            </a:r>
          </a:p>
        </p:txBody>
      </p:sp>
      <p:sp>
        <p:nvSpPr>
          <p:cNvPr id="17" name="Rectangle 16">
            <a:extLst>
              <a:ext uri="{FF2B5EF4-FFF2-40B4-BE49-F238E27FC236}">
                <a16:creationId xmlns:a16="http://schemas.microsoft.com/office/drawing/2014/main" id="{3119784D-1AAA-FC47-84BD-E86CE54B067D}"/>
              </a:ext>
            </a:extLst>
          </p:cNvPr>
          <p:cNvSpPr/>
          <p:nvPr/>
        </p:nvSpPr>
        <p:spPr>
          <a:xfrm>
            <a:off x="7270197" y="4677370"/>
            <a:ext cx="1026243" cy="307777"/>
          </a:xfrm>
          <a:prstGeom prst="rect">
            <a:avLst/>
          </a:prstGeom>
        </p:spPr>
        <p:txBody>
          <a:bodyPr wrap="none">
            <a:spAutoFit/>
          </a:bodyPr>
          <a:lstStyle/>
          <a:p>
            <a:pPr lvl="0" algn="ctr">
              <a:defRPr/>
            </a:pPr>
            <a:r>
              <a:rPr lang="en-US" dirty="0">
                <a:latin typeface="Merriweather" pitchFamily="2" charset="77"/>
              </a:rPr>
              <a:t>Informed</a:t>
            </a:r>
          </a:p>
        </p:txBody>
      </p:sp>
    </p:spTree>
    <p:extLst>
      <p:ext uri="{BB962C8B-B14F-4D97-AF65-F5344CB8AC3E}">
        <p14:creationId xmlns:p14="http://schemas.microsoft.com/office/powerpoint/2010/main" val="10859226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545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88281-EE5C-2F48-A54F-12BF5095EBC2}"/>
              </a:ext>
            </a:extLst>
          </p:cNvPr>
          <p:cNvSpPr>
            <a:spLocks noGrp="1"/>
          </p:cNvSpPr>
          <p:nvPr>
            <p:ph type="body" sz="quarter" idx="12"/>
          </p:nvPr>
        </p:nvSpPr>
        <p:spPr>
          <a:xfrm>
            <a:off x="165115" y="2573501"/>
            <a:ext cx="1945903" cy="424300"/>
          </a:xfrm>
        </p:spPr>
        <p:txBody>
          <a:bodyPr/>
          <a:lstStyle/>
          <a:p>
            <a:r>
              <a:rPr lang="en-US" dirty="0"/>
              <a:t>Problem</a:t>
            </a:r>
          </a:p>
        </p:txBody>
      </p:sp>
      <p:sp>
        <p:nvSpPr>
          <p:cNvPr id="3" name="Title 2">
            <a:extLst>
              <a:ext uri="{FF2B5EF4-FFF2-40B4-BE49-F238E27FC236}">
                <a16:creationId xmlns:a16="http://schemas.microsoft.com/office/drawing/2014/main" id="{D2D8A782-E057-3E4E-B425-BCC885DF0C70}"/>
              </a:ext>
            </a:extLst>
          </p:cNvPr>
          <p:cNvSpPr>
            <a:spLocks noGrp="1"/>
          </p:cNvSpPr>
          <p:nvPr>
            <p:ph type="title"/>
          </p:nvPr>
        </p:nvSpPr>
        <p:spPr>
          <a:xfrm>
            <a:off x="344869" y="711316"/>
            <a:ext cx="8456231" cy="944229"/>
          </a:xfrm>
        </p:spPr>
        <p:txBody>
          <a:bodyPr>
            <a:noAutofit/>
          </a:bodyPr>
          <a:lstStyle/>
          <a:p>
            <a:pPr algn="ctr"/>
            <a:r>
              <a:rPr lang="en-US" sz="4400" dirty="0"/>
              <a:t>Executive summary</a:t>
            </a:r>
          </a:p>
        </p:txBody>
      </p:sp>
      <p:sp>
        <p:nvSpPr>
          <p:cNvPr id="7" name="Text Placeholder 6">
            <a:extLst>
              <a:ext uri="{FF2B5EF4-FFF2-40B4-BE49-F238E27FC236}">
                <a16:creationId xmlns:a16="http://schemas.microsoft.com/office/drawing/2014/main" id="{428CC61D-100D-AB4D-982B-BC73982D6227}"/>
              </a:ext>
            </a:extLst>
          </p:cNvPr>
          <p:cNvSpPr>
            <a:spLocks noGrp="1"/>
          </p:cNvSpPr>
          <p:nvPr>
            <p:ph type="body" sz="quarter" idx="20"/>
          </p:nvPr>
        </p:nvSpPr>
        <p:spPr>
          <a:xfrm>
            <a:off x="165115" y="2961808"/>
            <a:ext cx="1945903" cy="1947076"/>
          </a:xfrm>
        </p:spPr>
        <p:txBody>
          <a:bodyPr/>
          <a:lstStyle/>
          <a:p>
            <a:r>
              <a:rPr lang="en-US" sz="1200" dirty="0"/>
              <a:t>The current </a:t>
            </a:r>
            <a:r>
              <a:rPr lang="en-US" sz="1200" dirty="0" err="1"/>
              <a:t>TechFar</a:t>
            </a:r>
            <a:r>
              <a:rPr lang="en-US" sz="1200" dirty="0"/>
              <a:t> Hub site was a valuable resource for digital IT acquisition when it was first launched many years ago, but since then it has gone stale. Several attempts have been made to revive it, none led to a successful, living site.</a:t>
            </a:r>
          </a:p>
        </p:txBody>
      </p:sp>
      <p:sp>
        <p:nvSpPr>
          <p:cNvPr id="8" name="Text Placeholder 7">
            <a:extLst>
              <a:ext uri="{FF2B5EF4-FFF2-40B4-BE49-F238E27FC236}">
                <a16:creationId xmlns:a16="http://schemas.microsoft.com/office/drawing/2014/main" id="{5A9297CB-36AA-924F-8D9B-D3E2EFF9E5A5}"/>
              </a:ext>
            </a:extLst>
          </p:cNvPr>
          <p:cNvSpPr>
            <a:spLocks noGrp="1"/>
          </p:cNvSpPr>
          <p:nvPr>
            <p:ph type="body" sz="quarter" idx="21"/>
          </p:nvPr>
        </p:nvSpPr>
        <p:spPr>
          <a:xfrm>
            <a:off x="2342779" y="2573501"/>
            <a:ext cx="1945903" cy="424300"/>
          </a:xfrm>
        </p:spPr>
        <p:txBody>
          <a:bodyPr/>
          <a:lstStyle/>
          <a:p>
            <a:r>
              <a:rPr lang="en-US" dirty="0"/>
              <a:t>Solution</a:t>
            </a:r>
          </a:p>
        </p:txBody>
      </p:sp>
      <p:sp>
        <p:nvSpPr>
          <p:cNvPr id="9" name="Text Placeholder 8">
            <a:extLst>
              <a:ext uri="{FF2B5EF4-FFF2-40B4-BE49-F238E27FC236}">
                <a16:creationId xmlns:a16="http://schemas.microsoft.com/office/drawing/2014/main" id="{8984927A-86A9-B94B-8D5A-4E51504F4AEC}"/>
              </a:ext>
            </a:extLst>
          </p:cNvPr>
          <p:cNvSpPr>
            <a:spLocks noGrp="1"/>
          </p:cNvSpPr>
          <p:nvPr>
            <p:ph type="body" sz="quarter" idx="22"/>
          </p:nvPr>
        </p:nvSpPr>
        <p:spPr>
          <a:xfrm>
            <a:off x="2342779" y="2961808"/>
            <a:ext cx="1945903" cy="1783446"/>
          </a:xfrm>
        </p:spPr>
        <p:txBody>
          <a:bodyPr/>
          <a:lstStyle/>
          <a:p>
            <a:r>
              <a:rPr lang="en-US" sz="1200" dirty="0"/>
              <a:t>If we are able to revamp content and navigation based on research and understanding of the digital IT acquisition professional community, then </a:t>
            </a:r>
            <a:r>
              <a:rPr lang="en-US" sz="1200" dirty="0" err="1"/>
              <a:t>TechFar</a:t>
            </a:r>
            <a:r>
              <a:rPr lang="en-US" sz="1200" dirty="0"/>
              <a:t> Hub can become relevant again as the leading source of critical thinking and community.</a:t>
            </a:r>
          </a:p>
          <a:p>
            <a:endParaRPr lang="en-US" sz="1200" dirty="0"/>
          </a:p>
        </p:txBody>
      </p:sp>
      <p:sp>
        <p:nvSpPr>
          <p:cNvPr id="10" name="Text Placeholder 9">
            <a:extLst>
              <a:ext uri="{FF2B5EF4-FFF2-40B4-BE49-F238E27FC236}">
                <a16:creationId xmlns:a16="http://schemas.microsoft.com/office/drawing/2014/main" id="{02FBD560-CF90-4C41-849B-3216F9F03EB9}"/>
              </a:ext>
            </a:extLst>
          </p:cNvPr>
          <p:cNvSpPr>
            <a:spLocks noGrp="1"/>
          </p:cNvSpPr>
          <p:nvPr>
            <p:ph type="body" sz="quarter" idx="23"/>
          </p:nvPr>
        </p:nvSpPr>
        <p:spPr/>
        <p:txBody>
          <a:bodyPr/>
          <a:lstStyle/>
          <a:p>
            <a:r>
              <a:rPr lang="en-US" dirty="0"/>
              <a:t>Context</a:t>
            </a:r>
          </a:p>
        </p:txBody>
      </p:sp>
      <p:sp>
        <p:nvSpPr>
          <p:cNvPr id="11" name="Text Placeholder 10">
            <a:extLst>
              <a:ext uri="{FF2B5EF4-FFF2-40B4-BE49-F238E27FC236}">
                <a16:creationId xmlns:a16="http://schemas.microsoft.com/office/drawing/2014/main" id="{5A901EF1-57BB-5343-87F5-FCD62AE2A908}"/>
              </a:ext>
            </a:extLst>
          </p:cNvPr>
          <p:cNvSpPr>
            <a:spLocks noGrp="1"/>
          </p:cNvSpPr>
          <p:nvPr>
            <p:ph type="body" sz="quarter" idx="24"/>
          </p:nvPr>
        </p:nvSpPr>
        <p:spPr>
          <a:xfrm>
            <a:off x="4530610" y="2961807"/>
            <a:ext cx="1945903" cy="1783447"/>
          </a:xfrm>
        </p:spPr>
        <p:txBody>
          <a:bodyPr/>
          <a:lstStyle/>
          <a:p>
            <a:r>
              <a:rPr lang="en-US" sz="1200" dirty="0"/>
              <a:t>There are many digital resources out there focused on acquisition innovation, but only </a:t>
            </a:r>
            <a:r>
              <a:rPr lang="en-US" sz="1200" dirty="0" err="1"/>
              <a:t>TechFar</a:t>
            </a:r>
            <a:r>
              <a:rPr lang="en-US" sz="1200" dirty="0"/>
              <a:t> Hub concentrates on digital IT acquisition. It is therefore still a resource with a strong demand from a very specific audience.</a:t>
            </a:r>
          </a:p>
        </p:txBody>
      </p:sp>
      <p:sp>
        <p:nvSpPr>
          <p:cNvPr id="12" name="Text Placeholder 11">
            <a:extLst>
              <a:ext uri="{FF2B5EF4-FFF2-40B4-BE49-F238E27FC236}">
                <a16:creationId xmlns:a16="http://schemas.microsoft.com/office/drawing/2014/main" id="{75EEF73C-758B-F64D-B70E-36C3DC1F35FF}"/>
              </a:ext>
            </a:extLst>
          </p:cNvPr>
          <p:cNvSpPr>
            <a:spLocks noGrp="1"/>
          </p:cNvSpPr>
          <p:nvPr>
            <p:ph type="body" sz="quarter" idx="25"/>
          </p:nvPr>
        </p:nvSpPr>
        <p:spPr>
          <a:xfrm>
            <a:off x="6940353" y="2580159"/>
            <a:ext cx="1945903" cy="424300"/>
          </a:xfrm>
        </p:spPr>
        <p:txBody>
          <a:bodyPr/>
          <a:lstStyle/>
          <a:p>
            <a:r>
              <a:rPr lang="en-US" dirty="0"/>
              <a:t>Mission Impact</a:t>
            </a:r>
          </a:p>
        </p:txBody>
      </p:sp>
      <p:sp>
        <p:nvSpPr>
          <p:cNvPr id="13" name="Text Placeholder 12">
            <a:extLst>
              <a:ext uri="{FF2B5EF4-FFF2-40B4-BE49-F238E27FC236}">
                <a16:creationId xmlns:a16="http://schemas.microsoft.com/office/drawing/2014/main" id="{8E48CBD1-915C-2B43-91D6-93BC00EB2B9B}"/>
              </a:ext>
            </a:extLst>
          </p:cNvPr>
          <p:cNvSpPr>
            <a:spLocks noGrp="1"/>
          </p:cNvSpPr>
          <p:nvPr>
            <p:ph type="body" sz="quarter" idx="26"/>
          </p:nvPr>
        </p:nvSpPr>
        <p:spPr>
          <a:xfrm>
            <a:off x="6940353" y="2968466"/>
            <a:ext cx="1945903" cy="1776788"/>
          </a:xfrm>
        </p:spPr>
        <p:txBody>
          <a:bodyPr/>
          <a:lstStyle/>
          <a:p>
            <a:r>
              <a:rPr lang="en-US" sz="1200" dirty="0"/>
              <a:t>The way the government spends money permeates everything that we do. The ability to reduce risk and  spend smarter is essential knowledge for government procurement professionals. </a:t>
            </a:r>
            <a:r>
              <a:rPr lang="en-US" sz="1200" dirty="0" err="1"/>
              <a:t>TechFar</a:t>
            </a:r>
            <a:r>
              <a:rPr lang="en-US" sz="1200" dirty="0"/>
              <a:t> Hub can again be the thought leader in this space.</a:t>
            </a:r>
          </a:p>
        </p:txBody>
      </p:sp>
      <p:pic>
        <p:nvPicPr>
          <p:cNvPr id="1034" name="Picture 10" descr="Problem Icon #328876 - Free Icons Library">
            <a:extLst>
              <a:ext uri="{FF2B5EF4-FFF2-40B4-BE49-F238E27FC236}">
                <a16:creationId xmlns:a16="http://schemas.microsoft.com/office/drawing/2014/main" id="{B5D892D4-BF58-2E4E-981C-34DADBF4F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57" y="1954177"/>
            <a:ext cx="483068" cy="48306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40" name="Picture 16" descr="Solution Provider Icons - Download Free Vector Icons | Noun Project">
            <a:extLst>
              <a:ext uri="{FF2B5EF4-FFF2-40B4-BE49-F238E27FC236}">
                <a16:creationId xmlns:a16="http://schemas.microsoft.com/office/drawing/2014/main" id="{AFCF29F7-B12B-904E-B8F6-BC2CF4753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610" y="1928947"/>
            <a:ext cx="565551" cy="56555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Qualitative research Icon - Download Qualitative research Icon 338608 |  Noun Project">
            <a:extLst>
              <a:ext uri="{FF2B5EF4-FFF2-40B4-BE49-F238E27FC236}">
                <a16:creationId xmlns:a16="http://schemas.microsoft.com/office/drawing/2014/main" id="{4298862E-AEB4-8040-8DA1-5F6D914FF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503" y="1856586"/>
            <a:ext cx="823312" cy="82331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pact Icon - Download impact Icon 3644101 | Noun Project">
            <a:extLst>
              <a:ext uri="{FF2B5EF4-FFF2-40B4-BE49-F238E27FC236}">
                <a16:creationId xmlns:a16="http://schemas.microsoft.com/office/drawing/2014/main" id="{E58F660C-9663-1043-A88D-9D3E867D3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2415" y="1813876"/>
            <a:ext cx="763670" cy="76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36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924060-F089-4F46-B70C-81AA72CD135A}"/>
              </a:ext>
            </a:extLst>
          </p:cNvPr>
          <p:cNvSpPr>
            <a:spLocks noGrp="1"/>
          </p:cNvSpPr>
          <p:nvPr>
            <p:ph type="body" sz="quarter" idx="12"/>
          </p:nvPr>
        </p:nvSpPr>
        <p:spPr>
          <a:xfrm>
            <a:off x="781287" y="1538756"/>
            <a:ext cx="7292670" cy="1966443"/>
          </a:xfrm>
        </p:spPr>
        <p:txBody>
          <a:bodyPr/>
          <a:lstStyle/>
          <a:p>
            <a:r>
              <a:rPr lang="en-US" sz="1800" dirty="0"/>
              <a:t>For government acquisition professionals, </a:t>
            </a:r>
            <a:r>
              <a:rPr lang="en-US" sz="1800" dirty="0" err="1"/>
              <a:t>TechFar</a:t>
            </a:r>
            <a:r>
              <a:rPr lang="en-US" sz="1800" dirty="0"/>
              <a:t> Hub is the leading voice in digital services procurement best practices. </a:t>
            </a:r>
          </a:p>
          <a:p>
            <a:r>
              <a:rPr lang="en-US" sz="1800" dirty="0"/>
              <a:t>Unlike other sites, </a:t>
            </a:r>
            <a:r>
              <a:rPr lang="en-US" sz="1800" dirty="0" err="1"/>
              <a:t>TechFar</a:t>
            </a:r>
            <a:r>
              <a:rPr lang="en-US" sz="1800" dirty="0"/>
              <a:t> Hub is completely focused on digital services acquisition, offering critical thinking, promoting resources and connecting the community.</a:t>
            </a:r>
          </a:p>
        </p:txBody>
      </p:sp>
      <p:sp>
        <p:nvSpPr>
          <p:cNvPr id="4" name="Rectangle 3">
            <a:extLst>
              <a:ext uri="{FF2B5EF4-FFF2-40B4-BE49-F238E27FC236}">
                <a16:creationId xmlns:a16="http://schemas.microsoft.com/office/drawing/2014/main" id="{4A26FBFF-6BD0-544D-94BF-A432084004B1}"/>
              </a:ext>
            </a:extLst>
          </p:cNvPr>
          <p:cNvSpPr/>
          <p:nvPr/>
        </p:nvSpPr>
        <p:spPr>
          <a:xfrm>
            <a:off x="781287" y="560185"/>
            <a:ext cx="904415" cy="369332"/>
          </a:xfrm>
          <a:prstGeom prst="rect">
            <a:avLst/>
          </a:prstGeom>
        </p:spPr>
        <p:txBody>
          <a:bodyPr wrap="none">
            <a:spAutoFit/>
          </a:bodyPr>
          <a:lstStyle/>
          <a:p>
            <a:r>
              <a:rPr lang="en-US" sz="1800" dirty="0">
                <a:solidFill>
                  <a:srgbClr val="FFFFFF"/>
                </a:solidFill>
                <a:latin typeface="Merriweather" pitchFamily="2" charset="77"/>
                <a:ea typeface="Source Sans Pro" panose="020B0503030403020204" pitchFamily="34" charset="0"/>
              </a:rPr>
              <a:t>Vision</a:t>
            </a:r>
            <a:endParaRPr lang="en-US" sz="1000" dirty="0"/>
          </a:p>
        </p:txBody>
      </p:sp>
    </p:spTree>
    <p:extLst>
      <p:ext uri="{BB962C8B-B14F-4D97-AF65-F5344CB8AC3E}">
        <p14:creationId xmlns:p14="http://schemas.microsoft.com/office/powerpoint/2010/main" val="2755847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C30F16-0A4F-F246-B348-3586F5F64011}"/>
              </a:ext>
            </a:extLst>
          </p:cNvPr>
          <p:cNvSpPr>
            <a:spLocks noGrp="1"/>
          </p:cNvSpPr>
          <p:nvPr>
            <p:ph type="body" sz="quarter" idx="10"/>
          </p:nvPr>
        </p:nvSpPr>
        <p:spPr>
          <a:xfrm>
            <a:off x="495300" y="1040416"/>
            <a:ext cx="2257425" cy="3105916"/>
          </a:xfrm>
        </p:spPr>
        <p:txBody>
          <a:bodyPr>
            <a:normAutofit/>
          </a:bodyPr>
          <a:lstStyle/>
          <a:p>
            <a:r>
              <a:rPr lang="en-US" sz="3200" dirty="0"/>
              <a:t>Why </a:t>
            </a:r>
            <a:r>
              <a:rPr lang="en-US" sz="3200" dirty="0" err="1"/>
              <a:t>TechFAR</a:t>
            </a:r>
            <a:r>
              <a:rPr lang="en-US" sz="3200" dirty="0"/>
              <a:t>?</a:t>
            </a:r>
          </a:p>
        </p:txBody>
      </p:sp>
      <p:sp>
        <p:nvSpPr>
          <p:cNvPr id="5" name="Rectangle 4">
            <a:extLst>
              <a:ext uri="{FF2B5EF4-FFF2-40B4-BE49-F238E27FC236}">
                <a16:creationId xmlns:a16="http://schemas.microsoft.com/office/drawing/2014/main" id="{ED3018C9-522A-514C-9941-B027BD0F3D30}"/>
              </a:ext>
            </a:extLst>
          </p:cNvPr>
          <p:cNvSpPr/>
          <p:nvPr/>
        </p:nvSpPr>
        <p:spPr>
          <a:xfrm>
            <a:off x="2905125" y="957739"/>
            <a:ext cx="5572125" cy="4616648"/>
          </a:xfrm>
          <a:prstGeom prst="rect">
            <a:avLst/>
          </a:prstGeom>
        </p:spPr>
        <p:txBody>
          <a:bodyPr wrap="square">
            <a:spAutoFit/>
          </a:bodyPr>
          <a:lstStyle/>
          <a:p>
            <a:r>
              <a:rPr lang="en-US" b="1" dirty="0"/>
              <a:t>There are many </a:t>
            </a:r>
            <a:r>
              <a:rPr lang="en-US" b="1"/>
              <a:t>acquisition innovation </a:t>
            </a:r>
            <a:r>
              <a:rPr lang="en-US" b="1" dirty="0"/>
              <a:t>resources, however: </a:t>
            </a:r>
          </a:p>
          <a:p>
            <a:endParaRPr lang="en-US" b="1" dirty="0"/>
          </a:p>
          <a:p>
            <a:pPr marL="342900" indent="-342900">
              <a:buFont typeface="+mj-lt"/>
              <a:buAutoNum type="arabicPeriod"/>
            </a:pPr>
            <a:endParaRPr lang="en-US" dirty="0"/>
          </a:p>
          <a:p>
            <a:pPr marL="342900" indent="-342900">
              <a:buFont typeface="+mj-lt"/>
              <a:buAutoNum type="arabicPeriod"/>
            </a:pPr>
            <a:r>
              <a:rPr lang="en-US" dirty="0">
                <a:solidFill>
                  <a:schemeClr val="accent6"/>
                </a:solidFill>
              </a:rPr>
              <a:t>Context: </a:t>
            </a:r>
            <a:r>
              <a:rPr lang="en-US" dirty="0"/>
              <a:t>We want to provide context and add a layer of critical thinking. </a:t>
            </a:r>
          </a:p>
          <a:p>
            <a:pPr marL="342900" indent="-342900">
              <a:buFont typeface="+mj-lt"/>
              <a:buAutoNum type="arabicPeriod"/>
            </a:pPr>
            <a:endParaRPr lang="en-US" dirty="0"/>
          </a:p>
          <a:p>
            <a:pPr marL="342900" indent="-342900">
              <a:buFont typeface="+mj-lt"/>
              <a:buAutoNum type="arabicPeriod"/>
            </a:pPr>
            <a:r>
              <a:rPr lang="en-US" dirty="0">
                <a:solidFill>
                  <a:schemeClr val="accent6"/>
                </a:solidFill>
              </a:rPr>
              <a:t>Promotion: </a:t>
            </a:r>
            <a:r>
              <a:rPr lang="en-US" dirty="0"/>
              <a:t>We want to find and promote resources that add value, without duplication.</a:t>
            </a:r>
          </a:p>
          <a:p>
            <a:pPr marL="342900" indent="-342900">
              <a:buFont typeface="+mj-lt"/>
              <a:buAutoNum type="arabicPeriod"/>
            </a:pPr>
            <a:endParaRPr lang="en-US" dirty="0"/>
          </a:p>
          <a:p>
            <a:pPr marL="342900" indent="-342900">
              <a:buFont typeface="+mj-lt"/>
              <a:buAutoNum type="arabicPeriod"/>
            </a:pPr>
            <a:r>
              <a:rPr lang="en-US" dirty="0">
                <a:solidFill>
                  <a:schemeClr val="accent6"/>
                </a:solidFill>
              </a:rPr>
              <a:t>Credibility: </a:t>
            </a:r>
            <a:r>
              <a:rPr lang="en-US" dirty="0"/>
              <a:t>DITAP is still a valuable program and it needs resources to provide to instructors, as well as practitioners looking to implement it in the real world.</a:t>
            </a:r>
            <a:br>
              <a:rPr lang="en-US" dirty="0"/>
            </a:br>
            <a:endParaRPr lang="en-US" dirty="0"/>
          </a:p>
          <a:p>
            <a:pPr marL="342900" indent="-342900">
              <a:buFont typeface="+mj-lt"/>
              <a:buAutoNum type="arabicPeriod"/>
            </a:pPr>
            <a:r>
              <a:rPr lang="en-US" dirty="0">
                <a:solidFill>
                  <a:schemeClr val="accent6"/>
                </a:solidFill>
              </a:rPr>
              <a:t>Top Cover: </a:t>
            </a:r>
            <a:r>
              <a:rPr lang="en-US" dirty="0"/>
              <a:t>We want USDS to continue to be a leading voice in digital services best practices. We can provide top cover for teams to get buy in, carrying the momentum from the Digital Services Playbook and earlier versions of the </a:t>
            </a:r>
            <a:r>
              <a:rPr lang="en-US" dirty="0" err="1"/>
              <a:t>TechFAR</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08552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866EEF-FD92-1641-9FBD-34E798E37641}"/>
              </a:ext>
            </a:extLst>
          </p:cNvPr>
          <p:cNvSpPr>
            <a:spLocks noGrp="1"/>
          </p:cNvSpPr>
          <p:nvPr>
            <p:ph type="body" sz="quarter" idx="12"/>
          </p:nvPr>
        </p:nvSpPr>
        <p:spPr>
          <a:xfrm>
            <a:off x="499570" y="2300721"/>
            <a:ext cx="7368638" cy="2612478"/>
          </a:xfrm>
        </p:spPr>
        <p:txBody>
          <a:bodyPr>
            <a:normAutofit/>
          </a:bodyPr>
          <a:lstStyle/>
          <a:p>
            <a:pPr marL="285750" indent="-285750">
              <a:buFont typeface="Arial" panose="020B0604020202020204" pitchFamily="34" charset="0"/>
              <a:buChar char="•"/>
            </a:pPr>
            <a:r>
              <a:rPr lang="en-US" b="1" dirty="0"/>
              <a:t>Key result 1: </a:t>
            </a:r>
            <a:r>
              <a:rPr lang="en-US" dirty="0"/>
              <a:t>Devise a research-backed information architecture which makes it easy to find things</a:t>
            </a:r>
          </a:p>
          <a:p>
            <a:pPr marL="285750" indent="-285750">
              <a:buFont typeface="Arial" panose="020B0604020202020204" pitchFamily="34" charset="0"/>
              <a:buChar char="•"/>
            </a:pPr>
            <a:r>
              <a:rPr lang="en-US" b="1" dirty="0"/>
              <a:t>Key result 2: </a:t>
            </a:r>
            <a:r>
              <a:rPr lang="en-US" dirty="0"/>
              <a:t>Audit current content and create new content that reflects current thought leadership</a:t>
            </a:r>
          </a:p>
          <a:p>
            <a:pPr marL="285750" indent="-285750">
              <a:buFont typeface="Arial" panose="020B0604020202020204" pitchFamily="34" charset="0"/>
              <a:buChar char="•"/>
            </a:pPr>
            <a:r>
              <a:rPr lang="en-US" b="1" dirty="0"/>
              <a:t>Key result 3: </a:t>
            </a:r>
            <a:r>
              <a:rPr lang="en-US" dirty="0"/>
              <a:t>Create a strategy for gathering &amp; promoting resources from the wider community</a:t>
            </a:r>
          </a:p>
        </p:txBody>
      </p:sp>
      <p:sp>
        <p:nvSpPr>
          <p:cNvPr id="4" name="Text Placeholder 3">
            <a:extLst>
              <a:ext uri="{FF2B5EF4-FFF2-40B4-BE49-F238E27FC236}">
                <a16:creationId xmlns:a16="http://schemas.microsoft.com/office/drawing/2014/main" id="{98CAFFA8-9F1C-064E-98AD-BD5C0BC9D986}"/>
              </a:ext>
            </a:extLst>
          </p:cNvPr>
          <p:cNvSpPr>
            <a:spLocks noGrp="1"/>
          </p:cNvSpPr>
          <p:nvPr>
            <p:ph type="body" sz="quarter" idx="10"/>
          </p:nvPr>
        </p:nvSpPr>
        <p:spPr>
          <a:xfrm>
            <a:off x="499570" y="1049154"/>
            <a:ext cx="8149130" cy="1068404"/>
          </a:xfrm>
        </p:spPr>
        <p:txBody>
          <a:bodyPr>
            <a:normAutofit/>
          </a:bodyPr>
          <a:lstStyle/>
          <a:p>
            <a:r>
              <a:rPr lang="en-US" dirty="0"/>
              <a:t>Objective: Update site content to be fresh, relevant and easy to navigate.</a:t>
            </a:r>
          </a:p>
        </p:txBody>
      </p:sp>
      <p:sp>
        <p:nvSpPr>
          <p:cNvPr id="5" name="Title 4">
            <a:extLst>
              <a:ext uri="{FF2B5EF4-FFF2-40B4-BE49-F238E27FC236}">
                <a16:creationId xmlns:a16="http://schemas.microsoft.com/office/drawing/2014/main" id="{BC23CB39-09B5-8D40-8F32-714AE1447634}"/>
              </a:ext>
            </a:extLst>
          </p:cNvPr>
          <p:cNvSpPr>
            <a:spLocks noGrp="1"/>
          </p:cNvSpPr>
          <p:nvPr>
            <p:ph type="title"/>
          </p:nvPr>
        </p:nvSpPr>
        <p:spPr/>
        <p:txBody>
          <a:bodyPr/>
          <a:lstStyle/>
          <a:p>
            <a:r>
              <a:rPr lang="en-US" dirty="0"/>
              <a:t>OBJECTIVES &amp; KEY RESULTS</a:t>
            </a:r>
          </a:p>
        </p:txBody>
      </p:sp>
    </p:spTree>
    <p:extLst>
      <p:ext uri="{BB962C8B-B14F-4D97-AF65-F5344CB8AC3E}">
        <p14:creationId xmlns:p14="http://schemas.microsoft.com/office/powerpoint/2010/main" val="8057488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4565AA-B2CC-2646-8D77-4AB0750E56EB}"/>
              </a:ext>
            </a:extLst>
          </p:cNvPr>
          <p:cNvSpPr>
            <a:spLocks noGrp="1"/>
          </p:cNvSpPr>
          <p:nvPr>
            <p:ph type="pic" sz="quarter" idx="11"/>
          </p:nvPr>
        </p:nvSpPr>
        <p:spPr/>
      </p:sp>
      <p:sp>
        <p:nvSpPr>
          <p:cNvPr id="5" name="Text Placeholder 4">
            <a:extLst>
              <a:ext uri="{FF2B5EF4-FFF2-40B4-BE49-F238E27FC236}">
                <a16:creationId xmlns:a16="http://schemas.microsoft.com/office/drawing/2014/main" id="{8A67FD16-FCBC-2042-AEC1-C856342907AE}"/>
              </a:ext>
            </a:extLst>
          </p:cNvPr>
          <p:cNvSpPr>
            <a:spLocks noGrp="1"/>
          </p:cNvSpPr>
          <p:nvPr>
            <p:ph type="body" sz="quarter" idx="14"/>
          </p:nvPr>
        </p:nvSpPr>
        <p:spPr/>
        <p:txBody>
          <a:bodyPr/>
          <a:lstStyle/>
          <a:p>
            <a:r>
              <a:rPr lang="en-US" dirty="0"/>
              <a:t>Information Architecture</a:t>
            </a:r>
          </a:p>
        </p:txBody>
      </p:sp>
      <p:sp>
        <p:nvSpPr>
          <p:cNvPr id="6" name="Title 5">
            <a:extLst>
              <a:ext uri="{FF2B5EF4-FFF2-40B4-BE49-F238E27FC236}">
                <a16:creationId xmlns:a16="http://schemas.microsoft.com/office/drawing/2014/main" id="{F2DF3408-9C1F-694C-BA4E-C5602085C175}"/>
              </a:ext>
            </a:extLst>
          </p:cNvPr>
          <p:cNvSpPr>
            <a:spLocks noGrp="1"/>
          </p:cNvSpPr>
          <p:nvPr>
            <p:ph type="title"/>
          </p:nvPr>
        </p:nvSpPr>
        <p:spPr/>
        <p:txBody>
          <a:bodyPr/>
          <a:lstStyle/>
          <a:p>
            <a:r>
              <a:rPr lang="en-US" dirty="0"/>
              <a:t>HIGH-LEVEL GOALS</a:t>
            </a:r>
          </a:p>
        </p:txBody>
      </p:sp>
      <p:sp>
        <p:nvSpPr>
          <p:cNvPr id="10" name="Text Placeholder 2">
            <a:extLst>
              <a:ext uri="{FF2B5EF4-FFF2-40B4-BE49-F238E27FC236}">
                <a16:creationId xmlns:a16="http://schemas.microsoft.com/office/drawing/2014/main" id="{03A761A4-37DD-0E4B-84BE-28559ED4A7FB}"/>
              </a:ext>
            </a:extLst>
          </p:cNvPr>
          <p:cNvSpPr txBox="1">
            <a:spLocks/>
          </p:cNvSpPr>
          <p:nvPr/>
        </p:nvSpPr>
        <p:spPr>
          <a:xfrm>
            <a:off x="499569" y="862981"/>
            <a:ext cx="3731963" cy="3581315"/>
          </a:xfrm>
          <a:prstGeom prst="rect">
            <a:avLst/>
          </a:prstGeom>
        </p:spPr>
        <p:txBody>
          <a:bodyPr lIns="0" rIns="0">
            <a:norm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tabLst/>
              <a:defRPr lang="en-US" sz="1500" b="1" i="0" u="none" strike="noStrike" cap="none" baseline="0">
                <a:solidFill>
                  <a:schemeClr val="accent6"/>
                </a:solidFill>
                <a:effectLst/>
                <a:latin typeface="Source Sans Pro SemiBold" panose="020B0503030403020204" pitchFamily="34" charset="0"/>
                <a:ea typeface="Source Sans Pro SemiBold"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Updated user research (MUST)</a:t>
            </a:r>
          </a:p>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Information Architecture (MUST)</a:t>
            </a:r>
          </a:p>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Content audit (MUST)</a:t>
            </a:r>
          </a:p>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Content Strategy (MUST)</a:t>
            </a:r>
          </a:p>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New content (MUST)</a:t>
            </a:r>
          </a:p>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Website technology evaluation (MUST)</a:t>
            </a:r>
          </a:p>
          <a:p>
            <a:pPr marL="342900" indent="-342900">
              <a:buFont typeface="+mj-lt"/>
              <a:buAutoNum type="arabicPeriod"/>
            </a:pPr>
            <a:r>
              <a:rPr lang="en-US" sz="1400" b="0" dirty="0">
                <a:solidFill>
                  <a:schemeClr val="tx1"/>
                </a:solidFill>
                <a:latin typeface="Source Sans Pro" panose="020B0503030403020204" pitchFamily="34" charset="0"/>
                <a:ea typeface="Source Sans Pro" panose="020B0503030403020204" pitchFamily="34" charset="0"/>
              </a:rPr>
              <a:t>Technology revamp (COULD)</a:t>
            </a:r>
          </a:p>
        </p:txBody>
      </p:sp>
      <p:pic>
        <p:nvPicPr>
          <p:cNvPr id="2" name="Picture 1">
            <a:extLst>
              <a:ext uri="{FF2B5EF4-FFF2-40B4-BE49-F238E27FC236}">
                <a16:creationId xmlns:a16="http://schemas.microsoft.com/office/drawing/2014/main" id="{25ED4FFF-DD7E-C8D7-6F06-D23BB02B4369}"/>
              </a:ext>
            </a:extLst>
          </p:cNvPr>
          <p:cNvPicPr>
            <a:picLocks noChangeAspect="1"/>
          </p:cNvPicPr>
          <p:nvPr/>
        </p:nvPicPr>
        <p:blipFill>
          <a:blip r:embed="rId3"/>
          <a:stretch>
            <a:fillRect/>
          </a:stretch>
        </p:blipFill>
        <p:spPr>
          <a:xfrm>
            <a:off x="4483172" y="879842"/>
            <a:ext cx="4424588" cy="3239555"/>
          </a:xfrm>
          <a:prstGeom prst="rect">
            <a:avLst/>
          </a:prstGeom>
        </p:spPr>
      </p:pic>
    </p:spTree>
    <p:extLst>
      <p:ext uri="{BB962C8B-B14F-4D97-AF65-F5344CB8AC3E}">
        <p14:creationId xmlns:p14="http://schemas.microsoft.com/office/powerpoint/2010/main" val="28748386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2DBB-6C61-42D4-B56D-55D5073D82F2}"/>
              </a:ext>
            </a:extLst>
          </p:cNvPr>
          <p:cNvSpPr>
            <a:spLocks noGrp="1"/>
          </p:cNvSpPr>
          <p:nvPr>
            <p:ph type="title"/>
          </p:nvPr>
        </p:nvSpPr>
        <p:spPr/>
        <p:txBody>
          <a:bodyPr/>
          <a:lstStyle/>
          <a:p>
            <a:r>
              <a:rPr lang="en-US" dirty="0"/>
              <a:t>Who is the primary audience?</a:t>
            </a:r>
          </a:p>
        </p:txBody>
      </p:sp>
      <p:sp>
        <p:nvSpPr>
          <p:cNvPr id="3" name="Text Placeholder 2">
            <a:extLst>
              <a:ext uri="{FF2B5EF4-FFF2-40B4-BE49-F238E27FC236}">
                <a16:creationId xmlns:a16="http://schemas.microsoft.com/office/drawing/2014/main" id="{4AB9D669-AD8C-4A52-9027-03170FC1B8F1}"/>
              </a:ext>
            </a:extLst>
          </p:cNvPr>
          <p:cNvSpPr>
            <a:spLocks noGrp="1"/>
          </p:cNvSpPr>
          <p:nvPr>
            <p:ph type="body" sz="quarter" idx="13"/>
          </p:nvPr>
        </p:nvSpPr>
        <p:spPr>
          <a:xfrm>
            <a:off x="480125" y="1251345"/>
            <a:ext cx="3648879" cy="2993228"/>
          </a:xfrm>
        </p:spPr>
        <p:txBody>
          <a:bodyPr/>
          <a:lstStyle/>
          <a:p>
            <a:pPr marL="0" indent="0">
              <a:buNone/>
            </a:pPr>
            <a:r>
              <a:rPr lang="en-US" dirty="0"/>
              <a:t>Demographics</a:t>
            </a:r>
          </a:p>
          <a:p>
            <a:pPr>
              <a:buFontTx/>
              <a:buChar char="-"/>
            </a:pPr>
            <a:r>
              <a:rPr lang="en-US" sz="1100" dirty="0"/>
              <a:t>Government procurement professionals</a:t>
            </a:r>
          </a:p>
          <a:p>
            <a:pPr>
              <a:buFontTx/>
              <a:buChar char="-"/>
            </a:pPr>
            <a:r>
              <a:rPr lang="en-US" sz="1100" dirty="0"/>
              <a:t>Vendors (focused on Federal contracts)</a:t>
            </a:r>
          </a:p>
          <a:p>
            <a:pPr>
              <a:buFontTx/>
              <a:buChar char="-"/>
            </a:pPr>
            <a:endParaRPr lang="en-US" sz="1100" dirty="0"/>
          </a:p>
          <a:p>
            <a:pPr marL="0" indent="0">
              <a:buNone/>
            </a:pPr>
            <a:r>
              <a:rPr lang="en-US" dirty="0"/>
              <a:t>Characteristics</a:t>
            </a:r>
          </a:p>
          <a:p>
            <a:pPr lvl="0">
              <a:buClr>
                <a:srgbClr val="0F3D67"/>
              </a:buClr>
              <a:buFontTx/>
              <a:buChar char="-"/>
            </a:pPr>
            <a:r>
              <a:rPr lang="en-US" sz="1100" dirty="0">
                <a:solidFill>
                  <a:srgbClr val="0F3D67"/>
                </a:solidFill>
              </a:rPr>
              <a:t>DITAP certified professionals</a:t>
            </a:r>
          </a:p>
          <a:p>
            <a:pPr lvl="0">
              <a:buClr>
                <a:srgbClr val="0F3D67"/>
              </a:buClr>
              <a:buFontTx/>
              <a:buChar char="-"/>
            </a:pPr>
            <a:r>
              <a:rPr lang="en-US" sz="1100" dirty="0">
                <a:solidFill>
                  <a:srgbClr val="0F3D67"/>
                </a:solidFill>
              </a:rPr>
              <a:t>Innovation-minded</a:t>
            </a:r>
          </a:p>
          <a:p>
            <a:pPr lvl="0">
              <a:buClr>
                <a:srgbClr val="0F3D67"/>
              </a:buClr>
              <a:buFontTx/>
              <a:buChar char="-"/>
            </a:pPr>
            <a:r>
              <a:rPr lang="en-US" sz="1100" dirty="0">
                <a:solidFill>
                  <a:srgbClr val="0F3D67"/>
                </a:solidFill>
              </a:rPr>
              <a:t>New to digital services</a:t>
            </a:r>
          </a:p>
          <a:p>
            <a:pPr marL="0" indent="0">
              <a:buNone/>
            </a:pPr>
            <a:endParaRPr lang="en-US" dirty="0"/>
          </a:p>
          <a:p>
            <a:pPr>
              <a:buFontTx/>
              <a:buChar char="-"/>
            </a:pPr>
            <a:endParaRPr lang="en-US" sz="1100" dirty="0"/>
          </a:p>
          <a:p>
            <a:pPr>
              <a:buFontTx/>
              <a:buChar char="-"/>
            </a:pPr>
            <a:endParaRPr lang="en-US" sz="1100" dirty="0"/>
          </a:p>
        </p:txBody>
      </p:sp>
      <p:pic>
        <p:nvPicPr>
          <p:cNvPr id="4" name="Picture 2" descr="The Enthusiast">
            <a:extLst>
              <a:ext uri="{FF2B5EF4-FFF2-40B4-BE49-F238E27FC236}">
                <a16:creationId xmlns:a16="http://schemas.microsoft.com/office/drawing/2014/main" id="{77643AA6-D62B-1349-8B6C-8B1DCF117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58" y="1241131"/>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2BD1659-43E4-B745-A1F5-1ECFD86A3EC8}"/>
              </a:ext>
            </a:extLst>
          </p:cNvPr>
          <p:cNvCxnSpPr/>
          <p:nvPr/>
        </p:nvCxnSpPr>
        <p:spPr>
          <a:xfrm flipV="1">
            <a:off x="6236682" y="891858"/>
            <a:ext cx="0" cy="3581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81D6CE-8EA6-3C42-B04E-DD0446E62EE1}"/>
              </a:ext>
            </a:extLst>
          </p:cNvPr>
          <p:cNvCxnSpPr/>
          <p:nvPr/>
        </p:nvCxnSpPr>
        <p:spPr>
          <a:xfrm>
            <a:off x="4431328" y="2571750"/>
            <a:ext cx="370449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527DE0C-6575-B941-83DF-12E3EDFB6F8D}"/>
              </a:ext>
            </a:extLst>
          </p:cNvPr>
          <p:cNvSpPr/>
          <p:nvPr/>
        </p:nvSpPr>
        <p:spPr>
          <a:xfrm>
            <a:off x="5492930" y="670327"/>
            <a:ext cx="140615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all" spc="0" normalizeH="0" baseline="0" noProof="0" dirty="0">
                <a:ln>
                  <a:noFill/>
                </a:ln>
                <a:solidFill>
                  <a:srgbClr val="0084CD"/>
                </a:solidFill>
                <a:effectLst/>
                <a:uLnTx/>
                <a:uFillTx/>
                <a:latin typeface="Source Sans Pro" panose="020B0503030403020204" pitchFamily="34" charset="0"/>
                <a:ea typeface="Source Sans Pro" panose="020B0503030403020204" pitchFamily="34" charset="0"/>
                <a:cs typeface="Arial"/>
                <a:sym typeface="Arial"/>
              </a:rPr>
              <a:t>Innovation-minded</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Rectangle 12">
            <a:extLst>
              <a:ext uri="{FF2B5EF4-FFF2-40B4-BE49-F238E27FC236}">
                <a16:creationId xmlns:a16="http://schemas.microsoft.com/office/drawing/2014/main" id="{573C89EC-84A6-0E4E-A940-1210C7C9CBE4}"/>
              </a:ext>
            </a:extLst>
          </p:cNvPr>
          <p:cNvSpPr/>
          <p:nvPr/>
        </p:nvSpPr>
        <p:spPr>
          <a:xfrm>
            <a:off x="7287262" y="2585360"/>
            <a:ext cx="1632178"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all" spc="0" normalizeH="0" baseline="0" noProof="0" dirty="0">
                <a:ln>
                  <a:noFill/>
                </a:ln>
                <a:solidFill>
                  <a:srgbClr val="0084CD"/>
                </a:solidFill>
                <a:effectLst/>
                <a:uLnTx/>
                <a:uFillTx/>
                <a:latin typeface="Source Sans Pro" panose="020B0503030403020204" pitchFamily="34" charset="0"/>
                <a:ea typeface="Source Sans Pro" panose="020B0503030403020204" pitchFamily="34" charset="0"/>
                <a:cs typeface="Arial"/>
                <a:sym typeface="Arial"/>
              </a:rPr>
              <a:t>Digital service skilled</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Rectangle 13">
            <a:extLst>
              <a:ext uri="{FF2B5EF4-FFF2-40B4-BE49-F238E27FC236}">
                <a16:creationId xmlns:a16="http://schemas.microsoft.com/office/drawing/2014/main" id="{61F65EFB-0FCE-D843-B573-4C55DC412051}"/>
              </a:ext>
            </a:extLst>
          </p:cNvPr>
          <p:cNvSpPr/>
          <p:nvPr/>
        </p:nvSpPr>
        <p:spPr>
          <a:xfrm>
            <a:off x="5458264" y="4572904"/>
            <a:ext cx="148951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all" spc="0" normalizeH="0" baseline="0" noProof="0" dirty="0">
                <a:ln>
                  <a:noFill/>
                </a:ln>
                <a:solidFill>
                  <a:srgbClr val="0084CD"/>
                </a:solidFill>
                <a:effectLst/>
                <a:uLnTx/>
                <a:uFillTx/>
                <a:latin typeface="Source Sans Pro" panose="020B0503030403020204" pitchFamily="34" charset="0"/>
                <a:ea typeface="Source Sans Pro" panose="020B0503030403020204" pitchFamily="34" charset="0"/>
                <a:cs typeface="Arial"/>
                <a:sym typeface="Arial"/>
              </a:rPr>
              <a:t>Traditional mindset</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5" name="Picture 2" descr="The Pro">
            <a:extLst>
              <a:ext uri="{FF2B5EF4-FFF2-40B4-BE49-F238E27FC236}">
                <a16:creationId xmlns:a16="http://schemas.microsoft.com/office/drawing/2014/main" id="{90679BF1-0383-FF4A-A60F-C9D2188F5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0182" y="97056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ED18341-A653-AE4F-A777-EC7BF4CC3590}"/>
              </a:ext>
            </a:extLst>
          </p:cNvPr>
          <p:cNvSpPr/>
          <p:nvPr/>
        </p:nvSpPr>
        <p:spPr>
          <a:xfrm>
            <a:off x="6065303" y="1748296"/>
            <a:ext cx="1061509"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rPr>
              <a:t>The Enthusiast</a:t>
            </a:r>
          </a:p>
        </p:txBody>
      </p:sp>
      <p:sp>
        <p:nvSpPr>
          <p:cNvPr id="17" name="Rectangle 16">
            <a:extLst>
              <a:ext uri="{FF2B5EF4-FFF2-40B4-BE49-F238E27FC236}">
                <a16:creationId xmlns:a16="http://schemas.microsoft.com/office/drawing/2014/main" id="{97FEDB58-1A58-C94A-93C9-720E6074EEFB}"/>
              </a:ext>
            </a:extLst>
          </p:cNvPr>
          <p:cNvSpPr/>
          <p:nvPr/>
        </p:nvSpPr>
        <p:spPr>
          <a:xfrm>
            <a:off x="7477219" y="1479945"/>
            <a:ext cx="643125"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rPr>
              <a:t>The Pro</a:t>
            </a:r>
          </a:p>
        </p:txBody>
      </p:sp>
      <p:pic>
        <p:nvPicPr>
          <p:cNvPr id="18" name="Picture 2" descr="The Traditionalist">
            <a:extLst>
              <a:ext uri="{FF2B5EF4-FFF2-40B4-BE49-F238E27FC236}">
                <a16:creationId xmlns:a16="http://schemas.microsoft.com/office/drawing/2014/main" id="{DCB0B5B7-35A2-F24A-9C2E-14CB6C721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3711" y="387712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11D3C1C-7562-4247-9ACE-4BDF66AD83D0}"/>
              </a:ext>
            </a:extLst>
          </p:cNvPr>
          <p:cNvSpPr/>
          <p:nvPr/>
        </p:nvSpPr>
        <p:spPr>
          <a:xfrm>
            <a:off x="6186597" y="4344357"/>
            <a:ext cx="1231427"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rPr>
              <a:t>The Traditionalist</a:t>
            </a:r>
          </a:p>
        </p:txBody>
      </p:sp>
      <p:pic>
        <p:nvPicPr>
          <p:cNvPr id="20" name="Picture 2" descr="The Obstructionist">
            <a:extLst>
              <a:ext uri="{FF2B5EF4-FFF2-40B4-BE49-F238E27FC236}">
                <a16:creationId xmlns:a16="http://schemas.microsoft.com/office/drawing/2014/main" id="{2B049940-8CF3-E840-8364-F15B88C79F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2103" y="388710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B2634D90-2FA0-764D-8DC0-9532F5040FFF}"/>
              </a:ext>
            </a:extLst>
          </p:cNvPr>
          <p:cNvSpPr/>
          <p:nvPr/>
        </p:nvSpPr>
        <p:spPr>
          <a:xfrm>
            <a:off x="4017666" y="4322230"/>
            <a:ext cx="1285929"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rPr>
              <a:t>The Obstructionist</a:t>
            </a:r>
          </a:p>
        </p:txBody>
      </p:sp>
      <p:sp>
        <p:nvSpPr>
          <p:cNvPr id="22" name="Rectangle 21">
            <a:extLst>
              <a:ext uri="{FF2B5EF4-FFF2-40B4-BE49-F238E27FC236}">
                <a16:creationId xmlns:a16="http://schemas.microsoft.com/office/drawing/2014/main" id="{B3F72781-6E17-4F4F-BF92-FF366C91532C}"/>
              </a:ext>
            </a:extLst>
          </p:cNvPr>
          <p:cNvSpPr/>
          <p:nvPr/>
        </p:nvSpPr>
        <p:spPr>
          <a:xfrm>
            <a:off x="4337545" y="2581513"/>
            <a:ext cx="158889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all" spc="0" normalizeH="0" baseline="0" noProof="0" dirty="0">
                <a:ln>
                  <a:noFill/>
                </a:ln>
                <a:solidFill>
                  <a:srgbClr val="0084CD"/>
                </a:solidFill>
                <a:effectLst/>
                <a:uLnTx/>
                <a:uFillTx/>
                <a:latin typeface="Source Sans Pro" panose="020B0503030403020204" pitchFamily="34" charset="0"/>
                <a:ea typeface="Source Sans Pro" panose="020B0503030403020204" pitchFamily="34" charset="0"/>
                <a:cs typeface="Arial"/>
                <a:sym typeface="Arial"/>
              </a:rPr>
              <a:t>Digital service novice</a:t>
            </a:r>
            <a:endParaRPr kumimoji="0" lang="en-US" sz="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3" name="Picture 4" descr="The Vendor">
            <a:extLst>
              <a:ext uri="{FF2B5EF4-FFF2-40B4-BE49-F238E27FC236}">
                <a16:creationId xmlns:a16="http://schemas.microsoft.com/office/drawing/2014/main" id="{D0ED09CB-96A4-454E-A0DE-FACD1DE5F9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0610" y="102274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309B481D-8D3E-2C48-9DA5-89219D9E373F}"/>
              </a:ext>
            </a:extLst>
          </p:cNvPr>
          <p:cNvSpPr/>
          <p:nvPr/>
        </p:nvSpPr>
        <p:spPr>
          <a:xfrm>
            <a:off x="4586223" y="1512581"/>
            <a:ext cx="861133"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rPr>
              <a:t>The Vendor</a:t>
            </a:r>
          </a:p>
        </p:txBody>
      </p:sp>
    </p:spTree>
    <p:extLst>
      <p:ext uri="{BB962C8B-B14F-4D97-AF65-F5344CB8AC3E}">
        <p14:creationId xmlns:p14="http://schemas.microsoft.com/office/powerpoint/2010/main" val="9889059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2DBB-6C61-42D4-B56D-55D5073D82F2}"/>
              </a:ext>
            </a:extLst>
          </p:cNvPr>
          <p:cNvSpPr>
            <a:spLocks noGrp="1"/>
          </p:cNvSpPr>
          <p:nvPr>
            <p:ph type="title"/>
          </p:nvPr>
        </p:nvSpPr>
        <p:spPr/>
        <p:txBody>
          <a:bodyPr/>
          <a:lstStyle/>
          <a:p>
            <a:r>
              <a:rPr lang="en-US" dirty="0"/>
              <a:t>What do our users need?</a:t>
            </a:r>
          </a:p>
        </p:txBody>
      </p:sp>
      <p:sp>
        <p:nvSpPr>
          <p:cNvPr id="3" name="Text Placeholder 2">
            <a:extLst>
              <a:ext uri="{FF2B5EF4-FFF2-40B4-BE49-F238E27FC236}">
                <a16:creationId xmlns:a16="http://schemas.microsoft.com/office/drawing/2014/main" id="{4AB9D669-AD8C-4A52-9027-03170FC1B8F1}"/>
              </a:ext>
            </a:extLst>
          </p:cNvPr>
          <p:cNvSpPr>
            <a:spLocks noGrp="1"/>
          </p:cNvSpPr>
          <p:nvPr>
            <p:ph type="body" sz="quarter" idx="13"/>
          </p:nvPr>
        </p:nvSpPr>
        <p:spPr>
          <a:xfrm>
            <a:off x="465905" y="1081272"/>
            <a:ext cx="8138241" cy="795651"/>
          </a:xfrm>
        </p:spPr>
        <p:txBody>
          <a:bodyPr/>
          <a:lstStyle/>
          <a:p>
            <a:pPr marL="0" indent="0">
              <a:buNone/>
            </a:pPr>
            <a:r>
              <a:rPr lang="en-US" sz="1100" dirty="0">
                <a:solidFill>
                  <a:srgbClr val="0F3D67"/>
                </a:solidFill>
              </a:rPr>
              <a:t>Digital Services acquisition professionals have a lot of functional and emotional needs, which are detailed in the appendix.</a:t>
            </a:r>
            <a:br>
              <a:rPr lang="en-US" sz="1100" dirty="0">
                <a:solidFill>
                  <a:srgbClr val="0F3D67"/>
                </a:solidFill>
              </a:rPr>
            </a:br>
            <a:r>
              <a:rPr lang="en-US" sz="1100" dirty="0">
                <a:solidFill>
                  <a:srgbClr val="0F3D67"/>
                </a:solidFill>
              </a:rPr>
              <a:t>These are their high-level functional jobs.</a:t>
            </a:r>
            <a:endParaRPr lang="en-US" dirty="0"/>
          </a:p>
        </p:txBody>
      </p:sp>
      <p:grpSp>
        <p:nvGrpSpPr>
          <p:cNvPr id="8" name="Group 7">
            <a:extLst>
              <a:ext uri="{FF2B5EF4-FFF2-40B4-BE49-F238E27FC236}">
                <a16:creationId xmlns:a16="http://schemas.microsoft.com/office/drawing/2014/main" id="{242E68FF-F9AF-3E49-8DD2-B10CF167C04A}"/>
              </a:ext>
            </a:extLst>
          </p:cNvPr>
          <p:cNvGrpSpPr/>
          <p:nvPr/>
        </p:nvGrpSpPr>
        <p:grpSpPr>
          <a:xfrm>
            <a:off x="435651" y="2096913"/>
            <a:ext cx="8613673" cy="2140139"/>
            <a:chOff x="435651" y="2472049"/>
            <a:chExt cx="8613673" cy="2140139"/>
          </a:xfrm>
        </p:grpSpPr>
        <p:pic>
          <p:nvPicPr>
            <p:cNvPr id="1040" name="Picture 16" descr="Agreement - Free business icons">
              <a:extLst>
                <a:ext uri="{FF2B5EF4-FFF2-40B4-BE49-F238E27FC236}">
                  <a16:creationId xmlns:a16="http://schemas.microsoft.com/office/drawing/2014/main" id="{49326119-47D2-0041-AFC4-DC7C20045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964" y="2640146"/>
              <a:ext cx="1737360" cy="9121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58B0D29-B913-EF4E-A919-8B5B1F5B9626}"/>
                </a:ext>
              </a:extLst>
            </p:cNvPr>
            <p:cNvSpPr/>
            <p:nvPr/>
          </p:nvSpPr>
          <p:spPr>
            <a:xfrm>
              <a:off x="435651" y="3873524"/>
              <a:ext cx="1176827" cy="430887"/>
            </a:xfrm>
            <a:prstGeom prst="rect">
              <a:avLst/>
            </a:prstGeom>
          </p:spPr>
          <p:txBody>
            <a:bodyPr wrap="square">
              <a:spAutoFit/>
            </a:bodyPr>
            <a:lstStyle/>
            <a:p>
              <a:pPr algn="ctr"/>
              <a:r>
                <a:rPr lang="en-US" sz="1050" b="1" cap="all" dirty="0">
                  <a:solidFill>
                    <a:schemeClr val="bg2"/>
                  </a:solidFill>
                </a:rPr>
                <a:t>Reduce lead time</a:t>
              </a:r>
            </a:p>
          </p:txBody>
        </p:sp>
        <p:sp>
          <p:nvSpPr>
            <p:cNvPr id="25" name="Rectangle 24">
              <a:extLst>
                <a:ext uri="{FF2B5EF4-FFF2-40B4-BE49-F238E27FC236}">
                  <a16:creationId xmlns:a16="http://schemas.microsoft.com/office/drawing/2014/main" id="{2094C480-A72D-B04B-8954-BA53C59E9F3A}"/>
                </a:ext>
              </a:extLst>
            </p:cNvPr>
            <p:cNvSpPr/>
            <p:nvPr/>
          </p:nvSpPr>
          <p:spPr>
            <a:xfrm>
              <a:off x="1647431" y="3873524"/>
              <a:ext cx="1176827" cy="577081"/>
            </a:xfrm>
            <a:prstGeom prst="rect">
              <a:avLst/>
            </a:prstGeom>
          </p:spPr>
          <p:txBody>
            <a:bodyPr wrap="square">
              <a:spAutoFit/>
            </a:bodyPr>
            <a:lstStyle/>
            <a:p>
              <a:pPr algn="ctr"/>
              <a:r>
                <a:rPr lang="en-US" sz="1050" b="1" cap="all" dirty="0">
                  <a:solidFill>
                    <a:schemeClr val="bg2"/>
                  </a:solidFill>
                </a:rPr>
                <a:t>Increase cost savings</a:t>
              </a:r>
            </a:p>
          </p:txBody>
        </p:sp>
        <p:sp>
          <p:nvSpPr>
            <p:cNvPr id="26" name="Rectangle 25">
              <a:extLst>
                <a:ext uri="{FF2B5EF4-FFF2-40B4-BE49-F238E27FC236}">
                  <a16:creationId xmlns:a16="http://schemas.microsoft.com/office/drawing/2014/main" id="{F1DD59B9-1E2E-6C4F-9F62-D39925E7B69F}"/>
                </a:ext>
              </a:extLst>
            </p:cNvPr>
            <p:cNvSpPr/>
            <p:nvPr/>
          </p:nvSpPr>
          <p:spPr>
            <a:xfrm>
              <a:off x="2859211" y="3873524"/>
              <a:ext cx="1176827" cy="577081"/>
            </a:xfrm>
            <a:prstGeom prst="rect">
              <a:avLst/>
            </a:prstGeom>
          </p:spPr>
          <p:txBody>
            <a:bodyPr wrap="square">
              <a:spAutoFit/>
            </a:bodyPr>
            <a:lstStyle/>
            <a:p>
              <a:pPr algn="ctr"/>
              <a:r>
                <a:rPr lang="en-US" sz="1050" b="1" cap="all" dirty="0">
                  <a:solidFill>
                    <a:schemeClr val="bg2"/>
                  </a:solidFill>
                </a:rPr>
                <a:t>Reduce barriers to entry</a:t>
              </a:r>
            </a:p>
          </p:txBody>
        </p:sp>
        <p:sp>
          <p:nvSpPr>
            <p:cNvPr id="27" name="Rectangle 26">
              <a:extLst>
                <a:ext uri="{FF2B5EF4-FFF2-40B4-BE49-F238E27FC236}">
                  <a16:creationId xmlns:a16="http://schemas.microsoft.com/office/drawing/2014/main" id="{3E10E847-00D1-A446-A024-03FCD5DDF99A}"/>
                </a:ext>
              </a:extLst>
            </p:cNvPr>
            <p:cNvSpPr/>
            <p:nvPr/>
          </p:nvSpPr>
          <p:spPr>
            <a:xfrm>
              <a:off x="4070991" y="3873524"/>
              <a:ext cx="1176827" cy="577081"/>
            </a:xfrm>
            <a:prstGeom prst="rect">
              <a:avLst/>
            </a:prstGeom>
          </p:spPr>
          <p:txBody>
            <a:bodyPr wrap="square">
              <a:spAutoFit/>
            </a:bodyPr>
            <a:lstStyle/>
            <a:p>
              <a:pPr algn="ctr"/>
              <a:r>
                <a:rPr lang="en-US" sz="1050" b="1" cap="all" dirty="0">
                  <a:solidFill>
                    <a:schemeClr val="bg2"/>
                  </a:solidFill>
                </a:rPr>
                <a:t>Improve customer satisfaction</a:t>
              </a:r>
            </a:p>
          </p:txBody>
        </p:sp>
        <p:sp>
          <p:nvSpPr>
            <p:cNvPr id="28" name="Rectangle 27">
              <a:extLst>
                <a:ext uri="{FF2B5EF4-FFF2-40B4-BE49-F238E27FC236}">
                  <a16:creationId xmlns:a16="http://schemas.microsoft.com/office/drawing/2014/main" id="{759B2A10-C733-1E4A-9A8F-E2D3DE06983E}"/>
                </a:ext>
              </a:extLst>
            </p:cNvPr>
            <p:cNvSpPr/>
            <p:nvPr/>
          </p:nvSpPr>
          <p:spPr>
            <a:xfrm>
              <a:off x="5282771" y="3873524"/>
              <a:ext cx="1176827" cy="415498"/>
            </a:xfrm>
            <a:prstGeom prst="rect">
              <a:avLst/>
            </a:prstGeom>
          </p:spPr>
          <p:txBody>
            <a:bodyPr wrap="square">
              <a:spAutoFit/>
            </a:bodyPr>
            <a:lstStyle/>
            <a:p>
              <a:pPr algn="ctr"/>
              <a:r>
                <a:rPr lang="en-US" sz="1050" b="1" cap="all" dirty="0">
                  <a:solidFill>
                    <a:schemeClr val="bg2"/>
                  </a:solidFill>
                </a:rPr>
                <a:t>Reduce protests</a:t>
              </a:r>
            </a:p>
          </p:txBody>
        </p:sp>
        <p:sp>
          <p:nvSpPr>
            <p:cNvPr id="29" name="Rectangle 28">
              <a:extLst>
                <a:ext uri="{FF2B5EF4-FFF2-40B4-BE49-F238E27FC236}">
                  <a16:creationId xmlns:a16="http://schemas.microsoft.com/office/drawing/2014/main" id="{CAADB798-7BCF-F840-A653-DDFEFE2156FA}"/>
                </a:ext>
              </a:extLst>
            </p:cNvPr>
            <p:cNvSpPr/>
            <p:nvPr/>
          </p:nvSpPr>
          <p:spPr>
            <a:xfrm>
              <a:off x="6494551" y="3873524"/>
              <a:ext cx="1176827" cy="738664"/>
            </a:xfrm>
            <a:prstGeom prst="rect">
              <a:avLst/>
            </a:prstGeom>
          </p:spPr>
          <p:txBody>
            <a:bodyPr wrap="square">
              <a:spAutoFit/>
            </a:bodyPr>
            <a:lstStyle/>
            <a:p>
              <a:pPr algn="ctr"/>
              <a:r>
                <a:rPr lang="en-US" sz="1050" b="1" cap="all" dirty="0">
                  <a:solidFill>
                    <a:schemeClr val="bg2"/>
                  </a:solidFill>
                </a:rPr>
                <a:t>Achieve better mission results</a:t>
              </a:r>
            </a:p>
          </p:txBody>
        </p:sp>
        <p:sp>
          <p:nvSpPr>
            <p:cNvPr id="30" name="Rectangle 29">
              <a:extLst>
                <a:ext uri="{FF2B5EF4-FFF2-40B4-BE49-F238E27FC236}">
                  <a16:creationId xmlns:a16="http://schemas.microsoft.com/office/drawing/2014/main" id="{9659D8CA-04D3-894D-8723-44B8C925DF71}"/>
                </a:ext>
              </a:extLst>
            </p:cNvPr>
            <p:cNvSpPr/>
            <p:nvPr/>
          </p:nvSpPr>
          <p:spPr>
            <a:xfrm>
              <a:off x="7624273" y="3871237"/>
              <a:ext cx="1176827" cy="253916"/>
            </a:xfrm>
            <a:prstGeom prst="rect">
              <a:avLst/>
            </a:prstGeom>
          </p:spPr>
          <p:txBody>
            <a:bodyPr wrap="square">
              <a:spAutoFit/>
            </a:bodyPr>
            <a:lstStyle/>
            <a:p>
              <a:pPr algn="ctr"/>
              <a:r>
                <a:rPr lang="en-US" sz="1050" b="1" cap="all" dirty="0">
                  <a:solidFill>
                    <a:schemeClr val="bg2"/>
                  </a:solidFill>
                </a:rPr>
                <a:t>Get buy-in</a:t>
              </a:r>
            </a:p>
          </p:txBody>
        </p:sp>
        <p:pic>
          <p:nvPicPr>
            <p:cNvPr id="1026" name="Picture 2" descr="Save money - Free commerce icons">
              <a:extLst>
                <a:ext uri="{FF2B5EF4-FFF2-40B4-BE49-F238E27FC236}">
                  <a16:creationId xmlns:a16="http://schemas.microsoft.com/office/drawing/2014/main" id="{2C1F395B-6833-9148-8421-AB54D7CA8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644" y="24720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 - Free Tools and utensils icons">
              <a:extLst>
                <a:ext uri="{FF2B5EF4-FFF2-40B4-BE49-F238E27FC236}">
                  <a16:creationId xmlns:a16="http://schemas.microsoft.com/office/drawing/2014/main" id="{76185374-B515-2041-A021-FF5D77EA0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864" y="257175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rrier - Free construction and tools icons">
              <a:extLst>
                <a:ext uri="{FF2B5EF4-FFF2-40B4-BE49-F238E27FC236}">
                  <a16:creationId xmlns:a16="http://schemas.microsoft.com/office/drawing/2014/main" id="{DD007D26-A8AC-5941-9BB1-C39908FF9F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424" y="253195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tomer satisfaction Icons - 4,326 free vector icons">
              <a:extLst>
                <a:ext uri="{FF2B5EF4-FFF2-40B4-BE49-F238E27FC236}">
                  <a16:creationId xmlns:a16="http://schemas.microsoft.com/office/drawing/2014/main" id="{3898F859-86AE-9A44-8AD4-EB7C4AC384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2204" y="254972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urt - Free miscellaneous icons">
              <a:extLst>
                <a:ext uri="{FF2B5EF4-FFF2-40B4-BE49-F238E27FC236}">
                  <a16:creationId xmlns:a16="http://schemas.microsoft.com/office/drawing/2014/main" id="{537F8A93-352F-8647-BD5E-24F5F2E559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3984" y="257175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uccess - Free miscellaneous icons">
              <a:extLst>
                <a:ext uri="{FF2B5EF4-FFF2-40B4-BE49-F238E27FC236}">
                  <a16:creationId xmlns:a16="http://schemas.microsoft.com/office/drawing/2014/main" id="{822F0473-41B5-B341-AF4D-920E39DC32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5764" y="2640146"/>
              <a:ext cx="914400" cy="914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57277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74A5-1B98-5348-AB2A-07CB8BC47A40}"/>
              </a:ext>
            </a:extLst>
          </p:cNvPr>
          <p:cNvSpPr>
            <a:spLocks noGrp="1"/>
          </p:cNvSpPr>
          <p:nvPr>
            <p:ph type="title"/>
          </p:nvPr>
        </p:nvSpPr>
        <p:spPr/>
        <p:txBody>
          <a:bodyPr/>
          <a:lstStyle/>
          <a:p>
            <a:r>
              <a:rPr lang="en-US" dirty="0"/>
              <a:t>RESEARCH PLAN</a:t>
            </a:r>
          </a:p>
        </p:txBody>
      </p:sp>
      <p:sp>
        <p:nvSpPr>
          <p:cNvPr id="5" name="Text Placeholder 4">
            <a:extLst>
              <a:ext uri="{FF2B5EF4-FFF2-40B4-BE49-F238E27FC236}">
                <a16:creationId xmlns:a16="http://schemas.microsoft.com/office/drawing/2014/main" id="{F36BFE18-7D5A-3E45-B8C7-44D5A225895E}"/>
              </a:ext>
            </a:extLst>
          </p:cNvPr>
          <p:cNvSpPr>
            <a:spLocks noGrp="1"/>
          </p:cNvSpPr>
          <p:nvPr>
            <p:ph type="body" sz="quarter" idx="25"/>
          </p:nvPr>
        </p:nvSpPr>
        <p:spPr>
          <a:xfrm>
            <a:off x="710804" y="1813329"/>
            <a:ext cx="1619086" cy="201628"/>
          </a:xfrm>
        </p:spPr>
        <p:txBody>
          <a:bodyPr/>
          <a:lstStyle/>
          <a:p>
            <a:pPr algn="ctr"/>
            <a:r>
              <a:rPr lang="en-US" sz="1400" dirty="0"/>
              <a:t>HYPOTHESIS</a:t>
            </a:r>
          </a:p>
        </p:txBody>
      </p:sp>
      <p:sp>
        <p:nvSpPr>
          <p:cNvPr id="22" name="Text Placeholder 4">
            <a:extLst>
              <a:ext uri="{FF2B5EF4-FFF2-40B4-BE49-F238E27FC236}">
                <a16:creationId xmlns:a16="http://schemas.microsoft.com/office/drawing/2014/main" id="{09130189-E153-4046-B321-423E134C1C79}"/>
              </a:ext>
            </a:extLst>
          </p:cNvPr>
          <p:cNvSpPr txBox="1">
            <a:spLocks/>
          </p:cNvSpPr>
          <p:nvPr/>
        </p:nvSpPr>
        <p:spPr>
          <a:xfrm>
            <a:off x="3762457" y="1813329"/>
            <a:ext cx="1619086" cy="201628"/>
          </a:xfrm>
          <a:prstGeom prst="rect">
            <a:avLst/>
          </a:prstGeom>
        </p:spPr>
        <p:txBody>
          <a:bodyPr lIns="0" tIns="0" rIns="0" bIns="0" anchor="t" anchorCtr="0">
            <a:noAutofit/>
          </a:bodyPr>
          <a:lstStyle>
            <a:defPPr marR="0" lvl="0" algn="l" rtl="0">
              <a:lnSpc>
                <a:spcPct val="100000"/>
              </a:lnSpc>
              <a:spcBef>
                <a:spcPts val="0"/>
              </a:spcBef>
              <a:spcAft>
                <a:spcPts val="0"/>
              </a:spcAft>
            </a:defPPr>
            <a:lvl1pPr marL="4763" marR="0" lvl="0" indent="0" algn="l" defTabSz="914400" rtl="0" eaLnBrk="1" fontAlgn="auto" latinLnBrk="0" hangingPunct="1">
              <a:lnSpc>
                <a:spcPct val="80000"/>
              </a:lnSpc>
              <a:spcBef>
                <a:spcPts val="1000"/>
              </a:spcBef>
              <a:spcAft>
                <a:spcPts val="0"/>
              </a:spcAft>
              <a:buClr>
                <a:schemeClr val="tx1"/>
              </a:buClr>
              <a:buSzTx/>
              <a:buFont typeface="Arial" panose="020B0604020202020204" pitchFamily="34" charset="0"/>
              <a:buNone/>
              <a:tabLst/>
              <a:defRPr sz="12000" b="1" i="0" u="none" strike="noStrike" cap="none" spc="-120" baseline="0">
                <a:solidFill>
                  <a:schemeClr val="tx1"/>
                </a:solidFill>
                <a:latin typeface="Source Sans Pro" panose="020B0503030403020204" pitchFamily="34" charset="0"/>
                <a:ea typeface="Source Sans Pro" panose="020B0503030403020204" pitchFamily="34" charset="0"/>
                <a:cs typeface="Arial"/>
                <a:sym typeface="Arial"/>
              </a:defRPr>
            </a:lvl1pPr>
            <a:lvl2pPr marL="58738" marR="0" lvl="1" indent="-53975" algn="l" defTabSz="914400" rtl="0" eaLnBrk="1" fontAlgn="auto" latinLnBrk="0" hangingPunct="1">
              <a:lnSpc>
                <a:spcPct val="110000"/>
              </a:lnSpc>
              <a:spcBef>
                <a:spcPts val="500"/>
              </a:spcBef>
              <a:spcAft>
                <a:spcPts val="0"/>
              </a:spcAft>
              <a:buClr>
                <a:schemeClr val="tx1"/>
              </a:buClr>
              <a:buSzTx/>
              <a:buFont typeface="Courier New" panose="02070309020205020404" pitchFamily="49" charset="0"/>
              <a:buChar char="o"/>
              <a:tabLst/>
              <a:defRPr sz="2400" b="0" i="0" u="none" strike="noStrike" cap="none" baseline="0">
                <a:solidFill>
                  <a:schemeClr val="accent6"/>
                </a:solidFill>
                <a:latin typeface="Merriweather" pitchFamily="2" charset="77"/>
                <a:ea typeface="Arial"/>
                <a:cs typeface="Arial"/>
                <a:sym typeface="Arial"/>
              </a:defRPr>
            </a:lvl2pPr>
            <a:lvl3pPr marL="58738" marR="0" lvl="2" indent="-53975" algn="l" defTabSz="914400" rtl="0" eaLnBrk="1" fontAlgn="auto" latinLnBrk="0" hangingPunct="1">
              <a:lnSpc>
                <a:spcPct val="110000"/>
              </a:lnSpc>
              <a:spcBef>
                <a:spcPts val="500"/>
              </a:spcBef>
              <a:spcAft>
                <a:spcPts val="0"/>
              </a:spcAft>
              <a:buClr>
                <a:schemeClr val="tx1"/>
              </a:buClr>
              <a:buSzTx/>
              <a:buFont typeface="Arial" panose="020B0604020202020204" pitchFamily="34" charset="0"/>
              <a:buChar char="•"/>
              <a:tabLst/>
              <a:defRPr sz="2400" b="0" i="0" u="none" strike="noStrike" cap="none" baseline="0">
                <a:solidFill>
                  <a:schemeClr val="accent6"/>
                </a:solidFill>
                <a:latin typeface="Merriweather" pitchFamily="2" charset="77"/>
                <a:ea typeface="Arial"/>
                <a:cs typeface="Arial"/>
                <a:sym typeface="Arial"/>
              </a:defRPr>
            </a:lvl3pPr>
            <a:lvl4pPr marL="58738" marR="0" lvl="3" indent="-53975" algn="l" defTabSz="914400" rtl="0" eaLnBrk="1" fontAlgn="auto" latinLnBrk="0" hangingPunct="1">
              <a:lnSpc>
                <a:spcPct val="110000"/>
              </a:lnSpc>
              <a:spcBef>
                <a:spcPts val="500"/>
              </a:spcBef>
              <a:spcAft>
                <a:spcPts val="0"/>
              </a:spcAft>
              <a:buClr>
                <a:schemeClr val="tx1"/>
              </a:buClr>
              <a:buSzTx/>
              <a:buFont typeface="Arial" panose="020B0604020202020204" pitchFamily="34" charset="0"/>
              <a:buChar char="•"/>
              <a:tabLst/>
              <a:defRPr sz="2400" b="0" i="0" u="none" strike="noStrike" cap="none" baseline="0">
                <a:solidFill>
                  <a:schemeClr val="accent6"/>
                </a:solidFill>
                <a:latin typeface="Merriweather" pitchFamily="2" charset="77"/>
                <a:ea typeface="Arial"/>
                <a:cs typeface="Arial"/>
                <a:sym typeface="Arial"/>
              </a:defRPr>
            </a:lvl4pPr>
            <a:lvl5pPr marL="58738" marR="0" lvl="4" indent="-53975" algn="l" defTabSz="914400" rtl="0" eaLnBrk="1" fontAlgn="auto" latinLnBrk="0" hangingPunct="1">
              <a:lnSpc>
                <a:spcPct val="110000"/>
              </a:lnSpc>
              <a:spcBef>
                <a:spcPts val="500"/>
              </a:spcBef>
              <a:spcAft>
                <a:spcPts val="0"/>
              </a:spcAft>
              <a:buClr>
                <a:schemeClr val="tx1"/>
              </a:buClr>
              <a:buSzTx/>
              <a:buFont typeface="Arial" panose="020B0604020202020204" pitchFamily="34" charset="0"/>
              <a:buChar char="•"/>
              <a:tabLst/>
              <a:defRPr sz="2400" b="0" i="0" u="none" strike="noStrike" cap="none" baseline="0">
                <a:solidFill>
                  <a:schemeClr val="accent6"/>
                </a:solidFill>
                <a:latin typeface="Merriweather" pitchFamily="2" charset="77"/>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400" dirty="0"/>
              <a:t>METHODOLOGY</a:t>
            </a:r>
          </a:p>
        </p:txBody>
      </p:sp>
      <p:sp>
        <p:nvSpPr>
          <p:cNvPr id="29" name="Text Placeholder 4">
            <a:extLst>
              <a:ext uri="{FF2B5EF4-FFF2-40B4-BE49-F238E27FC236}">
                <a16:creationId xmlns:a16="http://schemas.microsoft.com/office/drawing/2014/main" id="{F0778E40-A110-D440-8879-B419856A17CD}"/>
              </a:ext>
            </a:extLst>
          </p:cNvPr>
          <p:cNvSpPr txBox="1">
            <a:spLocks/>
          </p:cNvSpPr>
          <p:nvPr/>
        </p:nvSpPr>
        <p:spPr>
          <a:xfrm>
            <a:off x="6782141" y="1813329"/>
            <a:ext cx="1619086" cy="201628"/>
          </a:xfrm>
          <a:prstGeom prst="rect">
            <a:avLst/>
          </a:prstGeom>
        </p:spPr>
        <p:txBody>
          <a:bodyPr lIns="0" tIns="0" rIns="0" bIns="0" anchor="t" anchorCtr="0">
            <a:noAutofit/>
          </a:bodyPr>
          <a:lstStyle>
            <a:defPPr marR="0" lvl="0" algn="l" rtl="0">
              <a:lnSpc>
                <a:spcPct val="100000"/>
              </a:lnSpc>
              <a:spcBef>
                <a:spcPts val="0"/>
              </a:spcBef>
              <a:spcAft>
                <a:spcPts val="0"/>
              </a:spcAft>
            </a:defPPr>
            <a:lvl1pPr marL="4763" marR="0" lvl="0" indent="0" algn="l" defTabSz="914400" rtl="0" eaLnBrk="1" fontAlgn="auto" latinLnBrk="0" hangingPunct="1">
              <a:lnSpc>
                <a:spcPct val="80000"/>
              </a:lnSpc>
              <a:spcBef>
                <a:spcPts val="1000"/>
              </a:spcBef>
              <a:spcAft>
                <a:spcPts val="0"/>
              </a:spcAft>
              <a:buClr>
                <a:schemeClr val="tx1"/>
              </a:buClr>
              <a:buSzTx/>
              <a:buFont typeface="Arial" panose="020B0604020202020204" pitchFamily="34" charset="0"/>
              <a:buNone/>
              <a:tabLst/>
              <a:defRPr sz="12000" b="1" i="0" u="none" strike="noStrike" cap="none" spc="-120" baseline="0">
                <a:solidFill>
                  <a:schemeClr val="tx1"/>
                </a:solidFill>
                <a:latin typeface="Source Sans Pro" panose="020B0503030403020204" pitchFamily="34" charset="0"/>
                <a:ea typeface="Source Sans Pro" panose="020B0503030403020204" pitchFamily="34" charset="0"/>
                <a:cs typeface="Arial"/>
                <a:sym typeface="Arial"/>
              </a:defRPr>
            </a:lvl1pPr>
            <a:lvl2pPr marL="58738" marR="0" lvl="1" indent="-53975" algn="l" defTabSz="914400" rtl="0" eaLnBrk="1" fontAlgn="auto" latinLnBrk="0" hangingPunct="1">
              <a:lnSpc>
                <a:spcPct val="110000"/>
              </a:lnSpc>
              <a:spcBef>
                <a:spcPts val="500"/>
              </a:spcBef>
              <a:spcAft>
                <a:spcPts val="0"/>
              </a:spcAft>
              <a:buClr>
                <a:schemeClr val="tx1"/>
              </a:buClr>
              <a:buSzTx/>
              <a:buFont typeface="Courier New" panose="02070309020205020404" pitchFamily="49" charset="0"/>
              <a:buChar char="o"/>
              <a:tabLst/>
              <a:defRPr sz="2400" b="0" i="0" u="none" strike="noStrike" cap="none" baseline="0">
                <a:solidFill>
                  <a:schemeClr val="accent6"/>
                </a:solidFill>
                <a:latin typeface="Merriweather" pitchFamily="2" charset="77"/>
                <a:ea typeface="Arial"/>
                <a:cs typeface="Arial"/>
                <a:sym typeface="Arial"/>
              </a:defRPr>
            </a:lvl2pPr>
            <a:lvl3pPr marL="58738" marR="0" lvl="2" indent="-53975" algn="l" defTabSz="914400" rtl="0" eaLnBrk="1" fontAlgn="auto" latinLnBrk="0" hangingPunct="1">
              <a:lnSpc>
                <a:spcPct val="110000"/>
              </a:lnSpc>
              <a:spcBef>
                <a:spcPts val="500"/>
              </a:spcBef>
              <a:spcAft>
                <a:spcPts val="0"/>
              </a:spcAft>
              <a:buClr>
                <a:schemeClr val="tx1"/>
              </a:buClr>
              <a:buSzTx/>
              <a:buFont typeface="Arial" panose="020B0604020202020204" pitchFamily="34" charset="0"/>
              <a:buChar char="•"/>
              <a:tabLst/>
              <a:defRPr sz="2400" b="0" i="0" u="none" strike="noStrike" cap="none" baseline="0">
                <a:solidFill>
                  <a:schemeClr val="accent6"/>
                </a:solidFill>
                <a:latin typeface="Merriweather" pitchFamily="2" charset="77"/>
                <a:ea typeface="Arial"/>
                <a:cs typeface="Arial"/>
                <a:sym typeface="Arial"/>
              </a:defRPr>
            </a:lvl3pPr>
            <a:lvl4pPr marL="58738" marR="0" lvl="3" indent="-53975" algn="l" defTabSz="914400" rtl="0" eaLnBrk="1" fontAlgn="auto" latinLnBrk="0" hangingPunct="1">
              <a:lnSpc>
                <a:spcPct val="110000"/>
              </a:lnSpc>
              <a:spcBef>
                <a:spcPts val="500"/>
              </a:spcBef>
              <a:spcAft>
                <a:spcPts val="0"/>
              </a:spcAft>
              <a:buClr>
                <a:schemeClr val="tx1"/>
              </a:buClr>
              <a:buSzTx/>
              <a:buFont typeface="Arial" panose="020B0604020202020204" pitchFamily="34" charset="0"/>
              <a:buChar char="•"/>
              <a:tabLst/>
              <a:defRPr sz="2400" b="0" i="0" u="none" strike="noStrike" cap="none" baseline="0">
                <a:solidFill>
                  <a:schemeClr val="accent6"/>
                </a:solidFill>
                <a:latin typeface="Merriweather" pitchFamily="2" charset="77"/>
                <a:ea typeface="Arial"/>
                <a:cs typeface="Arial"/>
                <a:sym typeface="Arial"/>
              </a:defRPr>
            </a:lvl4pPr>
            <a:lvl5pPr marL="58738" marR="0" lvl="4" indent="-53975" algn="l" defTabSz="914400" rtl="0" eaLnBrk="1" fontAlgn="auto" latinLnBrk="0" hangingPunct="1">
              <a:lnSpc>
                <a:spcPct val="110000"/>
              </a:lnSpc>
              <a:spcBef>
                <a:spcPts val="500"/>
              </a:spcBef>
              <a:spcAft>
                <a:spcPts val="0"/>
              </a:spcAft>
              <a:buClr>
                <a:schemeClr val="tx1"/>
              </a:buClr>
              <a:buSzTx/>
              <a:buFont typeface="Arial" panose="020B0604020202020204" pitchFamily="34" charset="0"/>
              <a:buChar char="•"/>
              <a:tabLst/>
              <a:defRPr sz="2400" b="0" i="0" u="none" strike="noStrike" cap="none" baseline="0">
                <a:solidFill>
                  <a:schemeClr val="accent6"/>
                </a:solidFill>
                <a:latin typeface="Merriweather" pitchFamily="2" charset="77"/>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400" dirty="0"/>
              <a:t>OUTPUT</a:t>
            </a:r>
          </a:p>
        </p:txBody>
      </p:sp>
      <p:sp>
        <p:nvSpPr>
          <p:cNvPr id="31" name="Text Placeholder 30">
            <a:extLst>
              <a:ext uri="{FF2B5EF4-FFF2-40B4-BE49-F238E27FC236}">
                <a16:creationId xmlns:a16="http://schemas.microsoft.com/office/drawing/2014/main" id="{3435A86A-5D52-DC46-A7E8-372296E2D75C}"/>
              </a:ext>
            </a:extLst>
          </p:cNvPr>
          <p:cNvSpPr>
            <a:spLocks noGrp="1"/>
          </p:cNvSpPr>
          <p:nvPr>
            <p:ph type="body" sz="quarter" idx="20"/>
          </p:nvPr>
        </p:nvSpPr>
        <p:spPr>
          <a:xfrm>
            <a:off x="256840" y="2014957"/>
            <a:ext cx="2527014" cy="1534963"/>
          </a:xfrm>
        </p:spPr>
        <p:txBody>
          <a:bodyPr/>
          <a:lstStyle/>
          <a:p>
            <a:r>
              <a:rPr lang="en-US" dirty="0"/>
              <a:t>What do you believe should be tested to see if it is true?</a:t>
            </a:r>
          </a:p>
        </p:txBody>
      </p:sp>
      <p:sp>
        <p:nvSpPr>
          <p:cNvPr id="34" name="Text Placeholder 30">
            <a:extLst>
              <a:ext uri="{FF2B5EF4-FFF2-40B4-BE49-F238E27FC236}">
                <a16:creationId xmlns:a16="http://schemas.microsoft.com/office/drawing/2014/main" id="{65CCFC61-CBF5-5642-BAC0-101DE20FA12D}"/>
              </a:ext>
            </a:extLst>
          </p:cNvPr>
          <p:cNvSpPr txBox="1">
            <a:spLocks/>
          </p:cNvSpPr>
          <p:nvPr/>
        </p:nvSpPr>
        <p:spPr>
          <a:xfrm>
            <a:off x="3237818" y="2014957"/>
            <a:ext cx="2527014" cy="1534963"/>
          </a:xfrm>
          <a:prstGeom prst="rect">
            <a:avLst/>
          </a:prstGeom>
        </p:spPr>
        <p:txBody>
          <a:bodyPr lIns="64008">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400" b="1" i="0" u="none" strike="noStrike" cap="none" baseline="0">
                <a:solidFill>
                  <a:schemeClr val="bg1">
                    <a:lumMod val="65000"/>
                  </a:schemeClr>
                </a:solidFill>
                <a:effectLst/>
                <a:latin typeface="Source Sans Pro SemiBold" panose="020B0503030403020204" pitchFamily="34" charset="0"/>
                <a:ea typeface="Source Sans Pro SemiBold"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a:t>How will you go about testing your hypothesis?</a:t>
            </a:r>
          </a:p>
        </p:txBody>
      </p:sp>
      <p:sp>
        <p:nvSpPr>
          <p:cNvPr id="37" name="Text Placeholder 30">
            <a:extLst>
              <a:ext uri="{FF2B5EF4-FFF2-40B4-BE49-F238E27FC236}">
                <a16:creationId xmlns:a16="http://schemas.microsoft.com/office/drawing/2014/main" id="{088AD4BF-F809-4943-AA53-C846A048FE30}"/>
              </a:ext>
            </a:extLst>
          </p:cNvPr>
          <p:cNvSpPr txBox="1">
            <a:spLocks/>
          </p:cNvSpPr>
          <p:nvPr/>
        </p:nvSpPr>
        <p:spPr>
          <a:xfrm>
            <a:off x="6328177" y="2014957"/>
            <a:ext cx="2527014" cy="1534963"/>
          </a:xfrm>
          <a:prstGeom prst="rect">
            <a:avLst/>
          </a:prstGeom>
        </p:spPr>
        <p:txBody>
          <a:bodyPr lIns="64008">
            <a:noAutofit/>
          </a:bodyPr>
          <a:lstStyle>
            <a:defPPr marR="0" lvl="0" algn="l" rtl="0">
              <a:lnSpc>
                <a:spcPct val="100000"/>
              </a:lnSpc>
              <a:spcBef>
                <a:spcPts val="0"/>
              </a:spcBef>
              <a:spcAft>
                <a:spcPts val="0"/>
              </a:spcAft>
            </a:defPPr>
            <a:lvl1pPr marL="0" marR="0" lvl="0" indent="0" algn="ctr"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lang="en-US" sz="1400" b="1" i="0" u="none" strike="noStrike" cap="none" baseline="0">
                <a:solidFill>
                  <a:schemeClr val="bg1">
                    <a:lumMod val="65000"/>
                  </a:schemeClr>
                </a:solidFill>
                <a:effectLst/>
                <a:latin typeface="Source Sans Pro SemiBold" panose="020B0503030403020204" pitchFamily="34" charset="0"/>
                <a:ea typeface="Source Sans Pro SemiBold" panose="020B0503030403020204" pitchFamily="34" charset="0"/>
                <a:cs typeface="Arial"/>
                <a:sym typeface="Arial"/>
              </a:defRPr>
            </a:lvl1pPr>
            <a:lvl2pPr marL="685800" marR="0" lvl="1" indent="-228600" algn="l" defTabSz="914400" rtl="0" eaLnBrk="1" fontAlgn="auto" latinLnBrk="0" hangingPunct="1">
              <a:lnSpc>
                <a:spcPct val="90000"/>
              </a:lnSpc>
              <a:spcBef>
                <a:spcPts val="500"/>
              </a:spcBef>
              <a:spcAft>
                <a:spcPts val="0"/>
              </a:spcAft>
              <a:buClr>
                <a:schemeClr val="tx1"/>
              </a:buClr>
              <a:buSzTx/>
              <a:buFont typeface="Courier New" panose="02070309020205020404" pitchFamily="49" charset="0"/>
              <a:buChar char="o"/>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2pPr>
            <a:lvl3pPr marL="1143000" marR="0" lvl="2"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3pPr>
            <a:lvl4pPr marL="1600200" marR="0" lvl="3"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4pPr>
            <a:lvl5pPr marL="2057400" marR="0" lvl="4" indent="-228600" algn="l" defTabSz="914400" rtl="0" eaLnBrk="1" fontAlgn="auto" latinLnBrk="0" hangingPunct="1">
              <a:lnSpc>
                <a:spcPct val="90000"/>
              </a:lnSpc>
              <a:spcBef>
                <a:spcPts val="500"/>
              </a:spcBef>
              <a:spcAft>
                <a:spcPts val="0"/>
              </a:spcAft>
              <a:buClr>
                <a:schemeClr val="tx1"/>
              </a:buClr>
              <a:buSzTx/>
              <a:buFont typeface="Arial" panose="020B0604020202020204" pitchFamily="34" charset="0"/>
              <a:buChar char="•"/>
              <a:tabLst/>
              <a:defRPr sz="2800" b="1" i="0" u="none" strike="noStrike" cap="none" baseline="0">
                <a:solidFill>
                  <a:schemeClr val="tx1"/>
                </a:solidFill>
                <a:latin typeface="Source Sans Pro" panose="020B0503030403020204" pitchFamily="34" charset="0"/>
                <a:ea typeface="Source Sans Pro" panose="020B0503030403020204" pitchFamily="34" charset="0"/>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a:t>What will you produce as a result of this research?</a:t>
            </a:r>
          </a:p>
        </p:txBody>
      </p:sp>
      <p:sp>
        <p:nvSpPr>
          <p:cNvPr id="38" name="Rectangle 37">
            <a:extLst>
              <a:ext uri="{FF2B5EF4-FFF2-40B4-BE49-F238E27FC236}">
                <a16:creationId xmlns:a16="http://schemas.microsoft.com/office/drawing/2014/main" id="{99A9B858-38C3-0541-AA99-66834F6ABD23}"/>
              </a:ext>
            </a:extLst>
          </p:cNvPr>
          <p:cNvSpPr/>
          <p:nvPr/>
        </p:nvSpPr>
        <p:spPr>
          <a:xfrm>
            <a:off x="7005362" y="0"/>
            <a:ext cx="2138638" cy="81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panose="020B0503030403020204" pitchFamily="34" charset="0"/>
                <a:ea typeface="Source Sans Pro" panose="020B0503030403020204" pitchFamily="34" charset="0"/>
              </a:rPr>
              <a:t>This should be a very high-level research plan.</a:t>
            </a:r>
          </a:p>
        </p:txBody>
      </p:sp>
    </p:spTree>
    <p:extLst>
      <p:ext uri="{BB962C8B-B14F-4D97-AF65-F5344CB8AC3E}">
        <p14:creationId xmlns:p14="http://schemas.microsoft.com/office/powerpoint/2010/main" val="5864089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USDS Pwpt Theme - Interior">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square" rtlCol="0">
        <a:spAutoFit/>
      </a:bodyPr>
      <a:lstStyle>
        <a:defPPr marL="285750" marR="0" indent="-28575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kumimoji="0" sz="1800" b="0" i="0" u="none" strike="noStrike" kern="0" cap="none" spc="0" normalizeH="0" baseline="0" noProof="0" dirty="0" smtClean="0">
            <a:ln>
              <a:noFill/>
            </a:ln>
            <a:solidFill>
              <a:srgbClr val="0F3D67"/>
            </a:solidFill>
            <a:effectLst/>
            <a:uLnTx/>
            <a:uFillTx/>
            <a:latin typeface="Source Sans Pro" panose="020B0503030403020204" pitchFamily="34" charset="0"/>
            <a:ea typeface="Source Sans Pro" panose="020B0503030403020204" pitchFamily="34" charset="0"/>
            <a:cs typeface="Arial"/>
            <a:sym typeface="Arial"/>
          </a:defRPr>
        </a:defPPr>
      </a:lstStyle>
    </a:txDef>
  </a:objectDefaults>
  <a:extraClrSchemeLst/>
  <a:extLst>
    <a:ext uri="{05A4C25C-085E-4340-85A3-A5531E510DB2}">
      <thm15:themeFamily xmlns:thm15="http://schemas.microsoft.com/office/thememl/2012/main" name="USDS Pwpt Theme - Interior" id="{7EF5F903-CCDC-D647-9FAA-98A1C0F4BD4D}" vid="{A94C27F7-EBC9-534B-BCD1-479B2A41FE3B}"/>
    </a:ext>
  </a:extLst>
</a:theme>
</file>

<file path=ppt/theme/theme2.xml><?xml version="1.0" encoding="utf-8"?>
<a:theme xmlns:a="http://schemas.openxmlformats.org/drawingml/2006/main" name="Title slides">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ull Bleed Photo">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ection Slides - left aligned">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ection Slide – centered">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End slide">
  <a:themeElements>
    <a:clrScheme name="USDS Color Palette">
      <a:dk1>
        <a:srgbClr val="0F3D67"/>
      </a:dk1>
      <a:lt1>
        <a:srgbClr val="FFFFFF"/>
      </a:lt1>
      <a:dk2>
        <a:srgbClr val="0084CD"/>
      </a:dk2>
      <a:lt2>
        <a:srgbClr val="EBECEB"/>
      </a:lt2>
      <a:accent1>
        <a:srgbClr val="E0CC25"/>
      </a:accent1>
      <a:accent2>
        <a:srgbClr val="A39634"/>
      </a:accent2>
      <a:accent3>
        <a:srgbClr val="5C5D5C"/>
      </a:accent3>
      <a:accent4>
        <a:srgbClr val="054E96"/>
      </a:accent4>
      <a:accent5>
        <a:srgbClr val="3E3F3E"/>
      </a:accent5>
      <a:accent6>
        <a:srgbClr val="0071BC"/>
      </a:accent6>
      <a:hlink>
        <a:srgbClr val="0C71BC"/>
      </a:hlink>
      <a:folHlink>
        <a:srgbClr val="95969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ank Page - no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65396</TotalTime>
  <Words>838</Words>
  <Application>Microsoft Macintosh PowerPoint</Application>
  <PresentationFormat>On-screen Show (16:9)</PresentationFormat>
  <Paragraphs>130</Paragraphs>
  <Slides>14</Slides>
  <Notes>9</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14</vt:i4>
      </vt:variant>
    </vt:vector>
  </HeadingPairs>
  <TitlesOfParts>
    <vt:vector size="28" baseType="lpstr">
      <vt:lpstr>Arial</vt:lpstr>
      <vt:lpstr>Calibri</vt:lpstr>
      <vt:lpstr>Courier New</vt:lpstr>
      <vt:lpstr>Merriweather</vt:lpstr>
      <vt:lpstr>Source Sans Pro</vt:lpstr>
      <vt:lpstr>Source Sans Pro SemiBold</vt:lpstr>
      <vt:lpstr>System Font Regular</vt:lpstr>
      <vt:lpstr>USDS Pwpt Theme - Interior</vt:lpstr>
      <vt:lpstr>Title slides</vt:lpstr>
      <vt:lpstr>Full Bleed Photo</vt:lpstr>
      <vt:lpstr>Section Slides - left aligned</vt:lpstr>
      <vt:lpstr>Section Slide – centered</vt:lpstr>
      <vt:lpstr>End slide</vt:lpstr>
      <vt:lpstr>Blank Page - no logo</vt:lpstr>
      <vt:lpstr>TechFar Hub v3</vt:lpstr>
      <vt:lpstr>Executive summary</vt:lpstr>
      <vt:lpstr>PowerPoint Presentation</vt:lpstr>
      <vt:lpstr>PowerPoint Presentation</vt:lpstr>
      <vt:lpstr>OBJECTIVES &amp; KEY RESULTS</vt:lpstr>
      <vt:lpstr>HIGH-LEVEL GOALS</vt:lpstr>
      <vt:lpstr>Who is the primary audience?</vt:lpstr>
      <vt:lpstr>What do our users need?</vt:lpstr>
      <vt:lpstr>RESEARCH PLAN</vt:lpstr>
      <vt:lpstr>TIMELINE</vt:lpstr>
      <vt:lpstr>Communications plan</vt:lpstr>
      <vt:lpstr>DELIVERY STRATEGY</vt:lpstr>
      <vt:lpstr>DACI MATRIX</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Digital Service PowerPoint</dc:title>
  <dc:subject/>
  <dc:creator>Brand Squad</dc:creator>
  <cp:keywords/>
  <dc:description/>
  <cp:lastModifiedBy>Amanda K Dahl</cp:lastModifiedBy>
  <cp:revision>1609</cp:revision>
  <cp:lastPrinted>2017-09-27T21:49:39Z</cp:lastPrinted>
  <dcterms:modified xsi:type="dcterms:W3CDTF">2022-10-04T19:33:49Z</dcterms:modified>
  <cp:category/>
</cp:coreProperties>
</file>