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7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B840-9D32-4DD1-AE16-D0F2A0EE611A}" type="datetimeFigureOut">
              <a:rPr lang="en-US" smtClean="0"/>
              <a:t>8/17/2023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0F7D-4D4B-45DF-A45E-EB5C1C3FA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B840-9D32-4DD1-AE16-D0F2A0EE611A}" type="datetimeFigureOut">
              <a:rPr lang="en-US" smtClean="0"/>
              <a:t>8/17/2023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0F7D-4D4B-45DF-A45E-EB5C1C3FA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B840-9D32-4DD1-AE16-D0F2A0EE611A}" type="datetimeFigureOut">
              <a:rPr lang="en-US" smtClean="0"/>
              <a:t>8/17/2023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0F7D-4D4B-45DF-A45E-EB5C1C3FA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B840-9D32-4DD1-AE16-D0F2A0EE611A}" type="datetimeFigureOut">
              <a:rPr lang="en-US" smtClean="0"/>
              <a:t>8/17/2023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0F7D-4D4B-45DF-A45E-EB5C1C3FA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B840-9D32-4DD1-AE16-D0F2A0EE611A}" type="datetimeFigureOut">
              <a:rPr lang="en-US" smtClean="0"/>
              <a:t>8/17/2023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0F7D-4D4B-45DF-A45E-EB5C1C3FA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B840-9D32-4DD1-AE16-D0F2A0EE611A}" type="datetimeFigureOut">
              <a:rPr lang="en-US" smtClean="0"/>
              <a:t>8/17/2023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0F7D-4D4B-45DF-A45E-EB5C1C3FA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B840-9D32-4DD1-AE16-D0F2A0EE611A}" type="datetimeFigureOut">
              <a:rPr lang="en-US" smtClean="0"/>
              <a:t>8/17/2023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0F7D-4D4B-45DF-A45E-EB5C1C3FA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B840-9D32-4DD1-AE16-D0F2A0EE611A}" type="datetimeFigureOut">
              <a:rPr lang="en-US" smtClean="0"/>
              <a:t>8/17/2023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0F7D-4D4B-45DF-A45E-EB5C1C3FA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B840-9D32-4DD1-AE16-D0F2A0EE611A}" type="datetimeFigureOut">
              <a:rPr lang="en-US" smtClean="0"/>
              <a:t>8/17/2023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0F7D-4D4B-45DF-A45E-EB5C1C3FA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B840-9D32-4DD1-AE16-D0F2A0EE611A}" type="datetimeFigureOut">
              <a:rPr lang="en-US" smtClean="0"/>
              <a:t>8/17/2023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0F7D-4D4B-45DF-A45E-EB5C1C3FA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B840-9D32-4DD1-AE16-D0F2A0EE611A}" type="datetimeFigureOut">
              <a:rPr lang="en-US" smtClean="0"/>
              <a:t>8/17/2023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0F7D-4D4B-45DF-A45E-EB5C1C3FA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2B840-9D32-4DD1-AE16-D0F2A0EE611A}" type="datetimeFigureOut">
              <a:rPr lang="en-US" smtClean="0"/>
              <a:t>8/17/2023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A0F7D-4D4B-45DF-A45E-EB5C1C3FA92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 OF SENSORS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8806"/>
            <a:ext cx="8072494" cy="6676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8286808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LIST OF SENSORS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SENSORS</dc:title>
  <dc:creator>GCT IT</dc:creator>
  <cp:lastModifiedBy>GCT IT</cp:lastModifiedBy>
  <cp:revision>1</cp:revision>
  <dcterms:created xsi:type="dcterms:W3CDTF">2023-08-16T21:09:08Z</dcterms:created>
  <dcterms:modified xsi:type="dcterms:W3CDTF">2023-08-16T21:11:43Z</dcterms:modified>
</cp:coreProperties>
</file>