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62" r:id="rId5"/>
    <p:sldId id="266" r:id="rId6"/>
    <p:sldId id="264" r:id="rId7"/>
    <p:sldId id="267" r:id="rId8"/>
    <p:sldId id="268" r:id="rId9"/>
    <p:sldId id="273" r:id="rId10"/>
    <p:sldId id="274" r:id="rId11"/>
    <p:sldId id="269" r:id="rId12"/>
    <p:sldId id="270" r:id="rId13"/>
    <p:sldId id="272" r:id="rId14"/>
    <p:sldId id="275" r:id="rId1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Normaali tyyli 2 - Korostu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Normaali tyyli 3 - Korostu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Normaali tyyl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79" autoAdjust="0"/>
    <p:restoredTop sz="89460" autoAdjust="0"/>
  </p:normalViewPr>
  <p:slideViewPr>
    <p:cSldViewPr snapToGrid="0" showGuides="1">
      <p:cViewPr varScale="1">
        <p:scale>
          <a:sx n="90" d="100"/>
          <a:sy n="90" d="100"/>
        </p:scale>
        <p:origin x="224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9T10:24:02.363"/>
    </inkml:context>
    <inkml:brush xml:id="br0">
      <inkml:brushProperty name="height" value="0.053" units="cm"/>
    </inkml:brush>
  </inkml:definitions>
  <inkml:trace contextRef="#ctx0" brushRef="#br0">1 1 4162 0 0,'0'0'1152'0'0,"0"0"-447"0"0,0 0 47 0 0,0 0-80 0 0,0 0-463 0 0,0 0-209 0 0,31 0 0 0 0,-31 0 0 0 0,0 0-257 0 0,0 0-1023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9T10:24:0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2289 0 0,'0'0'176'0'0,"0"0"-160"0"0,0 0 48 0 0,0 0-240 0 0,0 0-2017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57260-96AC-4331-A420-F0B128CC463E}" type="datetimeFigureOut">
              <a:rPr lang="fi-FI" smtClean="0"/>
              <a:t>23.6.2021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30BA-0CC1-40AB-AE80-2F533EB157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018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Welcome</a:t>
            </a:r>
            <a:r>
              <a:rPr lang="fi-FI" dirty="0"/>
              <a:t> to my </a:t>
            </a:r>
            <a:r>
              <a:rPr lang="fi-FI" dirty="0" err="1"/>
              <a:t>lightning</a:t>
            </a:r>
            <a:r>
              <a:rPr lang="fi-FI" dirty="0"/>
              <a:t> </a:t>
            </a:r>
            <a:r>
              <a:rPr lang="fi-FI" dirty="0" err="1"/>
              <a:t>talk</a:t>
            </a:r>
            <a:r>
              <a:rPr lang="fi-FI" dirty="0"/>
              <a:t> on </a:t>
            </a:r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</a:t>
            </a:r>
            <a:r>
              <a:rPr lang="fi-FI" dirty="0" err="1"/>
              <a:t>identity</a:t>
            </a:r>
            <a:r>
              <a:rPr lang="fi-FI" dirty="0"/>
              <a:t> </a:t>
            </a:r>
            <a:r>
              <a:rPr lang="fi-FI" dirty="0" err="1"/>
              <a:t>codes</a:t>
            </a:r>
            <a:r>
              <a:rPr lang="fi-FI" dirty="0"/>
              <a:t> and an R </a:t>
            </a:r>
            <a:r>
              <a:rPr lang="fi-FI" dirty="0" err="1"/>
              <a:t>package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handles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, </a:t>
            </a:r>
            <a:r>
              <a:rPr lang="fi-FI" dirty="0" err="1"/>
              <a:t>hetu</a:t>
            </a:r>
            <a:r>
              <a:rPr lang="fi-FI" dirty="0"/>
              <a:t>. My </a:t>
            </a:r>
            <a:r>
              <a:rPr lang="fi-FI" dirty="0" err="1"/>
              <a:t>name</a:t>
            </a:r>
            <a:r>
              <a:rPr lang="fi-FI" dirty="0"/>
              <a:t> is Pyry Kantanen and I </a:t>
            </a:r>
            <a:r>
              <a:rPr lang="fi-FI" dirty="0" err="1"/>
              <a:t>come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rOpenGov</a:t>
            </a:r>
            <a:r>
              <a:rPr lang="fi-FI" dirty="0"/>
              <a:t>, a </a:t>
            </a:r>
            <a:r>
              <a:rPr lang="fi-FI" dirty="0" err="1"/>
              <a:t>collective</a:t>
            </a:r>
            <a:r>
              <a:rPr lang="fi-FI" dirty="0"/>
              <a:t> of R </a:t>
            </a:r>
            <a:r>
              <a:rPr lang="fi-FI" dirty="0" err="1"/>
              <a:t>package</a:t>
            </a:r>
            <a:r>
              <a:rPr lang="fi-FI" dirty="0"/>
              <a:t> </a:t>
            </a:r>
            <a:r>
              <a:rPr lang="fi-FI" dirty="0" err="1"/>
              <a:t>developers</a:t>
            </a:r>
            <a:r>
              <a:rPr lang="fi-FI" dirty="0"/>
              <a:t> on open </a:t>
            </a:r>
            <a:r>
              <a:rPr lang="fi-FI" dirty="0" err="1"/>
              <a:t>government</a:t>
            </a:r>
            <a:r>
              <a:rPr lang="fi-FI" dirty="0"/>
              <a:t> data and </a:t>
            </a:r>
            <a:r>
              <a:rPr lang="fi-FI" dirty="0" err="1"/>
              <a:t>related</a:t>
            </a:r>
            <a:r>
              <a:rPr lang="fi-FI" dirty="0"/>
              <a:t> </a:t>
            </a:r>
            <a:r>
              <a:rPr lang="fi-FI" dirty="0" err="1"/>
              <a:t>topics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685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118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270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816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421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3831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4712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925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in paikkamerkki 12">
            <a:extLst>
              <a:ext uri="{FF2B5EF4-FFF2-40B4-BE49-F238E27FC236}">
                <a16:creationId xmlns:a16="http://schemas.microsoft.com/office/drawing/2014/main" id="{B08D2941-A7E5-4C26-B320-579010B602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80852" cy="32803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60" y="5191347"/>
            <a:ext cx="3190045" cy="118663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23.6.2021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i-FI" dirty="0"/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0148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bg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39228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39709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678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936840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2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26431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turkoo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2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597185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puna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4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96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5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valko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14740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94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Lisää kuva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69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puna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6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mus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78692" cy="32767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endParaRPr lang="fi-FI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Käsinkirjoitus 13">
                <a:extLst>
                  <a:ext uri="{FF2B5EF4-FFF2-40B4-BE49-F238E27FC236}">
                    <a16:creationId xmlns:a16="http://schemas.microsoft.com/office/drawing/2014/main" id="{CEC5EDC0-A0E0-4F47-928F-B20B8076E634}"/>
                  </a:ext>
                </a:extLst>
              </p14:cNvPr>
              <p14:cNvContentPartPr/>
              <p14:nvPr userDrawn="1"/>
            </p14:nvContentPartPr>
            <p14:xfrm>
              <a:off x="2731856" y="4694400"/>
              <a:ext cx="11520" cy="360"/>
            </p14:xfrm>
          </p:contentPart>
        </mc:Choice>
        <mc:Fallback xmlns="">
          <p:pic>
            <p:nvPicPr>
              <p:cNvPr id="14" name="Käsinkirjoitus 13">
                <a:extLst>
                  <a:ext uri="{FF2B5EF4-FFF2-40B4-BE49-F238E27FC236}">
                    <a16:creationId xmlns:a16="http://schemas.microsoft.com/office/drawing/2014/main" id="{CEC5EDC0-A0E0-4F47-928F-B20B8076E6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2496" y="4685040"/>
                <a:ext cx="302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Käsinkirjoitus 14">
                <a:extLst>
                  <a:ext uri="{FF2B5EF4-FFF2-40B4-BE49-F238E27FC236}">
                    <a16:creationId xmlns:a16="http://schemas.microsoft.com/office/drawing/2014/main" id="{469EDAD8-DE64-4AA1-99EB-7E6A49453D5D}"/>
                  </a:ext>
                </a:extLst>
              </p14:cNvPr>
              <p14:cNvContentPartPr/>
              <p14:nvPr userDrawn="1"/>
            </p14:nvContentPartPr>
            <p14:xfrm>
              <a:off x="2642576" y="4739040"/>
              <a:ext cx="360" cy="360"/>
            </p14:xfrm>
          </p:contentPart>
        </mc:Choice>
        <mc:Fallback xmlns="">
          <p:pic>
            <p:nvPicPr>
              <p:cNvPr id="15" name="Käsinkirjoitus 14">
                <a:extLst>
                  <a:ext uri="{FF2B5EF4-FFF2-40B4-BE49-F238E27FC236}">
                    <a16:creationId xmlns:a16="http://schemas.microsoft.com/office/drawing/2014/main" id="{469EDAD8-DE64-4AA1-99EB-7E6A49453D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3936" y="47304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66" y="5193622"/>
            <a:ext cx="3192434" cy="1182085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23.6.2021</a:t>
            </a:fld>
            <a:endParaRPr lang="fi-FI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0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i-FI" dirty="0"/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34431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0560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4547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turkoo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71064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pp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09" y="2352016"/>
            <a:ext cx="5795784" cy="2153969"/>
          </a:xfrm>
          <a:prstGeom prst="rect">
            <a:avLst/>
          </a:prstGeom>
        </p:spPr>
      </p:pic>
      <p:sp>
        <p:nvSpPr>
          <p:cNvPr id="4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574" y="4831894"/>
            <a:ext cx="7480852" cy="505672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i-FI" dirty="0"/>
          </a:p>
        </p:txBody>
      </p:sp>
      <p:sp>
        <p:nvSpPr>
          <p:cNvPr id="5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6654" y="5491071"/>
            <a:ext cx="7478692" cy="3276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9391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i-FI" dirty="0"/>
          </a:p>
        </p:txBody>
      </p:sp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78692" cy="32767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endParaRPr lang="fi-FI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23.6.2021</a:t>
            </a:fld>
            <a:endParaRPr lang="fi-FI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66" y="5193622"/>
            <a:ext cx="3192434" cy="1182085"/>
          </a:xfrm>
          <a:prstGeom prst="rect">
            <a:avLst/>
          </a:prstGeom>
        </p:spPr>
      </p:pic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3000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069849"/>
          </a:xfrm>
        </p:spPr>
        <p:txBody>
          <a:bodyPr>
            <a:no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23.6.2021</a:t>
            </a:fld>
            <a:endParaRPr lang="fi-FI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002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 ja sisältö mus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23.6.2021</a:t>
            </a:fld>
            <a:endParaRPr lang="fi-FI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069849"/>
          </a:xfrm>
        </p:spPr>
        <p:txBody>
          <a:bodyPr>
            <a:noAutofit/>
          </a:bodyPr>
          <a:lstStyle/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204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23.6.2021</a:t>
            </a:fld>
            <a:endParaRPr lang="fi-FI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4932000" cy="4069849"/>
          </a:xfrm>
        </p:spPr>
        <p:txBody>
          <a:bodyPr>
            <a:noAutofit/>
          </a:bodyPr>
          <a:lstStyle/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17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91057" y="1825625"/>
            <a:ext cx="4932000" cy="4069849"/>
          </a:xfrm>
        </p:spPr>
        <p:txBody>
          <a:bodyPr>
            <a:noAutofit/>
          </a:bodyPr>
          <a:lstStyle/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5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23.6.2021</a:t>
            </a:fld>
            <a:endParaRPr lang="fi-FI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7030" cy="365125"/>
          </a:xfrm>
        </p:spPr>
        <p:txBody>
          <a:bodyPr/>
          <a:lstStyle>
            <a:lvl1pPr>
              <a:defRPr sz="1050"/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23.6.2021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ingr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1800999-EDA5-4B6B-8344-7EB1B35B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0" y="1673225"/>
            <a:ext cx="4780800" cy="3511550"/>
          </a:xfrm>
        </p:spPr>
        <p:txBody>
          <a:bodyPr>
            <a:normAutofit/>
          </a:bodyPr>
          <a:lstStyle>
            <a:lvl1pPr>
              <a:defRPr sz="5000" b="1"/>
            </a:lvl1pPr>
          </a:lstStyle>
          <a:p>
            <a:endParaRPr lang="fi-FI" dirty="0"/>
          </a:p>
        </p:txBody>
      </p:sp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72000" y="1227388"/>
            <a:ext cx="4534256" cy="440322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64" y="2075205"/>
            <a:ext cx="1757071" cy="2707589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7030" cy="365125"/>
          </a:xfrm>
        </p:spPr>
        <p:txBody>
          <a:bodyPr/>
          <a:lstStyle>
            <a:lvl1pPr>
              <a:defRPr sz="1050"/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23.6.2021</a:t>
            </a:fld>
            <a:endParaRPr lang="fi-FI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40BC-9B28-4ACE-B7B8-D3C83187B980}" type="datetimeFigureOut">
              <a:rPr lang="fi-FI" smtClean="0"/>
              <a:t>23.6.2021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F644-756C-4530-A69F-A71AB7A98F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667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9" r:id="rId7"/>
    <p:sldLayoutId id="2147483673" r:id="rId8"/>
    <p:sldLayoutId id="2147483666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74" r:id="rId19"/>
    <p:sldLayoutId id="2147483675" r:id="rId20"/>
    <p:sldLayoutId id="2147483676" r:id="rId21"/>
    <p:sldLayoutId id="2147483677" r:id="rId22"/>
    <p:sldLayoutId id="2147483678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ropengov.github.io/hetu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cran.r-project.org/package=hetu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mailto:pyry.kantanen@utu.fi" TargetMode="External"/><Relationship Id="rId5" Type="http://schemas.openxmlformats.org/officeDocument/2006/relationships/hyperlink" Target="http://ropengov.org/" TargetMode="External"/><Relationship Id="rId4" Type="http://schemas.openxmlformats.org/officeDocument/2006/relationships/hyperlink" Target="https://github.com/rOpenGov/het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lag_of_Denmark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hyperlink" Target="https://en.m.wikipedia.org/wiki/File:Flag_of_Finland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Flag_of_Norway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hyperlink" Target="https://en.wikipedia.org/wiki/Flag_of_Iceland" TargetMode="External"/><Relationship Id="rId4" Type="http://schemas.openxmlformats.org/officeDocument/2006/relationships/hyperlink" Target="https://en.wikipedia.org/wiki/New_Sweden" TargetMode="External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68017" y="3973860"/>
            <a:ext cx="8112697" cy="674339"/>
          </a:xfrm>
        </p:spPr>
        <p:txBody>
          <a:bodyPr>
            <a:normAutofit fontScale="77500" lnSpcReduction="20000"/>
          </a:bodyPr>
          <a:lstStyle/>
          <a:p>
            <a:r>
              <a:rPr lang="en-GB" sz="3300" dirty="0"/>
              <a:t>Validating and Extracting Information from Finnish National Identification Numbers</a:t>
            </a:r>
          </a:p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Pyry Kantanen, </a:t>
            </a:r>
            <a:r>
              <a:rPr lang="en-GB" dirty="0" err="1"/>
              <a:t>rOpenGov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useR</a:t>
            </a:r>
            <a:r>
              <a:rPr lang="en-GB" dirty="0"/>
              <a:t> 2021: </a:t>
            </a:r>
            <a:br>
              <a:rPr lang="en-GB" dirty="0"/>
            </a:br>
            <a:r>
              <a:rPr lang="en-GB" dirty="0" err="1"/>
              <a:t>Hetu</a:t>
            </a:r>
            <a:r>
              <a:rPr lang="en-GB" dirty="0"/>
              <a:t>-package</a:t>
            </a:r>
          </a:p>
        </p:txBody>
      </p:sp>
      <p:pic>
        <p:nvPicPr>
          <p:cNvPr id="4" name="Kuva 3" descr="rOpenGov logo">
            <a:extLst>
              <a:ext uri="{FF2B5EF4-FFF2-40B4-BE49-F238E27FC236}">
                <a16:creationId xmlns:a16="http://schemas.microsoft.com/office/drawing/2014/main" id="{05DF2F00-75D0-3F44-8774-3A1BA5164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8750" y="5718598"/>
            <a:ext cx="2146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5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80"/>
    </mc:Choice>
    <mc:Fallback>
      <p:transition spd="slow" advTm="171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16C7BD8-F050-554D-9E5B-6C48DBCD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 you!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9127F9C-2B78-0F41-AB1C-5ACBC051473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72000" y="740276"/>
            <a:ext cx="4534256" cy="44032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Package in CRAN:</a:t>
            </a:r>
            <a:r>
              <a:rPr lang="en-GB" b="0" dirty="0"/>
              <a:t> </a:t>
            </a:r>
            <a:br>
              <a:rPr lang="en-GB" b="0" dirty="0"/>
            </a:br>
            <a:r>
              <a:rPr lang="en-GB" sz="1800" dirty="0">
                <a:hlinkClick r:id="rId2"/>
              </a:rPr>
              <a:t>https://CRAN.R-project.org/ package=hetu</a:t>
            </a:r>
            <a:r>
              <a:rPr lang="en-GB" sz="1800" dirty="0"/>
              <a:t> 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Read about the package: </a:t>
            </a:r>
            <a:r>
              <a:rPr lang="en-GB" sz="1800" dirty="0">
                <a:hlinkClick r:id="rId3"/>
              </a:rPr>
              <a:t>https://ropengov.github.io/hetu/</a:t>
            </a:r>
            <a:r>
              <a:rPr lang="en-GB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Contact us in GitHub: </a:t>
            </a:r>
            <a:r>
              <a:rPr lang="en-GB" sz="1800" dirty="0">
                <a:hlinkClick r:id="rId4"/>
              </a:rPr>
              <a:t>https://github.com/rOpenGov/hetu</a:t>
            </a: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Visit our website:</a:t>
            </a:r>
            <a:r>
              <a:rPr lang="en-GB" sz="3200" dirty="0"/>
              <a:t> </a:t>
            </a:r>
            <a:r>
              <a:rPr lang="en-GB" sz="1800" dirty="0">
                <a:hlinkClick r:id="rId5"/>
              </a:rPr>
              <a:t>http://ropengov.org</a:t>
            </a:r>
            <a:r>
              <a:rPr lang="en-GB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E-mail:</a:t>
            </a:r>
            <a:r>
              <a:rPr lang="en-GB" sz="1800" dirty="0"/>
              <a:t> </a:t>
            </a:r>
            <a:br>
              <a:rPr lang="en-GB" sz="1800" dirty="0"/>
            </a:br>
            <a:r>
              <a:rPr lang="en-GB" sz="1800" dirty="0">
                <a:hlinkClick r:id="rId6"/>
              </a:rPr>
              <a:t>pyry.kantanen@utu.fi</a:t>
            </a:r>
            <a:r>
              <a:rPr lang="en-GB" sz="1800" dirty="0"/>
              <a:t> </a:t>
            </a:r>
          </a:p>
        </p:txBody>
      </p:sp>
      <p:pic>
        <p:nvPicPr>
          <p:cNvPr id="5" name="Kuva 4" descr="rOpenGov logo">
            <a:extLst>
              <a:ext uri="{FF2B5EF4-FFF2-40B4-BE49-F238E27FC236}">
                <a16:creationId xmlns:a16="http://schemas.microsoft.com/office/drawing/2014/main" id="{11E9EE16-9607-FE4D-8E49-CFF80AD6C2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2828" y="6119870"/>
            <a:ext cx="2146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4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33"/>
    </mc:Choice>
    <mc:Fallback>
      <p:transition spd="slow" advTm="753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BD014A20-DF35-4A43-9AEE-88643293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Ian, Watson. (2010). A short history of national identification numbering in Iceland. </a:t>
            </a:r>
            <a:r>
              <a:rPr lang="en-GB" dirty="0" err="1"/>
              <a:t>Bifröst</a:t>
            </a:r>
            <a:r>
              <a:rPr lang="en-GB" dirty="0"/>
              <a:t> Journal of Social Science. 4. 10.12742/bjss.2010.3. </a:t>
            </a:r>
          </a:p>
          <a:p>
            <a:r>
              <a:rPr lang="en-GB" dirty="0" err="1"/>
              <a:t>Frestad</a:t>
            </a:r>
            <a:r>
              <a:rPr lang="en-GB" dirty="0"/>
              <a:t>, Hanne </a:t>
            </a:r>
            <a:r>
              <a:rPr lang="en-GB" dirty="0" err="1"/>
              <a:t>Neverdal</a:t>
            </a:r>
            <a:r>
              <a:rPr lang="en-GB" dirty="0"/>
              <a:t>. (2017). The Norwegian national identification numbering system - The history of a design process. NTNU Master’s thesis.</a:t>
            </a:r>
          </a:p>
          <a:p>
            <a:r>
              <a:rPr lang="en-GB" dirty="0" err="1"/>
              <a:t>Salste</a:t>
            </a:r>
            <a:r>
              <a:rPr lang="en-GB" dirty="0"/>
              <a:t>, </a:t>
            </a:r>
            <a:r>
              <a:rPr lang="en-GB" dirty="0" err="1"/>
              <a:t>Tuomas</a:t>
            </a:r>
            <a:r>
              <a:rPr lang="en-GB" dirty="0"/>
              <a:t>. (2020). </a:t>
            </a:r>
            <a:r>
              <a:rPr lang="en-GB" dirty="0" err="1"/>
              <a:t>Henkilötunnus</a:t>
            </a:r>
            <a:r>
              <a:rPr lang="en-GB" dirty="0"/>
              <a:t> – </a:t>
            </a:r>
            <a:r>
              <a:rPr lang="en-GB" dirty="0" err="1"/>
              <a:t>ihmisten</a:t>
            </a:r>
            <a:r>
              <a:rPr lang="en-GB" dirty="0"/>
              <a:t> </a:t>
            </a:r>
            <a:r>
              <a:rPr lang="en-GB" dirty="0" err="1"/>
              <a:t>koodaaja</a:t>
            </a:r>
            <a:r>
              <a:rPr lang="en-GB" dirty="0"/>
              <a:t>. URN:NBN:fi-fe201201011000.</a:t>
            </a:r>
          </a:p>
          <a:p>
            <a:r>
              <a:rPr lang="en-GB" dirty="0"/>
              <a:t>Markus </a:t>
            </a:r>
            <a:r>
              <a:rPr lang="en-GB" dirty="0" err="1"/>
              <a:t>Kainu</a:t>
            </a:r>
            <a:r>
              <a:rPr lang="en-GB" dirty="0"/>
              <a:t>: </a:t>
            </a:r>
            <a:r>
              <a:rPr lang="en-GB" dirty="0" err="1"/>
              <a:t>rOpenGov</a:t>
            </a:r>
            <a:r>
              <a:rPr lang="en-GB" dirty="0"/>
              <a:t> logo.</a:t>
            </a:r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A9C18091-9BF3-F449-9B2C-A2C84EB6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References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3421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9"/>
    </mc:Choice>
    <mc:Fallback>
      <p:transition spd="slow" advTm="40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D2B38F4-486E-2A46-94FA-9983A8E4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Nordic national identification numbers</a:t>
            </a: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4C3448AD-C9E8-CB43-BC24-0E193A0A86E6}"/>
              </a:ext>
            </a:extLst>
          </p:cNvPr>
          <p:cNvSpPr/>
          <p:nvPr/>
        </p:nvSpPr>
        <p:spPr>
          <a:xfrm>
            <a:off x="2330566" y="1905015"/>
            <a:ext cx="75905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800" dirty="0">
                <a:latin typeface="Lucida Console" panose="020B0609040504020204" pitchFamily="49" charset="0"/>
              </a:rPr>
              <a:t>Sweden:  YYMMDDCNNNQ</a:t>
            </a:r>
            <a:endParaRPr lang="en-AU" dirty="0">
              <a:latin typeface="Lucida Console" panose="020B0609040504020204" pitchFamily="49" charset="0"/>
            </a:endParaRP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9637B7F8-E355-0B45-91B1-79C9D5D04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8028" y="1999045"/>
            <a:ext cx="1028701" cy="642938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7398F964-203D-D44F-AE80-D6F8018DC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8027" y="2812612"/>
            <a:ext cx="1028701" cy="747523"/>
          </a:xfrm>
          <a:prstGeom prst="rect">
            <a:avLst/>
          </a:prstGeom>
        </p:spPr>
      </p:pic>
      <p:pic>
        <p:nvPicPr>
          <p:cNvPr id="12" name="Kuva 11">
            <a:extLst>
              <a:ext uri="{FF2B5EF4-FFF2-40B4-BE49-F238E27FC236}">
                <a16:creationId xmlns:a16="http://schemas.microsoft.com/office/drawing/2014/main" id="{A7CCC814-59E4-444A-A8E2-9A1E88EA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78027" y="3730764"/>
            <a:ext cx="1028701" cy="778384"/>
          </a:xfrm>
          <a:prstGeom prst="rect">
            <a:avLst/>
          </a:prstGeom>
        </p:spPr>
      </p:pic>
      <p:pic>
        <p:nvPicPr>
          <p:cNvPr id="15" name="Kuva 14">
            <a:extLst>
              <a:ext uri="{FF2B5EF4-FFF2-40B4-BE49-F238E27FC236}">
                <a16:creationId xmlns:a16="http://schemas.microsoft.com/office/drawing/2014/main" id="{E0BA123A-A85A-D64F-ABB9-93144A73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78027" y="4679777"/>
            <a:ext cx="1028701" cy="740665"/>
          </a:xfrm>
          <a:prstGeom prst="rect">
            <a:avLst/>
          </a:prstGeom>
        </p:spPr>
      </p:pic>
      <p:pic>
        <p:nvPicPr>
          <p:cNvPr id="18" name="Kuva 17">
            <a:extLst>
              <a:ext uri="{FF2B5EF4-FFF2-40B4-BE49-F238E27FC236}">
                <a16:creationId xmlns:a16="http://schemas.microsoft.com/office/drawing/2014/main" id="{85864956-4611-F249-855F-282A93878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78026" y="5591071"/>
            <a:ext cx="1028701" cy="628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Suorakulmio 19">
            <a:extLst>
              <a:ext uri="{FF2B5EF4-FFF2-40B4-BE49-F238E27FC236}">
                <a16:creationId xmlns:a16="http://schemas.microsoft.com/office/drawing/2014/main" id="{7C637F7D-CFFF-EC43-A056-582528032AE7}"/>
              </a:ext>
            </a:extLst>
          </p:cNvPr>
          <p:cNvSpPr/>
          <p:nvPr/>
        </p:nvSpPr>
        <p:spPr>
          <a:xfrm>
            <a:off x="2323882" y="5489808"/>
            <a:ext cx="75905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>
                <a:latin typeface="Lucida Console" panose="020B0609040504020204" pitchFamily="49" charset="0"/>
              </a:rPr>
              <a:t>Finland: DDMMYYCNNNQ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A927EBE9-64ED-B044-B8EE-F3EA93D682E1}"/>
              </a:ext>
            </a:extLst>
          </p:cNvPr>
          <p:cNvSpPr/>
          <p:nvPr/>
        </p:nvSpPr>
        <p:spPr>
          <a:xfrm>
            <a:off x="2323883" y="4634610"/>
            <a:ext cx="75905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>
                <a:latin typeface="Lucida Console" panose="020B0609040504020204" pitchFamily="49" charset="0"/>
              </a:rPr>
              <a:t>Iceland: DDMMYY-NNQC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FC91C33A-F5DD-6B42-BDBB-E7DEC20713E4}"/>
              </a:ext>
            </a:extLst>
          </p:cNvPr>
          <p:cNvSpPr/>
          <p:nvPr/>
        </p:nvSpPr>
        <p:spPr>
          <a:xfrm>
            <a:off x="2323884" y="3704457"/>
            <a:ext cx="75905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>
                <a:latin typeface="Lucida Console" panose="020B0609040504020204" pitchFamily="49" charset="0"/>
              </a:rPr>
              <a:t>Denmark: DDMMYY-CNNQ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4639D01D-4EB4-A843-A3D0-B4E64AE47E94}"/>
              </a:ext>
            </a:extLst>
          </p:cNvPr>
          <p:cNvSpPr/>
          <p:nvPr/>
        </p:nvSpPr>
        <p:spPr>
          <a:xfrm>
            <a:off x="2330566" y="2769734"/>
            <a:ext cx="75905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>
                <a:latin typeface="Lucida Console" panose="020B0609040504020204" pitchFamily="49" charset="0"/>
              </a:rPr>
              <a:t>Norway:  DDMMYYNNNQQ</a:t>
            </a:r>
            <a:endParaRPr lang="en-GB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0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28"/>
    </mc:Choice>
    <mc:Fallback>
      <p:transition spd="slow" advTm="2242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D2B38F4-486E-2A46-94FA-9983A8E4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Finnish personal identity codes: Examples</a:t>
            </a:r>
          </a:p>
        </p:txBody>
      </p:sp>
      <p:sp>
        <p:nvSpPr>
          <p:cNvPr id="3" name="Suorakulmio 2" descr="DDMMYYCNNNQ means days, months, years, century character, three individual numbers and a control character">
            <a:extLst>
              <a:ext uri="{FF2B5EF4-FFF2-40B4-BE49-F238E27FC236}">
                <a16:creationId xmlns:a16="http://schemas.microsoft.com/office/drawing/2014/main" id="{4C3448AD-C9E8-CB43-BC24-0E193A0A86E6}"/>
              </a:ext>
            </a:extLst>
          </p:cNvPr>
          <p:cNvSpPr/>
          <p:nvPr/>
        </p:nvSpPr>
        <p:spPr>
          <a:xfrm>
            <a:off x="2783233" y="2076580"/>
            <a:ext cx="630332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7200" dirty="0">
                <a:latin typeface="Lucida Console" panose="020B0609040504020204" pitchFamily="49" charset="0"/>
              </a:rPr>
              <a:t>DDMMYYCNNNQ</a:t>
            </a:r>
          </a:p>
          <a:p>
            <a:r>
              <a:rPr lang="fi-FI" sz="7200" dirty="0">
                <a:latin typeface="Lucida Console" panose="020B0609040504020204" pitchFamily="49" charset="0"/>
              </a:rPr>
              <a:t>010101-0101</a:t>
            </a:r>
          </a:p>
          <a:p>
            <a:r>
              <a:rPr lang="fi-FI" sz="7200" dirty="0">
                <a:latin typeface="Lucida Console" panose="020B0609040504020204" pitchFamily="49" charset="0"/>
              </a:rPr>
              <a:t>111111A111C</a:t>
            </a:r>
            <a:endParaRPr lang="fi-FI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2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77"/>
    </mc:Choice>
    <mc:Fallback>
      <p:transition spd="slow" advTm="1217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8F46BA52-F7E9-A44A-A43E-3B247EB5A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Birthdate: DDMMYY</a:t>
            </a:r>
          </a:p>
          <a:p>
            <a:r>
              <a:rPr lang="en-GB" dirty="0"/>
              <a:t>Century character indicates century: - for 1900s, A for 2000s and + for 1800s</a:t>
            </a:r>
          </a:p>
          <a:p>
            <a:r>
              <a:rPr lang="en-GB" dirty="0"/>
              <a:t>Personal number (NNN, 002-899) indicates individual’s sex: even numbers for females and odd numbers for males</a:t>
            </a:r>
          </a:p>
          <a:p>
            <a:r>
              <a:rPr lang="en-GB" dirty="0"/>
              <a:t>Control / checksum character is calculated by DDMMYYNNN modulo 31 (e.g. 111111111 %% 31) and looking up </a:t>
            </a:r>
            <a:br>
              <a:rPr lang="en-GB" dirty="0"/>
            </a:br>
            <a:r>
              <a:rPr lang="en-GB" dirty="0"/>
              <a:t>the value from a separate table </a:t>
            </a:r>
          </a:p>
          <a:p>
            <a:pPr lvl="1"/>
            <a:r>
              <a:rPr lang="en-GB" dirty="0"/>
              <a:t>(numbers 0-9, letters A-Y, excluding G, I, O and Q)</a:t>
            </a:r>
          </a:p>
          <a:p>
            <a:endParaRPr lang="en-GB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7CDE7D72-8B85-7541-8AA5-47A8FC85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Finnish personal identity codes: Structure explained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30107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60"/>
    </mc:Choice>
    <mc:Fallback>
      <p:transition spd="slow" advTm="4516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D2B38F4-486E-2A46-94FA-9983A8E4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output</a:t>
            </a:r>
          </a:p>
        </p:txBody>
      </p:sp>
      <p:sp>
        <p:nvSpPr>
          <p:cNvPr id="6" name="Suorakulmio 5" descr="A 6x3 table that has the following headers: &quot;hetu, sex, p.num (personal number), checksum, date, century&quot;.">
            <a:extLst>
              <a:ext uri="{FF2B5EF4-FFF2-40B4-BE49-F238E27FC236}">
                <a16:creationId xmlns:a16="http://schemas.microsoft.com/office/drawing/2014/main" id="{EAA4A743-3A30-564D-B13B-22C895F4E973}"/>
              </a:ext>
            </a:extLst>
          </p:cNvPr>
          <p:cNvSpPr/>
          <p:nvPr/>
        </p:nvSpPr>
        <p:spPr>
          <a:xfrm>
            <a:off x="506400" y="3665107"/>
            <a:ext cx="114463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Lucida Console" panose="020B0609040504020204" pitchFamily="49" charset="0"/>
              </a:rPr>
              <a:t>|</a:t>
            </a:r>
            <a:r>
              <a:rPr lang="en-GB" sz="2400" dirty="0" err="1">
                <a:latin typeface="Lucida Console" panose="020B0609040504020204" pitchFamily="49" charset="0"/>
              </a:rPr>
              <a:t>hetu</a:t>
            </a:r>
            <a:r>
              <a:rPr lang="en-GB" sz="2400" dirty="0">
                <a:latin typeface="Lucida Console" panose="020B0609040504020204" pitchFamily="49" charset="0"/>
              </a:rPr>
              <a:t>        |sex    |</a:t>
            </a:r>
            <a:r>
              <a:rPr lang="en-GB" sz="2400" dirty="0" err="1">
                <a:latin typeface="Lucida Console" panose="020B0609040504020204" pitchFamily="49" charset="0"/>
              </a:rPr>
              <a:t>p.num</a:t>
            </a:r>
            <a:r>
              <a:rPr lang="en-GB" sz="2400" dirty="0">
                <a:latin typeface="Lucida Console" panose="020B0609040504020204" pitchFamily="49" charset="0"/>
              </a:rPr>
              <a:t> |checksum |date       |century |</a:t>
            </a:r>
          </a:p>
          <a:p>
            <a:r>
              <a:rPr lang="en-GB" sz="2400" dirty="0">
                <a:latin typeface="Lucida Console" panose="020B0609040504020204" pitchFamily="49" charset="0"/>
              </a:rPr>
              <a:t>|:-----------|:------|:-----|:--------|:----------|:-------|</a:t>
            </a:r>
          </a:p>
          <a:p>
            <a:r>
              <a:rPr lang="en-GB" sz="2400" dirty="0">
                <a:latin typeface="Lucida Console" panose="020B0609040504020204" pitchFamily="49" charset="0"/>
              </a:rPr>
              <a:t>|010101-0101 |Female |010   |1        |1901-01-01 |-       |</a:t>
            </a:r>
          </a:p>
          <a:p>
            <a:r>
              <a:rPr lang="en-GB" sz="2400" dirty="0">
                <a:latin typeface="Lucida Console" panose="020B0609040504020204" pitchFamily="49" charset="0"/>
              </a:rPr>
              <a:t>|111111A111C |Male   |111   |C        |2011-11-11 |A       |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6B8CC24A-C689-D945-BB28-3EE13300E645}"/>
              </a:ext>
            </a:extLst>
          </p:cNvPr>
          <p:cNvSpPr txBox="1"/>
          <p:nvPr/>
        </p:nvSpPr>
        <p:spPr>
          <a:xfrm>
            <a:off x="506400" y="2214974"/>
            <a:ext cx="10716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Slightly shortened output of </a:t>
            </a:r>
          </a:p>
          <a:p>
            <a:r>
              <a:rPr lang="en-GB" sz="2800" dirty="0" err="1"/>
              <a:t>knitr</a:t>
            </a:r>
            <a:r>
              <a:rPr lang="en-GB" sz="2800" dirty="0"/>
              <a:t>::</a:t>
            </a:r>
            <a:r>
              <a:rPr lang="en-GB" sz="2800" dirty="0" err="1"/>
              <a:t>kable</a:t>
            </a:r>
            <a:r>
              <a:rPr lang="en-GB" sz="2800" dirty="0"/>
              <a:t>( </a:t>
            </a:r>
            <a:r>
              <a:rPr lang="en-GB" sz="2800" dirty="0" err="1"/>
              <a:t>hetu</a:t>
            </a:r>
            <a:r>
              <a:rPr lang="en-GB" sz="2800" dirty="0"/>
              <a:t>(c(”010101-0101”, ”111111A111C”)) )</a:t>
            </a:r>
          </a:p>
        </p:txBody>
      </p:sp>
    </p:spTree>
    <p:extLst>
      <p:ext uri="{BB962C8B-B14F-4D97-AF65-F5344CB8AC3E}">
        <p14:creationId xmlns:p14="http://schemas.microsoft.com/office/powerpoint/2010/main" val="380419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49"/>
    </mc:Choice>
    <mc:Fallback>
      <p:transition spd="slow" advTm="73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D2B38F4-486E-2A46-94FA-9983A8E4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Finnish personal identity codes: Structure</a:t>
            </a:r>
          </a:p>
        </p:txBody>
      </p:sp>
      <p:graphicFrame>
        <p:nvGraphicFramePr>
          <p:cNvPr id="3" name="Taulukko 4" descr="A 6x3 table with a header row: &quot;Personal identity code, Birthdate (year-month-day), Century-marker, Individual number, Sex, Checksum&quot;. The two rows have codes 010101-0101 and 111111A111C on them.">
            <a:extLst>
              <a:ext uri="{FF2B5EF4-FFF2-40B4-BE49-F238E27FC236}">
                <a16:creationId xmlns:a16="http://schemas.microsoft.com/office/drawing/2014/main" id="{765DCE36-6B2E-EC41-BCA2-E529F91C2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26092"/>
              </p:ext>
            </p:extLst>
          </p:nvPr>
        </p:nvGraphicFramePr>
        <p:xfrm>
          <a:off x="647363" y="3429000"/>
          <a:ext cx="11006358" cy="1737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13526">
                  <a:extLst>
                    <a:ext uri="{9D8B030D-6E8A-4147-A177-3AD203B41FA5}">
                      <a16:colId xmlns:a16="http://schemas.microsoft.com/office/drawing/2014/main" val="4124355767"/>
                    </a:ext>
                  </a:extLst>
                </a:gridCol>
                <a:gridCol w="2280355">
                  <a:extLst>
                    <a:ext uri="{9D8B030D-6E8A-4147-A177-3AD203B41FA5}">
                      <a16:colId xmlns:a16="http://schemas.microsoft.com/office/drawing/2014/main" val="777782365"/>
                    </a:ext>
                  </a:extLst>
                </a:gridCol>
                <a:gridCol w="1501423">
                  <a:extLst>
                    <a:ext uri="{9D8B030D-6E8A-4147-A177-3AD203B41FA5}">
                      <a16:colId xmlns:a16="http://schemas.microsoft.com/office/drawing/2014/main" val="762125270"/>
                    </a:ext>
                  </a:extLst>
                </a:gridCol>
                <a:gridCol w="1670755">
                  <a:extLst>
                    <a:ext uri="{9D8B030D-6E8A-4147-A177-3AD203B41FA5}">
                      <a16:colId xmlns:a16="http://schemas.microsoft.com/office/drawing/2014/main" val="2196832280"/>
                    </a:ext>
                  </a:extLst>
                </a:gridCol>
                <a:gridCol w="1205906">
                  <a:extLst>
                    <a:ext uri="{9D8B030D-6E8A-4147-A177-3AD203B41FA5}">
                      <a16:colId xmlns:a16="http://schemas.microsoft.com/office/drawing/2014/main" val="2856234267"/>
                    </a:ext>
                  </a:extLst>
                </a:gridCol>
                <a:gridCol w="1834393">
                  <a:extLst>
                    <a:ext uri="{9D8B030D-6E8A-4147-A177-3AD203B41FA5}">
                      <a16:colId xmlns:a16="http://schemas.microsoft.com/office/drawing/2014/main" val="2304426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noProof="0"/>
                        <a:t>Personal identity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Birthdate </a:t>
                      </a:r>
                    </a:p>
                    <a:p>
                      <a:r>
                        <a:rPr lang="en-GB" sz="2400" noProof="0"/>
                        <a:t>(yy-mm-dd)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Century-marker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Individual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Checksum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noProof="0"/>
                        <a:t>010101-0101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1901-01-01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noProof="0"/>
                        <a:t>111111A111C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2011-11-11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10346"/>
                  </a:ext>
                </a:extLst>
              </a:tr>
            </a:tbl>
          </a:graphicData>
        </a:graphic>
      </p:graphicFrame>
      <p:sp>
        <p:nvSpPr>
          <p:cNvPr id="8" name="Tekstiruutu 7">
            <a:extLst>
              <a:ext uri="{FF2B5EF4-FFF2-40B4-BE49-F238E27FC236}">
                <a16:creationId xmlns:a16="http://schemas.microsoft.com/office/drawing/2014/main" id="{9F07C776-71BA-8E4E-857A-182A881102EB}"/>
              </a:ext>
            </a:extLst>
          </p:cNvPr>
          <p:cNvSpPr txBox="1"/>
          <p:nvPr/>
        </p:nvSpPr>
        <p:spPr>
          <a:xfrm>
            <a:off x="647363" y="2144345"/>
            <a:ext cx="951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Output edited to be more human-readable, elements arranged to be </a:t>
            </a:r>
          </a:p>
          <a:p>
            <a:r>
              <a:rPr lang="en-GB" sz="2400" dirty="0"/>
              <a:t>read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513332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540"/>
    </mc:Choice>
    <mc:Fallback>
      <p:transition spd="slow" advTm="38540"/>
    </mc:Fallback>
  </mc:AlternateContent>
  <p:extLst>
    <p:ext uri="{3A86A75C-4F4B-4683-9AE1-C65F6400EC91}">
      <p14:laserTraceLst xmlns:p14="http://schemas.microsoft.com/office/powerpoint/2010/main">
        <p14:tracePtLst>
          <p14:tracePt t="3748" x="2933700" y="6769100"/>
          <p14:tracePt t="3757" x="2895600" y="6642100"/>
          <p14:tracePt t="3770" x="2857500" y="6489700"/>
          <p14:tracePt t="3783" x="2844800" y="6413500"/>
          <p14:tracePt t="3788" x="2806700" y="6299200"/>
          <p14:tracePt t="3789" x="2768600" y="6172200"/>
          <p14:tracePt t="3798" x="2755900" y="6057900"/>
          <p14:tracePt t="3809" x="2717800" y="5969000"/>
          <p14:tracePt t="3815" x="2692400" y="5892800"/>
          <p14:tracePt t="3829" x="2667000" y="5816600"/>
          <p14:tracePt t="3842" x="2641600" y="5753100"/>
          <p14:tracePt t="3853" x="2628900" y="5727700"/>
          <p14:tracePt t="3854" x="2578100" y="5651500"/>
          <p14:tracePt t="3863" x="2552700" y="5626100"/>
          <p14:tracePt t="3871" x="2540000" y="5588000"/>
          <p14:tracePt t="3883" x="2527300" y="5575300"/>
          <p14:tracePt t="3896" x="2514600" y="5549900"/>
          <p14:tracePt t="3897" x="2476500" y="5499100"/>
          <p14:tracePt t="4215" x="2463800" y="5499100"/>
          <p14:tracePt t="4224" x="2451100" y="5499100"/>
          <p14:tracePt t="4232" x="2438400" y="5499100"/>
          <p14:tracePt t="4248" x="2425700" y="5486400"/>
          <p14:tracePt t="4249" x="2413000" y="5486400"/>
          <p14:tracePt t="4256" x="2400300" y="5473700"/>
          <p14:tracePt t="4267" x="2387600" y="5473700"/>
          <p14:tracePt t="4273" x="2362200" y="5461000"/>
          <p14:tracePt t="4283" x="2349500" y="5448300"/>
          <p14:tracePt t="4294" x="2324100" y="5435600"/>
          <p14:tracePt t="4304" x="2311400" y="5435600"/>
          <p14:tracePt t="4313" x="2286000" y="5410200"/>
          <p14:tracePt t="4321" x="2273300" y="5410200"/>
          <p14:tracePt t="4322" x="2247900" y="5397500"/>
          <p14:tracePt t="4333" x="2235200" y="5384800"/>
          <p14:tracePt t="4343" x="2222500" y="5372100"/>
          <p14:tracePt t="4356" x="2197100" y="5359400"/>
          <p14:tracePt t="4358" x="2184400" y="5346700"/>
          <p14:tracePt t="4373" x="2171700" y="5346700"/>
          <p14:tracePt t="4379" x="2159000" y="5334000"/>
          <p14:tracePt t="4388" x="2146300" y="5321300"/>
          <p14:tracePt t="4399" x="2133600" y="5321300"/>
          <p14:tracePt t="4411" x="2120900" y="5321300"/>
          <p14:tracePt t="4423" x="2108200" y="5321300"/>
          <p14:tracePt t="4429" x="2095500" y="5308600"/>
          <p14:tracePt t="4463" x="2082800" y="5308600"/>
          <p14:tracePt t="4506" x="2082800" y="5321300"/>
          <p14:tracePt t="4704" x="2044700" y="5321300"/>
          <p14:tracePt t="4713" x="2006600" y="5321300"/>
          <p14:tracePt t="4723" x="1968500" y="5321300"/>
          <p14:tracePt t="4732" x="1930400" y="5321300"/>
          <p14:tracePt t="4738" x="1866900" y="5321300"/>
          <p14:tracePt t="4749" x="1778000" y="5321300"/>
          <p14:tracePt t="4759" x="1663700" y="5321300"/>
          <p14:tracePt t="4774" x="1524000" y="5321300"/>
          <p14:tracePt t="4782" x="1422400" y="5308600"/>
          <p14:tracePt t="4794" x="1346200" y="5295900"/>
          <p14:tracePt t="4795" x="1270000" y="5270500"/>
          <p14:tracePt t="4807" x="1206500" y="5257800"/>
          <p14:tracePt t="4819" x="1168400" y="5232400"/>
          <p14:tracePt t="4838" x="1104900" y="5207000"/>
          <p14:tracePt t="4840" x="1054100" y="5168900"/>
          <p14:tracePt t="4848" x="1028700" y="5156200"/>
          <p14:tracePt t="4859" x="1003300" y="5130800"/>
          <p14:tracePt t="4862" x="990600" y="5118100"/>
          <p14:tracePt t="4874" x="965200" y="5092700"/>
          <p14:tracePt t="4895" x="939800" y="5080000"/>
          <p14:tracePt t="4896" x="901700" y="5041900"/>
          <p14:tracePt t="4907" x="876300" y="5029200"/>
          <p14:tracePt t="4916" x="863600" y="5003800"/>
          <p14:tracePt t="4919" x="850900" y="4991100"/>
          <p14:tracePt t="4929" x="838200" y="4965700"/>
          <p14:tracePt t="4943" x="825500" y="4953000"/>
          <p14:tracePt t="4945" x="812800" y="4927600"/>
          <p14:tracePt t="4956" x="800100" y="4914900"/>
          <p14:tracePt t="4965" x="787400" y="4902200"/>
          <p14:tracePt t="4966" x="774700" y="4902200"/>
          <p14:tracePt t="4976" x="762000" y="4876800"/>
          <p14:tracePt t="4983" x="749300" y="4876800"/>
          <p14:tracePt t="4995" x="749300" y="4864100"/>
          <p14:tracePt t="5006" x="736600" y="4864100"/>
          <p14:tracePt t="5016" x="723900" y="4851400"/>
          <p14:tracePt t="5020" x="711200" y="4838700"/>
          <p14:tracePt t="5029" x="698500" y="4826000"/>
          <p14:tracePt t="5045" x="685800" y="4813300"/>
          <p14:tracePt t="5064" x="673100" y="4813300"/>
          <p14:tracePt t="5072" x="660400" y="4800600"/>
          <p14:tracePt t="5087" x="647700" y="4787900"/>
          <p14:tracePt t="5104" x="635000" y="4775200"/>
          <p14:tracePt t="5131" x="622300" y="4762500"/>
          <p14:tracePt t="5139" x="609600" y="4749800"/>
          <p14:tracePt t="5150" x="596900" y="4737100"/>
          <p14:tracePt t="5158" x="584200" y="4737100"/>
          <p14:tracePt t="5169" x="584200" y="4724400"/>
          <p14:tracePt t="5183" x="571500" y="4711700"/>
          <p14:tracePt t="5190" x="571500" y="4699000"/>
          <p14:tracePt t="5206" x="571500" y="4686300"/>
          <p14:tracePt t="5216" x="571500" y="4673600"/>
          <p14:tracePt t="5221" x="571500" y="4660900"/>
          <p14:tracePt t="5239" x="571500" y="4648200"/>
          <p14:tracePt t="5247" x="571500" y="4635500"/>
          <p14:tracePt t="5261" x="571500" y="4622800"/>
          <p14:tracePt t="5287" x="571500" y="4610100"/>
          <p14:tracePt t="5610" x="584200" y="4610100"/>
          <p14:tracePt t="5621" x="622300" y="4610100"/>
          <p14:tracePt t="5629" x="660400" y="4610100"/>
          <p14:tracePt t="5641" x="723900" y="4610100"/>
          <p14:tracePt t="5653" x="787400" y="4610100"/>
          <p14:tracePt t="5655" x="863600" y="4610100"/>
          <p14:tracePt t="5665" x="939800" y="4610100"/>
          <p14:tracePt t="5673" x="1016000" y="4610100"/>
          <p14:tracePt t="5681" x="1104900" y="4610100"/>
          <p14:tracePt t="5690" x="1181100" y="4610100"/>
          <p14:tracePt t="5705" x="1270000" y="4610100"/>
          <p14:tracePt t="5715" x="1422400" y="4610100"/>
          <p14:tracePt t="5716" x="1511300" y="4610100"/>
          <p14:tracePt t="5723" x="1612900" y="4610100"/>
          <p14:tracePt t="5733" x="1701800" y="4610100"/>
          <p14:tracePt t="5740" x="1803400" y="4610100"/>
          <p14:tracePt t="5752" x="1892300" y="4610100"/>
          <p14:tracePt t="5765" x="1968500" y="4610100"/>
          <p14:tracePt t="5766" x="2032000" y="4610100"/>
          <p14:tracePt t="5773" x="2108200" y="4622800"/>
          <p14:tracePt t="5786" x="2184400" y="4635500"/>
          <p14:tracePt t="5796" x="2260600" y="4635500"/>
          <p14:tracePt t="5805" x="2324100" y="4635500"/>
          <p14:tracePt t="5820" x="2387600" y="4635500"/>
          <p14:tracePt t="5822" x="2438400" y="4635500"/>
          <p14:tracePt t="5824" x="2476500" y="4635500"/>
          <p14:tracePt t="5831" x="2552700" y="4635500"/>
          <p14:tracePt t="5840" x="2590800" y="4635500"/>
          <p14:tracePt t="5849" x="2654300" y="4635500"/>
          <p14:tracePt t="6167" x="2667000" y="4635500"/>
          <p14:tracePt t="6176" x="2679700" y="4635500"/>
          <p14:tracePt t="6184" x="2692400" y="4635500"/>
          <p14:tracePt t="6192" x="2717800" y="4635500"/>
          <p14:tracePt t="6201" x="2730500" y="4635500"/>
          <p14:tracePt t="6210" x="2743200" y="4635500"/>
          <p14:tracePt t="6221" x="2755900" y="4635500"/>
          <p14:tracePt t="6232" x="2768600" y="4635500"/>
          <p14:tracePt t="6234" x="2781300" y="4635500"/>
          <p14:tracePt t="6240" x="2794000" y="4635500"/>
          <p14:tracePt t="6251" x="2806700" y="4635500"/>
          <p14:tracePt t="6259" x="2819400" y="4635500"/>
          <p14:tracePt t="6709" x="2832100" y="4635500"/>
          <p14:tracePt t="6717" x="2844800" y="4635500"/>
          <p14:tracePt t="6725" x="2857500" y="4635500"/>
          <p14:tracePt t="6735" x="2870200" y="4635500"/>
          <p14:tracePt t="6747" x="2882900" y="4635500"/>
          <p14:tracePt t="6757" x="2908300" y="4635500"/>
          <p14:tracePt t="6768" x="2933700" y="4635500"/>
          <p14:tracePt t="6776" x="2946400" y="4635500"/>
          <p14:tracePt t="6786" x="2959100" y="4635500"/>
          <p14:tracePt t="6794" x="2984500" y="4635500"/>
          <p14:tracePt t="6814" x="2997200" y="4635500"/>
          <p14:tracePt t="6816" x="3009900" y="4635500"/>
          <p14:tracePt t="6824" x="3022600" y="4635500"/>
          <p14:tracePt t="6833" x="3048000" y="4635500"/>
          <p14:tracePt t="7606" x="3060700" y="4635500"/>
          <p14:tracePt t="7623" x="3073400" y="4635500"/>
          <p14:tracePt t="7638" x="3086100" y="4635500"/>
          <p14:tracePt t="7647" x="3098800" y="4635500"/>
          <p14:tracePt t="7657" x="3111500" y="4635500"/>
          <p14:tracePt t="7665" x="3124200" y="4635500"/>
          <p14:tracePt t="7680" x="3136900" y="4635500"/>
          <p14:tracePt t="7692" x="3149600" y="4635500"/>
          <p14:tracePt t="7699" x="3162300" y="4622800"/>
          <p14:tracePt t="7708" x="3187700" y="4622800"/>
          <p14:tracePt t="7717" x="3200400" y="4622800"/>
          <p14:tracePt t="7738" x="3213100" y="4622800"/>
          <p14:tracePt t="7749" x="3225800" y="4622800"/>
          <p14:tracePt t="7749" x="3238500" y="4610100"/>
          <p14:tracePt t="7757" x="3251200" y="4610100"/>
          <p14:tracePt t="7774" x="3263900" y="4610100"/>
          <p14:tracePt t="7795" x="3276600" y="4610100"/>
          <p14:tracePt t="8042" x="3289300" y="4610100"/>
          <p14:tracePt t="8051" x="3302000" y="4610100"/>
          <p14:tracePt t="8058" x="3314700" y="4610100"/>
          <p14:tracePt t="8069" x="3352800" y="4610100"/>
          <p14:tracePt t="8077" x="3378200" y="4610100"/>
          <p14:tracePt t="8094" x="3454400" y="4622800"/>
          <p14:tracePt t="8103" x="3467100" y="4622800"/>
          <p14:tracePt t="8111" x="3505200" y="4635500"/>
          <p14:tracePt t="8123" x="3543300" y="4635500"/>
          <p14:tracePt t="8133" x="3568700" y="4635500"/>
          <p14:tracePt t="8133" x="3594100" y="4648200"/>
          <p14:tracePt t="8144" x="3619500" y="4648200"/>
          <p14:tracePt t="8157" x="3644900" y="4648200"/>
          <p14:tracePt t="8166" x="3670300" y="4648200"/>
          <p14:tracePt t="8167" x="3695700" y="4660900"/>
          <p14:tracePt t="8178" x="3708400" y="4660900"/>
          <p14:tracePt t="8185" x="3721100" y="4660900"/>
          <p14:tracePt t="8197" x="3733800" y="4660900"/>
          <p14:tracePt t="8197" x="3746500" y="4660900"/>
          <p14:tracePt t="8211" x="3759200" y="4660900"/>
          <p14:tracePt t="8567" x="3797300" y="4660900"/>
          <p14:tracePt t="8576" x="3873500" y="4660900"/>
          <p14:tracePt t="8584" x="3962400" y="4660900"/>
          <p14:tracePt t="8593" x="4076700" y="4660900"/>
          <p14:tracePt t="8602" x="4191000" y="4660900"/>
          <p14:tracePt t="8617" x="4305300" y="4660900"/>
          <p14:tracePt t="8629" x="4381500" y="4660900"/>
          <p14:tracePt t="8631" x="4572000" y="4660900"/>
          <p14:tracePt t="8640" x="4711700" y="4660900"/>
          <p14:tracePt t="8650" x="4775200" y="4660900"/>
          <p14:tracePt t="8650" x="4991100" y="4660900"/>
          <p14:tracePt t="8658" x="5054600" y="4660900"/>
          <p14:tracePt t="8675" x="5168900" y="4660900"/>
          <p14:tracePt t="8684" x="5270500" y="4660900"/>
          <p14:tracePt t="8689" x="5372100" y="4660900"/>
          <p14:tracePt t="8690" x="5461000" y="4660900"/>
          <p14:tracePt t="8698" x="5537200" y="4660900"/>
          <p14:tracePt t="8708" x="5600700" y="4660900"/>
          <p14:tracePt t="8717" x="5626100" y="4660900"/>
          <p14:tracePt t="8727" x="5715000" y="4660900"/>
          <p14:tracePt t="9024" x="5702300" y="4660900"/>
          <p14:tracePt t="9033" x="5676900" y="4660900"/>
          <p14:tracePt t="9042" x="5664200" y="4660900"/>
          <p14:tracePt t="9050" x="5626100" y="4660900"/>
          <p14:tracePt t="9059" x="5600700" y="4660900"/>
          <p14:tracePt t="9072" x="5575300" y="4660900"/>
          <p14:tracePt t="9075" x="5549900" y="4660900"/>
          <p14:tracePt t="9085" x="5524500" y="4648200"/>
          <p14:tracePt t="9095" x="5499100" y="4648200"/>
          <p14:tracePt t="9105" x="5473700" y="4635500"/>
          <p14:tracePt t="9116" x="5461000" y="4635500"/>
          <p14:tracePt t="9117" x="5435600" y="4610100"/>
          <p14:tracePt t="9124" x="5410200" y="4610100"/>
          <p14:tracePt t="9137" x="5397500" y="4597400"/>
          <p14:tracePt t="9149" x="5384800" y="4584700"/>
          <p14:tracePt t="9151" x="5372100" y="4572000"/>
          <p14:tracePt t="9160" x="5372100" y="4559300"/>
          <p14:tracePt t="9173" x="5359400" y="4546600"/>
          <p14:tracePt t="9174" x="5359400" y="4521200"/>
          <p14:tracePt t="9182" x="5346700" y="4508500"/>
          <p14:tracePt t="9197" x="5346700" y="4495800"/>
          <p14:tracePt t="9199" x="5346700" y="4483100"/>
          <p14:tracePt t="9207" x="5346700" y="4470400"/>
          <p14:tracePt t="9217" x="5346700" y="4457700"/>
          <p14:tracePt t="9234" x="5346700" y="4445000"/>
          <p14:tracePt t="9244" x="5346700" y="4432300"/>
          <p14:tracePt t="9259" x="5346700" y="4419600"/>
          <p14:tracePt t="9277" x="5346700" y="4406900"/>
          <p14:tracePt t="9285" x="5359400" y="4394200"/>
          <p14:tracePt t="9294" x="5372100" y="4381500"/>
          <p14:tracePt t="9304" x="5384800" y="4381500"/>
          <p14:tracePt t="9318" x="5410200" y="4356100"/>
          <p14:tracePt t="9320" x="5422900" y="4343400"/>
          <p14:tracePt t="9339" x="5461000" y="4318000"/>
          <p14:tracePt t="9340" x="5486400" y="4305300"/>
          <p14:tracePt t="9351" x="5499100" y="4292600"/>
          <p14:tracePt t="9360" x="5511800" y="4279900"/>
          <p14:tracePt t="9377" x="5537200" y="4267200"/>
          <p14:tracePt t="9378" x="5549900" y="4267200"/>
          <p14:tracePt t="9389" x="5575300" y="4267200"/>
          <p14:tracePt t="9399" x="5600700" y="4267200"/>
          <p14:tracePt t="9400" x="5613400" y="4267200"/>
          <p14:tracePt t="9409" x="5638800" y="4267200"/>
          <p14:tracePt t="9416" x="5651500" y="4267200"/>
          <p14:tracePt t="9424" x="5676900" y="4267200"/>
          <p14:tracePt t="9438" x="5689600" y="4267200"/>
          <p14:tracePt t="9448" x="5727700" y="4292600"/>
          <p14:tracePt t="9448" x="5740400" y="4292600"/>
          <p14:tracePt t="9457" x="5778500" y="4318000"/>
          <p14:tracePt t="9467" x="5803900" y="4343400"/>
          <p14:tracePt t="9479" x="5829300" y="4356100"/>
          <p14:tracePt t="9480" x="5854700" y="4368800"/>
          <p14:tracePt t="9495" x="5880100" y="4406900"/>
          <p14:tracePt t="9497" x="5892800" y="4419600"/>
          <p14:tracePt t="9507" x="5918200" y="4432300"/>
          <p14:tracePt t="9519" x="5930900" y="4457700"/>
          <p14:tracePt t="9520" x="5943600" y="4470400"/>
          <p14:tracePt t="9538" x="5969000" y="4508500"/>
          <p14:tracePt t="9558" x="5969000" y="4521200"/>
          <p14:tracePt t="9560" x="5969000" y="4546600"/>
          <p14:tracePt t="9569" x="5969000" y="4559300"/>
          <p14:tracePt t="9579" x="5969000" y="4572000"/>
          <p14:tracePt t="9587" x="5969000" y="4584700"/>
          <p14:tracePt t="9595" x="5943600" y="4610100"/>
          <p14:tracePt t="9608" x="5918200" y="4622800"/>
          <p14:tracePt t="9619" x="5892800" y="4635500"/>
          <p14:tracePt t="9625" x="5867400" y="4648200"/>
          <p14:tracePt t="9626" x="5829300" y="4660900"/>
          <p14:tracePt t="9635" x="5791200" y="4660900"/>
          <p14:tracePt t="9644" x="5740400" y="4673600"/>
          <p14:tracePt t="9657" x="5715000" y="4686300"/>
          <p14:tracePt t="9675" x="5651500" y="4699000"/>
          <p14:tracePt t="9676" x="5613400" y="4699000"/>
          <p14:tracePt t="9684" x="5588000" y="4711700"/>
          <p14:tracePt t="9697" x="5562600" y="4711700"/>
          <p14:tracePt t="9697" x="5537200" y="4711700"/>
          <p14:tracePt t="9709" x="5511800" y="4724400"/>
          <p14:tracePt t="9721" x="5499100" y="4724400"/>
          <p14:tracePt t="9722" x="5486400" y="4724400"/>
          <p14:tracePt t="9733" x="5473700" y="4724400"/>
          <p14:tracePt t="9741" x="5461000" y="4724400"/>
          <p14:tracePt t="9753" x="5448300" y="4724400"/>
          <p14:tracePt t="9764" x="5435600" y="4724400"/>
          <p14:tracePt t="9774" x="5422900" y="4724400"/>
          <p14:tracePt t="9788" x="5422900" y="4711700"/>
          <p14:tracePt t="9790" x="5410200" y="4699000"/>
          <p14:tracePt t="9798" x="5410200" y="4673600"/>
          <p14:tracePt t="9807" x="5397500" y="4660900"/>
          <p14:tracePt t="9819" x="5397500" y="4648200"/>
          <p14:tracePt t="9820" x="5397500" y="4622800"/>
          <p14:tracePt t="9839" x="5397500" y="4584700"/>
          <p14:tracePt t="9848" x="5397500" y="4559300"/>
          <p14:tracePt t="9858" x="5397500" y="4533900"/>
          <p14:tracePt t="9868" x="5397500" y="4508500"/>
          <p14:tracePt t="9868" x="5397500" y="4483100"/>
          <p14:tracePt t="9876" x="5410200" y="4457700"/>
          <p14:tracePt t="9884" x="5422900" y="4432300"/>
          <p14:tracePt t="9901" x="5435600" y="4419600"/>
          <p14:tracePt t="9901" x="5461000" y="4406900"/>
          <p14:tracePt t="9912" x="5486400" y="4381500"/>
          <p14:tracePt t="9924" x="5524500" y="4368800"/>
          <p14:tracePt t="9933" x="5549900" y="4356100"/>
          <p14:tracePt t="9934" x="5588000" y="4343400"/>
          <p14:tracePt t="9946" x="5638800" y="4343400"/>
          <p14:tracePt t="9947" x="5676900" y="4330700"/>
          <p14:tracePt t="9959" x="5727700" y="4330700"/>
          <p14:tracePt t="9971" x="5791200" y="4330700"/>
          <p14:tracePt t="9976" x="5842000" y="4330700"/>
          <p14:tracePt t="9985" x="5905500" y="4330700"/>
          <p14:tracePt t="9991" x="5969000" y="4343400"/>
          <p14:tracePt t="10002" x="6045200" y="4368800"/>
          <p14:tracePt t="10022" x="6096000" y="4406900"/>
          <p14:tracePt t="10022" x="6172200" y="4457700"/>
          <p14:tracePt t="10034" x="6210300" y="4483100"/>
          <p14:tracePt t="10042" x="6248400" y="4521200"/>
          <p14:tracePt t="10053" x="6261100" y="4546600"/>
          <p14:tracePt t="10057" x="6286500" y="4572000"/>
          <p14:tracePt t="10069" x="6299200" y="4597400"/>
          <p14:tracePt t="10084" x="6311900" y="4635500"/>
          <p14:tracePt t="10092" x="6311900" y="4648200"/>
          <p14:tracePt t="10101" x="6311900" y="4660900"/>
          <p14:tracePt t="10107" x="6311900" y="4673600"/>
          <p14:tracePt t="10118" x="6311900" y="4686300"/>
          <p14:tracePt t="10129" x="6311900" y="4699000"/>
          <p14:tracePt t="10141" x="6311900" y="4711700"/>
          <p14:tracePt t="10151" x="6299200" y="4711700"/>
          <p14:tracePt t="10152" x="6286500" y="4724400"/>
          <p14:tracePt t="10159" x="6286500" y="4737100"/>
          <p14:tracePt t="10168" x="6273800" y="4737100"/>
          <p14:tracePt t="10176" x="6261100" y="4749800"/>
          <p14:tracePt t="10193" x="6248400" y="4762500"/>
          <p14:tracePt t="10195" x="6235700" y="4775200"/>
          <p14:tracePt t="10204" x="6210300" y="4775200"/>
          <p14:tracePt t="10212" x="6197600" y="4787900"/>
          <p14:tracePt t="10214" x="6172200" y="4787900"/>
          <p14:tracePt t="10225" x="6159500" y="4800600"/>
          <p14:tracePt t="10234" x="6146800" y="4800600"/>
          <p14:tracePt t="10243" x="6121400" y="4800600"/>
          <p14:tracePt t="10257" x="6108700" y="4813300"/>
          <p14:tracePt t="10267" x="6070600" y="4813300"/>
          <p14:tracePt t="10641" x="6083300" y="4813300"/>
          <p14:tracePt t="10652" x="6108700" y="4813300"/>
          <p14:tracePt t="10666" x="6121400" y="4813300"/>
          <p14:tracePt t="10667" x="6159500" y="4813300"/>
          <p14:tracePt t="10675" x="6210300" y="4813300"/>
          <p14:tracePt t="10685" x="6261100" y="4813300"/>
          <p14:tracePt t="10692" x="6299200" y="4813300"/>
          <p14:tracePt t="10701" x="6311900" y="4800600"/>
          <p14:tracePt t="10715" x="6388100" y="4800600"/>
          <p14:tracePt t="10726" x="6413500" y="4800600"/>
          <p14:tracePt t="10728" x="6451600" y="4800600"/>
          <p14:tracePt t="10739" x="6502400" y="4800600"/>
          <p14:tracePt t="10749" x="6527800" y="4800600"/>
          <p14:tracePt t="10751" x="6553200" y="4800600"/>
          <p14:tracePt t="10758" x="6578600" y="4800600"/>
          <p14:tracePt t="10772" x="6604000" y="4800600"/>
          <p14:tracePt t="10784" x="6642100" y="4800600"/>
          <p14:tracePt t="10785" x="6654800" y="4800600"/>
          <p14:tracePt t="10786" x="6680200" y="4800600"/>
          <p14:tracePt t="10797" x="6692900" y="4800600"/>
          <p14:tracePt t="10807" x="6705600" y="4800600"/>
          <p14:tracePt t="11142" x="6718300" y="4800600"/>
          <p14:tracePt t="11151" x="6743700" y="4800600"/>
          <p14:tracePt t="11158" x="6769100" y="4800600"/>
          <p14:tracePt t="11169" x="6794500" y="4787900"/>
          <p14:tracePt t="11185" x="6819900" y="4775200"/>
          <p14:tracePt t="11185" x="6858000" y="4775200"/>
          <p14:tracePt t="11194" x="6908800" y="4762500"/>
          <p14:tracePt t="11206" x="6934200" y="4749800"/>
          <p14:tracePt t="11216" x="6997700" y="4737100"/>
          <p14:tracePt t="11218" x="7010400" y="4737100"/>
          <p14:tracePt t="11226" x="7048500" y="4737100"/>
          <p14:tracePt t="11242" x="7086600" y="4737100"/>
          <p14:tracePt t="11249" x="7112000" y="4724400"/>
          <p14:tracePt t="11251" x="7137400" y="4724400"/>
          <p14:tracePt t="11265" x="7162800" y="4724400"/>
          <p14:tracePt t="11265" x="7175500" y="4724400"/>
          <p14:tracePt t="11276" x="7188200" y="4724400"/>
          <p14:tracePt t="11284" x="7213600" y="4724400"/>
          <p14:tracePt t="11294" x="7226300" y="4724400"/>
          <p14:tracePt t="11314" x="7239000" y="4724400"/>
          <p14:tracePt t="11315" x="7251700" y="4724400"/>
          <p14:tracePt t="11332" x="7264400" y="4724400"/>
          <p14:tracePt t="11352" x="7277100" y="4724400"/>
          <p14:tracePt t="11358" x="7289800" y="4724400"/>
          <p14:tracePt t="11367" x="7302500" y="4724400"/>
          <p14:tracePt t="11805" x="7289800" y="4724400"/>
          <p14:tracePt t="11814" x="7264400" y="4724400"/>
          <p14:tracePt t="11828" x="7251700" y="4724400"/>
          <p14:tracePt t="11836" x="7239000" y="4711700"/>
          <p14:tracePt t="11848" x="7226300" y="4711700"/>
          <p14:tracePt t="11848" x="7200900" y="4686300"/>
          <p14:tracePt t="11856" x="7188200" y="4686300"/>
          <p14:tracePt t="11866" x="7162800" y="4673600"/>
          <p14:tracePt t="11875" x="7137400" y="4660900"/>
          <p14:tracePt t="11891" x="7124700" y="4648200"/>
          <p14:tracePt t="11893" x="7099300" y="4635500"/>
          <p14:tracePt t="11894" x="7073900" y="4622800"/>
          <p14:tracePt t="11907" x="7048500" y="4597400"/>
          <p14:tracePt t="11918" x="7035800" y="4584700"/>
          <p14:tracePt t="11930" x="7010400" y="4559300"/>
          <p14:tracePt t="11935" x="6997700" y="4546600"/>
          <p14:tracePt t="11951" x="6985000" y="4546600"/>
          <p14:tracePt t="11952" x="6972300" y="4508500"/>
          <p14:tracePt t="11963" x="6959600" y="4495800"/>
          <p14:tracePt t="11976" x="6959600" y="4483100"/>
          <p14:tracePt t="11985" x="6959600" y="4470400"/>
          <p14:tracePt t="11986" x="6946900" y="4457700"/>
          <p14:tracePt t="12004" x="6946900" y="4445000"/>
          <p14:tracePt t="12007" x="6946900" y="4432300"/>
          <p14:tracePt t="12009" x="6934200" y="4419600"/>
          <p14:tracePt t="12018" x="6934200" y="4406900"/>
          <p14:tracePt t="12026" x="6934200" y="4394200"/>
          <p14:tracePt t="12037" x="6934200" y="4368800"/>
          <p14:tracePt t="12049" x="6934200" y="4356100"/>
          <p14:tracePt t="12061" x="6934200" y="4343400"/>
          <p14:tracePt t="12066" x="6934200" y="4330700"/>
          <p14:tracePt t="12068" x="6934200" y="4318000"/>
          <p14:tracePt t="12078" x="6934200" y="4292600"/>
          <p14:tracePt t="12088" x="6934200" y="4279900"/>
          <p14:tracePt t="12098" x="6934200" y="4267200"/>
          <p14:tracePt t="12111" x="6934200" y="4254500"/>
          <p14:tracePt t="12124" x="6934200" y="4241800"/>
          <p14:tracePt t="12126" x="6946900" y="4229100"/>
          <p14:tracePt t="12129" x="6959600" y="4229100"/>
          <p14:tracePt t="12144" x="6972300" y="4216400"/>
          <p14:tracePt t="12154" x="6985000" y="4216400"/>
          <p14:tracePt t="12163" x="7010400" y="4203700"/>
          <p14:tracePt t="12175" x="7035800" y="4203700"/>
          <p14:tracePt t="12186" x="7048500" y="4191000"/>
          <p14:tracePt t="12187" x="7099300" y="4178300"/>
          <p14:tracePt t="12196" x="7124700" y="4165600"/>
          <p14:tracePt t="12210" x="7162800" y="4165600"/>
          <p14:tracePt t="12210" x="7200900" y="4152900"/>
          <p14:tracePt t="12218" x="7213600" y="4152900"/>
          <p14:tracePt t="12236" x="7251700" y="4140200"/>
          <p14:tracePt t="12248" x="7302500" y="4140200"/>
          <p14:tracePt t="12251" x="7327900" y="4140200"/>
          <p14:tracePt t="12252" x="7378700" y="4140200"/>
          <p14:tracePt t="12261" x="7404100" y="4140200"/>
          <p14:tracePt t="12270" x="7442200" y="4140200"/>
          <p14:tracePt t="12279" x="7480300" y="4140200"/>
          <p14:tracePt t="12295" x="7505700" y="4152900"/>
          <p14:tracePt t="12298" x="7531100" y="4165600"/>
          <p14:tracePt t="12299" x="7569200" y="4191000"/>
          <p14:tracePt t="12310" x="7594600" y="4203700"/>
          <p14:tracePt t="12321" x="7632700" y="4216400"/>
          <p14:tracePt t="12333" x="7658100" y="4241800"/>
          <p14:tracePt t="12334" x="7683500" y="4254500"/>
          <p14:tracePt t="12349" x="7708900" y="4267200"/>
          <p14:tracePt t="12350" x="7734300" y="4292600"/>
          <p14:tracePt t="12363" x="7759700" y="4305300"/>
          <p14:tracePt t="12365" x="7772400" y="4318000"/>
          <p14:tracePt t="12375" x="7797800" y="4343400"/>
          <p14:tracePt t="12386" x="7823200" y="4356100"/>
          <p14:tracePt t="12398" x="7835900" y="4381500"/>
          <p14:tracePt t="12398" x="7848600" y="4394200"/>
          <p14:tracePt t="12414" x="7861300" y="4406900"/>
          <p14:tracePt t="12415" x="7874000" y="4419600"/>
          <p14:tracePt t="12425" x="7886700" y="4432300"/>
          <p14:tracePt t="12438" x="7886700" y="4445000"/>
          <p14:tracePt t="12441" x="7886700" y="4457700"/>
          <p14:tracePt t="12449" x="7886700" y="4470400"/>
          <p14:tracePt t="12465" x="7886700" y="4483100"/>
          <p14:tracePt t="12479" x="7886700" y="4495800"/>
          <p14:tracePt t="12487" x="7874000" y="4508500"/>
          <p14:tracePt t="12499" x="7848600" y="4521200"/>
          <p14:tracePt t="12508" x="7835900" y="4521200"/>
          <p14:tracePt t="12521" x="7797800" y="4533900"/>
          <p14:tracePt t="12527" x="7772400" y="4533900"/>
          <p14:tracePt t="12528" x="7747000" y="4546600"/>
          <p14:tracePt t="12538" x="7696200" y="4559300"/>
          <p14:tracePt t="12551" x="7658100" y="4572000"/>
          <p14:tracePt t="12552" x="7620000" y="4572000"/>
          <p14:tracePt t="12562" x="7581900" y="4584700"/>
          <p14:tracePt t="12570" x="7543800" y="4584700"/>
          <p14:tracePt t="12589" x="7493000" y="4597400"/>
          <p14:tracePt t="12593" x="7480300" y="4597400"/>
          <p14:tracePt t="12594" x="7416800" y="4610100"/>
          <p14:tracePt t="12604" x="7366000" y="4610100"/>
          <p14:tracePt t="12613" x="7340600" y="4610100"/>
          <p14:tracePt t="12624" x="7302500" y="4610100"/>
          <p14:tracePt t="12634" x="7264400" y="4610100"/>
          <p14:tracePt t="12635" x="7226300" y="4610100"/>
          <p14:tracePt t="12646" x="7188200" y="4622800"/>
          <p14:tracePt t="12656" x="7162800" y="4622800"/>
          <p14:tracePt t="12659" x="7137400" y="4622800"/>
          <p14:tracePt t="12668" x="7112000" y="4622800"/>
          <p14:tracePt t="12670" x="7086600" y="4622800"/>
          <p14:tracePt t="12680" x="7073900" y="4622800"/>
          <p14:tracePt t="12691" x="7061200" y="4622800"/>
          <p14:tracePt t="12706" x="7048500" y="4622800"/>
          <p14:tracePt t="12707" x="7035800" y="4622800"/>
          <p14:tracePt t="12724" x="7023100" y="4622800"/>
          <p14:tracePt t="12742" x="7023100" y="4610100"/>
          <p14:tracePt t="12753" x="7010400" y="4610100"/>
          <p14:tracePt t="12768" x="7010400" y="4597400"/>
          <p14:tracePt t="13070" x="7023100" y="4597400"/>
          <p14:tracePt t="13080" x="7035800" y="4597400"/>
          <p14:tracePt t="13088" x="7048500" y="4610100"/>
          <p14:tracePt t="13104" x="7073900" y="4622800"/>
          <p14:tracePt t="13121" x="7099300" y="4635500"/>
          <p14:tracePt t="13124" x="7150100" y="4660900"/>
          <p14:tracePt t="13134" x="7162800" y="4660900"/>
          <p14:tracePt t="13142" x="7188200" y="4673600"/>
          <p14:tracePt t="13153" x="7200900" y="4686300"/>
          <p14:tracePt t="13158" x="7213600" y="4686300"/>
          <p14:tracePt t="13174" x="7226300" y="4699000"/>
          <p14:tracePt t="13178" x="7239000" y="4699000"/>
          <p14:tracePt t="13187" x="7251700" y="4699000"/>
          <p14:tracePt t="13212" x="7264400" y="4699000"/>
          <p14:tracePt t="13229" x="7264400" y="4711700"/>
          <p14:tracePt t="13709" x="7277100" y="4711700"/>
          <p14:tracePt t="13725" x="7315200" y="4699000"/>
          <p14:tracePt t="13734" x="7327900" y="4699000"/>
          <p14:tracePt t="13751" x="7366000" y="4699000"/>
          <p14:tracePt t="13752" x="7378700" y="4686300"/>
          <p14:tracePt t="13764" x="7404100" y="4686300"/>
          <p14:tracePt t="13776" x="7429500" y="4673600"/>
          <p14:tracePt t="13785" x="7442200" y="4673600"/>
          <p14:tracePt t="13787" x="7454900" y="4673600"/>
          <p14:tracePt t="13795" x="7467600" y="4673600"/>
          <p14:tracePt t="13818" x="7480300" y="4673600"/>
          <p14:tracePt t="13819" x="7493000" y="4673600"/>
          <p14:tracePt t="13864" x="7505700" y="4673600"/>
          <p14:tracePt t="14986" x="7543800" y="4673600"/>
          <p14:tracePt t="14995" x="7594600" y="4673600"/>
          <p14:tracePt t="15003" x="7645400" y="4699000"/>
          <p14:tracePt t="15013" x="7696200" y="4724400"/>
          <p14:tracePt t="15023" x="7759700" y="4749800"/>
          <p14:tracePt t="15044" x="7861300" y="4787900"/>
          <p14:tracePt t="15044" x="8051800" y="4851400"/>
          <p14:tracePt t="15053" x="8178800" y="4876800"/>
          <p14:tracePt t="15063" x="8293100" y="4889500"/>
          <p14:tracePt t="15067" x="8382000" y="4902200"/>
          <p14:tracePt t="15077" x="8470900" y="4914900"/>
          <p14:tracePt t="15096" x="8547100" y="4914900"/>
          <p14:tracePt t="15100" x="8623300" y="4914900"/>
          <p14:tracePt t="15110" x="8686800" y="4914900"/>
          <p14:tracePt t="15119" x="8750300" y="4902200"/>
          <p14:tracePt t="15414" x="8750300" y="4889500"/>
          <p14:tracePt t="15426" x="8775700" y="4876800"/>
          <p14:tracePt t="15439" x="8801100" y="4851400"/>
          <p14:tracePt t="15453" x="8839200" y="4826000"/>
          <p14:tracePt t="15457" x="8864600" y="4800600"/>
          <p14:tracePt t="15475" x="8890000" y="4787900"/>
          <p14:tracePt t="15476" x="8953500" y="4737100"/>
          <p14:tracePt t="15489" x="8991600" y="4724400"/>
          <p14:tracePt t="15493" x="9004300" y="4711700"/>
          <p14:tracePt t="15512" x="9029700" y="4699000"/>
          <p14:tracePt t="15513" x="9042400" y="4699000"/>
          <p14:tracePt t="15513" x="9067800" y="4686300"/>
          <p14:tracePt t="15525" x="9080500" y="4686300"/>
          <p14:tracePt t="15537" x="9093200" y="4686300"/>
          <p14:tracePt t="15562" x="9105900" y="4686300"/>
          <p14:tracePt t="15778" x="9093200" y="4686300"/>
          <p14:tracePt t="15792" x="9067800" y="4686300"/>
          <p14:tracePt t="15801" x="9055100" y="4686300"/>
          <p14:tracePt t="15812" x="9017000" y="4686300"/>
          <p14:tracePt t="15827" x="8978900" y="4686300"/>
          <p14:tracePt t="15828" x="8902700" y="4686300"/>
          <p14:tracePt t="15837" x="8877300" y="4686300"/>
          <p14:tracePt t="15852" x="8826500" y="4673600"/>
          <p14:tracePt t="15863" x="8801100" y="4660900"/>
          <p14:tracePt t="15876" x="8750300" y="4648200"/>
          <p14:tracePt t="15877" x="8699500" y="4622800"/>
          <p14:tracePt t="15888" x="8661400" y="4610100"/>
          <p14:tracePt t="15903" x="8636000" y="4597400"/>
          <p14:tracePt t="15919" x="8610600" y="4584700"/>
          <p14:tracePt t="15920" x="8572500" y="4559300"/>
          <p14:tracePt t="15932" x="8547100" y="4546600"/>
          <p14:tracePt t="15934" x="8521700" y="4533900"/>
          <p14:tracePt t="15942" x="8509000" y="4508500"/>
          <p14:tracePt t="15953" x="8483600" y="4495800"/>
          <p14:tracePt t="15972" x="8470900" y="4483100"/>
          <p14:tracePt t="15975" x="8458200" y="4457700"/>
          <p14:tracePt t="15976" x="8445500" y="4445000"/>
          <p14:tracePt t="15986" x="8432800" y="4419600"/>
          <p14:tracePt t="15999" x="8432800" y="4406900"/>
          <p14:tracePt t="16000" x="8420100" y="4381500"/>
          <p14:tracePt t="16008" x="8420100" y="4368800"/>
          <p14:tracePt t="16021" x="8420100" y="4343400"/>
          <p14:tracePt t="16034" x="8407400" y="4330700"/>
          <p14:tracePt t="16035" x="8407400" y="4305300"/>
          <p14:tracePt t="16045" x="8407400" y="4292600"/>
          <p14:tracePt t="16055" x="8407400" y="4279900"/>
          <p14:tracePt t="16057" x="8407400" y="4267200"/>
          <p14:tracePt t="16076" x="8420100" y="4229100"/>
          <p14:tracePt t="16088" x="8445500" y="4203700"/>
          <p14:tracePt t="16092" x="8458200" y="4191000"/>
          <p14:tracePt t="16102" x="8496300" y="4165600"/>
          <p14:tracePt t="16104" x="8509000" y="4152900"/>
          <p14:tracePt t="16115" x="8547100" y="4127500"/>
          <p14:tracePt t="16126" x="8559800" y="4114800"/>
          <p14:tracePt t="16145" x="8585200" y="4089400"/>
          <p14:tracePt t="16147" x="8610600" y="4076700"/>
          <p14:tracePt t="16148" x="8661400" y="4051300"/>
          <p14:tracePt t="16161" x="8686800" y="4038600"/>
          <p14:tracePt t="16171" x="8724900" y="4025900"/>
          <p14:tracePt t="16174" x="8750300" y="4025900"/>
          <p14:tracePt t="16193" x="8788400" y="4013200"/>
          <p14:tracePt t="16196" x="8839200" y="4000500"/>
          <p14:tracePt t="16209" x="8902700" y="4000500"/>
          <p14:tracePt t="16212" x="8915400" y="4000500"/>
          <p14:tracePt t="16219" x="8953500" y="4000500"/>
          <p14:tracePt t="16227" x="9004300" y="4000500"/>
          <p14:tracePt t="16238" x="9042400" y="4000500"/>
          <p14:tracePt t="16248" x="9080500" y="4000500"/>
          <p14:tracePt t="16259" x="9118600" y="4000500"/>
          <p14:tracePt t="16269" x="9207500" y="4000500"/>
          <p14:tracePt t="16279" x="9271000" y="4013200"/>
          <p14:tracePt t="16280" x="9321800" y="4013200"/>
          <p14:tracePt t="16292" x="9372600" y="4025900"/>
          <p14:tracePt t="16300" x="9410700" y="4025900"/>
          <p14:tracePt t="16314" x="9474200" y="4038600"/>
          <p14:tracePt t="16327" x="9537700" y="4051300"/>
          <p14:tracePt t="16344" x="9575800" y="4051300"/>
          <p14:tracePt t="16345" x="9626600" y="4064000"/>
          <p14:tracePt t="16354" x="9639300" y="4064000"/>
          <p14:tracePt t="16363" x="9652000" y="4064000"/>
          <p14:tracePt t="16377" x="9677400" y="4076700"/>
          <p14:tracePt t="16387" x="9690100" y="4076700"/>
          <p14:tracePt t="16391" x="9702800" y="4076700"/>
          <p14:tracePt t="16392" x="9715500" y="4089400"/>
          <p14:tracePt t="16402" x="9728200" y="4089400"/>
          <p14:tracePt t="16411" x="9740900" y="4102100"/>
          <p14:tracePt t="16430" x="9753600" y="4114800"/>
          <p14:tracePt t="16443" x="9766300" y="4114800"/>
          <p14:tracePt t="16454" x="9779000" y="4140200"/>
          <p14:tracePt t="16464" x="9779000" y="4152900"/>
          <p14:tracePt t="16474" x="9791700" y="4152900"/>
          <p14:tracePt t="16487" x="9791700" y="4165600"/>
          <p14:tracePt t="16487" x="9804400" y="4178300"/>
          <p14:tracePt t="16501" x="9804400" y="4191000"/>
          <p14:tracePt t="16508" x="9804400" y="4216400"/>
          <p14:tracePt t="16509" x="9817100" y="4229100"/>
          <p14:tracePt t="16518" x="9817100" y="4241800"/>
          <p14:tracePt t="16527" x="9817100" y="4254500"/>
          <p14:tracePt t="16537" x="9829800" y="4279900"/>
          <p14:tracePt t="16538" x="9829800" y="4292600"/>
          <p14:tracePt t="16554" x="9829800" y="4305300"/>
          <p14:tracePt t="16555" x="9829800" y="4318000"/>
          <p14:tracePt t="16563" x="9829800" y="4330700"/>
          <p14:tracePt t="16573" x="9829800" y="4343400"/>
          <p14:tracePt t="16583" x="9829800" y="4356100"/>
          <p14:tracePt t="16592" x="9829800" y="4368800"/>
          <p14:tracePt t="16605" x="9829800" y="4381500"/>
          <p14:tracePt t="16620" x="9817100" y="4394200"/>
          <p14:tracePt t="16621" x="9791700" y="4419600"/>
          <p14:tracePt t="16631" x="9779000" y="4445000"/>
          <p14:tracePt t="16643" x="9753600" y="4457700"/>
          <p14:tracePt t="16653" x="9740900" y="4470400"/>
          <p14:tracePt t="16655" x="9728200" y="4495800"/>
          <p14:tracePt t="16673" x="9702800" y="4508500"/>
          <p14:tracePt t="16685" x="9677400" y="4533900"/>
          <p14:tracePt t="16686" x="9664700" y="4546600"/>
          <p14:tracePt t="16697" x="9652000" y="4559300"/>
          <p14:tracePt t="16710" x="9639300" y="4572000"/>
          <p14:tracePt t="16728" x="9613900" y="4584700"/>
          <p14:tracePt t="16731" x="9575800" y="4597400"/>
          <p14:tracePt t="16744" x="9563100" y="4610100"/>
          <p14:tracePt t="16745" x="9537700" y="4622800"/>
          <p14:tracePt t="16757" x="9499600" y="4635500"/>
          <p14:tracePt t="16770" x="9461500" y="4648200"/>
          <p14:tracePt t="16771" x="9423400" y="4660900"/>
          <p14:tracePt t="16772" x="9372600" y="4660900"/>
          <p14:tracePt t="16788" x="9334500" y="4660900"/>
          <p14:tracePt t="16793" x="9283700" y="4673600"/>
          <p14:tracePt t="16802" x="9232900" y="4673600"/>
          <p14:tracePt t="16810" x="9194800" y="4673600"/>
          <p14:tracePt t="16822" x="9144000" y="4673600"/>
          <p14:tracePt t="16823" x="9105900" y="4673600"/>
          <p14:tracePt t="16833" x="9055100" y="4673600"/>
          <p14:tracePt t="16847" x="9004300" y="4673600"/>
          <p14:tracePt t="16849" x="8953500" y="4673600"/>
          <p14:tracePt t="16859" x="8902700" y="4673600"/>
          <p14:tracePt t="16869" x="8851900" y="4673600"/>
          <p14:tracePt t="16879" x="8826500" y="4673600"/>
          <p14:tracePt t="16892" x="8750300" y="4660900"/>
          <p14:tracePt t="16894" x="8712200" y="4660900"/>
          <p14:tracePt t="16895" x="8674100" y="4660900"/>
          <p14:tracePt t="16904" x="8636000" y="4648200"/>
          <p14:tracePt t="16915" x="8610600" y="4648200"/>
          <p14:tracePt t="16923" x="8585200" y="4635500"/>
          <p14:tracePt t="16936" x="8559800" y="4635500"/>
          <p14:tracePt t="16937" x="8534400" y="4635500"/>
          <p14:tracePt t="16944" x="8509000" y="4622800"/>
          <p14:tracePt t="16963" x="8470900" y="4610100"/>
          <p14:tracePt t="17196" x="8483600" y="4610100"/>
          <p14:tracePt t="17206" x="8509000" y="4610100"/>
          <p14:tracePt t="17214" x="8547100" y="4597400"/>
          <p14:tracePt t="17223" x="8585200" y="4584700"/>
          <p14:tracePt t="17234" x="8623300" y="4572000"/>
          <p14:tracePt t="17250" x="8712200" y="4546600"/>
          <p14:tracePt t="17259" x="8788400" y="4521200"/>
          <p14:tracePt t="17261" x="8915400" y="4495800"/>
          <p14:tracePt t="17262" x="9055100" y="4457700"/>
          <p14:tracePt t="17272" x="9182100" y="4419600"/>
          <p14:tracePt t="17284" x="9334500" y="4394200"/>
          <p14:tracePt t="17294" x="9410700" y="4368800"/>
          <p14:tracePt t="17312" x="9550400" y="4343400"/>
          <p14:tracePt t="17314" x="9791700" y="4318000"/>
          <p14:tracePt t="17327" x="9880600" y="4305300"/>
          <p14:tracePt t="17336" x="9969500" y="4305300"/>
          <p14:tracePt t="17338" x="10045700" y="4305300"/>
          <p14:tracePt t="17347" x="10109200" y="4305300"/>
          <p14:tracePt t="17362" x="10134600" y="4305300"/>
          <p14:tracePt t="17363" x="10172700" y="4305300"/>
          <p14:tracePt t="17376" x="10210800" y="4305300"/>
          <p14:tracePt t="17386" x="10236200" y="4305300"/>
          <p14:tracePt t="17387" x="10261600" y="4318000"/>
          <p14:tracePt t="17395" x="10287000" y="4330700"/>
          <p14:tracePt t="17418" x="10299700" y="4343400"/>
          <p14:tracePt t="17419" x="10312400" y="4356100"/>
          <p14:tracePt t="17436" x="10312400" y="4368800"/>
          <p14:tracePt t="17445" x="10325100" y="4381500"/>
          <p14:tracePt t="17455" x="10325100" y="4394200"/>
          <p14:tracePt t="17466" x="10325100" y="4406900"/>
          <p14:tracePt t="17467" x="10325100" y="4419600"/>
          <p14:tracePt t="17478" x="10337800" y="4419600"/>
          <p14:tracePt t="17490" x="10337800" y="4432300"/>
          <p14:tracePt t="17493" x="10337800" y="4445000"/>
          <p14:tracePt t="17502" x="10337800" y="4457700"/>
          <p14:tracePt t="17512" x="10337800" y="4470400"/>
          <p14:tracePt t="17513" x="10337800" y="4483100"/>
          <p14:tracePt t="17523" x="10337800" y="4495800"/>
          <p14:tracePt t="17536" x="10337800" y="4508500"/>
          <p14:tracePt t="17553" x="10337800" y="4521200"/>
          <p14:tracePt t="17554" x="10337800" y="4533900"/>
          <p14:tracePt t="17561" x="10337800" y="4546600"/>
          <p14:tracePt t="17581" x="10337800" y="4559300"/>
          <p14:tracePt t="17593" x="10325100" y="4559300"/>
          <p14:tracePt t="17608" x="10325100" y="4572000"/>
          <p14:tracePt t="17614" x="10312400" y="4584700"/>
          <p14:tracePt t="17622" x="10299700" y="4584700"/>
          <p14:tracePt t="17635" x="10287000" y="4597400"/>
          <p14:tracePt t="17635" x="10274300" y="4610100"/>
          <p14:tracePt t="17646" x="10261600" y="4610100"/>
          <p14:tracePt t="17664" x="10248900" y="4622800"/>
          <p14:tracePt t="17665" x="10210800" y="4635500"/>
          <p14:tracePt t="17666" x="10198100" y="4635500"/>
          <p14:tracePt t="17678" x="10160000" y="4635500"/>
          <p14:tracePt t="17688" x="10121900" y="4635500"/>
          <p14:tracePt t="17699" x="10096500" y="4635500"/>
          <p14:tracePt t="17699" x="10058400" y="4635500"/>
          <p14:tracePt t="17712" x="10033000" y="4635500"/>
          <p14:tracePt t="17724" x="9994900" y="4635500"/>
          <p14:tracePt t="17727" x="9969500" y="4635500"/>
          <p14:tracePt t="17736" x="9931400" y="4622800"/>
          <p14:tracePt t="17745" x="9906000" y="4610100"/>
          <p14:tracePt t="17756" x="9893300" y="4597400"/>
          <p14:tracePt t="17761" x="9867900" y="4584700"/>
          <p14:tracePt t="17776" x="9855200" y="4559300"/>
          <p14:tracePt t="17779" x="9829800" y="4546600"/>
          <p14:tracePt t="17779" x="9817100" y="4533900"/>
          <p14:tracePt t="17791" x="9804400" y="4508500"/>
          <p14:tracePt t="17803" x="9804400" y="4495800"/>
          <p14:tracePt t="17811" x="9791700" y="4470400"/>
          <p14:tracePt t="17828" x="9779000" y="4432300"/>
          <p14:tracePt t="17838" x="9779000" y="4406900"/>
          <p14:tracePt t="17840" x="9779000" y="4368800"/>
          <p14:tracePt t="17849" x="9779000" y="4343400"/>
          <p14:tracePt t="17860" x="9779000" y="4318000"/>
          <p14:tracePt t="17870" x="9779000" y="4279900"/>
          <p14:tracePt t="17870" x="9779000" y="4241800"/>
          <p14:tracePt t="17877" x="9779000" y="4191000"/>
          <p14:tracePt t="17896" x="9779000" y="4152900"/>
          <p14:tracePt t="17905" x="9779000" y="4025900"/>
          <p14:tracePt t="17917" x="9817100" y="3962400"/>
          <p14:tracePt t="17917" x="9829800" y="3911600"/>
          <p14:tracePt t="17929" x="9842500" y="3873500"/>
          <p14:tracePt t="17938" x="9867900" y="3848100"/>
          <p14:tracePt t="17955" x="9893300" y="3822700"/>
          <p14:tracePt t="17959" x="9906000" y="3797300"/>
          <p14:tracePt t="17977" x="9931400" y="3784600"/>
          <p14:tracePt t="17977" x="9994900" y="3784600"/>
          <p14:tracePt t="17989" x="10020300" y="3784600"/>
          <p14:tracePt t="17994" x="10058400" y="3784600"/>
          <p14:tracePt t="18003" x="10083800" y="3810000"/>
          <p14:tracePt t="18017" x="10121900" y="3848100"/>
          <p14:tracePt t="18019" x="10160000" y="3886200"/>
          <p14:tracePt t="18029" x="10198100" y="3949700"/>
          <p14:tracePt t="18031" x="10236200" y="4013200"/>
          <p14:tracePt t="18042" x="10274300" y="4064000"/>
          <p14:tracePt t="18054" x="10312400" y="4127500"/>
          <p14:tracePt t="18072" x="10337800" y="4191000"/>
          <p14:tracePt t="18076" x="10375900" y="4292600"/>
          <p14:tracePt t="18087" x="10375900" y="4356100"/>
          <p14:tracePt t="18089" x="10388600" y="4406900"/>
          <p14:tracePt t="18099" x="10388600" y="4432300"/>
          <p14:tracePt t="18108" x="10388600" y="4470400"/>
          <p14:tracePt t="18121" x="10388600" y="4508500"/>
          <p14:tracePt t="18136" x="10388600" y="4533900"/>
          <p14:tracePt t="18137" x="10388600" y="4597400"/>
          <p14:tracePt t="18145" x="10363200" y="4622800"/>
          <p14:tracePt t="18156" x="10350500" y="4635500"/>
          <p14:tracePt t="18169" x="10325100" y="4673600"/>
          <p14:tracePt t="18170" x="10312400" y="4686300"/>
          <p14:tracePt t="18183" x="10287000" y="4711700"/>
          <p14:tracePt t="18188" x="10261600" y="4724400"/>
          <p14:tracePt t="18201" x="10236200" y="4724400"/>
          <p14:tracePt t="18201" x="10198100" y="4749800"/>
          <p14:tracePt t="18211" x="10160000" y="4762500"/>
          <p14:tracePt t="18221" x="10121900" y="4775200"/>
          <p14:tracePt t="18234" x="10083800" y="4787900"/>
          <p14:tracePt t="18243" x="10033000" y="4787900"/>
          <p14:tracePt t="18252" x="9994900" y="4800600"/>
          <p14:tracePt t="18260" x="9956800" y="4800600"/>
          <p14:tracePt t="18271" x="9931400" y="4800600"/>
          <p14:tracePt t="18282" x="9906000" y="4800600"/>
          <p14:tracePt t="18283" x="9893300" y="4800600"/>
          <p14:tracePt t="18300" x="9867900" y="4800600"/>
          <p14:tracePt t="18316" x="9855200" y="4787900"/>
          <p14:tracePt t="18317" x="9842500" y="4775200"/>
          <p14:tracePt t="18327" x="9842500" y="4762500"/>
          <p14:tracePt t="18339" x="9842500" y="4749800"/>
          <p14:tracePt t="18340" x="9829800" y="4737100"/>
          <p14:tracePt t="18352" x="9829800" y="4711700"/>
          <p14:tracePt t="18362" x="9829800" y="4699000"/>
          <p14:tracePt t="18363" x="9829800" y="4686300"/>
          <p14:tracePt t="18372" x="9829800" y="4660900"/>
          <p14:tracePt t="18383" x="9829800" y="4648200"/>
          <p14:tracePt t="18394" x="9829800" y="4622800"/>
          <p14:tracePt t="18404" x="9829800" y="4610100"/>
          <p14:tracePt t="18406" x="9829800" y="4597400"/>
          <p14:tracePt t="18421" x="9842500" y="4584700"/>
          <p14:tracePt t="18421" x="9842500" y="4559300"/>
          <p14:tracePt t="18431" x="9855200" y="4559300"/>
          <p14:tracePt t="18443" x="9867900" y="4546600"/>
          <p14:tracePt t="18452" x="9880600" y="4533900"/>
          <p14:tracePt t="18467" x="9893300" y="4533900"/>
          <p14:tracePt t="18480" x="9918700" y="4521200"/>
          <p14:tracePt t="18482" x="9931400" y="4521200"/>
          <p14:tracePt t="18493" x="9969500" y="4508500"/>
          <p14:tracePt t="18503" x="10020300" y="4495800"/>
          <p14:tracePt t="18514" x="10058400" y="4495800"/>
          <p14:tracePt t="18527" x="10071100" y="4495800"/>
          <p14:tracePt t="18541" x="10147300" y="4483100"/>
          <p14:tracePt t="18544" x="10172700" y="4483100"/>
          <p14:tracePt t="18553" x="10198100" y="4483100"/>
          <p14:tracePt t="18563" x="10236200" y="4483100"/>
          <p14:tracePt t="18564" x="10261600" y="4483100"/>
          <p14:tracePt t="18575" x="10287000" y="4483100"/>
          <p14:tracePt t="18588" x="10312400" y="4483100"/>
          <p14:tracePt t="18588" x="10325100" y="4483100"/>
          <p14:tracePt t="18600" x="10337800" y="4495800"/>
          <p14:tracePt t="18610" x="10350500" y="4495800"/>
          <p14:tracePt t="18622" x="10363200" y="4508500"/>
          <p14:tracePt t="18623" x="10363200" y="4521200"/>
          <p14:tracePt t="18633" x="10375900" y="4533900"/>
          <p14:tracePt t="18659" x="10375900" y="4546600"/>
          <p14:tracePt t="18670" x="10375900" y="4559300"/>
          <p14:tracePt t="18688" x="10375900" y="4572000"/>
          <p14:tracePt t="18721" x="10375900" y="4584700"/>
          <p14:tracePt t="18765" x="10375900" y="4597400"/>
          <p14:tracePt t="18798" x="10363200" y="4597400"/>
          <p14:tracePt t="19371" x="10325100" y="4597400"/>
          <p14:tracePt t="19381" x="10287000" y="4635500"/>
          <p14:tracePt t="19390" x="10223500" y="4660900"/>
          <p14:tracePt t="19407" x="10160000" y="4711700"/>
          <p14:tracePt t="19410" x="10096500" y="4762500"/>
          <p14:tracePt t="19422" x="9956800" y="4851400"/>
          <p14:tracePt t="19425" x="9817100" y="4940300"/>
          <p14:tracePt t="19445" x="9486900" y="5168900"/>
          <p14:tracePt t="19446" x="9334500" y="5283200"/>
          <p14:tracePt t="19464" x="9271000" y="5321300"/>
          <p14:tracePt t="19474" x="9156700" y="5397500"/>
          <p14:tracePt t="19479" x="9055100" y="5486400"/>
          <p14:tracePt t="19480" x="8940800" y="5562600"/>
          <p14:tracePt t="19490" x="8750300" y="5715000"/>
          <p14:tracePt t="19503" x="8699500" y="5753100"/>
          <p14:tracePt t="19827" x="8674100" y="5753100"/>
          <p14:tracePt t="19836" x="8636000" y="5765800"/>
          <p14:tracePt t="19845" x="8572500" y="5778500"/>
          <p14:tracePt t="19857" x="8458200" y="5816600"/>
          <p14:tracePt t="19872" x="8318500" y="5854700"/>
          <p14:tracePt t="19877" x="8140700" y="5905500"/>
          <p14:tracePt t="19894" x="7835900" y="5969000"/>
          <p14:tracePt t="19895" x="7467600" y="6032500"/>
          <p14:tracePt t="19906" x="7251700" y="6083300"/>
          <p14:tracePt t="19910" x="7023100" y="6108700"/>
          <p14:tracePt t="19920" x="6781800" y="6146800"/>
          <p14:tracePt t="19935" x="6578600" y="6172200"/>
          <p14:tracePt t="19937" x="6223000" y="6210300"/>
          <p14:tracePt t="20341" x="6210300" y="6210300"/>
          <p14:tracePt t="20351" x="6184900" y="6210300"/>
          <p14:tracePt t="20362" x="6134100" y="6210300"/>
          <p14:tracePt t="20370" x="6083300" y="6210300"/>
          <p14:tracePt t="20379" x="6032500" y="6210300"/>
          <p14:tracePt t="20388" x="5969000" y="6210300"/>
          <p14:tracePt t="20408" x="5892800" y="6210300"/>
          <p14:tracePt t="20411" x="5499100" y="6223000"/>
          <p14:tracePt t="20418" x="5219700" y="6223000"/>
          <p14:tracePt t="20428" x="4902200" y="6223000"/>
          <p14:tracePt t="20440" x="4572000" y="6223000"/>
          <p14:tracePt t="20441" x="4191000" y="6197600"/>
          <p14:tracePt t="20452" x="3771900" y="6134100"/>
          <p14:tracePt t="20464" x="3606800" y="6083300"/>
          <p14:tracePt t="20465" x="3327400" y="6007100"/>
          <p14:tracePt t="20474" x="3048000" y="5918200"/>
          <p14:tracePt t="20486" x="2946400" y="5905500"/>
          <p14:tracePt t="20496" x="2768600" y="5854700"/>
          <p14:tracePt t="20496" x="2616200" y="5803900"/>
          <p14:tracePt t="20506" x="2489200" y="5778500"/>
          <p14:tracePt t="20523" x="2463800" y="5765800"/>
          <p14:tracePt t="20525" x="2387600" y="5753100"/>
          <p14:tracePt t="20545" x="2298700" y="5740400"/>
          <p14:tracePt t="20546" x="2273300" y="5740400"/>
          <p14:tracePt t="20556" x="2247900" y="5727700"/>
          <p14:tracePt t="20571" x="2235200" y="5727700"/>
          <p14:tracePt t="20779" x="2209800" y="5727700"/>
          <p14:tracePt t="20788" x="2184400" y="5727700"/>
          <p14:tracePt t="20795" x="2133600" y="5702300"/>
          <p14:tracePt t="20814" x="2032000" y="5664200"/>
          <p14:tracePt t="20815" x="1943100" y="5638800"/>
          <p14:tracePt t="20826" x="1828800" y="5600700"/>
          <p14:tracePt t="20839" x="1676400" y="5537200"/>
          <p14:tracePt t="20839" x="1511300" y="5473700"/>
          <p14:tracePt t="20851" x="1346200" y="5410200"/>
          <p14:tracePt t="20865" x="1270000" y="5372100"/>
          <p14:tracePt t="20878" x="1028700" y="5270500"/>
          <p14:tracePt t="20889" x="901700" y="5219700"/>
          <p14:tracePt t="20893" x="825500" y="5194300"/>
          <p14:tracePt t="20904" x="787400" y="5168900"/>
          <p14:tracePt t="20913" x="736600" y="5156200"/>
          <p14:tracePt t="20938" x="685800" y="5130800"/>
          <p14:tracePt t="21122" x="698500" y="5130800"/>
          <p14:tracePt t="21132" x="749300" y="5130800"/>
          <p14:tracePt t="21139" x="825500" y="5130800"/>
          <p14:tracePt t="21152" x="914400" y="5130800"/>
          <p14:tracePt t="21166" x="1054100" y="5130800"/>
          <p14:tracePt t="21168" x="1244600" y="5130800"/>
          <p14:tracePt t="21179" x="1460500" y="5130800"/>
          <p14:tracePt t="21188" x="1663700" y="5168900"/>
          <p14:tracePt t="21190" x="1892300" y="5181600"/>
          <p14:tracePt t="21200" x="1968500" y="5207000"/>
          <p14:tracePt t="21218" x="2146300" y="5232400"/>
          <p14:tracePt t="21221" x="2260600" y="5270500"/>
          <p14:tracePt t="21222" x="2527300" y="5321300"/>
          <p14:tracePt t="21234" x="2654300" y="5372100"/>
          <p14:tracePt t="21631" x="2692400" y="5372100"/>
          <p14:tracePt t="21641" x="2717800" y="5359400"/>
          <p14:tracePt t="21650" x="2743200" y="5359400"/>
          <p14:tracePt t="21659" x="2768600" y="5346700"/>
          <p14:tracePt t="22399" x="2794000" y="5346700"/>
          <p14:tracePt t="22409" x="2832100" y="5346700"/>
          <p14:tracePt t="22418" x="2895600" y="5346700"/>
          <p14:tracePt t="22429" x="2984500" y="5346700"/>
          <p14:tracePt t="22444" x="3086100" y="5346700"/>
          <p14:tracePt t="22454" x="3225800" y="5346700"/>
          <p14:tracePt t="22465" x="3340100" y="5346700"/>
          <p14:tracePt t="22466" x="3429000" y="5359400"/>
          <p14:tracePt t="22476" x="3530600" y="5359400"/>
          <p14:tracePt t="22487" x="3619500" y="5372100"/>
          <p14:tracePt t="22497" x="3695700" y="5372100"/>
          <p14:tracePt t="22499" x="3733800" y="5384800"/>
          <p14:tracePt t="22510" x="3784600" y="5384800"/>
          <p14:tracePt t="22514" x="3822700" y="5384800"/>
          <p14:tracePt t="22523" x="3898900" y="5384800"/>
          <p14:tracePt t="23321" x="3911600" y="5384800"/>
          <p14:tracePt t="23331" x="3924300" y="5384800"/>
          <p14:tracePt t="23340" x="3949700" y="5384800"/>
          <p14:tracePt t="23348" x="3962400" y="5372100"/>
          <p14:tracePt t="23358" x="3987800" y="5372100"/>
          <p14:tracePt t="23374" x="3987800" y="5359400"/>
          <p14:tracePt t="23374" x="4013200" y="5359400"/>
          <p14:tracePt t="23388" x="4025900" y="5359400"/>
          <p14:tracePt t="23389" x="4038600" y="5346700"/>
          <p14:tracePt t="23399" x="4051300" y="5346700"/>
          <p14:tracePt t="23421" x="4064000" y="5334000"/>
          <p14:tracePt t="23422" x="4089400" y="5334000"/>
          <p14:tracePt t="23669" x="4064000" y="5334000"/>
          <p14:tracePt t="23680" x="4051300" y="5334000"/>
          <p14:tracePt t="23687" x="4000500" y="5334000"/>
          <p14:tracePt t="23696" x="3949700" y="5334000"/>
          <p14:tracePt t="23708" x="3898900" y="5334000"/>
          <p14:tracePt t="23727" x="3835400" y="5334000"/>
          <p14:tracePt t="23730" x="3784600" y="5334000"/>
          <p14:tracePt t="23731" x="3721100" y="5334000"/>
          <p14:tracePt t="23740" x="3657600" y="5334000"/>
          <p14:tracePt t="23752" x="3581400" y="5334000"/>
          <p14:tracePt t="23753" x="3517900" y="5321300"/>
          <p14:tracePt t="23763" x="3467100" y="5308600"/>
          <p14:tracePt t="23779" x="3403600" y="5295900"/>
          <p14:tracePt t="23780" x="3365500" y="5283200"/>
          <p14:tracePt t="23794" x="3314700" y="5257800"/>
          <p14:tracePt t="23799" x="3302000" y="5257800"/>
          <p14:tracePt t="23800" x="3263900" y="5245100"/>
          <p14:tracePt t="23810" x="3225800" y="5219700"/>
          <p14:tracePt t="23824" x="3200400" y="5207000"/>
          <p14:tracePt t="23824" x="3187700" y="5181600"/>
          <p14:tracePt t="23838" x="3175000" y="5168900"/>
          <p14:tracePt t="23853" x="3162300" y="5156200"/>
          <p14:tracePt t="23855" x="3149600" y="5156200"/>
          <p14:tracePt t="23855" x="3136900" y="5143500"/>
          <p14:tracePt t="23864" x="3124200" y="5130800"/>
          <p14:tracePt t="23878" x="3124200" y="5118100"/>
          <p14:tracePt t="23892" x="3124200" y="5105400"/>
          <p14:tracePt t="23908" x="3124200" y="5092700"/>
          <p14:tracePt t="23937" x="3124200" y="5080000"/>
          <p14:tracePt t="24000" x="3124200" y="5092700"/>
          <p14:tracePt t="24130" x="3136900" y="5092700"/>
          <p14:tracePt t="24140" x="3187700" y="5092700"/>
          <p14:tracePt t="24147" x="3263900" y="5092700"/>
          <p14:tracePt t="24159" x="3365500" y="5118100"/>
          <p14:tracePt t="24172" x="3492500" y="5143500"/>
          <p14:tracePt t="24173" x="3619500" y="5168900"/>
          <p14:tracePt t="24188" x="3873500" y="5219700"/>
          <p14:tracePt t="24189" x="3987800" y="5232400"/>
          <p14:tracePt t="24203" x="4267200" y="5295900"/>
          <p14:tracePt t="24205" x="4521200" y="5334000"/>
          <p14:tracePt t="24216" x="4749800" y="5372100"/>
          <p14:tracePt t="24229" x="4851400" y="5384800"/>
          <p14:tracePt t="24232" x="5016500" y="5384800"/>
          <p14:tracePt t="24245" x="5156200" y="5397500"/>
          <p14:tracePt t="24248" x="5245100" y="5397500"/>
          <p14:tracePt t="24259" x="5334000" y="5397500"/>
          <p14:tracePt t="24265" x="5372100" y="5397500"/>
          <p14:tracePt t="24274" x="5422900" y="5397500"/>
          <p14:tracePt t="24285" x="5461000" y="5384800"/>
          <p14:tracePt t="24286" x="5499100" y="5372100"/>
          <p14:tracePt t="24574" x="5486400" y="5372100"/>
          <p14:tracePt t="24584" x="5473700" y="5372100"/>
          <p14:tracePt t="24602" x="5461000" y="5359400"/>
          <p14:tracePt t="24603" x="5448300" y="5359400"/>
          <p14:tracePt t="24614" x="5435600" y="5346700"/>
          <p14:tracePt t="24624" x="5422900" y="5346700"/>
          <p14:tracePt t="24628" x="5410200" y="5334000"/>
          <p14:tracePt t="24637" x="5384800" y="5321300"/>
          <p14:tracePt t="24647" x="5372100" y="5308600"/>
          <p14:tracePt t="24651" x="5359400" y="5295900"/>
          <p14:tracePt t="24667" x="5346700" y="5283200"/>
          <p14:tracePt t="24668" x="5346700" y="5270500"/>
          <p14:tracePt t="24680" x="5334000" y="5257800"/>
          <p14:tracePt t="24693" x="5334000" y="5232400"/>
          <p14:tracePt t="24696" x="5321300" y="5219700"/>
          <p14:tracePt t="24697" x="5321300" y="5194300"/>
          <p14:tracePt t="24706" x="5321300" y="5168900"/>
          <p14:tracePt t="24720" x="5321300" y="5143500"/>
          <p14:tracePt t="24723" x="5321300" y="5118100"/>
          <p14:tracePt t="24734" x="5321300" y="5105400"/>
          <p14:tracePt t="24744" x="5321300" y="5067300"/>
          <p14:tracePt t="24755" x="5334000" y="5041900"/>
          <p14:tracePt t="24756" x="5334000" y="5029200"/>
          <p14:tracePt t="24765" x="5346700" y="5003800"/>
          <p14:tracePt t="24783" x="5359400" y="4991100"/>
          <p14:tracePt t="24785" x="5372100" y="4965700"/>
          <p14:tracePt t="24788" x="5384800" y="4953000"/>
          <p14:tracePt t="24804" x="5397500" y="4940300"/>
          <p14:tracePt t="24806" x="5410200" y="4914900"/>
          <p14:tracePt t="24817" x="5422900" y="4902200"/>
          <p14:tracePt t="24818" x="5435600" y="4889500"/>
          <p14:tracePt t="24830" x="5448300" y="4876800"/>
          <p14:tracePt t="24847" x="5461000" y="4851400"/>
          <p14:tracePt t="24849" x="5473700" y="4838700"/>
          <p14:tracePt t="24850" x="5486400" y="4826000"/>
          <p14:tracePt t="24866" x="5499100" y="4813300"/>
          <p14:tracePt t="24877" x="5524500" y="4800600"/>
          <p14:tracePt t="24880" x="5537200" y="4800600"/>
          <p14:tracePt t="24881" x="5549900" y="4787900"/>
          <p14:tracePt t="24895" x="5575300" y="4775200"/>
          <p14:tracePt t="24908" x="5600700" y="4775200"/>
          <p14:tracePt t="24909" x="5626100" y="4762500"/>
          <p14:tracePt t="24919" x="5651500" y="4762500"/>
          <p14:tracePt t="24932" x="5676900" y="4749800"/>
          <p14:tracePt t="24933" x="5689600" y="4749800"/>
          <p14:tracePt t="24949" x="5715000" y="4749800"/>
          <p14:tracePt t="24951" x="5727700" y="4749800"/>
          <p14:tracePt t="24962" x="5753100" y="4749800"/>
          <p14:tracePt t="24973" x="5765800" y="4749800"/>
          <p14:tracePt t="24974" x="5791200" y="4749800"/>
          <p14:tracePt t="24981" x="5803900" y="4749800"/>
          <p14:tracePt t="24993" x="5829300" y="4762500"/>
          <p14:tracePt t="25007" x="5854700" y="4775200"/>
          <p14:tracePt t="25008" x="5867400" y="4787900"/>
          <p14:tracePt t="25021" x="5892800" y="4800600"/>
          <p14:tracePt t="25022" x="5918200" y="4813300"/>
          <p14:tracePt t="25032" x="5930900" y="4826000"/>
          <p14:tracePt t="25044" x="5969000" y="4864100"/>
          <p14:tracePt t="25048" x="5981700" y="4876800"/>
          <p14:tracePt t="25063" x="6007100" y="4902200"/>
          <p14:tracePt t="25064" x="6019800" y="4927600"/>
          <p14:tracePt t="25079" x="6045200" y="4965700"/>
          <p14:tracePt t="25084" x="6057900" y="4978400"/>
          <p14:tracePt t="25084" x="6083300" y="5029200"/>
          <p14:tracePt t="25096" x="6096000" y="5041900"/>
          <p14:tracePt t="25109" x="6121400" y="5067300"/>
          <p14:tracePt t="25111" x="6146800" y="5118100"/>
          <p14:tracePt t="25130" x="6172200" y="5143500"/>
          <p14:tracePt t="25141" x="6184900" y="5168900"/>
          <p14:tracePt t="25143" x="6184900" y="5181600"/>
          <p14:tracePt t="25152" x="6197600" y="5194300"/>
          <p14:tracePt t="25164" x="6197600" y="5219700"/>
          <p14:tracePt t="25176" x="6197600" y="5232400"/>
          <p14:tracePt t="25186" x="6197600" y="5245100"/>
          <p14:tracePt t="25187" x="6197600" y="5257800"/>
          <p14:tracePt t="25198" x="6184900" y="5283200"/>
          <p14:tracePt t="25207" x="6172200" y="5295900"/>
          <p14:tracePt t="25209" x="6159500" y="5308600"/>
          <p14:tracePt t="25220" x="6121400" y="5334000"/>
          <p14:tracePt t="25234" x="6096000" y="5334000"/>
          <p14:tracePt t="25235" x="6057900" y="5359400"/>
          <p14:tracePt t="25249" x="6032500" y="5372100"/>
          <p14:tracePt t="25259" x="5943600" y="5372100"/>
          <p14:tracePt t="25272" x="5892800" y="5384800"/>
          <p14:tracePt t="25272" x="5842000" y="5397500"/>
          <p14:tracePt t="25281" x="5816600" y="5397500"/>
          <p14:tracePt t="25297" x="5727700" y="5397500"/>
          <p14:tracePt t="25308" x="5664200" y="5397500"/>
          <p14:tracePt t="25317" x="5626100" y="5397500"/>
          <p14:tracePt t="25328" x="5588000" y="5397500"/>
          <p14:tracePt t="25330" x="5562600" y="5397500"/>
          <p14:tracePt t="25340" x="5537200" y="5397500"/>
          <p14:tracePt t="25349" x="5511800" y="5397500"/>
          <p14:tracePt t="25364" x="5486400" y="5384800"/>
          <p14:tracePt t="25367" x="5461000" y="5372100"/>
          <p14:tracePt t="25367" x="5435600" y="5359400"/>
          <p14:tracePt t="25379" x="5422900" y="5346700"/>
          <p14:tracePt t="25391" x="5397500" y="5321300"/>
          <p14:tracePt t="25402" x="5372100" y="5295900"/>
          <p14:tracePt t="25404" x="5359400" y="5270500"/>
          <p14:tracePt t="25423" x="5346700" y="5257800"/>
          <p14:tracePt t="25424" x="5334000" y="5232400"/>
          <p14:tracePt t="25425" x="5321300" y="5219700"/>
          <p14:tracePt t="25436" x="5295900" y="5194300"/>
          <p14:tracePt t="25447" x="5295900" y="5168900"/>
          <p14:tracePt t="25448" x="5270500" y="5118100"/>
          <p14:tracePt t="25459" x="5270500" y="5092700"/>
          <p14:tracePt t="25473" x="5270500" y="5054600"/>
          <p14:tracePt t="25474" x="5270500" y="5016500"/>
          <p14:tracePt t="25488" x="5270500" y="4978400"/>
          <p14:tracePt t="25490" x="5270500" y="4927600"/>
          <p14:tracePt t="25497" x="5270500" y="4876800"/>
          <p14:tracePt t="25508" x="5270500" y="4838700"/>
          <p14:tracePt t="25520" x="5283200" y="4787900"/>
          <p14:tracePt t="25531" x="5308600" y="4749800"/>
          <p14:tracePt t="25532" x="5321300" y="4711700"/>
          <p14:tracePt t="25547" x="5359400" y="4673600"/>
          <p14:tracePt t="25549" x="5372100" y="4648200"/>
          <p14:tracePt t="25559" x="5397500" y="4622800"/>
          <p14:tracePt t="25573" x="5422900" y="4610100"/>
          <p14:tracePt t="25574" x="5435600" y="4584700"/>
          <p14:tracePt t="25596" x="5461000" y="4572000"/>
          <p14:tracePt t="25597" x="5473700" y="4572000"/>
          <p14:tracePt t="25598" x="5499100" y="4559300"/>
          <p14:tracePt t="25612" x="5524500" y="4559300"/>
          <p14:tracePt t="25614" x="5549900" y="4559300"/>
          <p14:tracePt t="25625" x="5588000" y="4559300"/>
          <p14:tracePt t="25634" x="5613400" y="4559300"/>
          <p14:tracePt t="25636" x="5651500" y="4559300"/>
          <p14:tracePt t="25652" x="5702300" y="4584700"/>
          <p14:tracePt t="25654" x="5753100" y="4597400"/>
          <p14:tracePt t="25665" x="5803900" y="4635500"/>
          <p14:tracePt t="25666" x="5867400" y="4673600"/>
          <p14:tracePt t="25678" x="5930900" y="4711700"/>
          <p14:tracePt t="25690" x="5981700" y="4749800"/>
          <p14:tracePt t="25692" x="5994400" y="4762500"/>
          <p14:tracePt t="25706" x="6032500" y="4787900"/>
          <p14:tracePt t="25720" x="6070600" y="4813300"/>
          <p14:tracePt t="25722" x="6096000" y="4838700"/>
          <p14:tracePt t="25723" x="6121400" y="4864100"/>
          <p14:tracePt t="25733" x="6146800" y="4876800"/>
          <p14:tracePt t="25745" x="6159500" y="4889500"/>
          <p14:tracePt t="25758" x="6159500" y="4902200"/>
          <p14:tracePt t="25759" x="6172200" y="4927600"/>
          <p14:tracePt t="25773" x="6184900" y="4940300"/>
          <p14:tracePt t="25773" x="6184900" y="4953000"/>
          <p14:tracePt t="25782" x="6184900" y="4978400"/>
          <p14:tracePt t="25794" x="6184900" y="4991100"/>
          <p14:tracePt t="25806" x="6184900" y="5016500"/>
          <p14:tracePt t="25807" x="6184900" y="5054600"/>
          <p14:tracePt t="25815" x="6184900" y="5092700"/>
          <p14:tracePt t="25831" x="6184900" y="5105400"/>
          <p14:tracePt t="25842" x="6172200" y="5168900"/>
          <p14:tracePt t="25854" x="6159500" y="5219700"/>
          <p14:tracePt t="25855" x="6159500" y="5245100"/>
          <p14:tracePt t="25865" x="6134100" y="5295900"/>
          <p14:tracePt t="25882" x="6134100" y="5321300"/>
          <p14:tracePt t="25893" x="6108700" y="5384800"/>
          <p14:tracePt t="25898" x="6108700" y="5410200"/>
          <p14:tracePt t="25908" x="6108700" y="5435600"/>
          <p14:tracePt t="25918" x="6096000" y="5461000"/>
          <p14:tracePt t="25920" x="6096000" y="5486400"/>
          <p14:tracePt t="26284" x="6159500" y="5486400"/>
          <p14:tracePt t="26298" x="6223000" y="5486400"/>
          <p14:tracePt t="26307" x="6299200" y="5461000"/>
          <p14:tracePt t="26317" x="6362700" y="5461000"/>
          <p14:tracePt t="26319" x="6464300" y="5448300"/>
          <p14:tracePt t="26330" x="6553200" y="5435600"/>
          <p14:tracePt t="26344" x="6705600" y="5410200"/>
          <p14:tracePt t="26357" x="6845300" y="5384800"/>
          <p14:tracePt t="26357" x="6908800" y="5372100"/>
          <p14:tracePt t="26369" x="7035800" y="5359400"/>
          <p14:tracePt t="26371" x="7175500" y="5346700"/>
          <p14:tracePt t="26382" x="7277100" y="5334000"/>
          <p14:tracePt t="26383" x="7391400" y="5308600"/>
          <p14:tracePt t="26395" x="7467600" y="5295900"/>
          <p14:tracePt t="26412" x="7505700" y="5295900"/>
          <p14:tracePt t="26417" x="7556500" y="5283200"/>
          <p14:tracePt t="26418" x="7594600" y="5270500"/>
          <p14:tracePt t="26431" x="7645400" y="5257800"/>
          <p14:tracePt t="26444" x="7708900" y="5232400"/>
          <p14:tracePt t="26906" x="7696200" y="5232400"/>
          <p14:tracePt t="26916" x="7683500" y="5232400"/>
          <p14:tracePt t="26928" x="7658100" y="5232400"/>
          <p14:tracePt t="26940" x="7645400" y="5245100"/>
          <p14:tracePt t="26941" x="7632700" y="5245100"/>
          <p14:tracePt t="26955" x="7607300" y="5245100"/>
          <p14:tracePt t="26966" x="7594600" y="5257800"/>
          <p14:tracePt t="26975" x="7556500" y="5270500"/>
          <p14:tracePt t="26997" x="7531100" y="5283200"/>
          <p14:tracePt t="26998" x="7505700" y="5283200"/>
          <p14:tracePt t="26999" x="7493000" y="5283200"/>
          <p14:tracePt t="27008" x="7467600" y="5295900"/>
          <p14:tracePt t="27022" x="7442200" y="5295900"/>
          <p14:tracePt t="27023" x="7429500" y="5295900"/>
          <p14:tracePt t="27033" x="7404100" y="5295900"/>
          <p14:tracePt t="27046" x="7391400" y="5295900"/>
          <p14:tracePt t="27060" x="7353300" y="5295900"/>
          <p14:tracePt t="27062" x="7327900" y="5295900"/>
          <p14:tracePt t="27080" x="7289800" y="5295900"/>
          <p14:tracePt t="27100" x="7264400" y="5295900"/>
          <p14:tracePt t="27112" x="7251700" y="5295900"/>
          <p14:tracePt t="27117" x="7239000" y="5283200"/>
          <p14:tracePt t="27118" x="7226300" y="5270500"/>
          <p14:tracePt t="27129" x="7200900" y="5270500"/>
          <p14:tracePt t="27138" x="7188200" y="5257800"/>
          <p14:tracePt t="27149" x="7175500" y="5245100"/>
          <p14:tracePt t="27150" x="7162800" y="5245100"/>
          <p14:tracePt t="27170" x="7150100" y="5232400"/>
          <p14:tracePt t="27171" x="7137400" y="5219700"/>
          <p14:tracePt t="27183" x="7124700" y="5207000"/>
          <p14:tracePt t="27184" x="7112000" y="5194300"/>
          <p14:tracePt t="27195" x="7099300" y="5181600"/>
          <p14:tracePt t="27207" x="7086600" y="5181600"/>
          <p14:tracePt t="27209" x="7073900" y="5168900"/>
          <p14:tracePt t="27224" x="7061200" y="5156200"/>
          <p14:tracePt t="27225" x="7048500" y="5130800"/>
          <p14:tracePt t="27238" x="7035800" y="5118100"/>
          <p14:tracePt t="27240" x="7035800" y="5105400"/>
          <p14:tracePt t="27250" x="7023100" y="5092700"/>
          <p14:tracePt t="27263" x="7023100" y="5080000"/>
          <p14:tracePt t="27276" x="7010400" y="5054600"/>
          <p14:tracePt t="27280" x="7010400" y="5041900"/>
          <p14:tracePt t="27297" x="7010400" y="5029200"/>
          <p14:tracePt t="27300" x="6997700" y="5003800"/>
          <p14:tracePt t="27301" x="6997700" y="4991100"/>
          <p14:tracePt t="27311" x="6997700" y="4978400"/>
          <p14:tracePt t="27315" x="6997700" y="4965700"/>
          <p14:tracePt t="27323" x="6985000" y="4953000"/>
          <p14:tracePt t="27340" x="6985000" y="4927600"/>
          <p14:tracePt t="27352" x="6985000" y="4914900"/>
          <p14:tracePt t="27364" x="6985000" y="4902200"/>
          <p14:tracePt t="27374" x="6985000" y="4889500"/>
          <p14:tracePt t="27385" x="6985000" y="4876800"/>
          <p14:tracePt t="27401" x="6985000" y="4864100"/>
          <p14:tracePt t="27413" x="6985000" y="4851400"/>
          <p14:tracePt t="27416" x="6997700" y="4838700"/>
          <p14:tracePt t="27425" x="7010400" y="4826000"/>
          <p14:tracePt t="27439" x="7010400" y="4813300"/>
          <p14:tracePt t="27440" x="7023100" y="4800600"/>
          <p14:tracePt t="27453" x="7035800" y="4800600"/>
          <p14:tracePt t="27467" x="7048500" y="4787900"/>
          <p14:tracePt t="27482" x="7073900" y="4775200"/>
          <p14:tracePt t="27493" x="7086600" y="4762500"/>
          <p14:tracePt t="27496" x="7099300" y="4762500"/>
          <p14:tracePt t="27514" x="7112000" y="4749800"/>
          <p14:tracePt t="27516" x="7150100" y="4737100"/>
          <p14:tracePt t="27528" x="7162800" y="4724400"/>
          <p14:tracePt t="27541" x="7188200" y="4724400"/>
          <p14:tracePt t="27543" x="7200900" y="4724400"/>
          <p14:tracePt t="27554" x="7226300" y="4724400"/>
          <p14:tracePt t="27555" x="7264400" y="4724400"/>
          <p14:tracePt t="27567" x="7289800" y="4724400"/>
          <p14:tracePt t="27581" x="7315200" y="4724400"/>
          <p14:tracePt t="27584" x="7353300" y="4724400"/>
          <p14:tracePt t="27595" x="7391400" y="4724400"/>
          <p14:tracePt t="27606" x="7429500" y="4724400"/>
          <p14:tracePt t="27607" x="7454900" y="4724400"/>
          <p14:tracePt t="27615" x="7505700" y="4724400"/>
          <p14:tracePt t="27631" x="7531100" y="4724400"/>
          <p14:tracePt t="27643" x="7581900" y="4737100"/>
          <p14:tracePt t="27646" x="7620000" y="4749800"/>
          <p14:tracePt t="27664" x="7670800" y="4762500"/>
          <p14:tracePt t="27677" x="7683500" y="4775200"/>
          <p14:tracePt t="27684" x="7696200" y="4787900"/>
          <p14:tracePt t="27701" x="7721600" y="4800600"/>
          <p14:tracePt t="27701" x="7747000" y="4838700"/>
          <p14:tracePt t="27715" x="7759700" y="4851400"/>
          <p14:tracePt t="27726" x="7785100" y="4876800"/>
          <p14:tracePt t="27729" x="7797800" y="4914900"/>
          <p14:tracePt t="27748" x="7823200" y="4991100"/>
          <p14:tracePt t="27750" x="7835900" y="5016500"/>
          <p14:tracePt t="27765" x="7848600" y="5041900"/>
          <p14:tracePt t="27766" x="7848600" y="5080000"/>
          <p14:tracePt t="27775" x="7848600" y="5105400"/>
          <p14:tracePt t="27787" x="7848600" y="5143500"/>
          <p14:tracePt t="27799" x="7848600" y="5181600"/>
          <p14:tracePt t="27811" x="7848600" y="5232400"/>
          <p14:tracePt t="27823" x="7848600" y="5257800"/>
          <p14:tracePt t="27823" x="7835900" y="5270500"/>
          <p14:tracePt t="27832" x="7810500" y="5295900"/>
          <p14:tracePt t="27847" x="7797800" y="5321300"/>
          <p14:tracePt t="27848" x="7772400" y="5346700"/>
          <p14:tracePt t="27866" x="7747000" y="5359400"/>
          <p14:tracePt t="27870" x="7721600" y="5384800"/>
          <p14:tracePt t="27884" x="7683500" y="5397500"/>
          <p14:tracePt t="27885" x="7645400" y="5410200"/>
          <p14:tracePt t="27886" x="7607300" y="5410200"/>
          <p14:tracePt t="27897" x="7569200" y="5422900"/>
          <p14:tracePt t="27910" x="7518400" y="5435600"/>
          <p14:tracePt t="27911" x="7454900" y="5435600"/>
          <p14:tracePt t="27928" x="7416800" y="5448300"/>
          <p14:tracePt t="27931" x="7366000" y="5448300"/>
          <p14:tracePt t="27941" x="7315200" y="5448300"/>
          <p14:tracePt t="27943" x="7289800" y="5448300"/>
          <p14:tracePt t="27954" x="7264400" y="5448300"/>
          <p14:tracePt t="27966" x="7226300" y="5435600"/>
          <p14:tracePt t="27985" x="7200900" y="5422900"/>
          <p14:tracePt t="27986" x="7175500" y="5410200"/>
          <p14:tracePt t="27987" x="7162800" y="5384800"/>
          <p14:tracePt t="28004" x="7150100" y="5372100"/>
          <p14:tracePt t="28007" x="7137400" y="5359400"/>
          <p14:tracePt t="28008" x="7124700" y="5346700"/>
          <p14:tracePt t="28020" x="7124700" y="5334000"/>
          <p14:tracePt t="28030" x="7112000" y="5321300"/>
          <p14:tracePt t="28047" x="7112000" y="5308600"/>
          <p14:tracePt t="28094" x="7124700" y="5308600"/>
          <p14:tracePt t="28132" x="7124700" y="5321300"/>
          <p14:tracePt t="28588" x="7150100" y="5321300"/>
          <p14:tracePt t="28599" x="7175500" y="5321300"/>
          <p14:tracePt t="28607" x="7200900" y="5321300"/>
          <p14:tracePt t="28622" x="7226300" y="5308600"/>
          <p14:tracePt t="28623" x="7239000" y="5308600"/>
          <p14:tracePt t="28633" x="7251700" y="5308600"/>
          <p14:tracePt t="28647" x="7289800" y="5308600"/>
          <p14:tracePt t="28658" x="7340600" y="5295900"/>
          <p14:tracePt t="28667" x="7366000" y="5295900"/>
          <p14:tracePt t="28690" x="7391400" y="5295900"/>
          <p14:tracePt t="28691" x="7429500" y="5283200"/>
          <p14:tracePt t="28701" x="7442200" y="5283200"/>
          <p14:tracePt t="28703" x="7454900" y="5283200"/>
          <p14:tracePt t="28715" x="7467600" y="5283200"/>
          <p14:tracePt t="28726" x="7480300" y="5283200"/>
          <p14:tracePt t="28727" x="7493000" y="5270500"/>
          <p14:tracePt t="28755" x="7505700" y="5270500"/>
          <p14:tracePt t="28775" x="7518400" y="5270500"/>
          <p14:tracePt t="29032" x="7505700" y="5270500"/>
          <p14:tracePt t="29042" x="7493000" y="5270500"/>
          <p14:tracePt t="29051" x="7480300" y="5270500"/>
          <p14:tracePt t="29060" x="7442200" y="5270500"/>
          <p14:tracePt t="29074" x="7429500" y="5270500"/>
          <p14:tracePt t="29074" x="7404100" y="5270500"/>
          <p14:tracePt t="29088" x="7366000" y="5270500"/>
          <p14:tracePt t="29100" x="7340600" y="5270500"/>
          <p14:tracePt t="29116" x="7302500" y="5270500"/>
          <p14:tracePt t="29117" x="7239000" y="5270500"/>
          <p14:tracePt t="29126" x="7213600" y="5270500"/>
          <p14:tracePt t="29135" x="7188200" y="5270500"/>
          <p14:tracePt t="29146" x="7162800" y="5270500"/>
          <p14:tracePt t="29152" x="7112000" y="5270500"/>
          <p14:tracePt t="29161" x="7099300" y="5257800"/>
          <p14:tracePt t="29173" x="7073900" y="5257800"/>
          <p14:tracePt t="29175" x="7048500" y="5257800"/>
          <p14:tracePt t="29182" x="7023100" y="5245100"/>
          <p14:tracePt t="29196" x="7010400" y="5245100"/>
          <p14:tracePt t="29198" x="6997700" y="5245100"/>
          <p14:tracePt t="29211" x="6985000" y="5245100"/>
          <p14:tracePt t="29216" x="6985000" y="5232400"/>
          <p14:tracePt t="29223" x="6972300" y="5232400"/>
          <p14:tracePt t="29268" x="6972300" y="5219700"/>
          <p14:tracePt t="29284" x="6985000" y="5219700"/>
          <p14:tracePt t="29300" x="6997700" y="5219700"/>
          <p14:tracePt t="29309" x="7010400" y="5219700"/>
          <p14:tracePt t="29327" x="7023100" y="5219700"/>
          <p14:tracePt t="29332" x="7035800" y="5219700"/>
          <p14:tracePt t="29341" x="7061200" y="5207000"/>
          <p14:tracePt t="29343" x="7073900" y="5207000"/>
          <p14:tracePt t="29356" x="7099300" y="5207000"/>
          <p14:tracePt t="29357" x="7137400" y="5207000"/>
          <p14:tracePt t="29369" x="7175500" y="5207000"/>
          <p14:tracePt t="29384" x="7213600" y="5207000"/>
          <p14:tracePt t="29385" x="7251700" y="5207000"/>
          <p14:tracePt t="29397" x="7277100" y="5207000"/>
          <p14:tracePt t="29406" x="7327900" y="5207000"/>
          <p14:tracePt t="29408" x="7340600" y="5207000"/>
          <p14:tracePt t="29415" x="7404100" y="5207000"/>
          <p14:tracePt t="29427" x="7429500" y="5207000"/>
          <p14:tracePt t="29443" x="7467600" y="5207000"/>
          <p14:tracePt t="29443" x="7505700" y="5207000"/>
          <p14:tracePt t="29455" x="7531100" y="5207000"/>
          <p14:tracePt t="29456" x="7543800" y="5207000"/>
          <p14:tracePt t="29465" x="7569200" y="5219700"/>
          <p14:tracePt t="29478" x="7581900" y="5219700"/>
          <p14:tracePt t="29480" x="7594600" y="5219700"/>
          <p14:tracePt t="29498" x="7607300" y="5219700"/>
          <p14:tracePt t="29760" x="7632700" y="5219700"/>
          <p14:tracePt t="29771" x="7683500" y="5219700"/>
          <p14:tracePt t="29779" x="7747000" y="5219700"/>
          <p14:tracePt t="29799" x="7797800" y="5219700"/>
          <p14:tracePt t="29802" x="7924800" y="5219700"/>
          <p14:tracePt t="29803" x="8064500" y="5219700"/>
          <p14:tracePt t="29811" x="8140700" y="5219700"/>
          <p14:tracePt t="29822" x="8255000" y="5219700"/>
          <p14:tracePt t="29835" x="8382000" y="5219700"/>
          <p14:tracePt t="29835" x="8496300" y="5219700"/>
          <p14:tracePt t="29847" x="8585200" y="5232400"/>
          <p14:tracePt t="29861" x="8750300" y="5257800"/>
          <p14:tracePt t="29873" x="8775700" y="5270500"/>
          <p14:tracePt t="29882" x="8877300" y="5283200"/>
          <p14:tracePt t="29893" x="8915400" y="5295900"/>
          <p14:tracePt t="29911" x="8928100" y="5295900"/>
          <p14:tracePt t="29912" x="8940800" y="5308600"/>
          <p14:tracePt t="29922" x="8953500" y="5308600"/>
          <p14:tracePt t="30282" x="8966200" y="5308600"/>
          <p14:tracePt t="30292" x="8978900" y="5308600"/>
          <p14:tracePt t="30300" x="8991600" y="5308600"/>
          <p14:tracePt t="30315" x="9004300" y="5308600"/>
          <p14:tracePt t="30325" x="9029700" y="5308600"/>
          <p14:tracePt t="30334" x="9042400" y="5308600"/>
          <p14:tracePt t="30347" x="9055100" y="5308600"/>
          <p14:tracePt t="30358" x="9067800" y="5308600"/>
          <p14:tracePt t="30359" x="9080500" y="5295900"/>
          <p14:tracePt t="30376" x="9093200" y="5295900"/>
          <p14:tracePt t="30388" x="9105900" y="5295900"/>
          <p14:tracePt t="30390" x="9118600" y="5295900"/>
          <p14:tracePt t="31034" x="9093200" y="5295900"/>
          <p14:tracePt t="31044" x="9055100" y="5295900"/>
          <p14:tracePt t="31053" x="9017000" y="5295900"/>
          <p14:tracePt t="31062" x="8966200" y="5308600"/>
          <p14:tracePt t="31070" x="8928100" y="5321300"/>
          <p14:tracePt t="31086" x="8839200" y="5334000"/>
          <p14:tracePt t="31088" x="8750300" y="5346700"/>
          <p14:tracePt t="31100" x="8636000" y="5346700"/>
          <p14:tracePt t="31110" x="8420100" y="5372100"/>
          <p14:tracePt t="31123" x="8318500" y="5372100"/>
          <p14:tracePt t="31126" x="8216900" y="5372100"/>
          <p14:tracePt t="31142" x="8128000" y="5372100"/>
          <p14:tracePt t="31143" x="8051800" y="5372100"/>
          <p14:tracePt t="31152" x="8013700" y="5372100"/>
          <p14:tracePt t="31161" x="7962900" y="5372100"/>
          <p14:tracePt t="31174" x="7899400" y="5372100"/>
          <p14:tracePt t="31175" x="7861300" y="5372100"/>
          <p14:tracePt t="31183" x="7823200" y="5372100"/>
          <p14:tracePt t="31197" x="7759700" y="5372100"/>
          <p14:tracePt t="31511" x="7797800" y="5372100"/>
          <p14:tracePt t="31521" x="7835900" y="5372100"/>
          <p14:tracePt t="31528" x="7899400" y="5384800"/>
          <p14:tracePt t="31553" x="7950200" y="5397500"/>
          <p14:tracePt t="31554" x="8216900" y="5448300"/>
          <p14:tracePt t="31564" x="8293100" y="5461000"/>
          <p14:tracePt t="31578" x="8521700" y="5499100"/>
          <p14:tracePt t="31579" x="8597900" y="5511800"/>
          <p14:tracePt t="31590" x="8737600" y="5524500"/>
          <p14:tracePt t="31608" x="8839200" y="5549900"/>
          <p14:tracePt t="31610" x="9042400" y="5562600"/>
          <p14:tracePt t="31621" x="9144000" y="5575300"/>
          <p14:tracePt t="31633" x="9220200" y="5588000"/>
          <p14:tracePt t="31644" x="9372600" y="5613400"/>
          <p14:tracePt t="31660" x="9436100" y="5626100"/>
          <p14:tracePt t="31883" x="9436100" y="5613400"/>
          <p14:tracePt t="31896" x="9448800" y="5588000"/>
          <p14:tracePt t="31907" x="9448800" y="5575300"/>
          <p14:tracePt t="31909" x="9474200" y="5537200"/>
          <p14:tracePt t="31918" x="9486900" y="5511800"/>
          <p14:tracePt t="31929" x="9499600" y="5486400"/>
          <p14:tracePt t="31944" x="9512300" y="5448300"/>
          <p14:tracePt t="31945" x="9512300" y="5422900"/>
          <p14:tracePt t="31960" x="9525000" y="5384800"/>
          <p14:tracePt t="31973" x="9537700" y="5359400"/>
          <p14:tracePt t="31974" x="9537700" y="5334000"/>
          <p14:tracePt t="31984" x="9550400" y="5321300"/>
          <p14:tracePt t="31996" x="9550400" y="5308600"/>
          <p14:tracePt t="32001" x="9563100" y="5295900"/>
          <p14:tracePt t="32015" x="9563100" y="5283200"/>
          <p14:tracePt t="32020" x="9575800" y="5283200"/>
          <p14:tracePt t="32021" x="9588500" y="5270500"/>
          <p14:tracePt t="32030" x="9601200" y="5270500"/>
          <p14:tracePt t="32041" x="9613900" y="5270500"/>
          <p14:tracePt t="32051" x="9626600" y="5270500"/>
          <p14:tracePt t="32066" x="9639300" y="5270500"/>
          <p14:tracePt t="32068" x="9652000" y="5270500"/>
          <p14:tracePt t="32070" x="9677400" y="5270500"/>
          <p14:tracePt t="32081" x="9690100" y="5270500"/>
          <p14:tracePt t="32091" x="9702800" y="5270500"/>
          <p14:tracePt t="32093" x="9728200" y="5270500"/>
          <p14:tracePt t="32102" x="9753600" y="5270500"/>
          <p14:tracePt t="32112" x="9766300" y="5270500"/>
          <p14:tracePt t="32129" x="9779000" y="5270500"/>
          <p14:tracePt t="32134" x="9804400" y="5283200"/>
          <p14:tracePt t="32135" x="9817100" y="5283200"/>
          <p14:tracePt t="32144" x="9817100" y="5295900"/>
          <p14:tracePt t="32155" x="9829800" y="5295900"/>
          <p14:tracePt t="32167" x="9842500" y="5295900"/>
          <p14:tracePt t="32177" x="9842500" y="5308600"/>
          <p14:tracePt t="32193" x="9855200" y="5308600"/>
          <p14:tracePt t="32201" x="9855200" y="5321300"/>
          <p14:tracePt t="32241" x="9855200" y="5334000"/>
          <p14:tracePt t="32259" x="9842500" y="5334000"/>
          <p14:tracePt t="32278" x="9829800" y="5334000"/>
          <p14:tracePt t="32290" x="9817100" y="5334000"/>
          <p14:tracePt t="32291" x="9804400" y="5334000"/>
          <p14:tracePt t="32309" x="9791700" y="5334000"/>
          <p14:tracePt t="32310" x="9779000" y="5334000"/>
          <p14:tracePt t="32320" x="9766300" y="5334000"/>
          <p14:tracePt t="32331" x="9753600" y="5334000"/>
          <p14:tracePt t="32343" x="9753600" y="5321300"/>
          <p14:tracePt t="32360" x="9740900" y="5321300"/>
          <p14:tracePt t="32361" x="9740900" y="5308600"/>
          <p14:tracePt t="32362" x="9728200" y="5295900"/>
          <p14:tracePt t="32373" x="9728200" y="5283200"/>
          <p14:tracePt t="32386" x="9715500" y="5270500"/>
          <p14:tracePt t="32387" x="9715500" y="5245100"/>
          <p14:tracePt t="32397" x="9715500" y="5232400"/>
          <p14:tracePt t="32413" x="9702800" y="5219700"/>
          <p14:tracePt t="32416" x="9702800" y="5194300"/>
          <p14:tracePt t="32435" x="9702800" y="5130800"/>
          <p14:tracePt t="32445" x="9702800" y="5105400"/>
          <p14:tracePt t="32459" x="9702800" y="5092700"/>
          <p14:tracePt t="32459" x="9702800" y="5067300"/>
          <p14:tracePt t="32476" x="9715500" y="5029200"/>
          <p14:tracePt t="32490" x="9715500" y="5003800"/>
          <p14:tracePt t="32492" x="9728200" y="4978400"/>
          <p14:tracePt t="32501" x="9740900" y="4953000"/>
          <p14:tracePt t="32517" x="9753600" y="4940300"/>
          <p14:tracePt t="32519" x="9766300" y="4914900"/>
          <p14:tracePt t="32536" x="9779000" y="4902200"/>
          <p14:tracePt t="32538" x="9779000" y="4889500"/>
          <p14:tracePt t="32538" x="9791700" y="4876800"/>
          <p14:tracePt t="32550" x="9817100" y="4864100"/>
          <p14:tracePt t="32561" x="9829800" y="4851400"/>
          <p14:tracePt t="32573" x="9842500" y="4838700"/>
          <p14:tracePt t="32575" x="9855200" y="4838700"/>
          <p14:tracePt t="32592" x="9867900" y="4813300"/>
          <p14:tracePt t="32593" x="9893300" y="4813300"/>
          <p14:tracePt t="32603" x="9906000" y="4800600"/>
          <p14:tracePt t="32604" x="9931400" y="4787900"/>
          <p14:tracePt t="32619" x="9944100" y="4787900"/>
          <p14:tracePt t="32620" x="9969500" y="4775200"/>
          <p14:tracePt t="32631" x="9982200" y="4775200"/>
          <p14:tracePt t="32648" x="10007600" y="4762500"/>
          <p14:tracePt t="32654" x="10033000" y="4762500"/>
          <p14:tracePt t="32655" x="10045700" y="4762500"/>
          <p14:tracePt t="32667" x="10071100" y="4749800"/>
          <p14:tracePt t="32679" x="10096500" y="4749800"/>
          <p14:tracePt t="32683" x="10121900" y="4737100"/>
          <p14:tracePt t="32701" x="10134600" y="4737100"/>
          <p14:tracePt t="32702" x="10172700" y="4737100"/>
          <p14:tracePt t="32712" x="10198100" y="4737100"/>
          <p14:tracePt t="32726" x="10210800" y="4737100"/>
          <p14:tracePt t="32727" x="10236200" y="4737100"/>
          <p14:tracePt t="32737" x="10248900" y="4737100"/>
          <p14:tracePt t="32750" x="10274300" y="4737100"/>
          <p14:tracePt t="32762" x="10312400" y="4749800"/>
          <p14:tracePt t="32776" x="10325100" y="4749800"/>
          <p14:tracePt t="32778" x="10337800" y="4762500"/>
          <p14:tracePt t="32791" x="10363200" y="4775200"/>
          <p14:tracePt t="32792" x="10375900" y="4787900"/>
          <p14:tracePt t="32804" x="10388600" y="4800600"/>
          <p14:tracePt t="32819" x="10414000" y="4813300"/>
          <p14:tracePt t="32821" x="10426700" y="4838700"/>
          <p14:tracePt t="32836" x="10439400" y="4851400"/>
          <p14:tracePt t="32838" x="10452100" y="4889500"/>
          <p14:tracePt t="32850" x="10464800" y="4902200"/>
          <p14:tracePt t="32864" x="10477500" y="4940300"/>
          <p14:tracePt t="32867" x="10477500" y="4965700"/>
          <p14:tracePt t="32886" x="10477500" y="5003800"/>
          <p14:tracePt t="32887" x="10477500" y="5054600"/>
          <p14:tracePt t="32896" x="10477500" y="5092700"/>
          <p14:tracePt t="32910" x="10477500" y="5130800"/>
          <p14:tracePt t="32918" x="10477500" y="5168900"/>
          <p14:tracePt t="32919" x="10477500" y="5207000"/>
          <p14:tracePt t="32929" x="10464800" y="5232400"/>
          <p14:tracePt t="32951" x="10452100" y="5257800"/>
          <p14:tracePt t="32952" x="10426700" y="5295900"/>
          <p14:tracePt t="32963" x="10401300" y="5321300"/>
          <p14:tracePt t="32976" x="10375900" y="5334000"/>
          <p14:tracePt t="32978" x="10350500" y="5346700"/>
          <p14:tracePt t="32994" x="10337800" y="5359400"/>
          <p14:tracePt t="32995" x="10287000" y="5372100"/>
          <p14:tracePt t="33009" x="10274300" y="5384800"/>
          <p14:tracePt t="33011" x="10223500" y="5384800"/>
          <p14:tracePt t="33025" x="10198100" y="5397500"/>
          <p14:tracePt t="33026" x="10160000" y="5397500"/>
          <p14:tracePt t="33036" x="10121900" y="5397500"/>
          <p14:tracePt t="33050" x="10083800" y="5397500"/>
          <p14:tracePt t="33052" x="10033000" y="5397500"/>
          <p14:tracePt t="33068" x="10007600" y="5397500"/>
          <p14:tracePt t="33069" x="9969500" y="5397500"/>
          <p14:tracePt t="33081" x="9931400" y="5397500"/>
          <p14:tracePt t="33083" x="9893300" y="5397500"/>
          <p14:tracePt t="33092" x="9855200" y="5397500"/>
          <p14:tracePt t="33102" x="9842500" y="5397500"/>
          <p14:tracePt t="33117" x="9817100" y="5372100"/>
          <p14:tracePt t="33120" x="9791700" y="5372100"/>
          <p14:tracePt t="33121" x="9766300" y="5359400"/>
          <p14:tracePt t="33133" x="9753600" y="5334000"/>
          <p14:tracePt t="33144" x="9740900" y="5334000"/>
          <p14:tracePt t="33147" x="9728200" y="5308600"/>
          <p14:tracePt t="33156" x="9728200" y="5295900"/>
          <p14:tracePt t="33178" x="9715500" y="5283200"/>
          <p14:tracePt t="33179" x="9702800" y="5245100"/>
          <p14:tracePt t="33201" x="9690100" y="5194300"/>
          <p14:tracePt t="33202" x="9690100" y="5181600"/>
          <p14:tracePt t="33213" x="9690100" y="5156200"/>
          <p14:tracePt t="33234" x="9677400" y="5130800"/>
          <p14:tracePt t="33239" x="9677400" y="5118100"/>
          <p14:tracePt t="33240" x="9677400" y="5105400"/>
          <p14:tracePt t="33241" x="9677400" y="5092700"/>
          <p14:tracePt t="33252" x="9677400" y="5080000"/>
          <p14:tracePt t="33262" x="9677400" y="5067300"/>
          <p14:tracePt t="33274" x="9677400" y="5054600"/>
          <p14:tracePt t="33276" x="9677400" y="5041900"/>
          <p14:tracePt t="33288" x="9677400" y="5029200"/>
          <p14:tracePt t="33302" x="9677400" y="5016500"/>
          <p14:tracePt t="33325" x="9677400" y="5003800"/>
          <p14:tracePt t="33326" x="9690100" y="5003800"/>
          <p14:tracePt t="33335" x="9690100" y="4991100"/>
          <p14:tracePt t="33349" x="9702800" y="4991100"/>
          <p14:tracePt t="33352" x="9715500" y="4978400"/>
          <p14:tracePt t="33368" x="9728200" y="4965700"/>
          <p14:tracePt t="33378" x="9740900" y="4953000"/>
          <p14:tracePt t="33380" x="9753600" y="4940300"/>
          <p14:tracePt t="33391" x="9766300" y="4914900"/>
          <p14:tracePt t="33409" x="9779000" y="4902200"/>
          <p14:tracePt t="33416" x="9791700" y="4889500"/>
          <p14:tracePt t="33418" x="9804400" y="4864100"/>
          <p14:tracePt t="33419" x="9817100" y="4851400"/>
          <p14:tracePt t="33432" x="9829800" y="4826000"/>
          <p14:tracePt t="33444" x="9842500" y="4800600"/>
          <p14:tracePt t="33446" x="9855200" y="4787900"/>
          <p14:tracePt t="33463" x="9867900" y="4775200"/>
          <p14:tracePt t="33470" x="9880600" y="4762500"/>
          <p14:tracePt t="33471" x="9893300" y="4749800"/>
          <p14:tracePt t="33485" x="9906000" y="4749800"/>
          <p14:tracePt t="33496" x="9944100" y="4737100"/>
          <p14:tracePt t="33509" x="9969500" y="4737100"/>
          <p14:tracePt t="33511" x="9994900" y="4737100"/>
          <p14:tracePt t="33529" x="10007600" y="4737100"/>
          <p14:tracePt t="33535" x="10045700" y="4737100"/>
          <p14:tracePt t="33536" x="10058400" y="4749800"/>
          <p14:tracePt t="33546" x="10096500" y="4762500"/>
          <p14:tracePt t="33558" x="10121900" y="4775200"/>
          <p14:tracePt t="33560" x="10134600" y="4775200"/>
          <p14:tracePt t="33574" x="10160000" y="4787900"/>
          <p14:tracePt t="33575" x="10172700" y="4800600"/>
          <p14:tracePt t="33590" x="10185400" y="4800600"/>
          <p14:tracePt t="33591" x="10198100" y="4813300"/>
          <p14:tracePt t="33602" x="10210800" y="4813300"/>
          <p14:tracePt t="33614" x="10223500" y="4826000"/>
          <p14:tracePt t="33627" x="10223500" y="4838700"/>
          <p14:tracePt t="33647" x="10236200" y="4838700"/>
          <p14:tracePt t="33661" x="10236200" y="4851400"/>
          <p14:tracePt t="33705" x="10236200" y="4864100"/>
          <p14:tracePt t="33952" x="10210800" y="4876800"/>
          <p14:tracePt t="33963" x="10160000" y="4902200"/>
          <p14:tracePt t="33975" x="10121900" y="4927600"/>
          <p14:tracePt t="33994" x="10071100" y="4965700"/>
          <p14:tracePt t="33995" x="10020300" y="5003800"/>
          <p14:tracePt t="33996" x="9918700" y="5067300"/>
          <p14:tracePt t="34010" x="9791700" y="5143500"/>
          <p14:tracePt t="34012" x="9652000" y="5219700"/>
          <p14:tracePt t="34027" x="9486900" y="5308600"/>
          <p14:tracePt t="34028" x="9334500" y="5384800"/>
          <p14:tracePt t="34044" x="9169400" y="5461000"/>
          <p14:tracePt t="34045" x="9042400" y="5511800"/>
          <p14:tracePt t="34062" x="8890000" y="5562600"/>
          <p14:tracePt t="34064" x="8826500" y="5588000"/>
          <p14:tracePt t="34068" x="8712200" y="5626100"/>
          <p14:tracePt t="34079" x="8610600" y="5664200"/>
          <p14:tracePt t="34092" x="8585200" y="5676900"/>
          <p14:tracePt t="34094" x="8521700" y="5702300"/>
          <p14:tracePt t="34111" x="8470900" y="5715000"/>
          <p14:tracePt t="34112" x="8445500" y="5727700"/>
          <p14:tracePt t="34125" x="8394700" y="5740400"/>
          <p14:tracePt t="34134" x="8356600" y="5740400"/>
          <p14:tracePt t="34344" x="8318500" y="5740400"/>
          <p14:tracePt t="34355" x="8280400" y="5740400"/>
          <p14:tracePt t="34363" x="8242300" y="5740400"/>
          <p14:tracePt t="34374" x="8191500" y="5740400"/>
          <p14:tracePt t="34386" x="8140700" y="5740400"/>
          <p14:tracePt t="34400" x="7937500" y="5740400"/>
          <p14:tracePt t="34412" x="7759700" y="5740400"/>
          <p14:tracePt t="34413" x="7696200" y="5753100"/>
          <p14:tracePt t="34423" x="7607300" y="5753100"/>
          <p14:tracePt t="34436" x="7518400" y="5765800"/>
          <p14:tracePt t="34446" x="7416800" y="5765800"/>
          <p14:tracePt t="34465" x="7378700" y="5778500"/>
          <p14:tracePt t="34469" x="7340600" y="5778500"/>
          <p14:tracePt t="34470" x="7264400" y="5778500"/>
          <p14:tracePt t="35801" x="7277100" y="5778500"/>
          <p14:tracePt t="35810" x="7340600" y="5778500"/>
          <p14:tracePt t="35820" x="7416800" y="5778500"/>
          <p14:tracePt t="35830" x="7531100" y="5778500"/>
          <p14:tracePt t="35843" x="7658100" y="5778500"/>
          <p14:tracePt t="35844" x="7797800" y="5778500"/>
          <p14:tracePt t="35860" x="8064500" y="5791200"/>
          <p14:tracePt t="35861" x="8305800" y="5803900"/>
          <p14:tracePt t="35874" x="8661400" y="5842000"/>
          <p14:tracePt t="35875" x="9004300" y="5867400"/>
          <p14:tracePt t="35885" x="9359900" y="5905500"/>
          <p14:tracePt t="35898" x="9715500" y="5943600"/>
          <p14:tracePt t="35900" x="9867900" y="5969000"/>
          <p14:tracePt t="35915" x="10147300" y="5994400"/>
          <p14:tracePt t="35917" x="10401300" y="6019800"/>
          <p14:tracePt t="35935" x="10693400" y="6070600"/>
          <p14:tracePt t="35947" x="10845800" y="6096000"/>
          <p14:tracePt t="35949" x="10972800" y="6121400"/>
          <p14:tracePt t="35969" x="11176000" y="6184900"/>
          <p14:tracePt t="35970" x="11264900" y="6223000"/>
          <p14:tracePt t="36187" x="11277600" y="6223000"/>
          <p14:tracePt t="36201" x="11315700" y="6235700"/>
          <p14:tracePt t="36214" x="11353800" y="6261100"/>
          <p14:tracePt t="36217" x="11366500" y="6261100"/>
          <p14:tracePt t="36236" x="11430000" y="6299200"/>
          <p14:tracePt t="36238" x="11468100" y="6311900"/>
          <p14:tracePt t="36250" x="11480800" y="6324600"/>
          <p14:tracePt t="36264" x="11506200" y="6324600"/>
          <p14:tracePt t="36272" x="11531600" y="6337300"/>
          <p14:tracePt t="36273" x="11557000" y="6350000"/>
          <p14:tracePt t="36285" x="11607800" y="63627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EDC4EEBC-0F2F-1A42-8DA0-AB531126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377371" cy="4069849"/>
          </a:xfrm>
        </p:spPr>
        <p:txBody>
          <a:bodyPr/>
          <a:lstStyle/>
          <a:p>
            <a:r>
              <a:rPr lang="en-GB" dirty="0"/>
              <a:t>Finnish personal identity codes are widely used in both public and private sectors, linking individuals to public registries and private customer information systems</a:t>
            </a:r>
          </a:p>
          <a:p>
            <a:r>
              <a:rPr lang="en-GB" dirty="0"/>
              <a:t>In academic research data from surveys can be combined to registry data by using identity code as a key, making early validation of codes crucial for further data gathering</a:t>
            </a:r>
          </a:p>
          <a:p>
            <a:r>
              <a:rPr lang="en-GB" dirty="0"/>
              <a:t>Information extracted from personal identity codes can also be be less prone to input errors as the calculation method for checksum character is sensitive for mistyped </a:t>
            </a:r>
            <a:br>
              <a:rPr lang="en-GB" dirty="0"/>
            </a:br>
            <a:r>
              <a:rPr lang="en-GB" dirty="0"/>
              <a:t>information</a:t>
            </a:r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8037B9D9-81D0-1D44-80A3-D4ED44B1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 for the package</a:t>
            </a:r>
          </a:p>
        </p:txBody>
      </p:sp>
    </p:spTree>
    <p:extLst>
      <p:ext uri="{BB962C8B-B14F-4D97-AF65-F5344CB8AC3E}">
        <p14:creationId xmlns:p14="http://schemas.microsoft.com/office/powerpoint/2010/main" val="56664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947"/>
    </mc:Choice>
    <mc:Fallback>
      <p:transition spd="slow" advTm="429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C75D85C5-2284-6F4E-A14B-7B57B7C4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and their speed could be further improved, especially random pin generation</a:t>
            </a:r>
          </a:p>
          <a:p>
            <a:pPr lvl="1"/>
            <a:r>
              <a:rPr lang="en-GB" dirty="0"/>
              <a:t>Generally speaking package functions utilize R’s built-in vectorized operations and are adequately fast</a:t>
            </a:r>
          </a:p>
          <a:p>
            <a:r>
              <a:rPr lang="en-GB" dirty="0"/>
              <a:t>Add support for national identification numbers from other countries</a:t>
            </a:r>
          </a:p>
          <a:p>
            <a:pPr lvl="1"/>
            <a:r>
              <a:rPr lang="en-GB" dirty="0"/>
              <a:t>Would go against the Unix philosophy of doing one thing and doing it well</a:t>
            </a:r>
          </a:p>
          <a:p>
            <a:pPr lvl="1"/>
            <a:endParaRPr lang="en-GB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ABB90B86-64C7-4C4A-88DD-FFE14962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prospects: Technical</a:t>
            </a:r>
          </a:p>
        </p:txBody>
      </p:sp>
    </p:spTree>
    <p:extLst>
      <p:ext uri="{BB962C8B-B14F-4D97-AF65-F5344CB8AC3E}">
        <p14:creationId xmlns:p14="http://schemas.microsoft.com/office/powerpoint/2010/main" val="616945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83"/>
    </mc:Choice>
    <mc:Fallback>
      <p:transition spd="slow" advTm="4508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C75D85C5-2284-6F4E-A14B-7B57B7C4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many countries national identification numbers have been or are in the process of being reformed, due to running out of unique numbers and due to privacy concerns (</a:t>
            </a:r>
            <a:r>
              <a:rPr lang="en-GB" dirty="0" err="1"/>
              <a:t>Salste</a:t>
            </a:r>
            <a:r>
              <a:rPr lang="en-GB" dirty="0"/>
              <a:t> 2020)</a:t>
            </a:r>
          </a:p>
          <a:p>
            <a:pPr lvl="1"/>
            <a:r>
              <a:rPr lang="en-GB" dirty="0"/>
              <a:t>Differences between countries: In Iceland identity numbers are more or less public information (Watson 2010) whereas in Finland they are thought to contain sensitive information (</a:t>
            </a:r>
            <a:r>
              <a:rPr lang="en-GB" dirty="0" err="1"/>
              <a:t>Salste</a:t>
            </a:r>
            <a:r>
              <a:rPr lang="en-GB" dirty="0"/>
              <a:t> 2020)</a:t>
            </a:r>
          </a:p>
          <a:p>
            <a:r>
              <a:rPr lang="en-GB" dirty="0"/>
              <a:t>Some experts have suggested that birthdate and sex should be removed from future iterations (</a:t>
            </a:r>
            <a:r>
              <a:rPr lang="en-GB" dirty="0" err="1"/>
              <a:t>Salste</a:t>
            </a:r>
            <a:r>
              <a:rPr lang="en-GB" dirty="0"/>
              <a:t> 2020)</a:t>
            </a:r>
          </a:p>
          <a:p>
            <a:pPr lvl="1"/>
            <a:endParaRPr lang="en-GB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ABB90B86-64C7-4C4A-88DD-FFE14962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prospects: Political</a:t>
            </a:r>
          </a:p>
        </p:txBody>
      </p:sp>
    </p:spTree>
    <p:extLst>
      <p:ext uri="{BB962C8B-B14F-4D97-AF65-F5344CB8AC3E}">
        <p14:creationId xmlns:p14="http://schemas.microsoft.com/office/powerpoint/2010/main" val="997181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007"/>
    </mc:Choice>
    <mc:Fallback>
      <p:transition spd="slow" advTm="42007"/>
    </mc:Fallback>
  </mc:AlternateContent>
</p:sld>
</file>

<file path=ppt/theme/theme1.xml><?xml version="1.0" encoding="utf-8"?>
<a:theme xmlns:a="http://schemas.openxmlformats.org/drawingml/2006/main" name="Office Theme">
  <a:themeElements>
    <a:clrScheme name="UTU-201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8C8D2"/>
      </a:accent1>
      <a:accent2>
        <a:srgbClr val="9063CD"/>
      </a:accent2>
      <a:accent3>
        <a:srgbClr val="ADCB00"/>
      </a:accent3>
      <a:accent4>
        <a:srgbClr val="F8485E"/>
      </a:accent4>
      <a:accent5>
        <a:srgbClr val="868686"/>
      </a:accent5>
      <a:accent6>
        <a:srgbClr val="D9D9D9"/>
      </a:accent6>
      <a:hlink>
        <a:srgbClr val="9063CD"/>
      </a:hlink>
      <a:folHlink>
        <a:srgbClr val="9063C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A407D4FD17612942B689264A64C80E05" ma:contentTypeVersion="1" ma:contentTypeDescription="Luo uusi asiakirja." ma:contentTypeScope="" ma:versionID="ff38272efab8017861c1392755c51bb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c41fa38566c5dfcabfa1df2b84f69d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52759B-2E9F-4302-AA64-676C8119CC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D425F4-6F88-4EF6-B6D4-CBA8937CC1B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E279BB5-4AFF-46DF-8449-888BC8E5C3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671</Words>
  <Application>Microsoft Macintosh PowerPoint</Application>
  <PresentationFormat>Laajakuva</PresentationFormat>
  <Paragraphs>82</Paragraphs>
  <Slides>11</Slides>
  <Notes>8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5" baseType="lpstr">
      <vt:lpstr>Arial</vt:lpstr>
      <vt:lpstr>Calibri</vt:lpstr>
      <vt:lpstr>Lucida Console</vt:lpstr>
      <vt:lpstr>Office Theme</vt:lpstr>
      <vt:lpstr>useR 2021:  Hetu-package</vt:lpstr>
      <vt:lpstr>Nordic national identification numbers</vt:lpstr>
      <vt:lpstr>Finnish personal identity codes: Examples</vt:lpstr>
      <vt:lpstr>Finnish personal identity codes: Structure explained</vt:lpstr>
      <vt:lpstr>Package output</vt:lpstr>
      <vt:lpstr>Finnish personal identity codes: Structure</vt:lpstr>
      <vt:lpstr>Motivation for the package</vt:lpstr>
      <vt:lpstr>Future prospects: Technical</vt:lpstr>
      <vt:lpstr>Future prospects: Political</vt:lpstr>
      <vt:lpstr>Thank you!</vt:lpstr>
      <vt:lpstr>References</vt:lpstr>
    </vt:vector>
  </TitlesOfParts>
  <Company>University of Turku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UTU PowerPoint template 2018</dc:title>
  <dc:creator/>
  <cp:lastModifiedBy>Pyry Kantanen</cp:lastModifiedBy>
  <cp:revision>48</cp:revision>
  <dcterms:created xsi:type="dcterms:W3CDTF">2018-08-30T06:12:36Z</dcterms:created>
  <dcterms:modified xsi:type="dcterms:W3CDTF">2021-06-23T17:12:06Z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0x010100A407D4FD17612942B689264A64C80E05</vt:lpwstr>
  </property>
</Properties>
</file>