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784" r:id="rId5"/>
    <p:sldMasterId id="2147483761" r:id="rId6"/>
  </p:sldMasterIdLst>
  <p:notesMasterIdLst>
    <p:notesMasterId r:id="rId16"/>
  </p:notesMasterIdLst>
  <p:sldIdLst>
    <p:sldId id="266" r:id="rId7"/>
    <p:sldId id="838840412" r:id="rId8"/>
    <p:sldId id="838840422" r:id="rId9"/>
    <p:sldId id="838840423" r:id="rId10"/>
    <p:sldId id="838840415" r:id="rId11"/>
    <p:sldId id="838840417" r:id="rId12"/>
    <p:sldId id="838840414" r:id="rId13"/>
    <p:sldId id="838840420" r:id="rId14"/>
    <p:sldId id="838840421"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600A9C-B48B-4F71-AE3F-956C0D38408F}">
          <p14:sldIdLst>
            <p14:sldId id="266"/>
            <p14:sldId id="838840412"/>
            <p14:sldId id="838840422"/>
            <p14:sldId id="838840423"/>
            <p14:sldId id="838840415"/>
            <p14:sldId id="838840417"/>
            <p14:sldId id="838840414"/>
            <p14:sldId id="838840420"/>
            <p14:sldId id="838840421"/>
          </p14:sldIdLst>
        </p14:section>
      </p14:sectionLst>
    </p:ext>
    <p:ext uri="{EFAFB233-063F-42B5-8137-9DF3F51BA10A}">
      <p15:sldGuideLst xmlns:p15="http://schemas.microsoft.com/office/powerpoint/2012/main">
        <p15:guide id="1" orient="horz" pos="752">
          <p15:clr>
            <a:srgbClr val="A4A3A4"/>
          </p15:clr>
        </p15:guide>
        <p15:guide id="2" orient="horz" pos="2685">
          <p15:clr>
            <a:srgbClr val="A4A3A4"/>
          </p15:clr>
        </p15:guide>
        <p15:guide id="3" pos="2879">
          <p15:clr>
            <a:srgbClr val="A4A3A4"/>
          </p15:clr>
        </p15:guide>
        <p15:guide id="4" pos="3027">
          <p15:clr>
            <a:srgbClr val="A4A3A4"/>
          </p15:clr>
        </p15:guide>
        <p15:guide id="5" pos="5533">
          <p15:clr>
            <a:srgbClr val="A4A3A4"/>
          </p15:clr>
        </p15:guide>
        <p15:guide id="6" pos="2733">
          <p15:clr>
            <a:srgbClr val="A4A3A4"/>
          </p15:clr>
        </p15:guide>
        <p15:guide id="7" pos="22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633"/>
    <a:srgbClr val="000000"/>
    <a:srgbClr val="081DB8"/>
    <a:srgbClr val="F8F5F0"/>
    <a:srgbClr val="CDCDCD"/>
    <a:srgbClr val="CECECE"/>
    <a:srgbClr val="030303"/>
    <a:srgbClr val="020202"/>
    <a:srgbClr val="191919"/>
    <a:srgbClr val="FFBD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4660"/>
  </p:normalViewPr>
  <p:slideViewPr>
    <p:cSldViewPr snapToGrid="0">
      <p:cViewPr varScale="1">
        <p:scale>
          <a:sx n="110" d="100"/>
          <a:sy n="110" d="100"/>
        </p:scale>
        <p:origin x="92" y="1668"/>
      </p:cViewPr>
      <p:guideLst>
        <p:guide orient="horz" pos="752"/>
        <p:guide orient="horz" pos="2685"/>
        <p:guide pos="2879"/>
        <p:guide pos="3027"/>
        <p:guide pos="5533"/>
        <p:guide pos="2733"/>
        <p:guide pos="228"/>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eriia Sherina" userId="b270c625-74e0-4b96-8aab-98d2c6f6b5ab" providerId="ADAL" clId="{DCE9ACBE-A1B6-4F3C-B292-9EF1844A2D99}"/>
    <pc:docChg chg="undo custSel addSld delSld modSld sldOrd modSection">
      <pc:chgData name="Valeriia Sherina" userId="b270c625-74e0-4b96-8aab-98d2c6f6b5ab" providerId="ADAL" clId="{DCE9ACBE-A1B6-4F3C-B292-9EF1844A2D99}" dt="2021-06-22T15:29:10.529" v="276" actId="115"/>
      <pc:docMkLst>
        <pc:docMk/>
      </pc:docMkLst>
      <pc:sldChg chg="addSp modSp">
        <pc:chgData name="Valeriia Sherina" userId="b270c625-74e0-4b96-8aab-98d2c6f6b5ab" providerId="ADAL" clId="{DCE9ACBE-A1B6-4F3C-B292-9EF1844A2D99}" dt="2021-06-16T19:34:31.386" v="83" actId="1076"/>
        <pc:sldMkLst>
          <pc:docMk/>
          <pc:sldMk cId="906005854" sldId="266"/>
        </pc:sldMkLst>
        <pc:spChg chg="add mod">
          <ac:chgData name="Valeriia Sherina" userId="b270c625-74e0-4b96-8aab-98d2c6f6b5ab" providerId="ADAL" clId="{DCE9ACBE-A1B6-4F3C-B292-9EF1844A2D99}" dt="2021-06-16T19:28:44.366" v="10" actId="14100"/>
          <ac:spMkLst>
            <pc:docMk/>
            <pc:sldMk cId="906005854" sldId="266"/>
            <ac:spMk id="4" creationId="{1132302B-E325-483D-A1D8-4543D7BE3F61}"/>
          </ac:spMkLst>
        </pc:spChg>
        <pc:spChg chg="mod">
          <ac:chgData name="Valeriia Sherina" userId="b270c625-74e0-4b96-8aab-98d2c6f6b5ab" providerId="ADAL" clId="{DCE9ACBE-A1B6-4F3C-B292-9EF1844A2D99}" dt="2021-06-16T19:31:06.986" v="56" actId="6549"/>
          <ac:spMkLst>
            <pc:docMk/>
            <pc:sldMk cId="906005854" sldId="266"/>
            <ac:spMk id="5" creationId="{00000000-0000-0000-0000-000000000000}"/>
          </ac:spMkLst>
        </pc:spChg>
        <pc:spChg chg="add mod">
          <ac:chgData name="Valeriia Sherina" userId="b270c625-74e0-4b96-8aab-98d2c6f6b5ab" providerId="ADAL" clId="{DCE9ACBE-A1B6-4F3C-B292-9EF1844A2D99}" dt="2021-06-16T19:34:31.386" v="83" actId="1076"/>
          <ac:spMkLst>
            <pc:docMk/>
            <pc:sldMk cId="906005854" sldId="266"/>
            <ac:spMk id="7" creationId="{6AB152C1-6A0C-4738-BDFB-3A23DD425163}"/>
          </ac:spMkLst>
        </pc:spChg>
      </pc:sldChg>
      <pc:sldChg chg="del ord">
        <pc:chgData name="Valeriia Sherina" userId="b270c625-74e0-4b96-8aab-98d2c6f6b5ab" providerId="ADAL" clId="{DCE9ACBE-A1B6-4F3C-B292-9EF1844A2D99}" dt="2021-06-16T19:32:40.601" v="64" actId="2696"/>
        <pc:sldMkLst>
          <pc:docMk/>
          <pc:sldMk cId="3508671440" sldId="838840408"/>
        </pc:sldMkLst>
      </pc:sldChg>
      <pc:sldChg chg="del ord">
        <pc:chgData name="Valeriia Sherina" userId="b270c625-74e0-4b96-8aab-98d2c6f6b5ab" providerId="ADAL" clId="{DCE9ACBE-A1B6-4F3C-B292-9EF1844A2D99}" dt="2021-06-16T19:24:37.161" v="1" actId="2696"/>
        <pc:sldMkLst>
          <pc:docMk/>
          <pc:sldMk cId="3819688432" sldId="838840413"/>
        </pc:sldMkLst>
      </pc:sldChg>
      <pc:sldChg chg="modSp">
        <pc:chgData name="Valeriia Sherina" userId="b270c625-74e0-4b96-8aab-98d2c6f6b5ab" providerId="ADAL" clId="{DCE9ACBE-A1B6-4F3C-B292-9EF1844A2D99}" dt="2021-06-16T20:21:04.111" v="144" actId="20577"/>
        <pc:sldMkLst>
          <pc:docMk/>
          <pc:sldMk cId="354988261" sldId="838840414"/>
        </pc:sldMkLst>
        <pc:spChg chg="mod">
          <ac:chgData name="Valeriia Sherina" userId="b270c625-74e0-4b96-8aab-98d2c6f6b5ab" providerId="ADAL" clId="{DCE9ACBE-A1B6-4F3C-B292-9EF1844A2D99}" dt="2021-06-16T20:21:04.111" v="144" actId="20577"/>
          <ac:spMkLst>
            <pc:docMk/>
            <pc:sldMk cId="354988261" sldId="838840414"/>
            <ac:spMk id="18" creationId="{00000000-0000-0000-0000-000000000000}"/>
          </ac:spMkLst>
        </pc:spChg>
      </pc:sldChg>
      <pc:sldChg chg="addSp delSp modSp">
        <pc:chgData name="Valeriia Sherina" userId="b270c625-74e0-4b96-8aab-98d2c6f6b5ab" providerId="ADAL" clId="{DCE9ACBE-A1B6-4F3C-B292-9EF1844A2D99}" dt="2021-06-21T14:52:51.454" v="152" actId="1076"/>
        <pc:sldMkLst>
          <pc:docMk/>
          <pc:sldMk cId="3000358654" sldId="838840415"/>
        </pc:sldMkLst>
        <pc:spChg chg="mod">
          <ac:chgData name="Valeriia Sherina" userId="b270c625-74e0-4b96-8aab-98d2c6f6b5ab" providerId="ADAL" clId="{DCE9ACBE-A1B6-4F3C-B292-9EF1844A2D99}" dt="2021-06-16T20:18:06.768" v="94" actId="255"/>
          <ac:spMkLst>
            <pc:docMk/>
            <pc:sldMk cId="3000358654" sldId="838840415"/>
            <ac:spMk id="2" creationId="{5C409D8E-9E8A-44F0-B9D9-119F216631DA}"/>
          </ac:spMkLst>
        </pc:spChg>
        <pc:spChg chg="del mod">
          <ac:chgData name="Valeriia Sherina" userId="b270c625-74e0-4b96-8aab-98d2c6f6b5ab" providerId="ADAL" clId="{DCE9ACBE-A1B6-4F3C-B292-9EF1844A2D99}" dt="2021-06-16T19:25:39.310" v="5" actId="478"/>
          <ac:spMkLst>
            <pc:docMk/>
            <pc:sldMk cId="3000358654" sldId="838840415"/>
            <ac:spMk id="6" creationId="{A3EEEC37-E48B-48F3-ADA3-6B174C131868}"/>
          </ac:spMkLst>
        </pc:spChg>
        <pc:spChg chg="mod">
          <ac:chgData name="Valeriia Sherina" userId="b270c625-74e0-4b96-8aab-98d2c6f6b5ab" providerId="ADAL" clId="{DCE9ACBE-A1B6-4F3C-B292-9EF1844A2D99}" dt="2021-06-16T20:17:44.560" v="91" actId="255"/>
          <ac:spMkLst>
            <pc:docMk/>
            <pc:sldMk cId="3000358654" sldId="838840415"/>
            <ac:spMk id="10" creationId="{00000000-0000-0000-0000-000000000000}"/>
          </ac:spMkLst>
        </pc:spChg>
        <pc:spChg chg="add mod">
          <ac:chgData name="Valeriia Sherina" userId="b270c625-74e0-4b96-8aab-98d2c6f6b5ab" providerId="ADAL" clId="{DCE9ACBE-A1B6-4F3C-B292-9EF1844A2D99}" dt="2021-06-16T20:20:03.597" v="133" actId="1076"/>
          <ac:spMkLst>
            <pc:docMk/>
            <pc:sldMk cId="3000358654" sldId="838840415"/>
            <ac:spMk id="11" creationId="{81A77E56-6235-4D78-8F86-E5138133F51A}"/>
          </ac:spMkLst>
        </pc:spChg>
        <pc:spChg chg="add mod">
          <ac:chgData name="Valeriia Sherina" userId="b270c625-74e0-4b96-8aab-98d2c6f6b5ab" providerId="ADAL" clId="{DCE9ACBE-A1B6-4F3C-B292-9EF1844A2D99}" dt="2021-06-21T14:52:51.454" v="152" actId="1076"/>
          <ac:spMkLst>
            <pc:docMk/>
            <pc:sldMk cId="3000358654" sldId="838840415"/>
            <ac:spMk id="12" creationId="{1B161B50-31DF-429D-8979-F0A83F2452AA}"/>
          </ac:spMkLst>
        </pc:spChg>
        <pc:picChg chg="add del mod">
          <ac:chgData name="Valeriia Sherina" userId="b270c625-74e0-4b96-8aab-98d2c6f6b5ab" providerId="ADAL" clId="{DCE9ACBE-A1B6-4F3C-B292-9EF1844A2D99}" dt="2021-06-16T20:19:44.354" v="131" actId="1076"/>
          <ac:picMkLst>
            <pc:docMk/>
            <pc:sldMk cId="3000358654" sldId="838840415"/>
            <ac:picMk id="16" creationId="{AFE5891E-5340-452E-A2CB-5A32366ED4F4}"/>
          </ac:picMkLst>
        </pc:picChg>
        <pc:picChg chg="add mod">
          <ac:chgData name="Valeriia Sherina" userId="b270c625-74e0-4b96-8aab-98d2c6f6b5ab" providerId="ADAL" clId="{DCE9ACBE-A1B6-4F3C-B292-9EF1844A2D99}" dt="2021-06-16T20:19:58.248" v="132" actId="1076"/>
          <ac:picMkLst>
            <pc:docMk/>
            <pc:sldMk cId="3000358654" sldId="838840415"/>
            <ac:picMk id="1026" creationId="{BD43F015-08AF-460E-B3CF-EC9C5E21E4E2}"/>
          </ac:picMkLst>
        </pc:picChg>
      </pc:sldChg>
      <pc:sldChg chg="addSp delSp modSp del">
        <pc:chgData name="Valeriia Sherina" userId="b270c625-74e0-4b96-8aab-98d2c6f6b5ab" providerId="ADAL" clId="{DCE9ACBE-A1B6-4F3C-B292-9EF1844A2D99}" dt="2021-06-21T14:59:53.512" v="194" actId="2696"/>
        <pc:sldMkLst>
          <pc:docMk/>
          <pc:sldMk cId="448135657" sldId="838840416"/>
        </pc:sldMkLst>
        <pc:spChg chg="mod">
          <ac:chgData name="Valeriia Sherina" userId="b270c625-74e0-4b96-8aab-98d2c6f6b5ab" providerId="ADAL" clId="{DCE9ACBE-A1B6-4F3C-B292-9EF1844A2D99}" dt="2021-06-21T14:53:23.853" v="156" actId="1076"/>
          <ac:spMkLst>
            <pc:docMk/>
            <pc:sldMk cId="448135657" sldId="838840416"/>
            <ac:spMk id="6" creationId="{00000000-0000-0000-0000-000000000000}"/>
          </ac:spMkLst>
        </pc:spChg>
        <pc:spChg chg="ord">
          <ac:chgData name="Valeriia Sherina" userId="b270c625-74e0-4b96-8aab-98d2c6f6b5ab" providerId="ADAL" clId="{DCE9ACBE-A1B6-4F3C-B292-9EF1844A2D99}" dt="2021-06-21T14:56:45.738" v="175" actId="167"/>
          <ac:spMkLst>
            <pc:docMk/>
            <pc:sldMk cId="448135657" sldId="838840416"/>
            <ac:spMk id="28" creationId="{F6B7F38C-329A-4B9B-A09F-6B0447ABBBF3}"/>
          </ac:spMkLst>
        </pc:spChg>
        <pc:spChg chg="add del mod">
          <ac:chgData name="Valeriia Sherina" userId="b270c625-74e0-4b96-8aab-98d2c6f6b5ab" providerId="ADAL" clId="{DCE9ACBE-A1B6-4F3C-B292-9EF1844A2D99}" dt="2021-06-21T14:52:29.083" v="151"/>
          <ac:spMkLst>
            <pc:docMk/>
            <pc:sldMk cId="448135657" sldId="838840416"/>
            <ac:spMk id="29" creationId="{14863A50-6CBC-4549-AA08-4769696A71F9}"/>
          </ac:spMkLst>
        </pc:spChg>
        <pc:grpChg chg="mod">
          <ac:chgData name="Valeriia Sherina" userId="b270c625-74e0-4b96-8aab-98d2c6f6b5ab" providerId="ADAL" clId="{DCE9ACBE-A1B6-4F3C-B292-9EF1844A2D99}" dt="2021-06-21T14:52:06.899" v="147" actId="1076"/>
          <ac:grpSpMkLst>
            <pc:docMk/>
            <pc:sldMk cId="448135657" sldId="838840416"/>
            <ac:grpSpMk id="12" creationId="{A934D195-F4C1-489C-998D-AB06CECC49E1}"/>
          </ac:grpSpMkLst>
        </pc:grpChg>
      </pc:sldChg>
      <pc:sldChg chg="ord">
        <pc:chgData name="Valeriia Sherina" userId="b270c625-74e0-4b96-8aab-98d2c6f6b5ab" providerId="ADAL" clId="{DCE9ACBE-A1B6-4F3C-B292-9EF1844A2D99}" dt="2021-06-16T20:21:19.691" v="145"/>
        <pc:sldMkLst>
          <pc:docMk/>
          <pc:sldMk cId="3280170980" sldId="838840417"/>
        </pc:sldMkLst>
      </pc:sldChg>
      <pc:sldChg chg="addSp modSp del ord">
        <pc:chgData name="Valeriia Sherina" userId="b270c625-74e0-4b96-8aab-98d2c6f6b5ab" providerId="ADAL" clId="{DCE9ACBE-A1B6-4F3C-B292-9EF1844A2D99}" dt="2021-06-21T14:55:10.400" v="166" actId="2696"/>
        <pc:sldMkLst>
          <pc:docMk/>
          <pc:sldMk cId="1507270492" sldId="838840419"/>
        </pc:sldMkLst>
        <pc:spChg chg="mod">
          <ac:chgData name="Valeriia Sherina" userId="b270c625-74e0-4b96-8aab-98d2c6f6b5ab" providerId="ADAL" clId="{DCE9ACBE-A1B6-4F3C-B292-9EF1844A2D99}" dt="2021-06-21T14:54:32.287" v="161" actId="164"/>
          <ac:spMkLst>
            <pc:docMk/>
            <pc:sldMk cId="1507270492" sldId="838840419"/>
            <ac:spMk id="2" creationId="{E1EFC23B-4AB0-44F9-8D7F-27490B1988B8}"/>
          </ac:spMkLst>
        </pc:spChg>
        <pc:spChg chg="mod">
          <ac:chgData name="Valeriia Sherina" userId="b270c625-74e0-4b96-8aab-98d2c6f6b5ab" providerId="ADAL" clId="{DCE9ACBE-A1B6-4F3C-B292-9EF1844A2D99}" dt="2021-06-21T14:53:23.275" v="155" actId="1076"/>
          <ac:spMkLst>
            <pc:docMk/>
            <pc:sldMk cId="1507270492" sldId="838840419"/>
            <ac:spMk id="6" creationId="{00000000-0000-0000-0000-000000000000}"/>
          </ac:spMkLst>
        </pc:spChg>
        <pc:spChg chg="mod">
          <ac:chgData name="Valeriia Sherina" userId="b270c625-74e0-4b96-8aab-98d2c6f6b5ab" providerId="ADAL" clId="{DCE9ACBE-A1B6-4F3C-B292-9EF1844A2D99}" dt="2021-06-21T14:54:32.287" v="161" actId="164"/>
          <ac:spMkLst>
            <pc:docMk/>
            <pc:sldMk cId="1507270492" sldId="838840419"/>
            <ac:spMk id="7" creationId="{4CEFD26F-5BA0-49ED-8A26-A76A193FADBB}"/>
          </ac:spMkLst>
        </pc:spChg>
        <pc:spChg chg="mod">
          <ac:chgData name="Valeriia Sherina" userId="b270c625-74e0-4b96-8aab-98d2c6f6b5ab" providerId="ADAL" clId="{DCE9ACBE-A1B6-4F3C-B292-9EF1844A2D99}" dt="2021-06-21T14:54:32.287" v="161" actId="164"/>
          <ac:spMkLst>
            <pc:docMk/>
            <pc:sldMk cId="1507270492" sldId="838840419"/>
            <ac:spMk id="9" creationId="{5AB1EB3C-0404-4136-B3F7-B65721DBACCE}"/>
          </ac:spMkLst>
        </pc:spChg>
        <pc:spChg chg="mod">
          <ac:chgData name="Valeriia Sherina" userId="b270c625-74e0-4b96-8aab-98d2c6f6b5ab" providerId="ADAL" clId="{DCE9ACBE-A1B6-4F3C-B292-9EF1844A2D99}" dt="2021-06-21T14:54:32.287" v="161" actId="164"/>
          <ac:spMkLst>
            <pc:docMk/>
            <pc:sldMk cId="1507270492" sldId="838840419"/>
            <ac:spMk id="38" creationId="{B70EB069-ABAD-4B11-A765-FFA6C36A8E37}"/>
          </ac:spMkLst>
        </pc:spChg>
        <pc:spChg chg="mod">
          <ac:chgData name="Valeriia Sherina" userId="b270c625-74e0-4b96-8aab-98d2c6f6b5ab" providerId="ADAL" clId="{DCE9ACBE-A1B6-4F3C-B292-9EF1844A2D99}" dt="2021-06-21T14:54:32.287" v="161" actId="164"/>
          <ac:spMkLst>
            <pc:docMk/>
            <pc:sldMk cId="1507270492" sldId="838840419"/>
            <ac:spMk id="39" creationId="{A3CB39B6-8696-4712-B407-619DD14DEA87}"/>
          </ac:spMkLst>
        </pc:spChg>
        <pc:spChg chg="mod">
          <ac:chgData name="Valeriia Sherina" userId="b270c625-74e0-4b96-8aab-98d2c6f6b5ab" providerId="ADAL" clId="{DCE9ACBE-A1B6-4F3C-B292-9EF1844A2D99}" dt="2021-06-21T14:54:32.287" v="161" actId="164"/>
          <ac:spMkLst>
            <pc:docMk/>
            <pc:sldMk cId="1507270492" sldId="838840419"/>
            <ac:spMk id="41" creationId="{30E84BC4-EAED-40C0-9AF8-CAD10064018C}"/>
          </ac:spMkLst>
        </pc:spChg>
        <pc:spChg chg="mod">
          <ac:chgData name="Valeriia Sherina" userId="b270c625-74e0-4b96-8aab-98d2c6f6b5ab" providerId="ADAL" clId="{DCE9ACBE-A1B6-4F3C-B292-9EF1844A2D99}" dt="2021-06-21T14:54:32.287" v="161" actId="164"/>
          <ac:spMkLst>
            <pc:docMk/>
            <pc:sldMk cId="1507270492" sldId="838840419"/>
            <ac:spMk id="49" creationId="{EABF2A20-0BDD-4CF6-8D23-17875A6DA3A9}"/>
          </ac:spMkLst>
        </pc:spChg>
        <pc:spChg chg="mod">
          <ac:chgData name="Valeriia Sherina" userId="b270c625-74e0-4b96-8aab-98d2c6f6b5ab" providerId="ADAL" clId="{DCE9ACBE-A1B6-4F3C-B292-9EF1844A2D99}" dt="2021-06-21T14:54:32.287" v="161" actId="164"/>
          <ac:spMkLst>
            <pc:docMk/>
            <pc:sldMk cId="1507270492" sldId="838840419"/>
            <ac:spMk id="50" creationId="{42076F4B-5DCC-4028-A5B2-852BC578A4A7}"/>
          </ac:spMkLst>
        </pc:spChg>
        <pc:spChg chg="mod">
          <ac:chgData name="Valeriia Sherina" userId="b270c625-74e0-4b96-8aab-98d2c6f6b5ab" providerId="ADAL" clId="{DCE9ACBE-A1B6-4F3C-B292-9EF1844A2D99}" dt="2021-06-21T14:54:32.287" v="161" actId="164"/>
          <ac:spMkLst>
            <pc:docMk/>
            <pc:sldMk cId="1507270492" sldId="838840419"/>
            <ac:spMk id="51" creationId="{3DD95377-7FDF-44EE-BFE3-05A3FE73277C}"/>
          </ac:spMkLst>
        </pc:spChg>
        <pc:grpChg chg="add mod">
          <ac:chgData name="Valeriia Sherina" userId="b270c625-74e0-4b96-8aab-98d2c6f6b5ab" providerId="ADAL" clId="{DCE9ACBE-A1B6-4F3C-B292-9EF1844A2D99}" dt="2021-06-21T14:54:32.287" v="161" actId="164"/>
          <ac:grpSpMkLst>
            <pc:docMk/>
            <pc:sldMk cId="1507270492" sldId="838840419"/>
            <ac:grpSpMk id="4" creationId="{7DC6109D-DBAC-45B9-9BDE-EA2DAD05EE00}"/>
          </ac:grpSpMkLst>
        </pc:grpChg>
        <pc:picChg chg="mod">
          <ac:chgData name="Valeriia Sherina" userId="b270c625-74e0-4b96-8aab-98d2c6f6b5ab" providerId="ADAL" clId="{DCE9ACBE-A1B6-4F3C-B292-9EF1844A2D99}" dt="2021-06-21T14:54:32.287" v="161" actId="164"/>
          <ac:picMkLst>
            <pc:docMk/>
            <pc:sldMk cId="1507270492" sldId="838840419"/>
            <ac:picMk id="3" creationId="{85F69CFC-D5EE-4CAE-AF69-EDD14D4B68F4}"/>
          </ac:picMkLst>
        </pc:picChg>
        <pc:picChg chg="mod">
          <ac:chgData name="Valeriia Sherina" userId="b270c625-74e0-4b96-8aab-98d2c6f6b5ab" providerId="ADAL" clId="{DCE9ACBE-A1B6-4F3C-B292-9EF1844A2D99}" dt="2021-06-21T14:54:32.287" v="161" actId="164"/>
          <ac:picMkLst>
            <pc:docMk/>
            <pc:sldMk cId="1507270492" sldId="838840419"/>
            <ac:picMk id="19" creationId="{B05DA6E8-058F-4F15-B5C5-AE4E0E0C5B3B}"/>
          </ac:picMkLst>
        </pc:picChg>
        <pc:picChg chg="mod">
          <ac:chgData name="Valeriia Sherina" userId="b270c625-74e0-4b96-8aab-98d2c6f6b5ab" providerId="ADAL" clId="{DCE9ACBE-A1B6-4F3C-B292-9EF1844A2D99}" dt="2021-06-21T14:54:32.287" v="161" actId="164"/>
          <ac:picMkLst>
            <pc:docMk/>
            <pc:sldMk cId="1507270492" sldId="838840419"/>
            <ac:picMk id="20" creationId="{D9C46A78-C2AA-42FA-A2A7-6776D955D343}"/>
          </ac:picMkLst>
        </pc:picChg>
        <pc:picChg chg="mod">
          <ac:chgData name="Valeriia Sherina" userId="b270c625-74e0-4b96-8aab-98d2c6f6b5ab" providerId="ADAL" clId="{DCE9ACBE-A1B6-4F3C-B292-9EF1844A2D99}" dt="2021-06-21T14:54:32.287" v="161" actId="164"/>
          <ac:picMkLst>
            <pc:docMk/>
            <pc:sldMk cId="1507270492" sldId="838840419"/>
            <ac:picMk id="37" creationId="{BF1E0F76-6974-456E-88E9-B712A4569343}"/>
          </ac:picMkLst>
        </pc:picChg>
        <pc:picChg chg="mod">
          <ac:chgData name="Valeriia Sherina" userId="b270c625-74e0-4b96-8aab-98d2c6f6b5ab" providerId="ADAL" clId="{DCE9ACBE-A1B6-4F3C-B292-9EF1844A2D99}" dt="2021-06-21T14:54:32.287" v="161" actId="164"/>
          <ac:picMkLst>
            <pc:docMk/>
            <pc:sldMk cId="1507270492" sldId="838840419"/>
            <ac:picMk id="1026" creationId="{B70826FC-08BE-4ADF-BEF5-2B737510BA05}"/>
          </ac:picMkLst>
        </pc:picChg>
        <pc:picChg chg="mod">
          <ac:chgData name="Valeriia Sherina" userId="b270c625-74e0-4b96-8aab-98d2c6f6b5ab" providerId="ADAL" clId="{DCE9ACBE-A1B6-4F3C-B292-9EF1844A2D99}" dt="2021-06-21T14:54:32.287" v="161" actId="164"/>
          <ac:picMkLst>
            <pc:docMk/>
            <pc:sldMk cId="1507270492" sldId="838840419"/>
            <ac:picMk id="1030" creationId="{1DE70CD2-AC6B-48BC-B4B0-160702711335}"/>
          </ac:picMkLst>
        </pc:picChg>
        <pc:picChg chg="mod">
          <ac:chgData name="Valeriia Sherina" userId="b270c625-74e0-4b96-8aab-98d2c6f6b5ab" providerId="ADAL" clId="{DCE9ACBE-A1B6-4F3C-B292-9EF1844A2D99}" dt="2021-06-21T14:54:32.287" v="161" actId="164"/>
          <ac:picMkLst>
            <pc:docMk/>
            <pc:sldMk cId="1507270492" sldId="838840419"/>
            <ac:picMk id="2052" creationId="{3F318283-1142-408F-B0E5-D5A065D900E8}"/>
          </ac:picMkLst>
        </pc:picChg>
        <pc:picChg chg="mod">
          <ac:chgData name="Valeriia Sherina" userId="b270c625-74e0-4b96-8aab-98d2c6f6b5ab" providerId="ADAL" clId="{DCE9ACBE-A1B6-4F3C-B292-9EF1844A2D99}" dt="2021-06-21T14:54:32.287" v="161" actId="164"/>
          <ac:picMkLst>
            <pc:docMk/>
            <pc:sldMk cId="1507270492" sldId="838840419"/>
            <ac:picMk id="2054" creationId="{26A513C6-3468-41FE-A917-68FCF9A9D8EA}"/>
          </ac:picMkLst>
        </pc:picChg>
        <pc:picChg chg="mod">
          <ac:chgData name="Valeriia Sherina" userId="b270c625-74e0-4b96-8aab-98d2c6f6b5ab" providerId="ADAL" clId="{DCE9ACBE-A1B6-4F3C-B292-9EF1844A2D99}" dt="2021-06-21T14:54:32.287" v="161" actId="164"/>
          <ac:picMkLst>
            <pc:docMk/>
            <pc:sldMk cId="1507270492" sldId="838840419"/>
            <ac:picMk id="2056" creationId="{AD814376-5118-488F-8908-1B6C52396607}"/>
          </ac:picMkLst>
        </pc:picChg>
        <pc:picChg chg="mod">
          <ac:chgData name="Valeriia Sherina" userId="b270c625-74e0-4b96-8aab-98d2c6f6b5ab" providerId="ADAL" clId="{DCE9ACBE-A1B6-4F3C-B292-9EF1844A2D99}" dt="2021-06-21T14:54:32.287" v="161" actId="164"/>
          <ac:picMkLst>
            <pc:docMk/>
            <pc:sldMk cId="1507270492" sldId="838840419"/>
            <ac:picMk id="2058" creationId="{53B0FA7B-A839-486C-A571-6E8CB2D7A533}"/>
          </ac:picMkLst>
        </pc:picChg>
        <pc:picChg chg="mod">
          <ac:chgData name="Valeriia Sherina" userId="b270c625-74e0-4b96-8aab-98d2c6f6b5ab" providerId="ADAL" clId="{DCE9ACBE-A1B6-4F3C-B292-9EF1844A2D99}" dt="2021-06-21T14:54:32.287" v="161" actId="164"/>
          <ac:picMkLst>
            <pc:docMk/>
            <pc:sldMk cId="1507270492" sldId="838840419"/>
            <ac:picMk id="2060" creationId="{CAA5E603-CF11-4C6D-9680-7CEAB527D595}"/>
          </ac:picMkLst>
        </pc:picChg>
        <pc:picChg chg="mod">
          <ac:chgData name="Valeriia Sherina" userId="b270c625-74e0-4b96-8aab-98d2c6f6b5ab" providerId="ADAL" clId="{DCE9ACBE-A1B6-4F3C-B292-9EF1844A2D99}" dt="2021-06-21T14:54:32.287" v="161" actId="164"/>
          <ac:picMkLst>
            <pc:docMk/>
            <pc:sldMk cId="1507270492" sldId="838840419"/>
            <ac:picMk id="2062" creationId="{14ECF7B4-9458-4DF3-9509-769E5A40455C}"/>
          </ac:picMkLst>
        </pc:picChg>
        <pc:picChg chg="mod">
          <ac:chgData name="Valeriia Sherina" userId="b270c625-74e0-4b96-8aab-98d2c6f6b5ab" providerId="ADAL" clId="{DCE9ACBE-A1B6-4F3C-B292-9EF1844A2D99}" dt="2021-06-21T14:54:32.287" v="161" actId="164"/>
          <ac:picMkLst>
            <pc:docMk/>
            <pc:sldMk cId="1507270492" sldId="838840419"/>
            <ac:picMk id="2064" creationId="{042B5303-599F-49BC-9408-41FF31B3F078}"/>
          </ac:picMkLst>
        </pc:picChg>
        <pc:picChg chg="mod">
          <ac:chgData name="Valeriia Sherina" userId="b270c625-74e0-4b96-8aab-98d2c6f6b5ab" providerId="ADAL" clId="{DCE9ACBE-A1B6-4F3C-B292-9EF1844A2D99}" dt="2021-06-21T14:54:32.287" v="161" actId="164"/>
          <ac:picMkLst>
            <pc:docMk/>
            <pc:sldMk cId="1507270492" sldId="838840419"/>
            <ac:picMk id="2066" creationId="{8EA73170-5FB6-40D4-BA02-6E3980A5291B}"/>
          </ac:picMkLst>
        </pc:picChg>
        <pc:picChg chg="mod">
          <ac:chgData name="Valeriia Sherina" userId="b270c625-74e0-4b96-8aab-98d2c6f6b5ab" providerId="ADAL" clId="{DCE9ACBE-A1B6-4F3C-B292-9EF1844A2D99}" dt="2021-06-21T14:54:32.287" v="161" actId="164"/>
          <ac:picMkLst>
            <pc:docMk/>
            <pc:sldMk cId="1507270492" sldId="838840419"/>
            <ac:picMk id="2068" creationId="{B57BA0A4-27BE-4DA3-B807-445110C47427}"/>
          </ac:picMkLst>
        </pc:picChg>
        <pc:picChg chg="mod">
          <ac:chgData name="Valeriia Sherina" userId="b270c625-74e0-4b96-8aab-98d2c6f6b5ab" providerId="ADAL" clId="{DCE9ACBE-A1B6-4F3C-B292-9EF1844A2D99}" dt="2021-06-21T14:54:32.287" v="161" actId="164"/>
          <ac:picMkLst>
            <pc:docMk/>
            <pc:sldMk cId="1507270492" sldId="838840419"/>
            <ac:picMk id="2070" creationId="{D6D8FCD4-CC54-499C-BFE5-BA442927D352}"/>
          </ac:picMkLst>
        </pc:picChg>
        <pc:picChg chg="mod">
          <ac:chgData name="Valeriia Sherina" userId="b270c625-74e0-4b96-8aab-98d2c6f6b5ab" providerId="ADAL" clId="{DCE9ACBE-A1B6-4F3C-B292-9EF1844A2D99}" dt="2021-06-21T14:54:32.287" v="161" actId="164"/>
          <ac:picMkLst>
            <pc:docMk/>
            <pc:sldMk cId="1507270492" sldId="838840419"/>
            <ac:picMk id="2072" creationId="{B8674631-E330-4115-98DC-31872AA8AD75}"/>
          </ac:picMkLst>
        </pc:picChg>
        <pc:picChg chg="mod">
          <ac:chgData name="Valeriia Sherina" userId="b270c625-74e0-4b96-8aab-98d2c6f6b5ab" providerId="ADAL" clId="{DCE9ACBE-A1B6-4F3C-B292-9EF1844A2D99}" dt="2021-06-21T14:54:32.287" v="161" actId="164"/>
          <ac:picMkLst>
            <pc:docMk/>
            <pc:sldMk cId="1507270492" sldId="838840419"/>
            <ac:picMk id="2074" creationId="{B1AEB190-C20A-4AA2-9DB8-501C1CFBDA8C}"/>
          </ac:picMkLst>
        </pc:picChg>
        <pc:picChg chg="mod">
          <ac:chgData name="Valeriia Sherina" userId="b270c625-74e0-4b96-8aab-98d2c6f6b5ab" providerId="ADAL" clId="{DCE9ACBE-A1B6-4F3C-B292-9EF1844A2D99}" dt="2021-06-21T14:54:32.287" v="161" actId="164"/>
          <ac:picMkLst>
            <pc:docMk/>
            <pc:sldMk cId="1507270492" sldId="838840419"/>
            <ac:picMk id="2078" creationId="{630F441F-F9DD-4895-B01D-C44C2E235500}"/>
          </ac:picMkLst>
        </pc:picChg>
        <pc:picChg chg="mod">
          <ac:chgData name="Valeriia Sherina" userId="b270c625-74e0-4b96-8aab-98d2c6f6b5ab" providerId="ADAL" clId="{DCE9ACBE-A1B6-4F3C-B292-9EF1844A2D99}" dt="2021-06-21T14:54:32.287" v="161" actId="164"/>
          <ac:picMkLst>
            <pc:docMk/>
            <pc:sldMk cId="1507270492" sldId="838840419"/>
            <ac:picMk id="2080" creationId="{BD679A2F-0B50-4538-818B-1D1839FE7789}"/>
          </ac:picMkLst>
        </pc:picChg>
        <pc:picChg chg="mod">
          <ac:chgData name="Valeriia Sherina" userId="b270c625-74e0-4b96-8aab-98d2c6f6b5ab" providerId="ADAL" clId="{DCE9ACBE-A1B6-4F3C-B292-9EF1844A2D99}" dt="2021-06-21T14:54:32.287" v="161" actId="164"/>
          <ac:picMkLst>
            <pc:docMk/>
            <pc:sldMk cId="1507270492" sldId="838840419"/>
            <ac:picMk id="2084" creationId="{F7D9C48C-D794-4BD6-BE22-B6C69B61A46F}"/>
          </ac:picMkLst>
        </pc:picChg>
        <pc:picChg chg="mod">
          <ac:chgData name="Valeriia Sherina" userId="b270c625-74e0-4b96-8aab-98d2c6f6b5ab" providerId="ADAL" clId="{DCE9ACBE-A1B6-4F3C-B292-9EF1844A2D99}" dt="2021-06-21T14:54:32.287" v="161" actId="164"/>
          <ac:picMkLst>
            <pc:docMk/>
            <pc:sldMk cId="1507270492" sldId="838840419"/>
            <ac:picMk id="2086" creationId="{283ACECE-6767-417F-ABC9-75EB6C4BAB90}"/>
          </ac:picMkLst>
        </pc:picChg>
      </pc:sldChg>
      <pc:sldChg chg="modSp">
        <pc:chgData name="Valeriia Sherina" userId="b270c625-74e0-4b96-8aab-98d2c6f6b5ab" providerId="ADAL" clId="{DCE9ACBE-A1B6-4F3C-B292-9EF1844A2D99}" dt="2021-06-22T15:27:04.042" v="204" actId="20577"/>
        <pc:sldMkLst>
          <pc:docMk/>
          <pc:sldMk cId="2511722630" sldId="838840420"/>
        </pc:sldMkLst>
        <pc:spChg chg="mod">
          <ac:chgData name="Valeriia Sherina" userId="b270c625-74e0-4b96-8aab-98d2c6f6b5ab" providerId="ADAL" clId="{DCE9ACBE-A1B6-4F3C-B292-9EF1844A2D99}" dt="2021-06-22T15:27:04.042" v="204" actId="20577"/>
          <ac:spMkLst>
            <pc:docMk/>
            <pc:sldMk cId="2511722630" sldId="838840420"/>
            <ac:spMk id="11" creationId="{907AE17D-4DEF-456C-BB29-FFEF6D3A3192}"/>
          </ac:spMkLst>
        </pc:spChg>
      </pc:sldChg>
      <pc:sldChg chg="modSp">
        <pc:chgData name="Valeriia Sherina" userId="b270c625-74e0-4b96-8aab-98d2c6f6b5ab" providerId="ADAL" clId="{DCE9ACBE-A1B6-4F3C-B292-9EF1844A2D99}" dt="2021-06-22T15:29:10.529" v="276" actId="115"/>
        <pc:sldMkLst>
          <pc:docMk/>
          <pc:sldMk cId="2692868815" sldId="838840421"/>
        </pc:sldMkLst>
        <pc:spChg chg="mod">
          <ac:chgData name="Valeriia Sherina" userId="b270c625-74e0-4b96-8aab-98d2c6f6b5ab" providerId="ADAL" clId="{DCE9ACBE-A1B6-4F3C-B292-9EF1844A2D99}" dt="2021-06-22T15:29:10.529" v="276" actId="115"/>
          <ac:spMkLst>
            <pc:docMk/>
            <pc:sldMk cId="2692868815" sldId="838840421"/>
            <ac:spMk id="2" creationId="{8456AFD2-A66E-4849-839E-4318CE2CD593}"/>
          </ac:spMkLst>
        </pc:spChg>
      </pc:sldChg>
      <pc:sldChg chg="addSp delSp modSp add">
        <pc:chgData name="Valeriia Sherina" userId="b270c625-74e0-4b96-8aab-98d2c6f6b5ab" providerId="ADAL" clId="{DCE9ACBE-A1B6-4F3C-B292-9EF1844A2D99}" dt="2021-06-21T14:54:51.952" v="165" actId="1076"/>
        <pc:sldMkLst>
          <pc:docMk/>
          <pc:sldMk cId="539351965" sldId="838840422"/>
        </pc:sldMkLst>
        <pc:spChg chg="mod">
          <ac:chgData name="Valeriia Sherina" userId="b270c625-74e0-4b96-8aab-98d2c6f6b5ab" providerId="ADAL" clId="{DCE9ACBE-A1B6-4F3C-B292-9EF1844A2D99}" dt="2021-06-21T14:54:14.401" v="159"/>
          <ac:spMkLst>
            <pc:docMk/>
            <pc:sldMk cId="539351965" sldId="838840422"/>
            <ac:spMk id="2" creationId="{4AE8C82B-4127-4EB9-8BD8-B25FBB61B292}"/>
          </ac:spMkLst>
        </pc:spChg>
        <pc:spChg chg="mod">
          <ac:chgData name="Valeriia Sherina" userId="b270c625-74e0-4b96-8aab-98d2c6f6b5ab" providerId="ADAL" clId="{DCE9ACBE-A1B6-4F3C-B292-9EF1844A2D99}" dt="2021-06-21T14:54:20.951" v="160"/>
          <ac:spMkLst>
            <pc:docMk/>
            <pc:sldMk cId="539351965" sldId="838840422"/>
            <ac:spMk id="3" creationId="{F4FD0009-6B41-4819-8FBF-B23CB7BBF927}"/>
          </ac:spMkLst>
        </pc:spChg>
        <pc:spChg chg="mod">
          <ac:chgData name="Valeriia Sherina" userId="b270c625-74e0-4b96-8aab-98d2c6f6b5ab" providerId="ADAL" clId="{DCE9ACBE-A1B6-4F3C-B292-9EF1844A2D99}" dt="2021-06-21T14:54:04.318" v="158"/>
          <ac:spMkLst>
            <pc:docMk/>
            <pc:sldMk cId="539351965" sldId="838840422"/>
            <ac:spMk id="4" creationId="{AA62967B-1124-4AFD-8573-718D5A43DF75}"/>
          </ac:spMkLst>
        </pc:spChg>
        <pc:spChg chg="del">
          <ac:chgData name="Valeriia Sherina" userId="b270c625-74e0-4b96-8aab-98d2c6f6b5ab" providerId="ADAL" clId="{DCE9ACBE-A1B6-4F3C-B292-9EF1844A2D99}" dt="2021-06-21T14:54:47.370" v="164" actId="478"/>
          <ac:spMkLst>
            <pc:docMk/>
            <pc:sldMk cId="539351965" sldId="838840422"/>
            <ac:spMk id="6" creationId="{95013788-0F4A-41D1-A7C6-F8D2C3640778}"/>
          </ac:spMkLst>
        </pc:spChg>
        <pc:spChg chg="del">
          <ac:chgData name="Valeriia Sherina" userId="b270c625-74e0-4b96-8aab-98d2c6f6b5ab" providerId="ADAL" clId="{DCE9ACBE-A1B6-4F3C-B292-9EF1844A2D99}" dt="2021-06-21T14:54:45.792" v="163" actId="478"/>
          <ac:spMkLst>
            <pc:docMk/>
            <pc:sldMk cId="539351965" sldId="838840422"/>
            <ac:spMk id="7" creationId="{2C51E9BB-8E16-42C9-83F8-C57A4BD4A434}"/>
          </ac:spMkLst>
        </pc:spChg>
        <pc:grpChg chg="add mod">
          <ac:chgData name="Valeriia Sherina" userId="b270c625-74e0-4b96-8aab-98d2c6f6b5ab" providerId="ADAL" clId="{DCE9ACBE-A1B6-4F3C-B292-9EF1844A2D99}" dt="2021-06-21T14:54:51.952" v="165" actId="1076"/>
          <ac:grpSpMkLst>
            <pc:docMk/>
            <pc:sldMk cId="539351965" sldId="838840422"/>
            <ac:grpSpMk id="8" creationId="{EBCE5DE3-E291-4A24-BB80-20D2A48F00EB}"/>
          </ac:grpSpMkLst>
        </pc:grpChg>
      </pc:sldChg>
      <pc:sldChg chg="addSp delSp modSp add addAnim delAnim modAnim">
        <pc:chgData name="Valeriia Sherina" userId="b270c625-74e0-4b96-8aab-98d2c6f6b5ab" providerId="ADAL" clId="{DCE9ACBE-A1B6-4F3C-B292-9EF1844A2D99}" dt="2021-06-21T14:59:35.781" v="193"/>
        <pc:sldMkLst>
          <pc:docMk/>
          <pc:sldMk cId="2662258708" sldId="838840423"/>
        </pc:sldMkLst>
        <pc:spChg chg="mod">
          <ac:chgData name="Valeriia Sherina" userId="b270c625-74e0-4b96-8aab-98d2c6f6b5ab" providerId="ADAL" clId="{DCE9ACBE-A1B6-4F3C-B292-9EF1844A2D99}" dt="2021-06-21T14:55:44.833" v="171"/>
          <ac:spMkLst>
            <pc:docMk/>
            <pc:sldMk cId="2662258708" sldId="838840423"/>
            <ac:spMk id="2" creationId="{5D5828E0-6540-4A4E-8AC8-CB974BBEB729}"/>
          </ac:spMkLst>
        </pc:spChg>
        <pc:spChg chg="mod">
          <ac:chgData name="Valeriia Sherina" userId="b270c625-74e0-4b96-8aab-98d2c6f6b5ab" providerId="ADAL" clId="{DCE9ACBE-A1B6-4F3C-B292-9EF1844A2D99}" dt="2021-06-21T14:55:52.465" v="172"/>
          <ac:spMkLst>
            <pc:docMk/>
            <pc:sldMk cId="2662258708" sldId="838840423"/>
            <ac:spMk id="3" creationId="{73BA407D-EDCB-40B5-840C-CDE3886527D1}"/>
          </ac:spMkLst>
        </pc:spChg>
        <pc:spChg chg="mod">
          <ac:chgData name="Valeriia Sherina" userId="b270c625-74e0-4b96-8aab-98d2c6f6b5ab" providerId="ADAL" clId="{DCE9ACBE-A1B6-4F3C-B292-9EF1844A2D99}" dt="2021-06-21T14:55:35.579" v="170"/>
          <ac:spMkLst>
            <pc:docMk/>
            <pc:sldMk cId="2662258708" sldId="838840423"/>
            <ac:spMk id="4" creationId="{70017577-7FE1-48B7-B031-FD09D6F729DB}"/>
          </ac:spMkLst>
        </pc:spChg>
        <pc:spChg chg="del">
          <ac:chgData name="Valeriia Sherina" userId="b270c625-74e0-4b96-8aab-98d2c6f6b5ab" providerId="ADAL" clId="{DCE9ACBE-A1B6-4F3C-B292-9EF1844A2D99}" dt="2021-06-21T14:57:40.713" v="183" actId="478"/>
          <ac:spMkLst>
            <pc:docMk/>
            <pc:sldMk cId="2662258708" sldId="838840423"/>
            <ac:spMk id="6" creationId="{6BB163CB-BC4D-4A02-95E9-756559315E3A}"/>
          </ac:spMkLst>
        </pc:spChg>
        <pc:spChg chg="del">
          <ac:chgData name="Valeriia Sherina" userId="b270c625-74e0-4b96-8aab-98d2c6f6b5ab" providerId="ADAL" clId="{DCE9ACBE-A1B6-4F3C-B292-9EF1844A2D99}" dt="2021-06-21T14:57:30.419" v="179" actId="478"/>
          <ac:spMkLst>
            <pc:docMk/>
            <pc:sldMk cId="2662258708" sldId="838840423"/>
            <ac:spMk id="7" creationId="{4985BBCC-C411-4EB4-A756-4041F017E639}"/>
          </ac:spMkLst>
        </pc:spChg>
        <pc:spChg chg="add del">
          <ac:chgData name="Valeriia Sherina" userId="b270c625-74e0-4b96-8aab-98d2c6f6b5ab" providerId="ADAL" clId="{DCE9ACBE-A1B6-4F3C-B292-9EF1844A2D99}" dt="2021-06-21T14:57:48.620" v="185" actId="478"/>
          <ac:spMkLst>
            <pc:docMk/>
            <pc:sldMk cId="2662258708" sldId="838840423"/>
            <ac:spMk id="53" creationId="{AB049791-BA76-4302-BEEA-A2056D3653E5}"/>
          </ac:spMkLst>
        </pc:spChg>
        <pc:spChg chg="add del mod ord">
          <ac:chgData name="Valeriia Sherina" userId="b270c625-74e0-4b96-8aab-98d2c6f6b5ab" providerId="ADAL" clId="{DCE9ACBE-A1B6-4F3C-B292-9EF1844A2D99}" dt="2021-06-21T14:58:18.632" v="191" actId="166"/>
          <ac:spMkLst>
            <pc:docMk/>
            <pc:sldMk cId="2662258708" sldId="838840423"/>
            <ac:spMk id="55" creationId="{34EE1818-7B83-49DE-9E99-7D1FD6BB79E9}"/>
          </ac:spMkLst>
        </pc:spChg>
        <pc:spChg chg="add mod">
          <ac:chgData name="Valeriia Sherina" userId="b270c625-74e0-4b96-8aab-98d2c6f6b5ab" providerId="ADAL" clId="{DCE9ACBE-A1B6-4F3C-B292-9EF1844A2D99}" dt="2021-06-21T14:57:05.026" v="177" actId="1076"/>
          <ac:spMkLst>
            <pc:docMk/>
            <pc:sldMk cId="2662258708" sldId="838840423"/>
            <ac:spMk id="57" creationId="{909E9D4F-CD10-46E4-AF45-BA53393DC9AA}"/>
          </ac:spMkLst>
        </pc:spChg>
        <pc:grpChg chg="add del">
          <ac:chgData name="Valeriia Sherina" userId="b270c625-74e0-4b96-8aab-98d2c6f6b5ab" providerId="ADAL" clId="{DCE9ACBE-A1B6-4F3C-B292-9EF1844A2D99}" dt="2021-06-21T14:55:26.133" v="169" actId="478"/>
          <ac:grpSpMkLst>
            <pc:docMk/>
            <pc:sldMk cId="2662258708" sldId="838840423"/>
            <ac:grpSpMk id="8" creationId="{3B60B49F-E4AE-41D0-8B78-A34089324772}"/>
          </ac:grpSpMkLst>
        </pc:grpChg>
        <pc:grpChg chg="add mod ord">
          <ac:chgData name="Valeriia Sherina" userId="b270c625-74e0-4b96-8aab-98d2c6f6b5ab" providerId="ADAL" clId="{DCE9ACBE-A1B6-4F3C-B292-9EF1844A2D99}" dt="2021-06-21T14:57:25.803" v="178" actId="167"/>
          <ac:grpSpMkLst>
            <pc:docMk/>
            <pc:sldMk cId="2662258708" sldId="838840423"/>
            <ac:grpSpMk id="40" creationId="{DA2FE055-6456-4689-8854-C08EAE79972F}"/>
          </ac:grpSpMkLst>
        </pc:grpChg>
        <pc:grpChg chg="add del">
          <ac:chgData name="Valeriia Sherina" userId="b270c625-74e0-4b96-8aab-98d2c6f6b5ab" providerId="ADAL" clId="{DCE9ACBE-A1B6-4F3C-B292-9EF1844A2D99}" dt="2021-06-21T14:57:48.620" v="185" actId="478"/>
          <ac:grpSpMkLst>
            <pc:docMk/>
            <pc:sldMk cId="2662258708" sldId="838840423"/>
            <ac:grpSpMk id="43" creationId="{E026A573-F66F-4E86-B297-031C007812D2}"/>
          </ac:grpSpMkLst>
        </pc:grpChg>
        <pc:picChg chg="ord">
          <ac:chgData name="Valeriia Sherina" userId="b270c625-74e0-4b96-8aab-98d2c6f6b5ab" providerId="ADAL" clId="{DCE9ACBE-A1B6-4F3C-B292-9EF1844A2D99}" dt="2021-06-21T14:58:10.675" v="190" actId="167"/>
          <ac:picMkLst>
            <pc:docMk/>
            <pc:sldMk cId="2662258708" sldId="838840423"/>
            <ac:picMk id="41" creationId="{75C5C864-0387-4778-856E-3BF6A6EBB1C1}"/>
          </ac:picMkLst>
        </pc:picChg>
        <pc:picChg chg="add mod">
          <ac:chgData name="Valeriia Sherina" userId="b270c625-74e0-4b96-8aab-98d2c6f6b5ab" providerId="ADAL" clId="{DCE9ACBE-A1B6-4F3C-B292-9EF1844A2D99}" dt="2021-06-21T14:57:05.026" v="177" actId="1076"/>
          <ac:picMkLst>
            <pc:docMk/>
            <pc:sldMk cId="2662258708" sldId="838840423"/>
            <ac:picMk id="56" creationId="{D117C67C-F068-40BF-BA6A-66CC782760A5}"/>
          </ac:picMkLst>
        </pc:picChg>
        <pc:picChg chg="add mod">
          <ac:chgData name="Valeriia Sherina" userId="b270c625-74e0-4b96-8aab-98d2c6f6b5ab" providerId="ADAL" clId="{DCE9ACBE-A1B6-4F3C-B292-9EF1844A2D99}" dt="2021-06-21T14:57:05.026" v="177" actId="1076"/>
          <ac:picMkLst>
            <pc:docMk/>
            <pc:sldMk cId="2662258708" sldId="838840423"/>
            <ac:picMk id="58" creationId="{4282F40F-0A8A-40F0-BF9D-CA873FAD311E}"/>
          </ac:picMkLst>
        </pc:picChg>
        <pc:picChg chg="add mod">
          <ac:chgData name="Valeriia Sherina" userId="b270c625-74e0-4b96-8aab-98d2c6f6b5ab" providerId="ADAL" clId="{DCE9ACBE-A1B6-4F3C-B292-9EF1844A2D99}" dt="2021-06-21T14:57:05.026" v="177" actId="1076"/>
          <ac:picMkLst>
            <pc:docMk/>
            <pc:sldMk cId="2662258708" sldId="838840423"/>
            <ac:picMk id="59" creationId="{54A15AD4-C36E-4790-982E-707938B0A71B}"/>
          </ac:picMkLst>
        </pc:picChg>
        <pc:picChg chg="add mod">
          <ac:chgData name="Valeriia Sherina" userId="b270c625-74e0-4b96-8aab-98d2c6f6b5ab" providerId="ADAL" clId="{DCE9ACBE-A1B6-4F3C-B292-9EF1844A2D99}" dt="2021-06-21T14:57:05.026" v="177" actId="1076"/>
          <ac:picMkLst>
            <pc:docMk/>
            <pc:sldMk cId="2662258708" sldId="838840423"/>
            <ac:picMk id="60" creationId="{2DC9EC72-D5BD-49C3-A9AF-367CC3141150}"/>
          </ac:picMkLst>
        </pc:picChg>
      </pc:sldChg>
    </pc:docChg>
  </pc:docChgLst>
  <pc:docChgLst>
    <pc:chgData name="Valeriia Sherina" userId="b270c625-74e0-4b96-8aab-98d2c6f6b5ab" providerId="ADAL" clId="{CF8301E9-E4FE-489A-A41B-663D2B002038}"/>
    <pc:docChg chg="modSld sldOrd delSection">
      <pc:chgData name="Valeriia Sherina" userId="b270c625-74e0-4b96-8aab-98d2c6f6b5ab" providerId="ADAL" clId="{CF8301E9-E4FE-489A-A41B-663D2B002038}" dt="2021-06-11T16:33:30.991" v="15"/>
      <pc:docMkLst>
        <pc:docMk/>
      </pc:docMkLst>
      <pc:sldChg chg="ord">
        <pc:chgData name="Valeriia Sherina" userId="b270c625-74e0-4b96-8aab-98d2c6f6b5ab" providerId="ADAL" clId="{CF8301E9-E4FE-489A-A41B-663D2B002038}" dt="2021-06-11T14:23:50.948" v="9"/>
        <pc:sldMkLst>
          <pc:docMk/>
          <pc:sldMk cId="3508671440" sldId="838840408"/>
        </pc:sldMkLst>
      </pc:sldChg>
      <pc:sldChg chg="modSp ord">
        <pc:chgData name="Valeriia Sherina" userId="b270c625-74e0-4b96-8aab-98d2c6f6b5ab" providerId="ADAL" clId="{CF8301E9-E4FE-489A-A41B-663D2B002038}" dt="2021-06-11T16:33:28.631" v="14"/>
        <pc:sldMkLst>
          <pc:docMk/>
          <pc:sldMk cId="2690951208" sldId="838840412"/>
        </pc:sldMkLst>
        <pc:spChg chg="mod">
          <ac:chgData name="Valeriia Sherina" userId="b270c625-74e0-4b96-8aab-98d2c6f6b5ab" providerId="ADAL" clId="{CF8301E9-E4FE-489A-A41B-663D2B002038}" dt="2021-06-11T16:33:08.891" v="13" actId="6549"/>
          <ac:spMkLst>
            <pc:docMk/>
            <pc:sldMk cId="2690951208" sldId="838840412"/>
            <ac:spMk id="9" creationId="{B19F2923-973C-493B-8696-8C2E5EFCD419}"/>
          </ac:spMkLst>
        </pc:spChg>
      </pc:sldChg>
      <pc:sldChg chg="modSp ord">
        <pc:chgData name="Valeriia Sherina" userId="b270c625-74e0-4b96-8aab-98d2c6f6b5ab" providerId="ADAL" clId="{CF8301E9-E4FE-489A-A41B-663D2B002038}" dt="2021-06-11T16:33:30.991" v="15"/>
        <pc:sldMkLst>
          <pc:docMk/>
          <pc:sldMk cId="3819688432" sldId="838840413"/>
        </pc:sldMkLst>
        <pc:spChg chg="mod">
          <ac:chgData name="Valeriia Sherina" userId="b270c625-74e0-4b96-8aab-98d2c6f6b5ab" providerId="ADAL" clId="{CF8301E9-E4FE-489A-A41B-663D2B002038}" dt="2021-06-11T14:22:38.892" v="1"/>
          <ac:spMkLst>
            <pc:docMk/>
            <pc:sldMk cId="3819688432" sldId="838840413"/>
            <ac:spMk id="13" creationId="{900A5759-C5E6-4D18-A7EF-AF44442C54BA}"/>
          </ac:spMkLst>
        </pc:spChg>
      </pc:sldChg>
      <pc:sldChg chg="modSp">
        <pc:chgData name="Valeriia Sherina" userId="b270c625-74e0-4b96-8aab-98d2c6f6b5ab" providerId="ADAL" clId="{CF8301E9-E4FE-489A-A41B-663D2B002038}" dt="2021-06-11T14:22:57.230" v="4"/>
        <pc:sldMkLst>
          <pc:docMk/>
          <pc:sldMk cId="354988261" sldId="838840414"/>
        </pc:sldMkLst>
        <pc:spChg chg="mod">
          <ac:chgData name="Valeriia Sherina" userId="b270c625-74e0-4b96-8aab-98d2c6f6b5ab" providerId="ADAL" clId="{CF8301E9-E4FE-489A-A41B-663D2B002038}" dt="2021-06-11T14:22:57.230" v="4"/>
          <ac:spMkLst>
            <pc:docMk/>
            <pc:sldMk cId="354988261" sldId="838840414"/>
            <ac:spMk id="6" creationId="{00000000-0000-0000-0000-000000000000}"/>
          </ac:spMkLst>
        </pc:spChg>
      </pc:sldChg>
      <pc:sldChg chg="modSp">
        <pc:chgData name="Valeriia Sherina" userId="b270c625-74e0-4b96-8aab-98d2c6f6b5ab" providerId="ADAL" clId="{CF8301E9-E4FE-489A-A41B-663D2B002038}" dt="2021-06-11T14:22:51.493" v="3"/>
        <pc:sldMkLst>
          <pc:docMk/>
          <pc:sldMk cId="3000358654" sldId="838840415"/>
        </pc:sldMkLst>
        <pc:spChg chg="mod">
          <ac:chgData name="Valeriia Sherina" userId="b270c625-74e0-4b96-8aab-98d2c6f6b5ab" providerId="ADAL" clId="{CF8301E9-E4FE-489A-A41B-663D2B002038}" dt="2021-06-11T14:22:51.493" v="3"/>
          <ac:spMkLst>
            <pc:docMk/>
            <pc:sldMk cId="3000358654" sldId="838840415"/>
            <ac:spMk id="6" creationId="{A3EEEC37-E48B-48F3-ADA3-6B174C131868}"/>
          </ac:spMkLst>
        </pc:spChg>
      </pc:sldChg>
      <pc:sldChg chg="modSp">
        <pc:chgData name="Valeriia Sherina" userId="b270c625-74e0-4b96-8aab-98d2c6f6b5ab" providerId="ADAL" clId="{CF8301E9-E4FE-489A-A41B-663D2B002038}" dt="2021-06-11T14:22:35.216" v="0"/>
        <pc:sldMkLst>
          <pc:docMk/>
          <pc:sldMk cId="448135657" sldId="838840416"/>
        </pc:sldMkLst>
        <pc:spChg chg="mod">
          <ac:chgData name="Valeriia Sherina" userId="b270c625-74e0-4b96-8aab-98d2c6f6b5ab" providerId="ADAL" clId="{CF8301E9-E4FE-489A-A41B-663D2B002038}" dt="2021-06-11T14:22:35.216" v="0"/>
          <ac:spMkLst>
            <pc:docMk/>
            <pc:sldMk cId="448135657" sldId="838840416"/>
            <ac:spMk id="6" creationId="{00000000-0000-0000-0000-000000000000}"/>
          </ac:spMkLst>
        </pc:spChg>
      </pc:sldChg>
      <pc:sldChg chg="modSp">
        <pc:chgData name="Valeriia Sherina" userId="b270c625-74e0-4b96-8aab-98d2c6f6b5ab" providerId="ADAL" clId="{CF8301E9-E4FE-489A-A41B-663D2B002038}" dt="2021-06-11T14:23:00.509" v="5"/>
        <pc:sldMkLst>
          <pc:docMk/>
          <pc:sldMk cId="3280170980" sldId="838840417"/>
        </pc:sldMkLst>
        <pc:spChg chg="mod">
          <ac:chgData name="Valeriia Sherina" userId="b270c625-74e0-4b96-8aab-98d2c6f6b5ab" providerId="ADAL" clId="{CF8301E9-E4FE-489A-A41B-663D2B002038}" dt="2021-06-11T14:23:00.509" v="5"/>
          <ac:spMkLst>
            <pc:docMk/>
            <pc:sldMk cId="3280170980" sldId="838840417"/>
            <ac:spMk id="6" creationId="{00000000-0000-0000-0000-000000000000}"/>
          </ac:spMkLst>
        </pc:spChg>
      </pc:sldChg>
      <pc:sldChg chg="modSp">
        <pc:chgData name="Valeriia Sherina" userId="b270c625-74e0-4b96-8aab-98d2c6f6b5ab" providerId="ADAL" clId="{CF8301E9-E4FE-489A-A41B-663D2B002038}" dt="2021-06-11T14:23:04.141" v="6"/>
        <pc:sldMkLst>
          <pc:docMk/>
          <pc:sldMk cId="1507270492" sldId="838840419"/>
        </pc:sldMkLst>
        <pc:spChg chg="mod">
          <ac:chgData name="Valeriia Sherina" userId="b270c625-74e0-4b96-8aab-98d2c6f6b5ab" providerId="ADAL" clId="{CF8301E9-E4FE-489A-A41B-663D2B002038}" dt="2021-06-11T14:23:04.141" v="6"/>
          <ac:spMkLst>
            <pc:docMk/>
            <pc:sldMk cId="1507270492" sldId="838840419"/>
            <ac:spMk id="6" creationId="{00000000-0000-0000-0000-000000000000}"/>
          </ac:spMkLst>
        </pc:spChg>
      </pc:sldChg>
      <pc:sldChg chg="modSp">
        <pc:chgData name="Valeriia Sherina" userId="b270c625-74e0-4b96-8aab-98d2c6f6b5ab" providerId="ADAL" clId="{CF8301E9-E4FE-489A-A41B-663D2B002038}" dt="2021-06-11T14:23:07.901" v="7"/>
        <pc:sldMkLst>
          <pc:docMk/>
          <pc:sldMk cId="2511722630" sldId="838840420"/>
        </pc:sldMkLst>
        <pc:spChg chg="mod">
          <ac:chgData name="Valeriia Sherina" userId="b270c625-74e0-4b96-8aab-98d2c6f6b5ab" providerId="ADAL" clId="{CF8301E9-E4FE-489A-A41B-663D2B002038}" dt="2021-06-11T14:23:07.901" v="7"/>
          <ac:spMkLst>
            <pc:docMk/>
            <pc:sldMk cId="2511722630" sldId="838840420"/>
            <ac:spMk id="7" creationId="{73F9FAD0-C735-4FBB-8DB8-EE90F09C643F}"/>
          </ac:spMkLst>
        </pc:spChg>
      </pc:sldChg>
      <pc:sldChg chg="modSp">
        <pc:chgData name="Valeriia Sherina" userId="b270c625-74e0-4b96-8aab-98d2c6f6b5ab" providerId="ADAL" clId="{CF8301E9-E4FE-489A-A41B-663D2B002038}" dt="2021-06-11T14:23:12.486" v="8"/>
        <pc:sldMkLst>
          <pc:docMk/>
          <pc:sldMk cId="2692868815" sldId="838840421"/>
        </pc:sldMkLst>
        <pc:spChg chg="mod">
          <ac:chgData name="Valeriia Sherina" userId="b270c625-74e0-4b96-8aab-98d2c6f6b5ab" providerId="ADAL" clId="{CF8301E9-E4FE-489A-A41B-663D2B002038}" dt="2021-06-11T14:23:12.486" v="8"/>
          <ac:spMkLst>
            <pc:docMk/>
            <pc:sldMk cId="2692868815" sldId="838840421"/>
            <ac:spMk id="6" creationId="{C01AFC23-C0AB-4A43-8927-6A0CF15DEA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0A8971-52B8-4C5A-99D8-986A596F2912}" type="datetimeFigureOut">
              <a:rPr lang="en-GB" smtClean="0"/>
              <a:pPr/>
              <a:t>22/06/2021</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6B53C8-14E4-49A7-A1A5-3BF810B81EBE}" type="slidenum">
              <a:rPr lang="en-GB" smtClean="0"/>
              <a:pPr/>
              <a:t>‹#›</a:t>
            </a:fld>
            <a:endParaRPr lang="en-GB" dirty="0"/>
          </a:p>
        </p:txBody>
      </p:sp>
    </p:spTree>
    <p:extLst>
      <p:ext uri="{BB962C8B-B14F-4D97-AF65-F5344CB8AC3E}">
        <p14:creationId xmlns:p14="http://schemas.microsoft.com/office/powerpoint/2010/main" val="420903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6B53C8-14E4-49A7-A1A5-3BF810B81EBE}" type="slidenum">
              <a:rPr lang="en-GB" smtClean="0"/>
              <a:pPr/>
              <a:t>5</a:t>
            </a:fld>
            <a:endParaRPr lang="en-GB"/>
          </a:p>
        </p:txBody>
      </p:sp>
    </p:spTree>
    <p:extLst>
      <p:ext uri="{BB962C8B-B14F-4D97-AF65-F5344CB8AC3E}">
        <p14:creationId xmlns:p14="http://schemas.microsoft.com/office/powerpoint/2010/main" val="172666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6B53C8-14E4-49A7-A1A5-3BF810B81EBE}" type="slidenum">
              <a:rPr lang="en-GB" smtClean="0"/>
              <a:pPr/>
              <a:t>6</a:t>
            </a:fld>
            <a:endParaRPr lang="en-GB"/>
          </a:p>
        </p:txBody>
      </p:sp>
    </p:spTree>
    <p:extLst>
      <p:ext uri="{BB962C8B-B14F-4D97-AF65-F5344CB8AC3E}">
        <p14:creationId xmlns:p14="http://schemas.microsoft.com/office/powerpoint/2010/main" val="3389150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6B53C8-14E4-49A7-A1A5-3BF810B81EBE}" type="slidenum">
              <a:rPr lang="en-GB" smtClean="0"/>
              <a:pPr/>
              <a:t>7</a:t>
            </a:fld>
            <a:endParaRPr lang="en-GB"/>
          </a:p>
        </p:txBody>
      </p:sp>
    </p:spTree>
    <p:extLst>
      <p:ext uri="{BB962C8B-B14F-4D97-AF65-F5344CB8AC3E}">
        <p14:creationId xmlns:p14="http://schemas.microsoft.com/office/powerpoint/2010/main" val="3786398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ank">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34"/>
          <a:stretch/>
        </p:blipFill>
        <p:spPr>
          <a:xfrm>
            <a:off x="0" y="1065924"/>
            <a:ext cx="4102298" cy="3827396"/>
          </a:xfrm>
          <a:prstGeom prst="rect">
            <a:avLst/>
          </a:prstGeom>
        </p:spPr>
      </p:pic>
      <p:sp>
        <p:nvSpPr>
          <p:cNvPr id="17" name="Title 1"/>
          <p:cNvSpPr>
            <a:spLocks noGrp="1"/>
          </p:cNvSpPr>
          <p:nvPr>
            <p:ph type="ctrTitle" hasCustomPrompt="1"/>
          </p:nvPr>
        </p:nvSpPr>
        <p:spPr>
          <a:xfrm>
            <a:off x="296521" y="2068940"/>
            <a:ext cx="2876985" cy="1000274"/>
          </a:xfrm>
          <a:prstGeom prst="rect">
            <a:avLst/>
          </a:prstGeom>
        </p:spPr>
        <p:txBody>
          <a:bodyPr anchor="b" anchorCtr="0"/>
          <a:lstStyle>
            <a:lvl1pPr>
              <a:lnSpc>
                <a:spcPts val="2600"/>
              </a:lnSpc>
              <a:defRPr sz="2600">
                <a:solidFill>
                  <a:schemeClr val="bg1"/>
                </a:solidFill>
              </a:defRPr>
            </a:lvl1pPr>
          </a:lstStyle>
          <a:p>
            <a:r>
              <a:rPr lang="en-US"/>
              <a:t>Click to edit Master heading style</a:t>
            </a:r>
            <a:endParaRPr lang="en-GB"/>
          </a:p>
        </p:txBody>
      </p:sp>
      <p:sp>
        <p:nvSpPr>
          <p:cNvPr id="20" name="Subtitle 2"/>
          <p:cNvSpPr>
            <a:spLocks noGrp="1"/>
          </p:cNvSpPr>
          <p:nvPr>
            <p:ph type="subTitle" idx="1" hasCustomPrompt="1"/>
          </p:nvPr>
        </p:nvSpPr>
        <p:spPr>
          <a:xfrm>
            <a:off x="296521" y="3427589"/>
            <a:ext cx="2554256" cy="492443"/>
          </a:xfrm>
          <a:prstGeom prst="rect">
            <a:avLst/>
          </a:prstGeom>
        </p:spPr>
        <p:txBody>
          <a:bodyPr wrap="square" lIns="0" tIns="0" rIns="0" bIns="0" anchor="t" anchorCtr="0">
            <a:spAutoFit/>
          </a:bodyPr>
          <a:lstStyle>
            <a:lvl1pPr marL="0" indent="0" algn="l">
              <a:spcAft>
                <a:spcPts val="0"/>
              </a:spcAft>
              <a:buNone/>
              <a:defRPr i="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subheading</a:t>
            </a:r>
            <a:endParaRPr lang="en-GB"/>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87038" y="237109"/>
            <a:ext cx="1464646" cy="722376"/>
          </a:xfrm>
          <a:prstGeom prst="rect">
            <a:avLst/>
          </a:prstGeom>
        </p:spPr>
      </p:pic>
    </p:spTree>
    <p:extLst>
      <p:ext uri="{BB962C8B-B14F-4D97-AF65-F5344CB8AC3E}">
        <p14:creationId xmlns:p14="http://schemas.microsoft.com/office/powerpoint/2010/main" val="2016613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Widescreen (16x9)">
    <p:spTree>
      <p:nvGrpSpPr>
        <p:cNvPr id="1" name=""/>
        <p:cNvGrpSpPr/>
        <p:nvPr/>
      </p:nvGrpSpPr>
      <p:grpSpPr>
        <a:xfrm>
          <a:off x="0" y="0"/>
          <a:ext cx="0" cy="0"/>
          <a:chOff x="0" y="0"/>
          <a:chExt cx="0" cy="0"/>
        </a:xfrm>
      </p:grpSpPr>
      <p:sp>
        <p:nvSpPr>
          <p:cNvPr id="5" name="Media Placeholder 5"/>
          <p:cNvSpPr>
            <a:spLocks noGrp="1" noChangeAspect="1"/>
          </p:cNvSpPr>
          <p:nvPr>
            <p:ph type="media" sz="quarter" idx="12" hasCustomPrompt="1"/>
          </p:nvPr>
        </p:nvSpPr>
        <p:spPr>
          <a:xfrm>
            <a:off x="1627200" y="1193800"/>
            <a:ext cx="5889600" cy="3312000"/>
          </a:xfrm>
          <a:prstGeom prst="rect">
            <a:avLst/>
          </a:prstGeom>
        </p:spPr>
        <p:txBody>
          <a:bodyPr lIns="108000" tIns="108000"/>
          <a:lstStyle>
            <a:lvl1pPr marL="0" indent="0">
              <a:buNone/>
              <a:defRPr baseline="0">
                <a:solidFill>
                  <a:schemeClr val="tx1"/>
                </a:solidFill>
              </a:defRPr>
            </a:lvl1pPr>
          </a:lstStyle>
          <a:p>
            <a:r>
              <a:rPr lang="en-GB" dirty="0"/>
              <a:t>Click on the film icon to insert your widescreen (16x9) video</a:t>
            </a:r>
          </a:p>
        </p:txBody>
      </p:sp>
      <p:sp>
        <p:nvSpPr>
          <p:cNvPr id="10" name="Title 9"/>
          <p:cNvSpPr>
            <a:spLocks noGrp="1"/>
          </p:cNvSpPr>
          <p:nvPr>
            <p:ph type="title" hasCustomPrompt="1"/>
          </p:nvPr>
        </p:nvSpPr>
        <p:spPr/>
        <p:txBody>
          <a:bodyPr/>
          <a:lstStyle/>
          <a:p>
            <a:r>
              <a:rPr lang="en-US"/>
              <a:t>Click to edit Master heading style</a:t>
            </a:r>
            <a:endParaRPr lang="en-GB"/>
          </a:p>
        </p:txBody>
      </p:sp>
      <p:sp>
        <p:nvSpPr>
          <p:cNvPr id="2" name="Date Placeholder 1"/>
          <p:cNvSpPr>
            <a:spLocks noGrp="1"/>
          </p:cNvSpPr>
          <p:nvPr>
            <p:ph type="dt" sz="half" idx="17"/>
          </p:nvPr>
        </p:nvSpPr>
        <p:spPr/>
        <p:txBody>
          <a:bodyPr/>
          <a:lstStyle/>
          <a:p>
            <a:pPr algn="ctr"/>
            <a:r>
              <a:rPr lang="en-US" dirty="0"/>
              <a:t>BASS 2020 </a:t>
            </a:r>
            <a:endParaRPr lang="en-GB" dirty="0"/>
          </a:p>
        </p:txBody>
      </p:sp>
      <p:sp>
        <p:nvSpPr>
          <p:cNvPr id="3" name="Footer Placeholder 2"/>
          <p:cNvSpPr>
            <a:spLocks noGrp="1"/>
          </p:cNvSpPr>
          <p:nvPr>
            <p:ph type="ftr" sz="quarter" idx="18"/>
          </p:nvPr>
        </p:nvSpPr>
        <p:spPr/>
        <p:txBody>
          <a:bodyPr/>
          <a:lstStyle>
            <a:lvl1pPr>
              <a:defRPr/>
            </a:lvl1pPr>
          </a:lstStyle>
          <a:p>
            <a:r>
              <a:rPr lang="en-GB" dirty="0"/>
              <a:t>Dragon's Den, June 2020</a:t>
            </a:r>
          </a:p>
        </p:txBody>
      </p:sp>
      <p:sp>
        <p:nvSpPr>
          <p:cNvPr id="4" name="Slide Number Placeholder 3"/>
          <p:cNvSpPr>
            <a:spLocks noGrp="1"/>
          </p:cNvSpPr>
          <p:nvPr>
            <p:ph type="sldNum" sz="quarter" idx="19"/>
          </p:nvPr>
        </p:nvSpPr>
        <p:spPr/>
        <p:txBody>
          <a:bodyPr/>
          <a:lstStyle/>
          <a:p>
            <a:fld id="{9F9F533D-B52E-4A2F-BF72-0ADD2D94BD75}" type="slidenum">
              <a:rPr lang="en-GB" smtClean="0"/>
              <a:pPr/>
              <a:t>‹#›</a:t>
            </a:fld>
            <a:endParaRPr lang="en-GB" dirty="0"/>
          </a:p>
        </p:txBody>
      </p:sp>
      <p:sp>
        <p:nvSpPr>
          <p:cNvPr id="8" name="Text Placeholder 2"/>
          <p:cNvSpPr>
            <a:spLocks noGrp="1"/>
          </p:cNvSpPr>
          <p:nvPr>
            <p:ph type="body" sz="quarter" idx="14" hasCustomPrompt="1"/>
          </p:nvPr>
        </p:nvSpPr>
        <p:spPr>
          <a:xfrm>
            <a:off x="360000"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Tree>
    <p:extLst>
      <p:ext uri="{BB962C8B-B14F-4D97-AF65-F5344CB8AC3E}">
        <p14:creationId xmlns:p14="http://schemas.microsoft.com/office/powerpoint/2010/main" val="2599322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Non Bulleted Text">
    <p:spTree>
      <p:nvGrpSpPr>
        <p:cNvPr id="1" name=""/>
        <p:cNvGrpSpPr/>
        <p:nvPr/>
      </p:nvGrpSpPr>
      <p:grpSpPr>
        <a:xfrm>
          <a:off x="0" y="0"/>
          <a:ext cx="0" cy="0"/>
          <a:chOff x="0" y="0"/>
          <a:chExt cx="0" cy="0"/>
        </a:xfrm>
      </p:grpSpPr>
      <p:sp>
        <p:nvSpPr>
          <p:cNvPr id="16" name="Text Placeholder 6"/>
          <p:cNvSpPr>
            <a:spLocks noGrp="1"/>
          </p:cNvSpPr>
          <p:nvPr>
            <p:ph type="body" sz="quarter" idx="13"/>
          </p:nvPr>
        </p:nvSpPr>
        <p:spPr>
          <a:xfrm>
            <a:off x="359153" y="1193239"/>
            <a:ext cx="3979484" cy="3310128"/>
          </a:xfrm>
          <a:prstGeom prst="rect">
            <a:avLst/>
          </a:prstGeom>
        </p:spPr>
        <p:txBody>
          <a:bodyPr lIns="0"/>
          <a:lstStyle>
            <a:lvl1pPr marL="0" indent="0">
              <a:buNone/>
              <a:defRPr/>
            </a:lvl1pPr>
          </a:lstStyle>
          <a:p>
            <a:pPr lvl="0"/>
            <a:r>
              <a:rPr lang="en-US"/>
              <a:t>Click to edit Master text styles</a:t>
            </a:r>
          </a:p>
        </p:txBody>
      </p:sp>
      <p:sp>
        <p:nvSpPr>
          <p:cNvPr id="6" name="Title 5"/>
          <p:cNvSpPr>
            <a:spLocks noGrp="1"/>
          </p:cNvSpPr>
          <p:nvPr>
            <p:ph type="title" hasCustomPrompt="1"/>
          </p:nvPr>
        </p:nvSpPr>
        <p:spPr>
          <a:xfrm>
            <a:off x="359152" y="288639"/>
            <a:ext cx="7577139" cy="338554"/>
          </a:xfrm>
        </p:spPr>
        <p:txBody>
          <a:bodyPr/>
          <a:lstStyle/>
          <a:p>
            <a:r>
              <a:rPr lang="en-US"/>
              <a:t>Click to edit Master heading style</a:t>
            </a:r>
            <a:endParaRPr lang="en-GB"/>
          </a:p>
        </p:txBody>
      </p:sp>
      <p:sp>
        <p:nvSpPr>
          <p:cNvPr id="12" name="Text Placeholder 2"/>
          <p:cNvSpPr>
            <a:spLocks noGrp="1"/>
          </p:cNvSpPr>
          <p:nvPr>
            <p:ph type="body" sz="quarter" idx="27"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2" name="Date Placeholder 1"/>
          <p:cNvSpPr>
            <a:spLocks noGrp="1"/>
          </p:cNvSpPr>
          <p:nvPr>
            <p:ph type="dt" sz="half" idx="28"/>
          </p:nvPr>
        </p:nvSpPr>
        <p:spPr/>
        <p:txBody>
          <a:bodyPr/>
          <a:lstStyle/>
          <a:p>
            <a:pPr algn="ctr"/>
            <a:r>
              <a:rPr lang="en-US" dirty="0"/>
              <a:t>BASS 2020 </a:t>
            </a:r>
            <a:endParaRPr lang="en-GB" dirty="0"/>
          </a:p>
        </p:txBody>
      </p:sp>
      <p:sp>
        <p:nvSpPr>
          <p:cNvPr id="3" name="Footer Placeholder 2"/>
          <p:cNvSpPr>
            <a:spLocks noGrp="1"/>
          </p:cNvSpPr>
          <p:nvPr>
            <p:ph type="ftr" sz="quarter" idx="29"/>
          </p:nvPr>
        </p:nvSpPr>
        <p:spPr/>
        <p:txBody>
          <a:bodyPr/>
          <a:lstStyle>
            <a:lvl1pPr>
              <a:defRPr/>
            </a:lvl1pPr>
          </a:lstStyle>
          <a:p>
            <a:r>
              <a:rPr lang="en-GB" dirty="0"/>
              <a:t>Dragon's Den, June 2020</a:t>
            </a:r>
          </a:p>
        </p:txBody>
      </p:sp>
      <p:sp>
        <p:nvSpPr>
          <p:cNvPr id="4" name="Slide Number Placeholder 3"/>
          <p:cNvSpPr>
            <a:spLocks noGrp="1"/>
          </p:cNvSpPr>
          <p:nvPr>
            <p:ph type="sldNum" sz="quarter" idx="30"/>
          </p:nvPr>
        </p:nvSpPr>
        <p:spPr/>
        <p:txBody>
          <a:bodyPr/>
          <a:lstStyle/>
          <a:p>
            <a:fld id="{9F9F533D-B52E-4A2F-BF72-0ADD2D94BD75}" type="slidenum">
              <a:rPr lang="en-GB" smtClean="0"/>
              <a:pPr/>
              <a:t>‹#›</a:t>
            </a:fld>
            <a:endParaRPr lang="en-GB" dirty="0"/>
          </a:p>
        </p:txBody>
      </p:sp>
      <p:sp>
        <p:nvSpPr>
          <p:cNvPr id="13" name="Picture Placeholder 8"/>
          <p:cNvSpPr>
            <a:spLocks noGrp="1"/>
          </p:cNvSpPr>
          <p:nvPr>
            <p:ph type="pic" sz="quarter" idx="14" hasCustomPrompt="1"/>
          </p:nvPr>
        </p:nvSpPr>
        <p:spPr>
          <a:xfrm>
            <a:off x="4798800" y="1193799"/>
            <a:ext cx="3982697" cy="3309567"/>
          </a:xfrm>
          <a:prstGeom prst="rect">
            <a:avLst/>
          </a:prstGeom>
        </p:spPr>
        <p:txBody>
          <a:bodyPr lIns="0" tIns="0"/>
          <a:lstStyle>
            <a:lvl1pPr marL="0" indent="0">
              <a:buNone/>
              <a:defRPr sz="1100" baseline="0"/>
            </a:lvl1pPr>
          </a:lstStyle>
          <a:p>
            <a:r>
              <a:rPr lang="en-GB" dirty="0"/>
              <a:t>Click on the picture icon to insert your picture</a:t>
            </a:r>
          </a:p>
        </p:txBody>
      </p:sp>
    </p:spTree>
    <p:extLst>
      <p:ext uri="{BB962C8B-B14F-4D97-AF65-F5344CB8AC3E}">
        <p14:creationId xmlns:p14="http://schemas.microsoft.com/office/powerpoint/2010/main" val="41240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59152" y="288639"/>
            <a:ext cx="7577139" cy="338554"/>
          </a:xfrm>
        </p:spPr>
        <p:txBody>
          <a:bodyPr/>
          <a:lstStyle/>
          <a:p>
            <a:r>
              <a:rPr lang="en-US"/>
              <a:t>Click to edit Master heading style</a:t>
            </a:r>
            <a:endParaRPr lang="en-GB"/>
          </a:p>
        </p:txBody>
      </p:sp>
      <p:sp>
        <p:nvSpPr>
          <p:cNvPr id="12" name="Text Placeholder 2"/>
          <p:cNvSpPr>
            <a:spLocks noGrp="1"/>
          </p:cNvSpPr>
          <p:nvPr>
            <p:ph type="body" sz="quarter" idx="27"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2" name="Date Placeholder 1"/>
          <p:cNvSpPr>
            <a:spLocks noGrp="1"/>
          </p:cNvSpPr>
          <p:nvPr>
            <p:ph type="dt" sz="half" idx="28"/>
          </p:nvPr>
        </p:nvSpPr>
        <p:spPr/>
        <p:txBody>
          <a:bodyPr/>
          <a:lstStyle/>
          <a:p>
            <a:pPr algn="ctr"/>
            <a:r>
              <a:rPr lang="en-US" dirty="0"/>
              <a:t>BASS 2020 </a:t>
            </a:r>
            <a:endParaRPr lang="en-GB" dirty="0"/>
          </a:p>
        </p:txBody>
      </p:sp>
      <p:sp>
        <p:nvSpPr>
          <p:cNvPr id="3" name="Footer Placeholder 2"/>
          <p:cNvSpPr>
            <a:spLocks noGrp="1"/>
          </p:cNvSpPr>
          <p:nvPr>
            <p:ph type="ftr" sz="quarter" idx="29"/>
          </p:nvPr>
        </p:nvSpPr>
        <p:spPr/>
        <p:txBody>
          <a:bodyPr/>
          <a:lstStyle>
            <a:lvl1pPr>
              <a:defRPr/>
            </a:lvl1pPr>
          </a:lstStyle>
          <a:p>
            <a:r>
              <a:rPr lang="en-GB" dirty="0"/>
              <a:t>Dragon's Den, June 2020</a:t>
            </a:r>
          </a:p>
        </p:txBody>
      </p:sp>
      <p:sp>
        <p:nvSpPr>
          <p:cNvPr id="4" name="Slide Number Placeholder 3"/>
          <p:cNvSpPr>
            <a:spLocks noGrp="1"/>
          </p:cNvSpPr>
          <p:nvPr>
            <p:ph type="sldNum" sz="quarter" idx="30"/>
          </p:nvPr>
        </p:nvSpPr>
        <p:spPr/>
        <p:txBody>
          <a:bodyPr/>
          <a:lstStyle/>
          <a:p>
            <a:fld id="{9F9F533D-B52E-4A2F-BF72-0ADD2D94BD75}" type="slidenum">
              <a:rPr lang="en-GB" smtClean="0"/>
              <a:pPr/>
              <a:t>‹#›</a:t>
            </a:fld>
            <a:endParaRPr lang="en-GB" dirty="0"/>
          </a:p>
        </p:txBody>
      </p:sp>
      <p:sp>
        <p:nvSpPr>
          <p:cNvPr id="13" name="Picture Placeholder 8"/>
          <p:cNvSpPr>
            <a:spLocks noGrp="1"/>
          </p:cNvSpPr>
          <p:nvPr>
            <p:ph type="pic" sz="quarter" idx="14" hasCustomPrompt="1"/>
          </p:nvPr>
        </p:nvSpPr>
        <p:spPr>
          <a:xfrm>
            <a:off x="4798800" y="1193799"/>
            <a:ext cx="3982697" cy="3309567"/>
          </a:xfrm>
          <a:prstGeom prst="rect">
            <a:avLst/>
          </a:prstGeom>
        </p:spPr>
        <p:txBody>
          <a:bodyPr lIns="0" tIns="0"/>
          <a:lstStyle>
            <a:lvl1pPr marL="0" indent="0">
              <a:buNone/>
              <a:defRPr sz="1100" baseline="0"/>
            </a:lvl1pPr>
          </a:lstStyle>
          <a:p>
            <a:r>
              <a:rPr lang="en-GB" dirty="0"/>
              <a:t>Click on the picture icon to insert your picture</a:t>
            </a:r>
          </a:p>
        </p:txBody>
      </p:sp>
      <p:sp>
        <p:nvSpPr>
          <p:cNvPr id="9" name="Text Placeholder 6"/>
          <p:cNvSpPr>
            <a:spLocks noGrp="1"/>
          </p:cNvSpPr>
          <p:nvPr>
            <p:ph type="body" sz="quarter" idx="13"/>
          </p:nvPr>
        </p:nvSpPr>
        <p:spPr>
          <a:xfrm>
            <a:off x="359152" y="1190625"/>
            <a:ext cx="3986213" cy="3312741"/>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9016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Click to edit Master heading style</a:t>
            </a:r>
            <a:endParaRPr lang="en-GB"/>
          </a:p>
        </p:txBody>
      </p:sp>
      <p:sp>
        <p:nvSpPr>
          <p:cNvPr id="19" name="Text Placeholder 6"/>
          <p:cNvSpPr>
            <a:spLocks noGrp="1"/>
          </p:cNvSpPr>
          <p:nvPr>
            <p:ph type="body" sz="quarter" idx="13"/>
          </p:nvPr>
        </p:nvSpPr>
        <p:spPr>
          <a:xfrm>
            <a:off x="359152" y="1190625"/>
            <a:ext cx="3986213" cy="3312741"/>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Picture Placeholder 8"/>
          <p:cNvSpPr>
            <a:spLocks noGrp="1" noChangeAspect="1"/>
          </p:cNvSpPr>
          <p:nvPr>
            <p:ph type="pic" sz="quarter" idx="14" hasCustomPrompt="1"/>
          </p:nvPr>
        </p:nvSpPr>
        <p:spPr>
          <a:xfrm>
            <a:off x="4798800" y="1190626"/>
            <a:ext cx="3996794" cy="1228724"/>
          </a:xfrm>
          <a:prstGeom prst="rect">
            <a:avLst/>
          </a:prstGeom>
        </p:spPr>
        <p:txBody>
          <a:bodyPr lIns="0" tIns="0"/>
          <a:lstStyle>
            <a:lvl1pPr marL="0" indent="0">
              <a:buNone/>
              <a:defRPr sz="1100" baseline="0"/>
            </a:lvl1pPr>
          </a:lstStyle>
          <a:p>
            <a:r>
              <a:rPr lang="en-GB" dirty="0"/>
              <a:t>Click on the picture icon to insert your picture</a:t>
            </a:r>
          </a:p>
        </p:txBody>
      </p:sp>
      <p:sp>
        <p:nvSpPr>
          <p:cNvPr id="21" name="Text Placeholder 7"/>
          <p:cNvSpPr>
            <a:spLocks noGrp="1"/>
          </p:cNvSpPr>
          <p:nvPr>
            <p:ph type="body" sz="quarter" idx="26" hasCustomPrompt="1"/>
          </p:nvPr>
        </p:nvSpPr>
        <p:spPr>
          <a:xfrm>
            <a:off x="4798800" y="2517776"/>
            <a:ext cx="3996266" cy="253999"/>
          </a:xfrm>
          <a:prstGeom prst="rect">
            <a:avLst/>
          </a:prstGeom>
        </p:spPr>
        <p:txBody>
          <a:bodyPr lIns="0" tIns="0" rIns="0" bIns="0"/>
          <a:lstStyle>
            <a:lvl1pPr marL="0" indent="0">
              <a:spcAft>
                <a:spcPts val="0"/>
              </a:spcAft>
              <a:buNone/>
              <a:defRPr sz="800">
                <a:solidFill>
                  <a:schemeClr val="accent1"/>
                </a:solidFill>
              </a:defRPr>
            </a:lvl1pPr>
            <a:lvl2pPr marL="268163" indent="0">
              <a:buNone/>
              <a:defRPr sz="800">
                <a:solidFill>
                  <a:schemeClr val="bg2"/>
                </a:solidFill>
              </a:defRPr>
            </a:lvl2pPr>
            <a:lvl3pPr marL="540000" indent="0">
              <a:buNone/>
              <a:defRPr sz="800">
                <a:solidFill>
                  <a:schemeClr val="bg2"/>
                </a:solidFill>
              </a:defRPr>
            </a:lvl3pPr>
            <a:lvl4pPr marL="811088" indent="0">
              <a:buNone/>
              <a:defRPr sz="800">
                <a:solidFill>
                  <a:schemeClr val="bg2"/>
                </a:solidFill>
              </a:defRPr>
            </a:lvl4pPr>
            <a:lvl5pPr marL="1080000" indent="0">
              <a:buNone/>
              <a:defRPr sz="800">
                <a:solidFill>
                  <a:schemeClr val="bg2"/>
                </a:solidFill>
              </a:defRPr>
            </a:lvl5pPr>
          </a:lstStyle>
          <a:p>
            <a:pPr lvl="0"/>
            <a:r>
              <a:rPr lang="en-US"/>
              <a:t>Enter your image caption text here</a:t>
            </a:r>
          </a:p>
        </p:txBody>
      </p:sp>
      <p:sp>
        <p:nvSpPr>
          <p:cNvPr id="35" name="Picture Placeholder 8"/>
          <p:cNvSpPr>
            <a:spLocks noGrp="1" noChangeAspect="1"/>
          </p:cNvSpPr>
          <p:nvPr>
            <p:ph type="pic" sz="quarter" idx="27" hasCustomPrompt="1"/>
          </p:nvPr>
        </p:nvSpPr>
        <p:spPr>
          <a:xfrm>
            <a:off x="4798800" y="2922217"/>
            <a:ext cx="3996794" cy="1228724"/>
          </a:xfrm>
          <a:prstGeom prst="rect">
            <a:avLst/>
          </a:prstGeom>
        </p:spPr>
        <p:txBody>
          <a:bodyPr lIns="0" tIns="0"/>
          <a:lstStyle>
            <a:lvl1pPr marL="0" indent="0">
              <a:buNone/>
              <a:defRPr sz="1100" baseline="0"/>
            </a:lvl1pPr>
          </a:lstStyle>
          <a:p>
            <a:r>
              <a:rPr lang="en-GB" dirty="0"/>
              <a:t>Click on the picture icon to insert your picture</a:t>
            </a:r>
          </a:p>
        </p:txBody>
      </p:sp>
      <p:sp>
        <p:nvSpPr>
          <p:cNvPr id="36" name="Text Placeholder 7"/>
          <p:cNvSpPr>
            <a:spLocks noGrp="1"/>
          </p:cNvSpPr>
          <p:nvPr>
            <p:ph type="body" sz="quarter" idx="28" hasCustomPrompt="1"/>
          </p:nvPr>
        </p:nvSpPr>
        <p:spPr>
          <a:xfrm>
            <a:off x="4798800" y="4249367"/>
            <a:ext cx="3996266" cy="253999"/>
          </a:xfrm>
          <a:prstGeom prst="rect">
            <a:avLst/>
          </a:prstGeom>
        </p:spPr>
        <p:txBody>
          <a:bodyPr lIns="0" tIns="0" rIns="0" bIns="0"/>
          <a:lstStyle>
            <a:lvl1pPr marL="0" indent="0">
              <a:spcAft>
                <a:spcPts val="0"/>
              </a:spcAft>
              <a:buNone/>
              <a:defRPr sz="800">
                <a:solidFill>
                  <a:schemeClr val="accent1"/>
                </a:solidFill>
              </a:defRPr>
            </a:lvl1pPr>
            <a:lvl2pPr marL="268163" indent="0">
              <a:buNone/>
              <a:defRPr sz="800">
                <a:solidFill>
                  <a:schemeClr val="bg2"/>
                </a:solidFill>
              </a:defRPr>
            </a:lvl2pPr>
            <a:lvl3pPr marL="540000" indent="0">
              <a:buNone/>
              <a:defRPr sz="800">
                <a:solidFill>
                  <a:schemeClr val="bg2"/>
                </a:solidFill>
              </a:defRPr>
            </a:lvl3pPr>
            <a:lvl4pPr marL="811088" indent="0">
              <a:buNone/>
              <a:defRPr sz="800">
                <a:solidFill>
                  <a:schemeClr val="bg2"/>
                </a:solidFill>
              </a:defRPr>
            </a:lvl4pPr>
            <a:lvl5pPr marL="1080000" indent="0">
              <a:buNone/>
              <a:defRPr sz="800">
                <a:solidFill>
                  <a:schemeClr val="bg2"/>
                </a:solidFill>
              </a:defRPr>
            </a:lvl5pPr>
          </a:lstStyle>
          <a:p>
            <a:pPr lvl="0"/>
            <a:r>
              <a:rPr lang="en-US"/>
              <a:t>Enter your image caption text here</a:t>
            </a:r>
          </a:p>
        </p:txBody>
      </p:sp>
      <p:sp>
        <p:nvSpPr>
          <p:cNvPr id="37" name="Text Placeholder 2"/>
          <p:cNvSpPr>
            <a:spLocks noGrp="1"/>
          </p:cNvSpPr>
          <p:nvPr>
            <p:ph type="body" sz="quarter" idx="29"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5" name="Date Placeholder 4"/>
          <p:cNvSpPr>
            <a:spLocks noGrp="1"/>
          </p:cNvSpPr>
          <p:nvPr>
            <p:ph type="dt" sz="half" idx="30"/>
          </p:nvPr>
        </p:nvSpPr>
        <p:spPr/>
        <p:txBody>
          <a:bodyPr/>
          <a:lstStyle/>
          <a:p>
            <a:pPr algn="ctr"/>
            <a:r>
              <a:rPr lang="en-US" dirty="0"/>
              <a:t>BASS 2020 </a:t>
            </a:r>
            <a:endParaRPr lang="en-GB" dirty="0"/>
          </a:p>
        </p:txBody>
      </p:sp>
      <p:sp>
        <p:nvSpPr>
          <p:cNvPr id="7" name="Footer Placeholder 6"/>
          <p:cNvSpPr>
            <a:spLocks noGrp="1"/>
          </p:cNvSpPr>
          <p:nvPr>
            <p:ph type="ftr" sz="quarter" idx="31"/>
          </p:nvPr>
        </p:nvSpPr>
        <p:spPr/>
        <p:txBody>
          <a:bodyPr/>
          <a:lstStyle>
            <a:lvl1pPr>
              <a:defRPr/>
            </a:lvl1pPr>
          </a:lstStyle>
          <a:p>
            <a:r>
              <a:rPr lang="en-GB" dirty="0"/>
              <a:t>Dragon's Den, June 2020</a:t>
            </a:r>
          </a:p>
        </p:txBody>
      </p:sp>
      <p:sp>
        <p:nvSpPr>
          <p:cNvPr id="8" name="Slide Number Placeholder 7"/>
          <p:cNvSpPr>
            <a:spLocks noGrp="1"/>
          </p:cNvSpPr>
          <p:nvPr>
            <p:ph type="sldNum" sz="quarter" idx="32"/>
          </p:nvPr>
        </p:nvSpPr>
        <p:spPr/>
        <p:txBody>
          <a:bodyPr/>
          <a:lstStyle/>
          <a:p>
            <a:fld id="{9F9F533D-B52E-4A2F-BF72-0ADD2D94BD75}" type="slidenum">
              <a:rPr lang="en-GB" smtClean="0"/>
              <a:pPr/>
              <a:t>‹#›</a:t>
            </a:fld>
            <a:endParaRPr lang="en-GB" dirty="0"/>
          </a:p>
        </p:txBody>
      </p:sp>
    </p:spTree>
    <p:extLst>
      <p:ext uri="{BB962C8B-B14F-4D97-AF65-F5344CB8AC3E}">
        <p14:creationId xmlns:p14="http://schemas.microsoft.com/office/powerpoint/2010/main" val="112721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heading style</a:t>
            </a:r>
            <a:endParaRPr lang="en-GB"/>
          </a:p>
        </p:txBody>
      </p:sp>
      <p:sp>
        <p:nvSpPr>
          <p:cNvPr id="11" name="Text Placeholder 2"/>
          <p:cNvSpPr>
            <a:spLocks noGrp="1"/>
          </p:cNvSpPr>
          <p:nvPr>
            <p:ph type="body" sz="quarter" idx="29"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6" name="Date Placeholder 5"/>
          <p:cNvSpPr>
            <a:spLocks noGrp="1"/>
          </p:cNvSpPr>
          <p:nvPr>
            <p:ph type="dt" sz="half" idx="30"/>
          </p:nvPr>
        </p:nvSpPr>
        <p:spPr/>
        <p:txBody>
          <a:bodyPr/>
          <a:lstStyle/>
          <a:p>
            <a:pPr algn="ctr"/>
            <a:r>
              <a:rPr lang="en-US" dirty="0"/>
              <a:t>BASS 2020 </a:t>
            </a:r>
            <a:endParaRPr lang="en-GB" dirty="0"/>
          </a:p>
        </p:txBody>
      </p:sp>
      <p:sp>
        <p:nvSpPr>
          <p:cNvPr id="7" name="Footer Placeholder 6"/>
          <p:cNvSpPr>
            <a:spLocks noGrp="1"/>
          </p:cNvSpPr>
          <p:nvPr>
            <p:ph type="ftr" sz="quarter" idx="31"/>
          </p:nvPr>
        </p:nvSpPr>
        <p:spPr/>
        <p:txBody>
          <a:bodyPr/>
          <a:lstStyle>
            <a:lvl1pPr>
              <a:defRPr/>
            </a:lvl1pPr>
          </a:lstStyle>
          <a:p>
            <a:r>
              <a:rPr lang="en-GB" dirty="0"/>
              <a:t>Dragon's Den, June 2020</a:t>
            </a:r>
          </a:p>
        </p:txBody>
      </p:sp>
      <p:sp>
        <p:nvSpPr>
          <p:cNvPr id="8" name="Slide Number Placeholder 7"/>
          <p:cNvSpPr>
            <a:spLocks noGrp="1"/>
          </p:cNvSpPr>
          <p:nvPr>
            <p:ph type="sldNum" sz="quarter" idx="32"/>
          </p:nvPr>
        </p:nvSpPr>
        <p:spPr/>
        <p:txBody>
          <a:bodyPr/>
          <a:lstStyle/>
          <a:p>
            <a:fld id="{9F9F533D-B52E-4A2F-BF72-0ADD2D94BD75}" type="slidenum">
              <a:rPr lang="en-GB" smtClean="0"/>
              <a:pPr/>
              <a:t>‹#›</a:t>
            </a:fld>
            <a:endParaRPr lang="en-GB" dirty="0"/>
          </a:p>
        </p:txBody>
      </p:sp>
    </p:spTree>
    <p:extLst>
      <p:ext uri="{BB962C8B-B14F-4D97-AF65-F5344CB8AC3E}">
        <p14:creationId xmlns:p14="http://schemas.microsoft.com/office/powerpoint/2010/main" val="1769190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cxnSp>
        <p:nvCxnSpPr>
          <p:cNvPr id="12" name="Straight Connector 11"/>
          <p:cNvCxnSpPr/>
          <p:nvPr userDrawn="1"/>
        </p:nvCxnSpPr>
        <p:spPr>
          <a:xfrm>
            <a:off x="359152" y="4599183"/>
            <a:ext cx="842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pPr algn="ctr"/>
            <a:r>
              <a:rPr lang="en-US" dirty="0"/>
              <a:t>BASS 2020 </a:t>
            </a:r>
            <a:endParaRPr lang="en-GB" dirty="0"/>
          </a:p>
        </p:txBody>
      </p:sp>
      <p:sp>
        <p:nvSpPr>
          <p:cNvPr id="6" name="Footer Placeholder 5"/>
          <p:cNvSpPr>
            <a:spLocks noGrp="1"/>
          </p:cNvSpPr>
          <p:nvPr>
            <p:ph type="ftr" sz="quarter" idx="11"/>
          </p:nvPr>
        </p:nvSpPr>
        <p:spPr/>
        <p:txBody>
          <a:bodyPr/>
          <a:lstStyle>
            <a:lvl1pPr>
              <a:defRPr/>
            </a:lvl1pPr>
          </a:lstStyle>
          <a:p>
            <a:r>
              <a:rPr lang="en-GB" dirty="0"/>
              <a:t>Dragon's Den, June 2020</a:t>
            </a:r>
          </a:p>
        </p:txBody>
      </p:sp>
      <p:sp>
        <p:nvSpPr>
          <p:cNvPr id="7" name="Slide Number Placeholder 6"/>
          <p:cNvSpPr>
            <a:spLocks noGrp="1"/>
          </p:cNvSpPr>
          <p:nvPr>
            <p:ph type="sldNum" sz="quarter" idx="12"/>
          </p:nvPr>
        </p:nvSpPr>
        <p:spPr/>
        <p:txBody>
          <a:bodyPr/>
          <a:lstStyle/>
          <a:p>
            <a:fld id="{9F9F533D-B52E-4A2F-BF72-0ADD2D94BD75}" type="slidenum">
              <a:rPr lang="en-GB" smtClean="0"/>
              <a:pPr/>
              <a:t>‹#›</a:t>
            </a:fld>
            <a:endParaRPr lang="en-GB" dirty="0"/>
          </a:p>
        </p:txBody>
      </p:sp>
    </p:spTree>
    <p:extLst>
      <p:ext uri="{BB962C8B-B14F-4D97-AF65-F5344CB8AC3E}">
        <p14:creationId xmlns:p14="http://schemas.microsoft.com/office/powerpoint/2010/main" val="1448223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with ORANGE Text">
    <p:spTree>
      <p:nvGrpSpPr>
        <p:cNvPr id="1" name=""/>
        <p:cNvGrpSpPr/>
        <p:nvPr/>
      </p:nvGrpSpPr>
      <p:grpSpPr>
        <a:xfrm>
          <a:off x="0" y="0"/>
          <a:ext cx="0" cy="0"/>
          <a:chOff x="0" y="0"/>
          <a:chExt cx="0" cy="0"/>
        </a:xfrm>
      </p:grpSpPr>
      <p:sp>
        <p:nvSpPr>
          <p:cNvPr id="12" name="Text Placeholder 5"/>
          <p:cNvSpPr>
            <a:spLocks noGrp="1"/>
          </p:cNvSpPr>
          <p:nvPr>
            <p:ph type="body" sz="quarter" idx="11" hasCustomPrompt="1"/>
          </p:nvPr>
        </p:nvSpPr>
        <p:spPr>
          <a:xfrm>
            <a:off x="360000" y="3743011"/>
            <a:ext cx="8193024" cy="400110"/>
          </a:xfrm>
          <a:prstGeom prst="rect">
            <a:avLst/>
          </a:prstGeom>
        </p:spPr>
        <p:txBody>
          <a:bodyPr lIns="0" anchor="t" anchorCtr="0">
            <a:spAutoFit/>
          </a:bodyPr>
          <a:lstStyle>
            <a:lvl1pPr marL="0" marR="0" indent="0" algn="l" defTabSz="914400" rtl="0" eaLnBrk="1" fontAlgn="auto" latinLnBrk="0" hangingPunct="1">
              <a:lnSpc>
                <a:spcPts val="2400"/>
              </a:lnSpc>
              <a:spcBef>
                <a:spcPts val="0"/>
              </a:spcBef>
              <a:spcAft>
                <a:spcPts val="0"/>
              </a:spcAft>
              <a:buClr>
                <a:schemeClr val="tx1"/>
              </a:buClr>
              <a:buSzTx/>
              <a:buFont typeface="Arial" pitchFamily="34" charset="0"/>
              <a:buNone/>
              <a:tabLst/>
              <a:defRPr sz="2200" i="0">
                <a:solidFill>
                  <a:schemeClr val="bg2"/>
                </a:solidFill>
                <a:latin typeface="+mn-lt"/>
              </a:defRPr>
            </a:lvl1pPr>
            <a:lvl2pPr marL="271463" indent="0">
              <a:spcAft>
                <a:spcPts val="0"/>
              </a:spcAft>
              <a:buNone/>
              <a:defRPr>
                <a:solidFill>
                  <a:schemeClr val="bg1"/>
                </a:solidFill>
              </a:defRPr>
            </a:lvl2pPr>
            <a:lvl3pPr marL="533400" indent="0">
              <a:spcAft>
                <a:spcPts val="0"/>
              </a:spcAft>
              <a:buNone/>
              <a:defRPr>
                <a:solidFill>
                  <a:schemeClr val="bg1"/>
                </a:solidFill>
              </a:defRPr>
            </a:lvl3pPr>
            <a:lvl4pPr marL="815975" indent="0">
              <a:spcAft>
                <a:spcPts val="0"/>
              </a:spcAft>
              <a:buNone/>
              <a:defRPr>
                <a:solidFill>
                  <a:schemeClr val="bg1"/>
                </a:solidFill>
              </a:defRPr>
            </a:lvl4pPr>
            <a:lvl5pPr marL="1104900" indent="0">
              <a:spcAft>
                <a:spcPts val="0"/>
              </a:spcAft>
              <a:buNone/>
              <a:defRPr>
                <a:solidFill>
                  <a:schemeClr val="bg1"/>
                </a:solidFill>
              </a:defRPr>
            </a:lvl5pPr>
          </a:lstStyle>
          <a:p>
            <a:pPr marL="0" marR="0" lvl="0" indent="0" algn="l" defTabSz="914400" rtl="0" eaLnBrk="1" fontAlgn="auto" latinLnBrk="0" hangingPunct="1">
              <a:lnSpc>
                <a:spcPts val="24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13" name="Text Placeholder 3"/>
          <p:cNvSpPr>
            <a:spLocks noGrp="1"/>
          </p:cNvSpPr>
          <p:nvPr>
            <p:ph type="body" sz="quarter" idx="10" hasCustomPrompt="1"/>
          </p:nvPr>
        </p:nvSpPr>
        <p:spPr>
          <a:xfrm>
            <a:off x="360000" y="2840385"/>
            <a:ext cx="8196702" cy="823302"/>
          </a:xfrm>
          <a:prstGeom prst="rect">
            <a:avLst/>
          </a:prstGeom>
        </p:spPr>
        <p:txBody>
          <a:bodyPr wrap="square" lIns="0" anchor="b" anchorCtr="0">
            <a:spAutoFit/>
          </a:bodyPr>
          <a:lstStyle>
            <a:lvl1pPr marL="0" indent="0">
              <a:lnSpc>
                <a:spcPts val="5700"/>
              </a:lnSpc>
              <a:spcAft>
                <a:spcPts val="0"/>
              </a:spcAft>
              <a:buNone/>
              <a:defRPr sz="5500" b="1">
                <a:solidFill>
                  <a:schemeClr val="bg2"/>
                </a:solidFill>
              </a:defRPr>
            </a:lvl1pPr>
            <a:lvl2pPr marL="271463" indent="0">
              <a:buNone/>
              <a:defRPr sz="2600" b="1">
                <a:solidFill>
                  <a:schemeClr val="bg1"/>
                </a:solidFill>
              </a:defRPr>
            </a:lvl2pPr>
            <a:lvl3pPr marL="533400" indent="0">
              <a:buNone/>
              <a:defRPr sz="2600" b="1">
                <a:solidFill>
                  <a:schemeClr val="bg1"/>
                </a:solidFill>
              </a:defRPr>
            </a:lvl3pPr>
            <a:lvl4pPr marL="815975" indent="0">
              <a:buNone/>
              <a:defRPr sz="2600" b="1">
                <a:solidFill>
                  <a:schemeClr val="bg1"/>
                </a:solidFill>
              </a:defRPr>
            </a:lvl4pPr>
            <a:lvl5pPr marL="1104900" indent="0">
              <a:buNone/>
              <a:defRPr sz="2600" b="1">
                <a:solidFill>
                  <a:schemeClr val="bg1"/>
                </a:solidFill>
              </a:defRPr>
            </a:lvl5pPr>
          </a:lstStyle>
          <a:p>
            <a:pPr lvl="0"/>
            <a:r>
              <a:rPr lang="en-US"/>
              <a:t>Section Heading title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with GREY Text">
    <p:spTree>
      <p:nvGrpSpPr>
        <p:cNvPr id="1" name=""/>
        <p:cNvGrpSpPr/>
        <p:nvPr/>
      </p:nvGrpSpPr>
      <p:grpSpPr>
        <a:xfrm>
          <a:off x="0" y="0"/>
          <a:ext cx="0" cy="0"/>
          <a:chOff x="0" y="0"/>
          <a:chExt cx="0" cy="0"/>
        </a:xfrm>
      </p:grpSpPr>
      <p:sp>
        <p:nvSpPr>
          <p:cNvPr id="12" name="Text Placeholder 5"/>
          <p:cNvSpPr>
            <a:spLocks noGrp="1"/>
          </p:cNvSpPr>
          <p:nvPr>
            <p:ph type="body" sz="quarter" idx="11" hasCustomPrompt="1"/>
          </p:nvPr>
        </p:nvSpPr>
        <p:spPr>
          <a:xfrm>
            <a:off x="360000" y="3743011"/>
            <a:ext cx="8193024" cy="400110"/>
          </a:xfrm>
          <a:prstGeom prst="rect">
            <a:avLst/>
          </a:prstGeom>
        </p:spPr>
        <p:txBody>
          <a:bodyPr lIns="0" anchor="t" anchorCtr="0">
            <a:spAutoFit/>
          </a:bodyPr>
          <a:lstStyle>
            <a:lvl1pPr marL="0" marR="0" indent="0" algn="l" defTabSz="914400" rtl="0" eaLnBrk="1" fontAlgn="auto" latinLnBrk="0" hangingPunct="1">
              <a:lnSpc>
                <a:spcPts val="2400"/>
              </a:lnSpc>
              <a:spcBef>
                <a:spcPts val="0"/>
              </a:spcBef>
              <a:spcAft>
                <a:spcPts val="0"/>
              </a:spcAft>
              <a:buClr>
                <a:schemeClr val="tx1"/>
              </a:buClr>
              <a:buSzTx/>
              <a:buFont typeface="Arial" pitchFamily="34" charset="0"/>
              <a:buNone/>
              <a:tabLst/>
              <a:defRPr sz="2200" i="0">
                <a:solidFill>
                  <a:schemeClr val="tx1"/>
                </a:solidFill>
                <a:latin typeface="+mn-lt"/>
              </a:defRPr>
            </a:lvl1pPr>
            <a:lvl2pPr marL="271463" indent="0">
              <a:spcAft>
                <a:spcPts val="0"/>
              </a:spcAft>
              <a:buNone/>
              <a:defRPr>
                <a:solidFill>
                  <a:schemeClr val="bg1"/>
                </a:solidFill>
              </a:defRPr>
            </a:lvl2pPr>
            <a:lvl3pPr marL="533400" indent="0">
              <a:spcAft>
                <a:spcPts val="0"/>
              </a:spcAft>
              <a:buNone/>
              <a:defRPr>
                <a:solidFill>
                  <a:schemeClr val="bg1"/>
                </a:solidFill>
              </a:defRPr>
            </a:lvl3pPr>
            <a:lvl4pPr marL="815975" indent="0">
              <a:spcAft>
                <a:spcPts val="0"/>
              </a:spcAft>
              <a:buNone/>
              <a:defRPr>
                <a:solidFill>
                  <a:schemeClr val="bg1"/>
                </a:solidFill>
              </a:defRPr>
            </a:lvl4pPr>
            <a:lvl5pPr marL="1104900" indent="0">
              <a:spcAft>
                <a:spcPts val="0"/>
              </a:spcAft>
              <a:buNone/>
              <a:defRPr>
                <a:solidFill>
                  <a:schemeClr val="bg1"/>
                </a:solidFill>
              </a:defRPr>
            </a:lvl5pPr>
          </a:lstStyle>
          <a:p>
            <a:pPr marL="0" marR="0" lvl="0" indent="0" algn="l" defTabSz="914400" rtl="0" eaLnBrk="1" fontAlgn="auto" latinLnBrk="0" hangingPunct="1">
              <a:lnSpc>
                <a:spcPts val="24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13" name="Text Placeholder 3"/>
          <p:cNvSpPr>
            <a:spLocks noGrp="1"/>
          </p:cNvSpPr>
          <p:nvPr>
            <p:ph type="body" sz="quarter" idx="10" hasCustomPrompt="1"/>
          </p:nvPr>
        </p:nvSpPr>
        <p:spPr>
          <a:xfrm>
            <a:off x="360000" y="2840385"/>
            <a:ext cx="8196702" cy="823302"/>
          </a:xfrm>
          <a:prstGeom prst="rect">
            <a:avLst/>
          </a:prstGeom>
        </p:spPr>
        <p:txBody>
          <a:bodyPr wrap="square" lIns="0" anchor="b" anchorCtr="0">
            <a:spAutoFit/>
          </a:bodyPr>
          <a:lstStyle>
            <a:lvl1pPr marL="0" indent="0">
              <a:lnSpc>
                <a:spcPts val="5700"/>
              </a:lnSpc>
              <a:spcAft>
                <a:spcPts val="0"/>
              </a:spcAft>
              <a:buNone/>
              <a:defRPr sz="5500" b="1">
                <a:solidFill>
                  <a:schemeClr val="tx1"/>
                </a:solidFill>
              </a:defRPr>
            </a:lvl1pPr>
            <a:lvl2pPr marL="271463" indent="0">
              <a:buNone/>
              <a:defRPr sz="2600" b="1">
                <a:solidFill>
                  <a:schemeClr val="bg1"/>
                </a:solidFill>
              </a:defRPr>
            </a:lvl2pPr>
            <a:lvl3pPr marL="533400" indent="0">
              <a:buNone/>
              <a:defRPr sz="2600" b="1">
                <a:solidFill>
                  <a:schemeClr val="bg1"/>
                </a:solidFill>
              </a:defRPr>
            </a:lvl3pPr>
            <a:lvl4pPr marL="815975" indent="0">
              <a:buNone/>
              <a:defRPr sz="2600" b="1">
                <a:solidFill>
                  <a:schemeClr val="bg1"/>
                </a:solidFill>
              </a:defRPr>
            </a:lvl4pPr>
            <a:lvl5pPr marL="1104900" indent="0">
              <a:buNone/>
              <a:defRPr sz="2600" b="1">
                <a:solidFill>
                  <a:schemeClr val="bg1"/>
                </a:solidFill>
              </a:defRPr>
            </a:lvl5pPr>
          </a:lstStyle>
          <a:p>
            <a:pPr lvl="0"/>
            <a:r>
              <a:rPr lang="en-US"/>
              <a:t>Section Heading title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extLst>
      <p:ext uri="{BB962C8B-B14F-4D97-AF65-F5344CB8AC3E}">
        <p14:creationId xmlns:p14="http://schemas.microsoft.com/office/powerpoint/2010/main" val="5101612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INNOVATION White">
    <p:spTree>
      <p:nvGrpSpPr>
        <p:cNvPr id="1" name=""/>
        <p:cNvGrpSpPr/>
        <p:nvPr/>
      </p:nvGrpSpPr>
      <p:grpSpPr>
        <a:xfrm>
          <a:off x="0" y="0"/>
          <a:ext cx="0" cy="0"/>
          <a:chOff x="0" y="0"/>
          <a:chExt cx="0" cy="0"/>
        </a:xfrm>
      </p:grpSpPr>
      <p:sp>
        <p:nvSpPr>
          <p:cNvPr id="6" name="TextBox 5"/>
          <p:cNvSpPr txBox="1"/>
          <p:nvPr userDrawn="1"/>
        </p:nvSpPr>
        <p:spPr>
          <a:xfrm>
            <a:off x="356840" y="2753758"/>
            <a:ext cx="7872760" cy="923330"/>
          </a:xfrm>
          <a:prstGeom prst="rect">
            <a:avLst/>
          </a:prstGeom>
        </p:spPr>
        <p:txBody>
          <a:bodyPr vert="horz" wrap="square" lIns="0" tIns="0" rIns="0" bIns="0" rtlCol="0" anchor="b" anchorCtr="0">
            <a:spAutoFit/>
          </a:bodyPr>
          <a:lstStyle>
            <a:lvl1pPr lvl="0" indent="0">
              <a:lnSpc>
                <a:spcPts val="7200"/>
              </a:lnSpc>
              <a:spcBef>
                <a:spcPts val="0"/>
              </a:spcBef>
              <a:spcAft>
                <a:spcPts val="0"/>
              </a:spcAft>
              <a:buClr>
                <a:schemeClr val="tx1"/>
              </a:buClr>
              <a:buFont typeface="Arial" pitchFamily="34" charset="0"/>
              <a:buNone/>
              <a:tabLst/>
              <a:defRPr sz="7000" b="1" baseline="0">
                <a:solidFill>
                  <a:schemeClr val="bg1"/>
                </a:solidFill>
              </a:defRPr>
            </a:lvl1pPr>
            <a:lvl2pPr marL="271463" indent="0">
              <a:spcBef>
                <a:spcPts val="0"/>
              </a:spcBef>
              <a:spcAft>
                <a:spcPts val="600"/>
              </a:spcAft>
              <a:buFont typeface="Arial" pitchFamily="34" charset="0"/>
              <a:buNone/>
              <a:defRPr sz="2600" b="1">
                <a:solidFill>
                  <a:schemeClr val="bg1"/>
                </a:solidFill>
              </a:defRPr>
            </a:lvl2pPr>
            <a:lvl3pPr marL="533400" indent="0">
              <a:spcBef>
                <a:spcPts val="0"/>
              </a:spcBef>
              <a:spcAft>
                <a:spcPts val="600"/>
              </a:spcAft>
              <a:buFont typeface="Arial" pitchFamily="34" charset="0"/>
              <a:buNone/>
              <a:defRPr sz="2600" b="1">
                <a:solidFill>
                  <a:schemeClr val="bg1"/>
                </a:solidFill>
              </a:defRPr>
            </a:lvl3pPr>
            <a:lvl4pPr marL="815975" indent="0">
              <a:spcBef>
                <a:spcPts val="0"/>
              </a:spcBef>
              <a:spcAft>
                <a:spcPts val="600"/>
              </a:spcAft>
              <a:buFont typeface="Arial" pitchFamily="34" charset="0"/>
              <a:buNone/>
              <a:defRPr sz="2600" b="1">
                <a:solidFill>
                  <a:schemeClr val="bg1"/>
                </a:solidFill>
              </a:defRPr>
            </a:lvl4pPr>
            <a:lvl5pPr marL="1104900" indent="0">
              <a:spcBef>
                <a:spcPts val="0"/>
              </a:spcBef>
              <a:spcAft>
                <a:spcPts val="600"/>
              </a:spcAft>
              <a:buFont typeface="Arial" pitchFamily="34" charset="0"/>
              <a:buNone/>
              <a:defRPr sz="2600" b="1">
                <a:solidFill>
                  <a:schemeClr val="bg1"/>
                </a:solidFill>
              </a:defRPr>
            </a:lvl5pPr>
            <a:lvl6pPr marL="1620000" indent="-270000">
              <a:spcBef>
                <a:spcPts val="0"/>
              </a:spcBef>
              <a:spcAft>
                <a:spcPts val="600"/>
              </a:spcAft>
              <a:buFont typeface="Arial" pitchFamily="34" charset="0"/>
              <a:buChar char="–"/>
              <a:defRPr sz="1200"/>
            </a:lvl6pPr>
            <a:lvl7pPr marL="1800000" indent="-270000">
              <a:spcBef>
                <a:spcPts val="0"/>
              </a:spcBef>
              <a:spcAft>
                <a:spcPts val="600"/>
              </a:spcAft>
              <a:buFont typeface="Arial" pitchFamily="34" charset="0"/>
              <a:buChar char="–"/>
              <a:defRPr sz="1200"/>
            </a:lvl7pPr>
            <a:lvl8pPr marL="2070000" indent="-270000">
              <a:spcBef>
                <a:spcPts val="0"/>
              </a:spcBef>
              <a:spcAft>
                <a:spcPts val="600"/>
              </a:spcAft>
              <a:buFont typeface="Arial" pitchFamily="34" charset="0"/>
              <a:buChar char="–"/>
              <a:defRPr sz="1200"/>
            </a:lvl8pPr>
            <a:lvl9pPr marL="2340000" indent="-270000">
              <a:spcBef>
                <a:spcPts val="0"/>
              </a:spcBef>
              <a:spcAft>
                <a:spcPts val="600"/>
              </a:spcAft>
              <a:buFont typeface="Arial" pitchFamily="34" charset="0"/>
              <a:buChar char="–"/>
              <a:defRPr sz="1200"/>
            </a:lvl9pPr>
          </a:lstStyle>
          <a:p>
            <a:pPr lvl="0"/>
            <a:r>
              <a:rPr lang="en-US" dirty="0">
                <a:solidFill>
                  <a:schemeClr val="accent5"/>
                </a:solidFill>
              </a:rPr>
              <a:t>Innovation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extLst>
      <p:ext uri="{BB962C8B-B14F-4D97-AF65-F5344CB8AC3E}">
        <p14:creationId xmlns:p14="http://schemas.microsoft.com/office/powerpoint/2010/main" val="1813097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PERFORMANCE White">
    <p:spTree>
      <p:nvGrpSpPr>
        <p:cNvPr id="1" name=""/>
        <p:cNvGrpSpPr/>
        <p:nvPr/>
      </p:nvGrpSpPr>
      <p:grpSpPr>
        <a:xfrm>
          <a:off x="0" y="0"/>
          <a:ext cx="0" cy="0"/>
          <a:chOff x="0" y="0"/>
          <a:chExt cx="0" cy="0"/>
        </a:xfrm>
      </p:grpSpPr>
      <p:sp>
        <p:nvSpPr>
          <p:cNvPr id="8" name="TextBox 7"/>
          <p:cNvSpPr txBox="1"/>
          <p:nvPr userDrawn="1"/>
        </p:nvSpPr>
        <p:spPr>
          <a:xfrm>
            <a:off x="356840" y="2753758"/>
            <a:ext cx="7872760" cy="923330"/>
          </a:xfrm>
          <a:prstGeom prst="rect">
            <a:avLst/>
          </a:prstGeom>
        </p:spPr>
        <p:txBody>
          <a:bodyPr vert="horz" wrap="square" lIns="0" tIns="0" rIns="0" bIns="0" rtlCol="0" anchor="b" anchorCtr="0">
            <a:spAutoFit/>
          </a:bodyPr>
          <a:lstStyle>
            <a:lvl1pPr lvl="0" indent="0">
              <a:lnSpc>
                <a:spcPts val="7200"/>
              </a:lnSpc>
              <a:spcBef>
                <a:spcPts val="0"/>
              </a:spcBef>
              <a:spcAft>
                <a:spcPts val="0"/>
              </a:spcAft>
              <a:buClr>
                <a:schemeClr val="tx1"/>
              </a:buClr>
              <a:buFont typeface="Arial" pitchFamily="34" charset="0"/>
              <a:buNone/>
              <a:tabLst/>
              <a:defRPr sz="7000" b="1" baseline="0">
                <a:solidFill>
                  <a:schemeClr val="bg1"/>
                </a:solidFill>
              </a:defRPr>
            </a:lvl1pPr>
            <a:lvl2pPr marL="271463" indent="0">
              <a:spcBef>
                <a:spcPts val="0"/>
              </a:spcBef>
              <a:spcAft>
                <a:spcPts val="600"/>
              </a:spcAft>
              <a:buFont typeface="Arial" pitchFamily="34" charset="0"/>
              <a:buNone/>
              <a:defRPr sz="2600" b="1">
                <a:solidFill>
                  <a:schemeClr val="bg1"/>
                </a:solidFill>
              </a:defRPr>
            </a:lvl2pPr>
            <a:lvl3pPr marL="533400" indent="0">
              <a:spcBef>
                <a:spcPts val="0"/>
              </a:spcBef>
              <a:spcAft>
                <a:spcPts val="600"/>
              </a:spcAft>
              <a:buFont typeface="Arial" pitchFamily="34" charset="0"/>
              <a:buNone/>
              <a:defRPr sz="2600" b="1">
                <a:solidFill>
                  <a:schemeClr val="bg1"/>
                </a:solidFill>
              </a:defRPr>
            </a:lvl3pPr>
            <a:lvl4pPr marL="815975" indent="0">
              <a:spcBef>
                <a:spcPts val="0"/>
              </a:spcBef>
              <a:spcAft>
                <a:spcPts val="600"/>
              </a:spcAft>
              <a:buFont typeface="Arial" pitchFamily="34" charset="0"/>
              <a:buNone/>
              <a:defRPr sz="2600" b="1">
                <a:solidFill>
                  <a:schemeClr val="bg1"/>
                </a:solidFill>
              </a:defRPr>
            </a:lvl4pPr>
            <a:lvl5pPr marL="1104900" indent="0">
              <a:spcBef>
                <a:spcPts val="0"/>
              </a:spcBef>
              <a:spcAft>
                <a:spcPts val="600"/>
              </a:spcAft>
              <a:buFont typeface="Arial" pitchFamily="34" charset="0"/>
              <a:buNone/>
              <a:defRPr sz="2600" b="1">
                <a:solidFill>
                  <a:schemeClr val="bg1"/>
                </a:solidFill>
              </a:defRPr>
            </a:lvl5pPr>
            <a:lvl6pPr marL="1620000" indent="-270000">
              <a:spcBef>
                <a:spcPts val="0"/>
              </a:spcBef>
              <a:spcAft>
                <a:spcPts val="600"/>
              </a:spcAft>
              <a:buFont typeface="Arial" pitchFamily="34" charset="0"/>
              <a:buChar char="–"/>
              <a:defRPr sz="1200"/>
            </a:lvl6pPr>
            <a:lvl7pPr marL="1800000" indent="-270000">
              <a:spcBef>
                <a:spcPts val="0"/>
              </a:spcBef>
              <a:spcAft>
                <a:spcPts val="600"/>
              </a:spcAft>
              <a:buFont typeface="Arial" pitchFamily="34" charset="0"/>
              <a:buChar char="–"/>
              <a:defRPr sz="1200"/>
            </a:lvl7pPr>
            <a:lvl8pPr marL="2070000" indent="-270000">
              <a:spcBef>
                <a:spcPts val="0"/>
              </a:spcBef>
              <a:spcAft>
                <a:spcPts val="600"/>
              </a:spcAft>
              <a:buFont typeface="Arial" pitchFamily="34" charset="0"/>
              <a:buChar char="–"/>
              <a:defRPr sz="1200"/>
            </a:lvl8pPr>
            <a:lvl9pPr marL="2340000" indent="-270000">
              <a:spcBef>
                <a:spcPts val="0"/>
              </a:spcBef>
              <a:spcAft>
                <a:spcPts val="600"/>
              </a:spcAft>
              <a:buFont typeface="Arial" pitchFamily="34" charset="0"/>
              <a:buChar char="–"/>
              <a:defRPr sz="1200"/>
            </a:lvl9pPr>
          </a:lstStyle>
          <a:p>
            <a:pPr marL="0" marR="0" lvl="0" indent="0" algn="l" defTabSz="914400" rtl="0" eaLnBrk="1" fontAlgn="auto" latinLnBrk="0" hangingPunct="1">
              <a:lnSpc>
                <a:spcPts val="7200"/>
              </a:lnSpc>
              <a:spcBef>
                <a:spcPts val="0"/>
              </a:spcBef>
              <a:spcAft>
                <a:spcPts val="0"/>
              </a:spcAft>
              <a:buClr>
                <a:schemeClr val="tx1"/>
              </a:buClr>
              <a:buSzTx/>
              <a:buFont typeface="Arial" pitchFamily="34" charset="0"/>
              <a:buNone/>
              <a:tabLst/>
              <a:defRPr/>
            </a:pPr>
            <a:r>
              <a:rPr lang="en-US" dirty="0">
                <a:solidFill>
                  <a:schemeClr val="accent4"/>
                </a:solidFill>
              </a:rPr>
              <a:t>Pe</a:t>
            </a:r>
            <a:r>
              <a:rPr lang="en-US" spc="500" baseline="0" dirty="0">
                <a:solidFill>
                  <a:schemeClr val="accent4"/>
                </a:solidFill>
              </a:rPr>
              <a:t>r</a:t>
            </a:r>
            <a:r>
              <a:rPr lang="en-US" dirty="0">
                <a:solidFill>
                  <a:schemeClr val="accent4"/>
                </a:solidFill>
              </a:rPr>
              <a:t>formance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extLst>
      <p:ext uri="{BB962C8B-B14F-4D97-AF65-F5344CB8AC3E}">
        <p14:creationId xmlns:p14="http://schemas.microsoft.com/office/powerpoint/2010/main" val="25105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96520" y="2402365"/>
            <a:ext cx="5042395" cy="666849"/>
          </a:xfrm>
          <a:prstGeom prst="rect">
            <a:avLst/>
          </a:prstGeom>
        </p:spPr>
        <p:txBody>
          <a:bodyPr anchor="b" anchorCtr="0"/>
          <a:lstStyle>
            <a:lvl1pPr>
              <a:lnSpc>
                <a:spcPts val="2600"/>
              </a:lnSpc>
              <a:defRPr sz="2600">
                <a:solidFill>
                  <a:schemeClr val="bg2"/>
                </a:solidFill>
              </a:defRPr>
            </a:lvl1pPr>
          </a:lstStyle>
          <a:p>
            <a:r>
              <a:rPr lang="en-US"/>
              <a:t>Click to edit Master </a:t>
            </a:r>
            <a:br>
              <a:rPr lang="en-US"/>
            </a:br>
            <a:r>
              <a:rPr lang="en-US"/>
              <a:t>heading style</a:t>
            </a:r>
            <a:endParaRPr lang="en-GB"/>
          </a:p>
        </p:txBody>
      </p:sp>
      <p:sp>
        <p:nvSpPr>
          <p:cNvPr id="10" name="Subtitle 2"/>
          <p:cNvSpPr>
            <a:spLocks noGrp="1"/>
          </p:cNvSpPr>
          <p:nvPr>
            <p:ph type="subTitle" idx="1" hasCustomPrompt="1"/>
          </p:nvPr>
        </p:nvSpPr>
        <p:spPr>
          <a:xfrm>
            <a:off x="296520" y="3427590"/>
            <a:ext cx="5042395" cy="338554"/>
          </a:xfrm>
          <a:prstGeom prst="rect">
            <a:avLst/>
          </a:prstGeom>
        </p:spPr>
        <p:txBody>
          <a:bodyPr wrap="square" lIns="0" anchor="t" anchorCtr="0">
            <a:spAutoFit/>
          </a:bodyPr>
          <a:lstStyle>
            <a:lvl1pPr marL="0" indent="0" algn="l">
              <a:spcAft>
                <a:spcPts val="0"/>
              </a:spcAft>
              <a:buNone/>
              <a:defRPr i="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subheading</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7038" y="237109"/>
            <a:ext cx="1464646" cy="722376"/>
          </a:xfrm>
          <a:prstGeom prst="rect">
            <a:avLst/>
          </a:prstGeom>
        </p:spPr>
      </p:pic>
    </p:spTree>
    <p:extLst>
      <p:ext uri="{BB962C8B-B14F-4D97-AF65-F5344CB8AC3E}">
        <p14:creationId xmlns:p14="http://schemas.microsoft.com/office/powerpoint/2010/main" val="2032220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TRUST White">
    <p:spTree>
      <p:nvGrpSpPr>
        <p:cNvPr id="1" name=""/>
        <p:cNvGrpSpPr/>
        <p:nvPr/>
      </p:nvGrpSpPr>
      <p:grpSpPr>
        <a:xfrm>
          <a:off x="0" y="0"/>
          <a:ext cx="0" cy="0"/>
          <a:chOff x="0" y="0"/>
          <a:chExt cx="0" cy="0"/>
        </a:xfrm>
      </p:grpSpPr>
      <p:sp>
        <p:nvSpPr>
          <p:cNvPr id="6" name="TextBox 5"/>
          <p:cNvSpPr txBox="1"/>
          <p:nvPr userDrawn="1"/>
        </p:nvSpPr>
        <p:spPr>
          <a:xfrm>
            <a:off x="356840" y="2753758"/>
            <a:ext cx="7872760" cy="923330"/>
          </a:xfrm>
          <a:prstGeom prst="rect">
            <a:avLst/>
          </a:prstGeom>
        </p:spPr>
        <p:txBody>
          <a:bodyPr vert="horz" wrap="square" lIns="0" tIns="0" rIns="0" bIns="0" rtlCol="0" anchor="b" anchorCtr="0">
            <a:spAutoFit/>
          </a:bodyPr>
          <a:lstStyle>
            <a:lvl1pPr lvl="0" indent="0">
              <a:lnSpc>
                <a:spcPts val="7200"/>
              </a:lnSpc>
              <a:spcBef>
                <a:spcPts val="0"/>
              </a:spcBef>
              <a:spcAft>
                <a:spcPts val="0"/>
              </a:spcAft>
              <a:buClr>
                <a:schemeClr val="tx1"/>
              </a:buClr>
              <a:buFont typeface="Arial" pitchFamily="34" charset="0"/>
              <a:buNone/>
              <a:tabLst/>
              <a:defRPr sz="7000" b="1" baseline="0">
                <a:solidFill>
                  <a:schemeClr val="bg1"/>
                </a:solidFill>
              </a:defRPr>
            </a:lvl1pPr>
            <a:lvl2pPr marL="271463" indent="0">
              <a:spcBef>
                <a:spcPts val="0"/>
              </a:spcBef>
              <a:spcAft>
                <a:spcPts val="600"/>
              </a:spcAft>
              <a:buFont typeface="Arial" pitchFamily="34" charset="0"/>
              <a:buNone/>
              <a:defRPr sz="2600" b="1">
                <a:solidFill>
                  <a:schemeClr val="bg1"/>
                </a:solidFill>
              </a:defRPr>
            </a:lvl2pPr>
            <a:lvl3pPr marL="533400" indent="0">
              <a:spcBef>
                <a:spcPts val="0"/>
              </a:spcBef>
              <a:spcAft>
                <a:spcPts val="600"/>
              </a:spcAft>
              <a:buFont typeface="Arial" pitchFamily="34" charset="0"/>
              <a:buNone/>
              <a:defRPr sz="2600" b="1">
                <a:solidFill>
                  <a:schemeClr val="bg1"/>
                </a:solidFill>
              </a:defRPr>
            </a:lvl3pPr>
            <a:lvl4pPr marL="815975" indent="0">
              <a:spcBef>
                <a:spcPts val="0"/>
              </a:spcBef>
              <a:spcAft>
                <a:spcPts val="600"/>
              </a:spcAft>
              <a:buFont typeface="Arial" pitchFamily="34" charset="0"/>
              <a:buNone/>
              <a:defRPr sz="2600" b="1">
                <a:solidFill>
                  <a:schemeClr val="bg1"/>
                </a:solidFill>
              </a:defRPr>
            </a:lvl4pPr>
            <a:lvl5pPr marL="1104900" indent="0">
              <a:spcBef>
                <a:spcPts val="0"/>
              </a:spcBef>
              <a:spcAft>
                <a:spcPts val="600"/>
              </a:spcAft>
              <a:buFont typeface="Arial" pitchFamily="34" charset="0"/>
              <a:buNone/>
              <a:defRPr sz="2600" b="1">
                <a:solidFill>
                  <a:schemeClr val="bg1"/>
                </a:solidFill>
              </a:defRPr>
            </a:lvl5pPr>
            <a:lvl6pPr marL="1620000" indent="-270000">
              <a:spcBef>
                <a:spcPts val="0"/>
              </a:spcBef>
              <a:spcAft>
                <a:spcPts val="600"/>
              </a:spcAft>
              <a:buFont typeface="Arial" pitchFamily="34" charset="0"/>
              <a:buChar char="–"/>
              <a:defRPr sz="1200"/>
            </a:lvl6pPr>
            <a:lvl7pPr marL="1800000" indent="-270000">
              <a:spcBef>
                <a:spcPts val="0"/>
              </a:spcBef>
              <a:spcAft>
                <a:spcPts val="600"/>
              </a:spcAft>
              <a:buFont typeface="Arial" pitchFamily="34" charset="0"/>
              <a:buChar char="–"/>
              <a:defRPr sz="1200"/>
            </a:lvl7pPr>
            <a:lvl8pPr marL="2070000" indent="-270000">
              <a:spcBef>
                <a:spcPts val="0"/>
              </a:spcBef>
              <a:spcAft>
                <a:spcPts val="600"/>
              </a:spcAft>
              <a:buFont typeface="Arial" pitchFamily="34" charset="0"/>
              <a:buChar char="–"/>
              <a:defRPr sz="1200"/>
            </a:lvl8pPr>
            <a:lvl9pPr marL="2340000" indent="-270000">
              <a:spcBef>
                <a:spcPts val="0"/>
              </a:spcBef>
              <a:spcAft>
                <a:spcPts val="600"/>
              </a:spcAft>
              <a:buFont typeface="Arial" pitchFamily="34" charset="0"/>
              <a:buChar char="–"/>
              <a:defRPr sz="1200"/>
            </a:lvl9pPr>
          </a:lstStyle>
          <a:p>
            <a:pPr lvl="0"/>
            <a:r>
              <a:rPr lang="en-US" dirty="0">
                <a:solidFill>
                  <a:schemeClr val="accent3"/>
                </a:solidFill>
              </a:rPr>
              <a:t>Trust</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extLst>
      <p:ext uri="{BB962C8B-B14F-4D97-AF65-F5344CB8AC3E}">
        <p14:creationId xmlns:p14="http://schemas.microsoft.com/office/powerpoint/2010/main" val="14779774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338554"/>
          </a:xfrm>
        </p:spPr>
        <p:txBody>
          <a:bodyPr/>
          <a:lstStyle/>
          <a:p>
            <a:r>
              <a:rPr kumimoji="0" lang="en-US"/>
              <a:t>Click to edit Master title style</a:t>
            </a:r>
          </a:p>
        </p:txBody>
      </p:sp>
      <p:sp>
        <p:nvSpPr>
          <p:cNvPr id="3" name="Content Placeholder 2"/>
          <p:cNvSpPr>
            <a:spLocks noGrp="1"/>
          </p:cNvSpPr>
          <p:nvPr>
            <p:ph idx="1"/>
          </p:nvPr>
        </p:nvSpPr>
        <p:spPr>
          <a:xfrm>
            <a:off x="502920" y="397764"/>
            <a:ext cx="8183880" cy="314096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99CB88-5E1A-4FAC-892A-60949ACB1F6F}" type="datetimeFigureOut">
              <a:rPr lang="en-US" smtClean="0"/>
              <a:pPr/>
              <a:t>6/22/2021</a:t>
            </a:fld>
            <a:endParaRPr lang="en-US" dirty="0"/>
          </a:p>
        </p:txBody>
      </p:sp>
      <p:sp>
        <p:nvSpPr>
          <p:cNvPr id="5" name="Footer Placeholder 4"/>
          <p:cNvSpPr>
            <a:spLocks noGrp="1"/>
          </p:cNvSpPr>
          <p:nvPr>
            <p:ph type="ftr" sz="quarter" idx="11"/>
          </p:nvPr>
        </p:nvSpPr>
        <p:spPr/>
        <p:txBody>
          <a:bodyPr/>
          <a:lstStyle/>
          <a:p>
            <a:pPr>
              <a:defRPr/>
            </a:pPr>
            <a:r>
              <a:rPr lang="en-US" dirty="0"/>
              <a:t>Confidential</a:t>
            </a:r>
          </a:p>
        </p:txBody>
      </p:sp>
      <p:sp>
        <p:nvSpPr>
          <p:cNvPr id="6" name="Slide Number Placeholder 5"/>
          <p:cNvSpPr>
            <a:spLocks noGrp="1"/>
          </p:cNvSpPr>
          <p:nvPr>
            <p:ph type="sldNum" sz="quarter" idx="12"/>
          </p:nvPr>
        </p:nvSpPr>
        <p:spPr/>
        <p:txBody>
          <a:bodyPr/>
          <a:lstStyle/>
          <a:p>
            <a:pPr>
              <a:defRPr/>
            </a:pPr>
            <a:endParaRPr lang="en-US" dirty="0">
              <a:solidFill>
                <a:srgbClr val="000000"/>
              </a:solidFill>
            </a:endParaRPr>
          </a:p>
          <a:p>
            <a:pPr>
              <a:defRPr/>
            </a:pPr>
            <a:br>
              <a:rPr lang="en-US" dirty="0">
                <a:solidFill>
                  <a:srgbClr val="000000"/>
                </a:solidFill>
              </a:rPr>
            </a:br>
            <a:endParaRPr lang="en-US" dirty="0">
              <a:solidFill>
                <a:srgbClr val="000000"/>
              </a:solidFill>
            </a:endParaRPr>
          </a:p>
          <a:p>
            <a:pPr>
              <a:defRPr/>
            </a:pPr>
            <a:fld id="{16A4F6C0-3FAA-4511-AF0A-FED336A0EE5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71794662"/>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F8F8B-1742-494C-958A-73725A2B8A66}"/>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EACC9F-7CA8-4D76-A15B-14EF694D58B6}"/>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11E7CE-9895-4C65-A705-E6338B5D0801}"/>
              </a:ext>
            </a:extLst>
          </p:cNvPr>
          <p:cNvSpPr>
            <a:spLocks noGrp="1"/>
          </p:cNvSpPr>
          <p:nvPr>
            <p:ph type="dt" sz="half" idx="10"/>
          </p:nvPr>
        </p:nvSpPr>
        <p:spPr/>
        <p:txBody>
          <a:bodyPr/>
          <a:lstStyle/>
          <a:p>
            <a:fld id="{E52F0D57-301C-4722-ABD9-D117FC127C98}" type="datetimeFigureOut">
              <a:rPr lang="en-US" smtClean="0"/>
              <a:t>6/22/2021</a:t>
            </a:fld>
            <a:endParaRPr lang="en-US"/>
          </a:p>
        </p:txBody>
      </p:sp>
      <p:sp>
        <p:nvSpPr>
          <p:cNvPr id="5" name="Footer Placeholder 4">
            <a:extLst>
              <a:ext uri="{FF2B5EF4-FFF2-40B4-BE49-F238E27FC236}">
                <a16:creationId xmlns:a16="http://schemas.microsoft.com/office/drawing/2014/main" id="{7A225559-E67C-403D-8B6C-3D532FAC8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A9B44-DD72-445F-9473-010E1225A6A9}"/>
              </a:ext>
            </a:extLst>
          </p:cNvPr>
          <p:cNvSpPr>
            <a:spLocks noGrp="1"/>
          </p:cNvSpPr>
          <p:nvPr>
            <p:ph type="sldNum" sz="quarter" idx="12"/>
          </p:nvPr>
        </p:nvSpPr>
        <p:spPr/>
        <p:txBody>
          <a:bodyPr/>
          <a:lstStyle/>
          <a:p>
            <a:fld id="{F23F608E-CD10-4329-874F-FEC438ACAE9D}" type="slidenum">
              <a:rPr lang="en-US" smtClean="0"/>
              <a:t>‹#›</a:t>
            </a:fld>
            <a:endParaRPr lang="en-US"/>
          </a:p>
        </p:txBody>
      </p:sp>
    </p:spTree>
    <p:extLst>
      <p:ext uri="{BB962C8B-B14F-4D97-AF65-F5344CB8AC3E}">
        <p14:creationId xmlns:p14="http://schemas.microsoft.com/office/powerpoint/2010/main" val="32576260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D73AC-8B92-407C-9F3C-232F736AFA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7868BF-DBF0-4CC8-ACD6-E08AC1E1F3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6846-7FE8-476C-8B24-7E076A882451}"/>
              </a:ext>
            </a:extLst>
          </p:cNvPr>
          <p:cNvSpPr>
            <a:spLocks noGrp="1"/>
          </p:cNvSpPr>
          <p:nvPr>
            <p:ph type="dt" sz="half" idx="10"/>
          </p:nvPr>
        </p:nvSpPr>
        <p:spPr/>
        <p:txBody>
          <a:bodyPr/>
          <a:lstStyle/>
          <a:p>
            <a:fld id="{E52F0D57-301C-4722-ABD9-D117FC127C98}" type="datetimeFigureOut">
              <a:rPr lang="en-US" smtClean="0"/>
              <a:t>6/22/2021</a:t>
            </a:fld>
            <a:endParaRPr lang="en-US"/>
          </a:p>
        </p:txBody>
      </p:sp>
      <p:sp>
        <p:nvSpPr>
          <p:cNvPr id="5" name="Footer Placeholder 4">
            <a:extLst>
              <a:ext uri="{FF2B5EF4-FFF2-40B4-BE49-F238E27FC236}">
                <a16:creationId xmlns:a16="http://schemas.microsoft.com/office/drawing/2014/main" id="{783CC69A-44CE-4E23-BED0-F12F4E108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A5765-FC7E-489A-902C-FAC7AA981991}"/>
              </a:ext>
            </a:extLst>
          </p:cNvPr>
          <p:cNvSpPr>
            <a:spLocks noGrp="1"/>
          </p:cNvSpPr>
          <p:nvPr>
            <p:ph type="sldNum" sz="quarter" idx="12"/>
          </p:nvPr>
        </p:nvSpPr>
        <p:spPr/>
        <p:txBody>
          <a:bodyPr/>
          <a:lstStyle/>
          <a:p>
            <a:fld id="{F23F608E-CD10-4329-874F-FEC438ACAE9D}" type="slidenum">
              <a:rPr lang="en-US" smtClean="0"/>
              <a:t>‹#›</a:t>
            </a:fld>
            <a:endParaRPr lang="en-US"/>
          </a:p>
        </p:txBody>
      </p:sp>
    </p:spTree>
    <p:extLst>
      <p:ext uri="{BB962C8B-B14F-4D97-AF65-F5344CB8AC3E}">
        <p14:creationId xmlns:p14="http://schemas.microsoft.com/office/powerpoint/2010/main" val="33275497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ECCA-5247-44E2-A30F-2D97879FC1F7}"/>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63DF14-C42D-4A64-92D3-0396009734E8}"/>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0E2F6A-EF42-4DFC-AE73-9CE32D5EF39D}"/>
              </a:ext>
            </a:extLst>
          </p:cNvPr>
          <p:cNvSpPr>
            <a:spLocks noGrp="1"/>
          </p:cNvSpPr>
          <p:nvPr>
            <p:ph type="dt" sz="half" idx="10"/>
          </p:nvPr>
        </p:nvSpPr>
        <p:spPr/>
        <p:txBody>
          <a:bodyPr/>
          <a:lstStyle/>
          <a:p>
            <a:fld id="{E52F0D57-301C-4722-ABD9-D117FC127C98}" type="datetimeFigureOut">
              <a:rPr lang="en-US" smtClean="0"/>
              <a:t>6/22/2021</a:t>
            </a:fld>
            <a:endParaRPr lang="en-US"/>
          </a:p>
        </p:txBody>
      </p:sp>
      <p:sp>
        <p:nvSpPr>
          <p:cNvPr id="5" name="Footer Placeholder 4">
            <a:extLst>
              <a:ext uri="{FF2B5EF4-FFF2-40B4-BE49-F238E27FC236}">
                <a16:creationId xmlns:a16="http://schemas.microsoft.com/office/drawing/2014/main" id="{B293B9F0-F293-4612-8DF5-E4336A07E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F50FC-254C-446E-B375-A84147872145}"/>
              </a:ext>
            </a:extLst>
          </p:cNvPr>
          <p:cNvSpPr>
            <a:spLocks noGrp="1"/>
          </p:cNvSpPr>
          <p:nvPr>
            <p:ph type="sldNum" sz="quarter" idx="12"/>
          </p:nvPr>
        </p:nvSpPr>
        <p:spPr/>
        <p:txBody>
          <a:bodyPr/>
          <a:lstStyle/>
          <a:p>
            <a:fld id="{F23F608E-CD10-4329-874F-FEC438ACAE9D}" type="slidenum">
              <a:rPr lang="en-US" smtClean="0"/>
              <a:t>‹#›</a:t>
            </a:fld>
            <a:endParaRPr lang="en-US"/>
          </a:p>
        </p:txBody>
      </p:sp>
    </p:spTree>
    <p:extLst>
      <p:ext uri="{BB962C8B-B14F-4D97-AF65-F5344CB8AC3E}">
        <p14:creationId xmlns:p14="http://schemas.microsoft.com/office/powerpoint/2010/main" val="16046493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F9B3-EF3C-4507-9E98-3D32B7D318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C1EB8C-F5DA-4794-AFE3-A097EEB66BB4}"/>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9FB4D-1EE9-4DAD-BD56-A0048EF7920C}"/>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1F0B43-1E32-4647-A8BA-C5FFA0730F95}"/>
              </a:ext>
            </a:extLst>
          </p:cNvPr>
          <p:cNvSpPr>
            <a:spLocks noGrp="1"/>
          </p:cNvSpPr>
          <p:nvPr>
            <p:ph type="dt" sz="half" idx="10"/>
          </p:nvPr>
        </p:nvSpPr>
        <p:spPr/>
        <p:txBody>
          <a:bodyPr/>
          <a:lstStyle/>
          <a:p>
            <a:fld id="{E52F0D57-301C-4722-ABD9-D117FC127C98}" type="datetimeFigureOut">
              <a:rPr lang="en-US" smtClean="0"/>
              <a:t>6/22/2021</a:t>
            </a:fld>
            <a:endParaRPr lang="en-US"/>
          </a:p>
        </p:txBody>
      </p:sp>
      <p:sp>
        <p:nvSpPr>
          <p:cNvPr id="6" name="Footer Placeholder 5">
            <a:extLst>
              <a:ext uri="{FF2B5EF4-FFF2-40B4-BE49-F238E27FC236}">
                <a16:creationId xmlns:a16="http://schemas.microsoft.com/office/drawing/2014/main" id="{06DB7819-33E0-49E7-8AAD-B283D1097A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41EBD-BF69-4495-920D-DF62E49B8A06}"/>
              </a:ext>
            </a:extLst>
          </p:cNvPr>
          <p:cNvSpPr>
            <a:spLocks noGrp="1"/>
          </p:cNvSpPr>
          <p:nvPr>
            <p:ph type="sldNum" sz="quarter" idx="12"/>
          </p:nvPr>
        </p:nvSpPr>
        <p:spPr/>
        <p:txBody>
          <a:bodyPr/>
          <a:lstStyle/>
          <a:p>
            <a:fld id="{F23F608E-CD10-4329-874F-FEC438ACAE9D}" type="slidenum">
              <a:rPr lang="en-US" smtClean="0"/>
              <a:t>‹#›</a:t>
            </a:fld>
            <a:endParaRPr lang="en-US"/>
          </a:p>
        </p:txBody>
      </p:sp>
    </p:spTree>
    <p:extLst>
      <p:ext uri="{BB962C8B-B14F-4D97-AF65-F5344CB8AC3E}">
        <p14:creationId xmlns:p14="http://schemas.microsoft.com/office/powerpoint/2010/main" val="2070759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50ED-3148-4F36-8E8F-4596D5D8255F}"/>
              </a:ext>
            </a:extLst>
          </p:cNvPr>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BAD4DC-1572-48ED-A386-D8CCE3B49CB1}"/>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C866B3-9C16-44D1-B943-E7C6BD7A0054}"/>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C95F1A-208A-4192-B2BB-238463C6CDCD}"/>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073B54-5BED-4B0E-B3DD-4DFE8CC452A4}"/>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51F3AA-CF37-4667-B299-4493BC51D6DC}"/>
              </a:ext>
            </a:extLst>
          </p:cNvPr>
          <p:cNvSpPr>
            <a:spLocks noGrp="1"/>
          </p:cNvSpPr>
          <p:nvPr>
            <p:ph type="dt" sz="half" idx="10"/>
          </p:nvPr>
        </p:nvSpPr>
        <p:spPr/>
        <p:txBody>
          <a:bodyPr/>
          <a:lstStyle/>
          <a:p>
            <a:fld id="{E52F0D57-301C-4722-ABD9-D117FC127C98}" type="datetimeFigureOut">
              <a:rPr lang="en-US" smtClean="0"/>
              <a:t>6/22/2021</a:t>
            </a:fld>
            <a:endParaRPr lang="en-US"/>
          </a:p>
        </p:txBody>
      </p:sp>
      <p:sp>
        <p:nvSpPr>
          <p:cNvPr id="8" name="Footer Placeholder 7">
            <a:extLst>
              <a:ext uri="{FF2B5EF4-FFF2-40B4-BE49-F238E27FC236}">
                <a16:creationId xmlns:a16="http://schemas.microsoft.com/office/drawing/2014/main" id="{5EB91358-982D-4CA2-8C09-D9787D3D76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B82D87-6904-42F9-AC93-6AE2A0F3C2A9}"/>
              </a:ext>
            </a:extLst>
          </p:cNvPr>
          <p:cNvSpPr>
            <a:spLocks noGrp="1"/>
          </p:cNvSpPr>
          <p:nvPr>
            <p:ph type="sldNum" sz="quarter" idx="12"/>
          </p:nvPr>
        </p:nvSpPr>
        <p:spPr/>
        <p:txBody>
          <a:bodyPr/>
          <a:lstStyle/>
          <a:p>
            <a:fld id="{F23F608E-CD10-4329-874F-FEC438ACAE9D}" type="slidenum">
              <a:rPr lang="en-US" smtClean="0"/>
              <a:t>‹#›</a:t>
            </a:fld>
            <a:endParaRPr lang="en-US"/>
          </a:p>
        </p:txBody>
      </p:sp>
    </p:spTree>
    <p:extLst>
      <p:ext uri="{BB962C8B-B14F-4D97-AF65-F5344CB8AC3E}">
        <p14:creationId xmlns:p14="http://schemas.microsoft.com/office/powerpoint/2010/main" val="15452545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3843-6EBF-4DAF-9367-7FCC87B568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54ADA-36C0-4EC0-AE18-C3A20708FD13}"/>
              </a:ext>
            </a:extLst>
          </p:cNvPr>
          <p:cNvSpPr>
            <a:spLocks noGrp="1"/>
          </p:cNvSpPr>
          <p:nvPr>
            <p:ph type="dt" sz="half" idx="10"/>
          </p:nvPr>
        </p:nvSpPr>
        <p:spPr/>
        <p:txBody>
          <a:bodyPr/>
          <a:lstStyle/>
          <a:p>
            <a:fld id="{E52F0D57-301C-4722-ABD9-D117FC127C98}" type="datetimeFigureOut">
              <a:rPr lang="en-US" smtClean="0"/>
              <a:t>6/22/2021</a:t>
            </a:fld>
            <a:endParaRPr lang="en-US"/>
          </a:p>
        </p:txBody>
      </p:sp>
      <p:sp>
        <p:nvSpPr>
          <p:cNvPr id="4" name="Footer Placeholder 3">
            <a:extLst>
              <a:ext uri="{FF2B5EF4-FFF2-40B4-BE49-F238E27FC236}">
                <a16:creationId xmlns:a16="http://schemas.microsoft.com/office/drawing/2014/main" id="{2A6A7450-7015-43B5-8612-EFFDBB95DD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DA1A2F-CF70-4015-8CDF-9561D5B5D649}"/>
              </a:ext>
            </a:extLst>
          </p:cNvPr>
          <p:cNvSpPr>
            <a:spLocks noGrp="1"/>
          </p:cNvSpPr>
          <p:nvPr>
            <p:ph type="sldNum" sz="quarter" idx="12"/>
          </p:nvPr>
        </p:nvSpPr>
        <p:spPr/>
        <p:txBody>
          <a:bodyPr/>
          <a:lstStyle/>
          <a:p>
            <a:fld id="{F23F608E-CD10-4329-874F-FEC438ACAE9D}" type="slidenum">
              <a:rPr lang="en-US" smtClean="0"/>
              <a:t>‹#›</a:t>
            </a:fld>
            <a:endParaRPr lang="en-US"/>
          </a:p>
        </p:txBody>
      </p:sp>
    </p:spTree>
    <p:extLst>
      <p:ext uri="{BB962C8B-B14F-4D97-AF65-F5344CB8AC3E}">
        <p14:creationId xmlns:p14="http://schemas.microsoft.com/office/powerpoint/2010/main" val="78870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009EA1-184D-4896-9F38-51373C2A02BA}"/>
              </a:ext>
            </a:extLst>
          </p:cNvPr>
          <p:cNvSpPr>
            <a:spLocks noGrp="1"/>
          </p:cNvSpPr>
          <p:nvPr>
            <p:ph type="dt" sz="half" idx="10"/>
          </p:nvPr>
        </p:nvSpPr>
        <p:spPr/>
        <p:txBody>
          <a:bodyPr/>
          <a:lstStyle/>
          <a:p>
            <a:fld id="{E52F0D57-301C-4722-ABD9-D117FC127C98}" type="datetimeFigureOut">
              <a:rPr lang="en-US" smtClean="0"/>
              <a:t>6/22/2021</a:t>
            </a:fld>
            <a:endParaRPr lang="en-US"/>
          </a:p>
        </p:txBody>
      </p:sp>
      <p:sp>
        <p:nvSpPr>
          <p:cNvPr id="3" name="Footer Placeholder 2">
            <a:extLst>
              <a:ext uri="{FF2B5EF4-FFF2-40B4-BE49-F238E27FC236}">
                <a16:creationId xmlns:a16="http://schemas.microsoft.com/office/drawing/2014/main" id="{26833D32-B764-4F64-8C0D-BDE199093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5781B9-77D9-4DAB-BD15-FF950AC0B896}"/>
              </a:ext>
            </a:extLst>
          </p:cNvPr>
          <p:cNvSpPr>
            <a:spLocks noGrp="1"/>
          </p:cNvSpPr>
          <p:nvPr>
            <p:ph type="sldNum" sz="quarter" idx="12"/>
          </p:nvPr>
        </p:nvSpPr>
        <p:spPr/>
        <p:txBody>
          <a:bodyPr/>
          <a:lstStyle/>
          <a:p>
            <a:fld id="{F23F608E-CD10-4329-874F-FEC438ACAE9D}" type="slidenum">
              <a:rPr lang="en-US" smtClean="0"/>
              <a:t>‹#›</a:t>
            </a:fld>
            <a:endParaRPr lang="en-US"/>
          </a:p>
        </p:txBody>
      </p:sp>
    </p:spTree>
    <p:extLst>
      <p:ext uri="{BB962C8B-B14F-4D97-AF65-F5344CB8AC3E}">
        <p14:creationId xmlns:p14="http://schemas.microsoft.com/office/powerpoint/2010/main" val="12804373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C23F-A1B2-434F-BA00-4C4DE0BA182C}"/>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9C665B-F154-43A2-9DF2-977479919E6F}"/>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13F9ED-5495-41C4-9790-68FAE217412F}"/>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1DF32-24B7-4977-9D75-09C99DD62A6F}"/>
              </a:ext>
            </a:extLst>
          </p:cNvPr>
          <p:cNvSpPr>
            <a:spLocks noGrp="1"/>
          </p:cNvSpPr>
          <p:nvPr>
            <p:ph type="dt" sz="half" idx="10"/>
          </p:nvPr>
        </p:nvSpPr>
        <p:spPr/>
        <p:txBody>
          <a:bodyPr/>
          <a:lstStyle/>
          <a:p>
            <a:fld id="{E52F0D57-301C-4722-ABD9-D117FC127C98}" type="datetimeFigureOut">
              <a:rPr lang="en-US" smtClean="0"/>
              <a:t>6/22/2021</a:t>
            </a:fld>
            <a:endParaRPr lang="en-US"/>
          </a:p>
        </p:txBody>
      </p:sp>
      <p:sp>
        <p:nvSpPr>
          <p:cNvPr id="6" name="Footer Placeholder 5">
            <a:extLst>
              <a:ext uri="{FF2B5EF4-FFF2-40B4-BE49-F238E27FC236}">
                <a16:creationId xmlns:a16="http://schemas.microsoft.com/office/drawing/2014/main" id="{E5435F83-0067-4FC1-B64E-D37E7DF582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74619F-1156-4457-AEAF-97FE22D2E5DE}"/>
              </a:ext>
            </a:extLst>
          </p:cNvPr>
          <p:cNvSpPr>
            <a:spLocks noGrp="1"/>
          </p:cNvSpPr>
          <p:nvPr>
            <p:ph type="sldNum" sz="quarter" idx="12"/>
          </p:nvPr>
        </p:nvSpPr>
        <p:spPr/>
        <p:txBody>
          <a:bodyPr/>
          <a:lstStyle/>
          <a:p>
            <a:fld id="{F23F608E-CD10-4329-874F-FEC438ACAE9D}" type="slidenum">
              <a:rPr lang="en-US" smtClean="0"/>
              <a:t>‹#›</a:t>
            </a:fld>
            <a:endParaRPr lang="en-US"/>
          </a:p>
        </p:txBody>
      </p:sp>
    </p:spTree>
    <p:extLst>
      <p:ext uri="{BB962C8B-B14F-4D97-AF65-F5344CB8AC3E}">
        <p14:creationId xmlns:p14="http://schemas.microsoft.com/office/powerpoint/2010/main" val="179052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xt and Table">
    <p:spTree>
      <p:nvGrpSpPr>
        <p:cNvPr id="1" name=""/>
        <p:cNvGrpSpPr/>
        <p:nvPr/>
      </p:nvGrpSpPr>
      <p:grpSpPr>
        <a:xfrm>
          <a:off x="0" y="0"/>
          <a:ext cx="0" cy="0"/>
          <a:chOff x="0" y="0"/>
          <a:chExt cx="0" cy="0"/>
        </a:xfrm>
      </p:grpSpPr>
      <p:sp>
        <p:nvSpPr>
          <p:cNvPr id="21" name="Title 1"/>
          <p:cNvSpPr>
            <a:spLocks noGrp="1"/>
          </p:cNvSpPr>
          <p:nvPr>
            <p:ph type="ctrTitle" hasCustomPrompt="1"/>
          </p:nvPr>
        </p:nvSpPr>
        <p:spPr>
          <a:xfrm>
            <a:off x="296521" y="1109709"/>
            <a:ext cx="5042394" cy="666849"/>
          </a:xfrm>
          <a:prstGeom prst="rect">
            <a:avLst/>
          </a:prstGeom>
        </p:spPr>
        <p:txBody>
          <a:bodyPr anchor="b" anchorCtr="0"/>
          <a:lstStyle>
            <a:lvl1pPr>
              <a:lnSpc>
                <a:spcPts val="2600"/>
              </a:lnSpc>
              <a:defRPr sz="2600">
                <a:solidFill>
                  <a:schemeClr val="bg2"/>
                </a:solidFill>
              </a:defRPr>
            </a:lvl1pPr>
          </a:lstStyle>
          <a:p>
            <a:r>
              <a:rPr lang="en-US"/>
              <a:t>Click to edit Master </a:t>
            </a:r>
            <a:br>
              <a:rPr lang="en-US"/>
            </a:br>
            <a:r>
              <a:rPr lang="en-US"/>
              <a:t>heading style</a:t>
            </a:r>
            <a:endParaRPr lang="en-GB"/>
          </a:p>
        </p:txBody>
      </p:sp>
      <p:sp>
        <p:nvSpPr>
          <p:cNvPr id="22" name="Subtitle 2"/>
          <p:cNvSpPr>
            <a:spLocks noGrp="1"/>
          </p:cNvSpPr>
          <p:nvPr>
            <p:ph type="subTitle" idx="1" hasCustomPrompt="1"/>
          </p:nvPr>
        </p:nvSpPr>
        <p:spPr>
          <a:xfrm>
            <a:off x="296520" y="2134932"/>
            <a:ext cx="5009911" cy="338554"/>
          </a:xfrm>
          <a:prstGeom prst="rect">
            <a:avLst/>
          </a:prstGeom>
        </p:spPr>
        <p:txBody>
          <a:bodyPr wrap="square" lIns="0" anchor="t" anchorCtr="0">
            <a:spAutoFit/>
          </a:bodyPr>
          <a:lstStyle>
            <a:lvl1pPr marL="0" indent="0" algn="l">
              <a:spcAft>
                <a:spcPts val="0"/>
              </a:spcAft>
              <a:buNone/>
              <a:defRPr i="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subheading</a:t>
            </a:r>
            <a:endParaRPr lang="en-GB"/>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7038" y="237109"/>
            <a:ext cx="1464646" cy="722376"/>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26C9-64C2-4A11-BAF4-FDA1EDA4D8C3}"/>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DC4C3C-A55A-4DBA-87A9-AA0FE6C37308}"/>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7D1EEF-1D2C-4432-95C3-3BFECDAFD90E}"/>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5DFCE-423F-4DC1-A08C-3E5AD3DCDA6E}"/>
              </a:ext>
            </a:extLst>
          </p:cNvPr>
          <p:cNvSpPr>
            <a:spLocks noGrp="1"/>
          </p:cNvSpPr>
          <p:nvPr>
            <p:ph type="dt" sz="half" idx="10"/>
          </p:nvPr>
        </p:nvSpPr>
        <p:spPr/>
        <p:txBody>
          <a:bodyPr/>
          <a:lstStyle/>
          <a:p>
            <a:fld id="{E52F0D57-301C-4722-ABD9-D117FC127C98}" type="datetimeFigureOut">
              <a:rPr lang="en-US" smtClean="0"/>
              <a:t>6/22/2021</a:t>
            </a:fld>
            <a:endParaRPr lang="en-US"/>
          </a:p>
        </p:txBody>
      </p:sp>
      <p:sp>
        <p:nvSpPr>
          <p:cNvPr id="6" name="Footer Placeholder 5">
            <a:extLst>
              <a:ext uri="{FF2B5EF4-FFF2-40B4-BE49-F238E27FC236}">
                <a16:creationId xmlns:a16="http://schemas.microsoft.com/office/drawing/2014/main" id="{2A9B9477-2563-43A9-9DE2-BEFD22FCF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81292-C3D9-4A69-AFB8-CB46BE2262AB}"/>
              </a:ext>
            </a:extLst>
          </p:cNvPr>
          <p:cNvSpPr>
            <a:spLocks noGrp="1"/>
          </p:cNvSpPr>
          <p:nvPr>
            <p:ph type="sldNum" sz="quarter" idx="12"/>
          </p:nvPr>
        </p:nvSpPr>
        <p:spPr/>
        <p:txBody>
          <a:bodyPr/>
          <a:lstStyle/>
          <a:p>
            <a:fld id="{F23F608E-CD10-4329-874F-FEC438ACAE9D}" type="slidenum">
              <a:rPr lang="en-US" smtClean="0"/>
              <a:t>‹#›</a:t>
            </a:fld>
            <a:endParaRPr lang="en-US"/>
          </a:p>
        </p:txBody>
      </p:sp>
    </p:spTree>
    <p:extLst>
      <p:ext uri="{BB962C8B-B14F-4D97-AF65-F5344CB8AC3E}">
        <p14:creationId xmlns:p14="http://schemas.microsoft.com/office/powerpoint/2010/main" val="6103308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3976-F784-4072-A9B6-EC012585A3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02DA13-5AF4-4FE3-A49E-49319DAC5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39B0A-FB26-4AE9-B15A-D497E5EFAD45}"/>
              </a:ext>
            </a:extLst>
          </p:cNvPr>
          <p:cNvSpPr>
            <a:spLocks noGrp="1"/>
          </p:cNvSpPr>
          <p:nvPr>
            <p:ph type="dt" sz="half" idx="10"/>
          </p:nvPr>
        </p:nvSpPr>
        <p:spPr/>
        <p:txBody>
          <a:bodyPr/>
          <a:lstStyle/>
          <a:p>
            <a:fld id="{E52F0D57-301C-4722-ABD9-D117FC127C98}" type="datetimeFigureOut">
              <a:rPr lang="en-US" smtClean="0"/>
              <a:t>6/22/2021</a:t>
            </a:fld>
            <a:endParaRPr lang="en-US"/>
          </a:p>
        </p:txBody>
      </p:sp>
      <p:sp>
        <p:nvSpPr>
          <p:cNvPr id="5" name="Footer Placeholder 4">
            <a:extLst>
              <a:ext uri="{FF2B5EF4-FFF2-40B4-BE49-F238E27FC236}">
                <a16:creationId xmlns:a16="http://schemas.microsoft.com/office/drawing/2014/main" id="{7C1727D0-91DA-45F8-84B5-A7C5DFDD15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D41DB-642E-4C0B-B8BF-688D0A6FDE3A}"/>
              </a:ext>
            </a:extLst>
          </p:cNvPr>
          <p:cNvSpPr>
            <a:spLocks noGrp="1"/>
          </p:cNvSpPr>
          <p:nvPr>
            <p:ph type="sldNum" sz="quarter" idx="12"/>
          </p:nvPr>
        </p:nvSpPr>
        <p:spPr/>
        <p:txBody>
          <a:bodyPr/>
          <a:lstStyle/>
          <a:p>
            <a:fld id="{F23F608E-CD10-4329-874F-FEC438ACAE9D}" type="slidenum">
              <a:rPr lang="en-US" smtClean="0"/>
              <a:t>‹#›</a:t>
            </a:fld>
            <a:endParaRPr lang="en-US"/>
          </a:p>
        </p:txBody>
      </p:sp>
    </p:spTree>
    <p:extLst>
      <p:ext uri="{BB962C8B-B14F-4D97-AF65-F5344CB8AC3E}">
        <p14:creationId xmlns:p14="http://schemas.microsoft.com/office/powerpoint/2010/main" val="5346865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FB467-B540-4B1A-B336-37BE59A8B7E6}"/>
              </a:ext>
            </a:extLst>
          </p:cNvPr>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7C7D53-8CBA-495A-95A8-69C5AD8526F7}"/>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F4D54-6D9D-42D0-8329-5280BFA51683}"/>
              </a:ext>
            </a:extLst>
          </p:cNvPr>
          <p:cNvSpPr>
            <a:spLocks noGrp="1"/>
          </p:cNvSpPr>
          <p:nvPr>
            <p:ph type="dt" sz="half" idx="10"/>
          </p:nvPr>
        </p:nvSpPr>
        <p:spPr/>
        <p:txBody>
          <a:bodyPr/>
          <a:lstStyle/>
          <a:p>
            <a:fld id="{E52F0D57-301C-4722-ABD9-D117FC127C98}" type="datetimeFigureOut">
              <a:rPr lang="en-US" smtClean="0"/>
              <a:t>6/22/2021</a:t>
            </a:fld>
            <a:endParaRPr lang="en-US"/>
          </a:p>
        </p:txBody>
      </p:sp>
      <p:sp>
        <p:nvSpPr>
          <p:cNvPr id="5" name="Footer Placeholder 4">
            <a:extLst>
              <a:ext uri="{FF2B5EF4-FFF2-40B4-BE49-F238E27FC236}">
                <a16:creationId xmlns:a16="http://schemas.microsoft.com/office/drawing/2014/main" id="{014AAFD3-6E75-48A3-8DEE-CF60AF366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163DC-07C4-488E-8610-52AF9E6BDB34}"/>
              </a:ext>
            </a:extLst>
          </p:cNvPr>
          <p:cNvSpPr>
            <a:spLocks noGrp="1"/>
          </p:cNvSpPr>
          <p:nvPr>
            <p:ph type="sldNum" sz="quarter" idx="12"/>
          </p:nvPr>
        </p:nvSpPr>
        <p:spPr/>
        <p:txBody>
          <a:bodyPr/>
          <a:lstStyle/>
          <a:p>
            <a:fld id="{F23F608E-CD10-4329-874F-FEC438ACAE9D}" type="slidenum">
              <a:rPr lang="en-US" smtClean="0"/>
              <a:t>‹#›</a:t>
            </a:fld>
            <a:endParaRPr lang="en-US"/>
          </a:p>
        </p:txBody>
      </p:sp>
    </p:spTree>
    <p:extLst>
      <p:ext uri="{BB962C8B-B14F-4D97-AF65-F5344CB8AC3E}">
        <p14:creationId xmlns:p14="http://schemas.microsoft.com/office/powerpoint/2010/main" val="40800378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Blank">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34"/>
          <a:stretch/>
        </p:blipFill>
        <p:spPr>
          <a:xfrm>
            <a:off x="0" y="1065924"/>
            <a:ext cx="4102298" cy="3827396"/>
          </a:xfrm>
          <a:prstGeom prst="rect">
            <a:avLst/>
          </a:prstGeom>
        </p:spPr>
      </p:pic>
      <p:sp>
        <p:nvSpPr>
          <p:cNvPr id="17" name="Title 1"/>
          <p:cNvSpPr>
            <a:spLocks noGrp="1"/>
          </p:cNvSpPr>
          <p:nvPr>
            <p:ph type="ctrTitle" hasCustomPrompt="1"/>
          </p:nvPr>
        </p:nvSpPr>
        <p:spPr>
          <a:xfrm>
            <a:off x="296521" y="2068940"/>
            <a:ext cx="2876985" cy="1000274"/>
          </a:xfrm>
          <a:prstGeom prst="rect">
            <a:avLst/>
          </a:prstGeom>
        </p:spPr>
        <p:txBody>
          <a:bodyPr anchor="b" anchorCtr="0"/>
          <a:lstStyle>
            <a:lvl1pPr>
              <a:lnSpc>
                <a:spcPts val="2600"/>
              </a:lnSpc>
              <a:defRPr sz="2600">
                <a:solidFill>
                  <a:schemeClr val="bg1"/>
                </a:solidFill>
              </a:defRPr>
            </a:lvl1pPr>
          </a:lstStyle>
          <a:p>
            <a:r>
              <a:rPr lang="en-US"/>
              <a:t>Click to edit Master heading style</a:t>
            </a:r>
            <a:endParaRPr lang="en-GB"/>
          </a:p>
        </p:txBody>
      </p:sp>
      <p:sp>
        <p:nvSpPr>
          <p:cNvPr id="20" name="Subtitle 2"/>
          <p:cNvSpPr>
            <a:spLocks noGrp="1"/>
          </p:cNvSpPr>
          <p:nvPr>
            <p:ph type="subTitle" idx="1" hasCustomPrompt="1"/>
          </p:nvPr>
        </p:nvSpPr>
        <p:spPr>
          <a:xfrm>
            <a:off x="296521" y="3427589"/>
            <a:ext cx="2554256" cy="492443"/>
          </a:xfrm>
          <a:prstGeom prst="rect">
            <a:avLst/>
          </a:prstGeom>
        </p:spPr>
        <p:txBody>
          <a:bodyPr wrap="square" lIns="0" tIns="0" rIns="0" bIns="0" anchor="t" anchorCtr="0">
            <a:spAutoFit/>
          </a:bodyPr>
          <a:lstStyle>
            <a:lvl1pPr marL="0" indent="0" algn="l">
              <a:spcAft>
                <a:spcPts val="0"/>
              </a:spcAft>
              <a:buNone/>
              <a:defRPr i="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subheading</a:t>
            </a:r>
            <a:endParaRPr lang="en-GB"/>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87038" y="237109"/>
            <a:ext cx="1464646" cy="722376"/>
          </a:xfrm>
          <a:prstGeom prst="rect">
            <a:avLst/>
          </a:prstGeom>
        </p:spPr>
      </p:pic>
    </p:spTree>
    <p:extLst>
      <p:ext uri="{BB962C8B-B14F-4D97-AF65-F5344CB8AC3E}">
        <p14:creationId xmlns:p14="http://schemas.microsoft.com/office/powerpoint/2010/main" val="34301080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96520" y="2402365"/>
            <a:ext cx="5042395" cy="666849"/>
          </a:xfrm>
          <a:prstGeom prst="rect">
            <a:avLst/>
          </a:prstGeom>
        </p:spPr>
        <p:txBody>
          <a:bodyPr anchor="b" anchorCtr="0"/>
          <a:lstStyle>
            <a:lvl1pPr>
              <a:lnSpc>
                <a:spcPts val="2600"/>
              </a:lnSpc>
              <a:defRPr sz="2600">
                <a:solidFill>
                  <a:schemeClr val="bg2"/>
                </a:solidFill>
              </a:defRPr>
            </a:lvl1pPr>
          </a:lstStyle>
          <a:p>
            <a:r>
              <a:rPr lang="en-US"/>
              <a:t>Click to edit Master </a:t>
            </a:r>
            <a:br>
              <a:rPr lang="en-US"/>
            </a:br>
            <a:r>
              <a:rPr lang="en-US"/>
              <a:t>heading style</a:t>
            </a:r>
            <a:endParaRPr lang="en-GB"/>
          </a:p>
        </p:txBody>
      </p:sp>
      <p:sp>
        <p:nvSpPr>
          <p:cNvPr id="10" name="Subtitle 2"/>
          <p:cNvSpPr>
            <a:spLocks noGrp="1"/>
          </p:cNvSpPr>
          <p:nvPr>
            <p:ph type="subTitle" idx="1" hasCustomPrompt="1"/>
          </p:nvPr>
        </p:nvSpPr>
        <p:spPr>
          <a:xfrm>
            <a:off x="296520" y="3427590"/>
            <a:ext cx="5042395" cy="338554"/>
          </a:xfrm>
          <a:prstGeom prst="rect">
            <a:avLst/>
          </a:prstGeom>
        </p:spPr>
        <p:txBody>
          <a:bodyPr wrap="square" lIns="0" anchor="t" anchorCtr="0">
            <a:spAutoFit/>
          </a:bodyPr>
          <a:lstStyle>
            <a:lvl1pPr marL="0" indent="0" algn="l">
              <a:spcAft>
                <a:spcPts val="0"/>
              </a:spcAft>
              <a:buNone/>
              <a:defRPr i="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subheading</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7038" y="237109"/>
            <a:ext cx="1464646" cy="722376"/>
          </a:xfrm>
          <a:prstGeom prst="rect">
            <a:avLst/>
          </a:prstGeom>
        </p:spPr>
      </p:pic>
    </p:spTree>
    <p:extLst>
      <p:ext uri="{BB962C8B-B14F-4D97-AF65-F5344CB8AC3E}">
        <p14:creationId xmlns:p14="http://schemas.microsoft.com/office/powerpoint/2010/main" val="19904246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Text and Table">
    <p:spTree>
      <p:nvGrpSpPr>
        <p:cNvPr id="1" name=""/>
        <p:cNvGrpSpPr/>
        <p:nvPr/>
      </p:nvGrpSpPr>
      <p:grpSpPr>
        <a:xfrm>
          <a:off x="0" y="0"/>
          <a:ext cx="0" cy="0"/>
          <a:chOff x="0" y="0"/>
          <a:chExt cx="0" cy="0"/>
        </a:xfrm>
      </p:grpSpPr>
      <p:sp>
        <p:nvSpPr>
          <p:cNvPr id="21" name="Title 1"/>
          <p:cNvSpPr>
            <a:spLocks noGrp="1"/>
          </p:cNvSpPr>
          <p:nvPr>
            <p:ph type="ctrTitle" hasCustomPrompt="1"/>
          </p:nvPr>
        </p:nvSpPr>
        <p:spPr>
          <a:xfrm>
            <a:off x="296521" y="1109709"/>
            <a:ext cx="5042394" cy="666849"/>
          </a:xfrm>
          <a:prstGeom prst="rect">
            <a:avLst/>
          </a:prstGeom>
        </p:spPr>
        <p:txBody>
          <a:bodyPr anchor="b" anchorCtr="0"/>
          <a:lstStyle>
            <a:lvl1pPr>
              <a:lnSpc>
                <a:spcPts val="2600"/>
              </a:lnSpc>
              <a:defRPr sz="2600">
                <a:solidFill>
                  <a:schemeClr val="bg2"/>
                </a:solidFill>
              </a:defRPr>
            </a:lvl1pPr>
          </a:lstStyle>
          <a:p>
            <a:r>
              <a:rPr lang="en-US"/>
              <a:t>Click to edit Master </a:t>
            </a:r>
            <a:br>
              <a:rPr lang="en-US"/>
            </a:br>
            <a:r>
              <a:rPr lang="en-US"/>
              <a:t>heading style</a:t>
            </a:r>
            <a:endParaRPr lang="en-GB"/>
          </a:p>
        </p:txBody>
      </p:sp>
      <p:sp>
        <p:nvSpPr>
          <p:cNvPr id="22" name="Subtitle 2"/>
          <p:cNvSpPr>
            <a:spLocks noGrp="1"/>
          </p:cNvSpPr>
          <p:nvPr>
            <p:ph type="subTitle" idx="1" hasCustomPrompt="1"/>
          </p:nvPr>
        </p:nvSpPr>
        <p:spPr>
          <a:xfrm>
            <a:off x="296520" y="2134932"/>
            <a:ext cx="5009911" cy="338554"/>
          </a:xfrm>
          <a:prstGeom prst="rect">
            <a:avLst/>
          </a:prstGeom>
        </p:spPr>
        <p:txBody>
          <a:bodyPr wrap="square" lIns="0" anchor="t" anchorCtr="0">
            <a:spAutoFit/>
          </a:bodyPr>
          <a:lstStyle>
            <a:lvl1pPr marL="0" indent="0" algn="l">
              <a:spcAft>
                <a:spcPts val="0"/>
              </a:spcAft>
              <a:buNone/>
              <a:defRPr i="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subheading</a:t>
            </a:r>
            <a:endParaRPr lang="en-GB"/>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7038" y="237109"/>
            <a:ext cx="1464646" cy="722376"/>
          </a:xfrm>
          <a:prstGeom prst="rect">
            <a:avLst/>
          </a:prstGeom>
        </p:spPr>
      </p:pic>
    </p:spTree>
    <p:extLst>
      <p:ext uri="{BB962C8B-B14F-4D97-AF65-F5344CB8AC3E}">
        <p14:creationId xmlns:p14="http://schemas.microsoft.com/office/powerpoint/2010/main" val="804110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6" name="Content Placeholder 15"/>
          <p:cNvSpPr>
            <a:spLocks noGrp="1" noChangeAspect="1"/>
          </p:cNvSpPr>
          <p:nvPr>
            <p:ph sz="quarter" idx="12"/>
          </p:nvPr>
        </p:nvSpPr>
        <p:spPr>
          <a:xfrm>
            <a:off x="359152" y="1192388"/>
            <a:ext cx="8423275" cy="3070050"/>
          </a:xfrm>
          <a:prstGeom prst="rect">
            <a:avLst/>
          </a:prstGeom>
        </p:spPr>
        <p:txBody>
          <a:bodyPr l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2"/>
          <p:cNvSpPr>
            <a:spLocks noGrp="1"/>
          </p:cNvSpPr>
          <p:nvPr>
            <p:ph type="body" sz="quarter" idx="14"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6" name="Text Placeholder 5"/>
          <p:cNvSpPr>
            <a:spLocks noGrp="1"/>
          </p:cNvSpPr>
          <p:nvPr>
            <p:ph type="body" sz="quarter" idx="18" hasCustomPrompt="1"/>
          </p:nvPr>
        </p:nvSpPr>
        <p:spPr>
          <a:xfrm>
            <a:off x="359152" y="4322020"/>
            <a:ext cx="8424000" cy="123111"/>
          </a:xfrm>
          <a:prstGeom prst="rect">
            <a:avLst/>
          </a:prstGeom>
        </p:spPr>
        <p:txBody>
          <a:bodyPr wrap="square"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a:t>Insert Source text here</a:t>
            </a:r>
          </a:p>
        </p:txBody>
      </p:sp>
      <p:sp>
        <p:nvSpPr>
          <p:cNvPr id="4" name="Title 3"/>
          <p:cNvSpPr>
            <a:spLocks noGrp="1"/>
          </p:cNvSpPr>
          <p:nvPr>
            <p:ph type="title" hasCustomPrompt="1"/>
          </p:nvPr>
        </p:nvSpPr>
        <p:spPr>
          <a:xfrm>
            <a:off x="359152" y="288639"/>
            <a:ext cx="7577139" cy="338554"/>
          </a:xfrm>
        </p:spPr>
        <p:txBody>
          <a:bodyPr/>
          <a:lstStyle/>
          <a:p>
            <a:r>
              <a:rPr lang="en-US"/>
              <a:t>Click to edit Master heading style</a:t>
            </a:r>
            <a:endParaRPr lang="en-GB"/>
          </a:p>
        </p:txBody>
      </p:sp>
      <p:sp>
        <p:nvSpPr>
          <p:cNvPr id="7" name="Date Placeholder 6"/>
          <p:cNvSpPr>
            <a:spLocks noGrp="1"/>
          </p:cNvSpPr>
          <p:nvPr>
            <p:ph type="dt" sz="half" idx="19"/>
          </p:nvPr>
        </p:nvSpPr>
        <p:spPr/>
        <p:txBody>
          <a:bodyPr/>
          <a:lstStyle/>
          <a:p>
            <a:pPr algn="ctr"/>
            <a:r>
              <a:rPr lang="en-US" dirty="0"/>
              <a:t>BASS 2020 </a:t>
            </a:r>
            <a:endParaRPr lang="en-GB" dirty="0"/>
          </a:p>
        </p:txBody>
      </p:sp>
      <p:sp>
        <p:nvSpPr>
          <p:cNvPr id="9" name="Footer Placeholder 8"/>
          <p:cNvSpPr>
            <a:spLocks noGrp="1"/>
          </p:cNvSpPr>
          <p:nvPr>
            <p:ph type="ftr" sz="quarter" idx="20"/>
          </p:nvPr>
        </p:nvSpPr>
        <p:spPr/>
        <p:txBody>
          <a:bodyPr/>
          <a:lstStyle>
            <a:lvl1pPr>
              <a:defRPr/>
            </a:lvl1pPr>
          </a:lstStyle>
          <a:p>
            <a:r>
              <a:rPr lang="en-GB" dirty="0"/>
              <a:t>Dragon's Den, June 2020</a:t>
            </a:r>
          </a:p>
        </p:txBody>
      </p:sp>
      <p:sp>
        <p:nvSpPr>
          <p:cNvPr id="10" name="Slide Number Placeholder 9"/>
          <p:cNvSpPr>
            <a:spLocks noGrp="1"/>
          </p:cNvSpPr>
          <p:nvPr>
            <p:ph type="sldNum" sz="quarter" idx="21"/>
          </p:nvPr>
        </p:nvSpPr>
        <p:spPr/>
        <p:txBody>
          <a:bodyPr/>
          <a:lstStyle/>
          <a:p>
            <a:fld id="{9F9F533D-B52E-4A2F-BF72-0ADD2D94BD75}" type="slidenum">
              <a:rPr lang="en-GB" smtClean="0"/>
              <a:pPr/>
              <a:t>‹#›</a:t>
            </a:fld>
            <a:endParaRPr lang="en-GB" dirty="0"/>
          </a:p>
        </p:txBody>
      </p:sp>
    </p:spTree>
    <p:extLst>
      <p:ext uri="{BB962C8B-B14F-4D97-AF65-F5344CB8AC3E}">
        <p14:creationId xmlns:p14="http://schemas.microsoft.com/office/powerpoint/2010/main" val="38693310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with Subheading">
    <p:spTree>
      <p:nvGrpSpPr>
        <p:cNvPr id="1" name=""/>
        <p:cNvGrpSpPr/>
        <p:nvPr/>
      </p:nvGrpSpPr>
      <p:grpSpPr>
        <a:xfrm>
          <a:off x="0" y="0"/>
          <a:ext cx="0" cy="0"/>
          <a:chOff x="0" y="0"/>
          <a:chExt cx="0" cy="0"/>
        </a:xfrm>
      </p:grpSpPr>
      <p:sp>
        <p:nvSpPr>
          <p:cNvPr id="10" name="Content Placeholder 9"/>
          <p:cNvSpPr>
            <a:spLocks noGrp="1" noChangeAspect="1"/>
          </p:cNvSpPr>
          <p:nvPr>
            <p:ph sz="quarter" idx="19"/>
          </p:nvPr>
        </p:nvSpPr>
        <p:spPr>
          <a:xfrm>
            <a:off x="360000" y="1539685"/>
            <a:ext cx="8418513" cy="2729104"/>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2"/>
          <p:cNvSpPr>
            <a:spLocks noGrp="1"/>
          </p:cNvSpPr>
          <p:nvPr>
            <p:ph type="body" sz="quarter" idx="13" hasCustomPrompt="1"/>
          </p:nvPr>
        </p:nvSpPr>
        <p:spPr>
          <a:xfrm>
            <a:off x="359152" y="1191711"/>
            <a:ext cx="8418513" cy="338554"/>
          </a:xfrm>
          <a:prstGeom prst="rect">
            <a:avLst/>
          </a:prstGeom>
        </p:spPr>
        <p:txBody>
          <a:bodyPr lIns="0" anchor="t" anchorCtr="0">
            <a:spAutoFit/>
          </a:bodyPr>
          <a:lstStyle>
            <a:lvl1pPr marL="0" indent="0">
              <a:spcAft>
                <a:spcPts val="0"/>
              </a:spcAft>
              <a:buNone/>
              <a:defRPr sz="1600" b="1">
                <a:solidFill>
                  <a:schemeClr val="accent1"/>
                </a:solidFill>
              </a:defRPr>
            </a:lvl1pPr>
            <a:lvl2pPr marL="271463" indent="0">
              <a:buNone/>
              <a:defRPr/>
            </a:lvl2pPr>
            <a:lvl3pPr marL="533400" indent="0">
              <a:buNone/>
              <a:defRPr/>
            </a:lvl3pPr>
            <a:lvl4pPr marL="815975" indent="0">
              <a:buNone/>
              <a:defRPr/>
            </a:lvl4pPr>
            <a:lvl5pPr marL="1104900" indent="0">
              <a:buNone/>
              <a:defRPr/>
            </a:lvl5pPr>
          </a:lstStyle>
          <a:p>
            <a:pPr lvl="0"/>
            <a:r>
              <a:rPr lang="en-US"/>
              <a:t>Subheading here if required</a:t>
            </a:r>
          </a:p>
        </p:txBody>
      </p:sp>
      <p:sp>
        <p:nvSpPr>
          <p:cNvPr id="14" name="Text Placeholder 2"/>
          <p:cNvSpPr>
            <a:spLocks noGrp="1"/>
          </p:cNvSpPr>
          <p:nvPr>
            <p:ph type="body" sz="quarter" idx="14"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16" name="Text Placeholder 5"/>
          <p:cNvSpPr>
            <a:spLocks noGrp="1"/>
          </p:cNvSpPr>
          <p:nvPr>
            <p:ph type="body" sz="quarter" idx="18" hasCustomPrompt="1"/>
          </p:nvPr>
        </p:nvSpPr>
        <p:spPr>
          <a:xfrm>
            <a:off x="359152" y="4322020"/>
            <a:ext cx="8424000" cy="123111"/>
          </a:xfrm>
          <a:prstGeom prst="rect">
            <a:avLst/>
          </a:prstGeom>
        </p:spPr>
        <p:txBody>
          <a:bodyPr wrap="square" anchor="b" anchorCtr="0">
            <a:spAutoFit/>
          </a:bodyPr>
          <a:lstStyle>
            <a:lvl1pPr marL="0" marR="0" indent="0" algn="l" defTabSz="914400" rtl="0" eaLnBrk="1" fontAlgn="auto" latinLnBrk="0" hangingPunct="1">
              <a:lnSpc>
                <a:spcPct val="100000"/>
              </a:lnSpc>
              <a:spcBef>
                <a:spcPts val="0"/>
              </a:spcBef>
              <a:spcAft>
                <a:spcPts val="600"/>
              </a:spcAft>
              <a:buClr>
                <a:schemeClr val="tx1"/>
              </a:buClr>
              <a:buSzTx/>
              <a:buFont typeface="Arial" pitchFamily="34" charset="0"/>
              <a:buNone/>
              <a:tabLst/>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a:t>Insert Source text here</a:t>
            </a:r>
          </a:p>
        </p:txBody>
      </p:sp>
      <p:sp>
        <p:nvSpPr>
          <p:cNvPr id="20" name="Title 19"/>
          <p:cNvSpPr>
            <a:spLocks noGrp="1"/>
          </p:cNvSpPr>
          <p:nvPr>
            <p:ph type="title" hasCustomPrompt="1"/>
          </p:nvPr>
        </p:nvSpPr>
        <p:spPr/>
        <p:txBody>
          <a:bodyPr/>
          <a:lstStyle/>
          <a:p>
            <a:r>
              <a:rPr lang="en-US"/>
              <a:t>Click to edit Master heading style</a:t>
            </a:r>
            <a:endParaRPr lang="en-GB"/>
          </a:p>
        </p:txBody>
      </p:sp>
      <p:sp>
        <p:nvSpPr>
          <p:cNvPr id="5" name="Date Placeholder 4"/>
          <p:cNvSpPr>
            <a:spLocks noGrp="1"/>
          </p:cNvSpPr>
          <p:nvPr>
            <p:ph type="dt" sz="half" idx="20"/>
          </p:nvPr>
        </p:nvSpPr>
        <p:spPr/>
        <p:txBody>
          <a:bodyPr/>
          <a:lstStyle/>
          <a:p>
            <a:pPr algn="ctr"/>
            <a:r>
              <a:rPr lang="en-US" dirty="0"/>
              <a:t>BASS 2020 </a:t>
            </a:r>
            <a:endParaRPr lang="en-GB" dirty="0"/>
          </a:p>
        </p:txBody>
      </p:sp>
      <p:sp>
        <p:nvSpPr>
          <p:cNvPr id="6" name="Footer Placeholder 5"/>
          <p:cNvSpPr>
            <a:spLocks noGrp="1"/>
          </p:cNvSpPr>
          <p:nvPr>
            <p:ph type="ftr" sz="quarter" idx="21"/>
          </p:nvPr>
        </p:nvSpPr>
        <p:spPr/>
        <p:txBody>
          <a:bodyPr/>
          <a:lstStyle>
            <a:lvl1pPr>
              <a:defRPr/>
            </a:lvl1pPr>
          </a:lstStyle>
          <a:p>
            <a:r>
              <a:rPr lang="en-GB" dirty="0"/>
              <a:t>Dragon's Den, June 2020</a:t>
            </a:r>
          </a:p>
        </p:txBody>
      </p:sp>
      <p:sp>
        <p:nvSpPr>
          <p:cNvPr id="7" name="Slide Number Placeholder 6"/>
          <p:cNvSpPr>
            <a:spLocks noGrp="1"/>
          </p:cNvSpPr>
          <p:nvPr>
            <p:ph type="sldNum" sz="quarter" idx="22"/>
          </p:nvPr>
        </p:nvSpPr>
        <p:spPr/>
        <p:txBody>
          <a:bodyPr/>
          <a:lstStyle/>
          <a:p>
            <a:fld id="{9F9F533D-B52E-4A2F-BF72-0ADD2D94BD75}" type="slidenum">
              <a:rPr lang="en-GB" smtClean="0"/>
              <a:pPr/>
              <a:t>‹#›</a:t>
            </a:fld>
            <a:endParaRPr lang="en-GB" dirty="0"/>
          </a:p>
        </p:txBody>
      </p:sp>
    </p:spTree>
    <p:extLst>
      <p:ext uri="{BB962C8B-B14F-4D97-AF65-F5344CB8AC3E}">
        <p14:creationId xmlns:p14="http://schemas.microsoft.com/office/powerpoint/2010/main" val="21076980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rge Bullet">
    <p:spTree>
      <p:nvGrpSpPr>
        <p:cNvPr id="1" name=""/>
        <p:cNvGrpSpPr/>
        <p:nvPr/>
      </p:nvGrpSpPr>
      <p:grpSpPr>
        <a:xfrm>
          <a:off x="0" y="0"/>
          <a:ext cx="0" cy="0"/>
          <a:chOff x="0" y="0"/>
          <a:chExt cx="0" cy="0"/>
        </a:xfrm>
      </p:grpSpPr>
      <p:sp>
        <p:nvSpPr>
          <p:cNvPr id="14" name="Text Placeholder 2"/>
          <p:cNvSpPr>
            <a:spLocks noGrp="1"/>
          </p:cNvSpPr>
          <p:nvPr>
            <p:ph type="body" sz="quarter" idx="14" hasCustomPrompt="1"/>
          </p:nvPr>
        </p:nvSpPr>
        <p:spPr>
          <a:xfrm>
            <a:off x="360000"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15" name="Text Placeholder 5"/>
          <p:cNvSpPr>
            <a:spLocks noGrp="1"/>
          </p:cNvSpPr>
          <p:nvPr>
            <p:ph type="body" sz="quarter" idx="18" hasCustomPrompt="1"/>
          </p:nvPr>
        </p:nvSpPr>
        <p:spPr>
          <a:xfrm>
            <a:off x="360000" y="4229687"/>
            <a:ext cx="8424000" cy="215444"/>
          </a:xfrm>
          <a:prstGeom prst="rect">
            <a:avLst/>
          </a:prstGeom>
        </p:spPr>
        <p:txBody>
          <a:bodyPr wrap="square" lIns="0"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a:t>Insert Source text here</a:t>
            </a:r>
          </a:p>
        </p:txBody>
      </p:sp>
      <p:sp>
        <p:nvSpPr>
          <p:cNvPr id="19" name="Title 18"/>
          <p:cNvSpPr>
            <a:spLocks noGrp="1"/>
          </p:cNvSpPr>
          <p:nvPr>
            <p:ph type="title" hasCustomPrompt="1"/>
          </p:nvPr>
        </p:nvSpPr>
        <p:spPr>
          <a:xfrm>
            <a:off x="360000" y="288639"/>
            <a:ext cx="7577139" cy="338554"/>
          </a:xfrm>
        </p:spPr>
        <p:txBody>
          <a:bodyPr/>
          <a:lstStyle/>
          <a:p>
            <a:r>
              <a:rPr lang="en-US"/>
              <a:t>Click to edit Master heading style</a:t>
            </a:r>
            <a:endParaRPr lang="en-GB"/>
          </a:p>
        </p:txBody>
      </p:sp>
      <p:sp>
        <p:nvSpPr>
          <p:cNvPr id="5" name="Date Placeholder 4"/>
          <p:cNvSpPr>
            <a:spLocks noGrp="1"/>
          </p:cNvSpPr>
          <p:nvPr>
            <p:ph type="dt" sz="half" idx="19"/>
          </p:nvPr>
        </p:nvSpPr>
        <p:spPr/>
        <p:txBody>
          <a:bodyPr/>
          <a:lstStyle/>
          <a:p>
            <a:pPr algn="ctr"/>
            <a:r>
              <a:rPr lang="en-US" dirty="0"/>
              <a:t>BASS 2020 </a:t>
            </a:r>
            <a:endParaRPr lang="en-GB" dirty="0"/>
          </a:p>
        </p:txBody>
      </p:sp>
      <p:sp>
        <p:nvSpPr>
          <p:cNvPr id="6" name="Footer Placeholder 5"/>
          <p:cNvSpPr>
            <a:spLocks noGrp="1"/>
          </p:cNvSpPr>
          <p:nvPr>
            <p:ph type="ftr" sz="quarter" idx="20"/>
          </p:nvPr>
        </p:nvSpPr>
        <p:spPr/>
        <p:txBody>
          <a:bodyPr/>
          <a:lstStyle>
            <a:lvl1pPr>
              <a:defRPr/>
            </a:lvl1pPr>
          </a:lstStyle>
          <a:p>
            <a:r>
              <a:rPr lang="en-GB" dirty="0"/>
              <a:t>Dragon's Den, June 2020</a:t>
            </a:r>
          </a:p>
        </p:txBody>
      </p:sp>
      <p:sp>
        <p:nvSpPr>
          <p:cNvPr id="7" name="Slide Number Placeholder 6"/>
          <p:cNvSpPr>
            <a:spLocks noGrp="1"/>
          </p:cNvSpPr>
          <p:nvPr>
            <p:ph type="sldNum" sz="quarter" idx="21"/>
          </p:nvPr>
        </p:nvSpPr>
        <p:spPr/>
        <p:txBody>
          <a:bodyPr/>
          <a:lstStyle/>
          <a:p>
            <a:fld id="{9F9F533D-B52E-4A2F-BF72-0ADD2D94BD75}" type="slidenum">
              <a:rPr lang="en-GB" smtClean="0"/>
              <a:pPr/>
              <a:t>‹#›</a:t>
            </a:fld>
            <a:endParaRPr lang="en-GB" dirty="0"/>
          </a:p>
        </p:txBody>
      </p:sp>
      <p:sp>
        <p:nvSpPr>
          <p:cNvPr id="9" name="Content Placeholder 12"/>
          <p:cNvSpPr>
            <a:spLocks noGrp="1" noChangeAspect="1"/>
          </p:cNvSpPr>
          <p:nvPr>
            <p:ph sz="quarter" idx="17"/>
          </p:nvPr>
        </p:nvSpPr>
        <p:spPr>
          <a:xfrm>
            <a:off x="360000" y="1192389"/>
            <a:ext cx="8423275" cy="3076400"/>
          </a:xfrm>
          <a:prstGeom prst="rect">
            <a:avLst/>
          </a:prstGeom>
        </p:spPr>
        <p:txBody>
          <a:bodyPr lIns="0"/>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506128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Content Placeholder 13"/>
          <p:cNvSpPr>
            <a:spLocks noGrp="1" noChangeAspect="1"/>
          </p:cNvSpPr>
          <p:nvPr>
            <p:ph sz="quarter" idx="18"/>
          </p:nvPr>
        </p:nvSpPr>
        <p:spPr>
          <a:xfrm>
            <a:off x="4805363" y="1193800"/>
            <a:ext cx="3978275" cy="3065463"/>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hasCustomPrompt="1"/>
          </p:nvPr>
        </p:nvSpPr>
        <p:spPr>
          <a:xfrm>
            <a:off x="359152" y="288639"/>
            <a:ext cx="7577139" cy="338554"/>
          </a:xfrm>
        </p:spPr>
        <p:txBody>
          <a:bodyPr/>
          <a:lstStyle/>
          <a:p>
            <a:r>
              <a:rPr lang="en-US"/>
              <a:t>Click to edit Master heading style</a:t>
            </a:r>
            <a:endParaRPr lang="en-GB"/>
          </a:p>
        </p:txBody>
      </p:sp>
      <p:sp>
        <p:nvSpPr>
          <p:cNvPr id="18" name="Text Placeholder 2"/>
          <p:cNvSpPr>
            <a:spLocks noGrp="1"/>
          </p:cNvSpPr>
          <p:nvPr>
            <p:ph type="body" sz="quarter" idx="14"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19" name="Text Placeholder 5"/>
          <p:cNvSpPr>
            <a:spLocks noGrp="1"/>
          </p:cNvSpPr>
          <p:nvPr>
            <p:ph type="body" sz="quarter" idx="19" hasCustomPrompt="1"/>
          </p:nvPr>
        </p:nvSpPr>
        <p:spPr>
          <a:xfrm>
            <a:off x="359152" y="4229687"/>
            <a:ext cx="3979486" cy="215444"/>
          </a:xfrm>
          <a:prstGeom prst="rect">
            <a:avLst/>
          </a:prstGeom>
        </p:spPr>
        <p:txBody>
          <a:bodyPr wrap="square" lIns="0"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a:t>Insert Source text here</a:t>
            </a:r>
          </a:p>
        </p:txBody>
      </p:sp>
      <p:sp>
        <p:nvSpPr>
          <p:cNvPr id="20" name="Text Placeholder 5"/>
          <p:cNvSpPr>
            <a:spLocks noGrp="1"/>
          </p:cNvSpPr>
          <p:nvPr>
            <p:ph type="body" sz="quarter" idx="20" hasCustomPrompt="1"/>
          </p:nvPr>
        </p:nvSpPr>
        <p:spPr>
          <a:xfrm>
            <a:off x="4797217" y="4229687"/>
            <a:ext cx="3996000" cy="215444"/>
          </a:xfrm>
          <a:prstGeom prst="rect">
            <a:avLst/>
          </a:prstGeom>
        </p:spPr>
        <p:txBody>
          <a:bodyPr wrap="square" lIns="0"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a:t>Insert Source text here</a:t>
            </a:r>
          </a:p>
        </p:txBody>
      </p:sp>
      <p:sp>
        <p:nvSpPr>
          <p:cNvPr id="3" name="Date Placeholder 2"/>
          <p:cNvSpPr>
            <a:spLocks noGrp="1"/>
          </p:cNvSpPr>
          <p:nvPr>
            <p:ph type="dt" sz="half" idx="21"/>
          </p:nvPr>
        </p:nvSpPr>
        <p:spPr/>
        <p:txBody>
          <a:bodyPr/>
          <a:lstStyle/>
          <a:p>
            <a:pPr algn="ctr"/>
            <a:r>
              <a:rPr lang="en-US" dirty="0"/>
              <a:t>BASS 2020 </a:t>
            </a:r>
            <a:endParaRPr lang="en-GB" dirty="0"/>
          </a:p>
        </p:txBody>
      </p:sp>
      <p:sp>
        <p:nvSpPr>
          <p:cNvPr id="4" name="Footer Placeholder 3"/>
          <p:cNvSpPr>
            <a:spLocks noGrp="1"/>
          </p:cNvSpPr>
          <p:nvPr>
            <p:ph type="ftr" sz="quarter" idx="22"/>
          </p:nvPr>
        </p:nvSpPr>
        <p:spPr/>
        <p:txBody>
          <a:bodyPr/>
          <a:lstStyle>
            <a:lvl1pPr>
              <a:defRPr/>
            </a:lvl1pPr>
          </a:lstStyle>
          <a:p>
            <a:r>
              <a:rPr lang="en-GB" dirty="0"/>
              <a:t>Dragon's Den, June 2020</a:t>
            </a:r>
          </a:p>
        </p:txBody>
      </p:sp>
      <p:sp>
        <p:nvSpPr>
          <p:cNvPr id="5" name="Slide Number Placeholder 4"/>
          <p:cNvSpPr>
            <a:spLocks noGrp="1"/>
          </p:cNvSpPr>
          <p:nvPr>
            <p:ph type="sldNum" sz="quarter" idx="23"/>
          </p:nvPr>
        </p:nvSpPr>
        <p:spPr/>
        <p:txBody>
          <a:bodyPr/>
          <a:lstStyle/>
          <a:p>
            <a:fld id="{9F9F533D-B52E-4A2F-BF72-0ADD2D94BD75}" type="slidenum">
              <a:rPr lang="en-GB" smtClean="0"/>
              <a:pPr/>
              <a:t>‹#›</a:t>
            </a:fld>
            <a:endParaRPr lang="en-GB" dirty="0"/>
          </a:p>
        </p:txBody>
      </p:sp>
      <p:sp>
        <p:nvSpPr>
          <p:cNvPr id="11" name="Content Placeholder 11"/>
          <p:cNvSpPr>
            <a:spLocks noGrp="1" noChangeAspect="1"/>
          </p:cNvSpPr>
          <p:nvPr>
            <p:ph sz="quarter" idx="17"/>
          </p:nvPr>
        </p:nvSpPr>
        <p:spPr>
          <a:xfrm>
            <a:off x="360000" y="1193800"/>
            <a:ext cx="3973875" cy="3065463"/>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401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6" name="Content Placeholder 15"/>
          <p:cNvSpPr>
            <a:spLocks noGrp="1" noChangeAspect="1"/>
          </p:cNvSpPr>
          <p:nvPr>
            <p:ph sz="quarter" idx="12"/>
          </p:nvPr>
        </p:nvSpPr>
        <p:spPr>
          <a:xfrm>
            <a:off x="359152" y="1192388"/>
            <a:ext cx="8423275" cy="3070050"/>
          </a:xfrm>
          <a:prstGeom prst="rect">
            <a:avLst/>
          </a:prstGeom>
        </p:spPr>
        <p:txBody>
          <a:bodyPr l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2"/>
          <p:cNvSpPr>
            <a:spLocks noGrp="1"/>
          </p:cNvSpPr>
          <p:nvPr>
            <p:ph type="body" sz="quarter" idx="14"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6" name="Text Placeholder 5"/>
          <p:cNvSpPr>
            <a:spLocks noGrp="1"/>
          </p:cNvSpPr>
          <p:nvPr>
            <p:ph type="body" sz="quarter" idx="18" hasCustomPrompt="1"/>
          </p:nvPr>
        </p:nvSpPr>
        <p:spPr>
          <a:xfrm>
            <a:off x="359152" y="4322020"/>
            <a:ext cx="8424000" cy="123111"/>
          </a:xfrm>
          <a:prstGeom prst="rect">
            <a:avLst/>
          </a:prstGeom>
        </p:spPr>
        <p:txBody>
          <a:bodyPr wrap="square"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a:t>Insert Source text here</a:t>
            </a:r>
          </a:p>
        </p:txBody>
      </p:sp>
      <p:sp>
        <p:nvSpPr>
          <p:cNvPr id="4" name="Title 3"/>
          <p:cNvSpPr>
            <a:spLocks noGrp="1"/>
          </p:cNvSpPr>
          <p:nvPr>
            <p:ph type="title" hasCustomPrompt="1"/>
          </p:nvPr>
        </p:nvSpPr>
        <p:spPr>
          <a:xfrm>
            <a:off x="359152" y="288639"/>
            <a:ext cx="7577139" cy="338554"/>
          </a:xfrm>
        </p:spPr>
        <p:txBody>
          <a:bodyPr/>
          <a:lstStyle/>
          <a:p>
            <a:r>
              <a:rPr lang="en-US"/>
              <a:t>Click to edit Master heading style</a:t>
            </a:r>
            <a:endParaRPr lang="en-GB"/>
          </a:p>
        </p:txBody>
      </p:sp>
      <p:sp>
        <p:nvSpPr>
          <p:cNvPr id="7" name="Date Placeholder 6"/>
          <p:cNvSpPr>
            <a:spLocks noGrp="1"/>
          </p:cNvSpPr>
          <p:nvPr>
            <p:ph type="dt" sz="half" idx="19"/>
          </p:nvPr>
        </p:nvSpPr>
        <p:spPr/>
        <p:txBody>
          <a:bodyPr/>
          <a:lstStyle/>
          <a:p>
            <a:pPr algn="ctr"/>
            <a:r>
              <a:rPr lang="en-US" dirty="0"/>
              <a:t>R/Pharma 2020 </a:t>
            </a:r>
            <a:endParaRPr lang="en-GB" dirty="0"/>
          </a:p>
        </p:txBody>
      </p:sp>
      <p:sp>
        <p:nvSpPr>
          <p:cNvPr id="9" name="Footer Placeholder 8"/>
          <p:cNvSpPr>
            <a:spLocks noGrp="1"/>
          </p:cNvSpPr>
          <p:nvPr>
            <p:ph type="ftr" sz="quarter" idx="20"/>
          </p:nvPr>
        </p:nvSpPr>
        <p:spPr/>
        <p:txBody>
          <a:bodyPr/>
          <a:lstStyle>
            <a:lvl1pPr>
              <a:defRPr/>
            </a:lvl1pPr>
          </a:lstStyle>
          <a:p>
            <a:endParaRPr lang="en-GB" dirty="0"/>
          </a:p>
        </p:txBody>
      </p:sp>
      <p:sp>
        <p:nvSpPr>
          <p:cNvPr id="10" name="Slide Number Placeholder 9"/>
          <p:cNvSpPr>
            <a:spLocks noGrp="1"/>
          </p:cNvSpPr>
          <p:nvPr>
            <p:ph type="sldNum" sz="quarter" idx="21"/>
          </p:nvPr>
        </p:nvSpPr>
        <p:spPr/>
        <p:txBody>
          <a:bodyPr/>
          <a:lstStyle/>
          <a:p>
            <a:fld id="{9F9F533D-B52E-4A2F-BF72-0ADD2D94BD75}" type="slidenum">
              <a:rPr lang="en-GB" smtClean="0"/>
              <a:pPr/>
              <a:t>‹#›</a:t>
            </a:fld>
            <a:endParaRPr lang="en-GB" dirty="0"/>
          </a:p>
        </p:txBody>
      </p:sp>
    </p:spTree>
    <p:extLst>
      <p:ext uri="{BB962C8B-B14F-4D97-AF65-F5344CB8AC3E}">
        <p14:creationId xmlns:p14="http://schemas.microsoft.com/office/powerpoint/2010/main" val="33140548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8" name="Text Placeholder 2"/>
          <p:cNvSpPr>
            <a:spLocks noGrp="1"/>
          </p:cNvSpPr>
          <p:nvPr>
            <p:ph type="body" idx="19" hasCustomPrompt="1"/>
          </p:nvPr>
        </p:nvSpPr>
        <p:spPr>
          <a:xfrm>
            <a:off x="360000" y="1194204"/>
            <a:ext cx="3973875" cy="338554"/>
          </a:xfrm>
          <a:prstGeom prst="rect">
            <a:avLst/>
          </a:prstGeom>
        </p:spPr>
        <p:txBody>
          <a:bodyPr wrap="square" lIns="0" anchor="t" anchorCtr="0">
            <a:spAutoFit/>
          </a:bodyPr>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Subheading here if required</a:t>
            </a:r>
          </a:p>
        </p:txBody>
      </p:sp>
      <p:sp>
        <p:nvSpPr>
          <p:cNvPr id="20" name="Text Placeholder 2"/>
          <p:cNvSpPr>
            <a:spLocks noGrp="1"/>
          </p:cNvSpPr>
          <p:nvPr>
            <p:ph type="body" idx="21" hasCustomPrompt="1"/>
          </p:nvPr>
        </p:nvSpPr>
        <p:spPr>
          <a:xfrm>
            <a:off x="4805363" y="1194204"/>
            <a:ext cx="3978275" cy="246221"/>
          </a:xfrm>
          <a:prstGeom prst="rect">
            <a:avLst/>
          </a:prstGeom>
        </p:spPr>
        <p:txBody>
          <a:bodyPr wrap="square" anchor="t" anchorCtr="0">
            <a:spAutoFit/>
          </a:bodyPr>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Subheading here if required</a:t>
            </a:r>
          </a:p>
        </p:txBody>
      </p:sp>
      <p:sp>
        <p:nvSpPr>
          <p:cNvPr id="2" name="Title 1"/>
          <p:cNvSpPr>
            <a:spLocks noGrp="1"/>
          </p:cNvSpPr>
          <p:nvPr>
            <p:ph type="title" hasCustomPrompt="1"/>
          </p:nvPr>
        </p:nvSpPr>
        <p:spPr>
          <a:xfrm>
            <a:off x="360000" y="288639"/>
            <a:ext cx="7577139" cy="338554"/>
          </a:xfrm>
        </p:spPr>
        <p:txBody>
          <a:bodyPr/>
          <a:lstStyle/>
          <a:p>
            <a:r>
              <a:rPr lang="en-US"/>
              <a:t>Click to edit Master heading style</a:t>
            </a:r>
            <a:endParaRPr lang="en-GB"/>
          </a:p>
        </p:txBody>
      </p:sp>
      <p:sp>
        <p:nvSpPr>
          <p:cNvPr id="17" name="Content Placeholder 11"/>
          <p:cNvSpPr>
            <a:spLocks noGrp="1" noChangeAspect="1"/>
          </p:cNvSpPr>
          <p:nvPr>
            <p:ph sz="quarter" idx="17"/>
          </p:nvPr>
        </p:nvSpPr>
        <p:spPr>
          <a:xfrm>
            <a:off x="360000" y="1516484"/>
            <a:ext cx="3973875" cy="2742779"/>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Content Placeholder 13"/>
          <p:cNvSpPr>
            <a:spLocks noGrp="1" noChangeAspect="1"/>
          </p:cNvSpPr>
          <p:nvPr>
            <p:ph sz="quarter" idx="18"/>
          </p:nvPr>
        </p:nvSpPr>
        <p:spPr>
          <a:xfrm>
            <a:off x="4805363" y="1516484"/>
            <a:ext cx="3978275" cy="2745954"/>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Text Placeholder 5"/>
          <p:cNvSpPr>
            <a:spLocks noGrp="1"/>
          </p:cNvSpPr>
          <p:nvPr>
            <p:ph type="body" sz="quarter" idx="31" hasCustomPrompt="1"/>
          </p:nvPr>
        </p:nvSpPr>
        <p:spPr>
          <a:xfrm>
            <a:off x="360000" y="4229687"/>
            <a:ext cx="3973875" cy="215444"/>
          </a:xfrm>
          <a:prstGeom prst="rect">
            <a:avLst/>
          </a:prstGeom>
        </p:spPr>
        <p:txBody>
          <a:bodyPr wrap="square" lIns="0"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a:t>Insert Source text here</a:t>
            </a:r>
          </a:p>
        </p:txBody>
      </p:sp>
      <p:sp>
        <p:nvSpPr>
          <p:cNvPr id="24" name="Text Placeholder 5"/>
          <p:cNvSpPr>
            <a:spLocks noGrp="1"/>
          </p:cNvSpPr>
          <p:nvPr>
            <p:ph type="body" sz="quarter" idx="20" hasCustomPrompt="1"/>
          </p:nvPr>
        </p:nvSpPr>
        <p:spPr>
          <a:xfrm>
            <a:off x="4798800" y="4229687"/>
            <a:ext cx="3984838" cy="215444"/>
          </a:xfrm>
          <a:prstGeom prst="rect">
            <a:avLst/>
          </a:prstGeom>
        </p:spPr>
        <p:txBody>
          <a:bodyPr wrap="square" lIns="0"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a:t>Insert Source text here</a:t>
            </a:r>
          </a:p>
        </p:txBody>
      </p:sp>
      <p:sp>
        <p:nvSpPr>
          <p:cNvPr id="28" name="Text Placeholder 2"/>
          <p:cNvSpPr>
            <a:spLocks noGrp="1"/>
          </p:cNvSpPr>
          <p:nvPr>
            <p:ph type="body" sz="quarter" idx="14" hasCustomPrompt="1"/>
          </p:nvPr>
        </p:nvSpPr>
        <p:spPr>
          <a:xfrm>
            <a:off x="360000"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6" name="Date Placeholder 5"/>
          <p:cNvSpPr>
            <a:spLocks noGrp="1"/>
          </p:cNvSpPr>
          <p:nvPr>
            <p:ph type="dt" sz="half" idx="32"/>
          </p:nvPr>
        </p:nvSpPr>
        <p:spPr/>
        <p:txBody>
          <a:bodyPr/>
          <a:lstStyle/>
          <a:p>
            <a:pPr algn="ctr"/>
            <a:r>
              <a:rPr lang="en-US" dirty="0"/>
              <a:t>BASS 2020 </a:t>
            </a:r>
            <a:endParaRPr lang="en-GB" dirty="0"/>
          </a:p>
        </p:txBody>
      </p:sp>
      <p:sp>
        <p:nvSpPr>
          <p:cNvPr id="7" name="Footer Placeholder 6"/>
          <p:cNvSpPr>
            <a:spLocks noGrp="1"/>
          </p:cNvSpPr>
          <p:nvPr>
            <p:ph type="ftr" sz="quarter" idx="33"/>
          </p:nvPr>
        </p:nvSpPr>
        <p:spPr/>
        <p:txBody>
          <a:bodyPr/>
          <a:lstStyle>
            <a:lvl1pPr>
              <a:defRPr/>
            </a:lvl1pPr>
          </a:lstStyle>
          <a:p>
            <a:r>
              <a:rPr lang="en-GB" dirty="0"/>
              <a:t>Dragon's Den, June 2020</a:t>
            </a:r>
          </a:p>
        </p:txBody>
      </p:sp>
      <p:sp>
        <p:nvSpPr>
          <p:cNvPr id="8" name="Slide Number Placeholder 7"/>
          <p:cNvSpPr>
            <a:spLocks noGrp="1"/>
          </p:cNvSpPr>
          <p:nvPr>
            <p:ph type="sldNum" sz="quarter" idx="34"/>
          </p:nvPr>
        </p:nvSpPr>
        <p:spPr/>
        <p:txBody>
          <a:bodyPr/>
          <a:lstStyle/>
          <a:p>
            <a:fld id="{9F9F533D-B52E-4A2F-BF72-0ADD2D94BD75}" type="slidenum">
              <a:rPr lang="en-GB" smtClean="0"/>
              <a:pPr/>
              <a:t>‹#›</a:t>
            </a:fld>
            <a:endParaRPr lang="en-GB" dirty="0"/>
          </a:p>
        </p:txBody>
      </p:sp>
    </p:spTree>
    <p:extLst>
      <p:ext uri="{BB962C8B-B14F-4D97-AF65-F5344CB8AC3E}">
        <p14:creationId xmlns:p14="http://schemas.microsoft.com/office/powerpoint/2010/main" val="39992823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deo Standard (4x3)">
    <p:spTree>
      <p:nvGrpSpPr>
        <p:cNvPr id="1" name=""/>
        <p:cNvGrpSpPr/>
        <p:nvPr/>
      </p:nvGrpSpPr>
      <p:grpSpPr>
        <a:xfrm>
          <a:off x="0" y="0"/>
          <a:ext cx="0" cy="0"/>
          <a:chOff x="0" y="0"/>
          <a:chExt cx="0" cy="0"/>
        </a:xfrm>
      </p:grpSpPr>
      <p:sp>
        <p:nvSpPr>
          <p:cNvPr id="6" name="Media Placeholder 5"/>
          <p:cNvSpPr>
            <a:spLocks noGrp="1" noChangeAspect="1"/>
          </p:cNvSpPr>
          <p:nvPr>
            <p:ph type="media" sz="quarter" idx="12" hasCustomPrompt="1"/>
          </p:nvPr>
        </p:nvSpPr>
        <p:spPr>
          <a:xfrm>
            <a:off x="2363400" y="1193800"/>
            <a:ext cx="4417200" cy="3311525"/>
          </a:xfrm>
          <a:prstGeom prst="rect">
            <a:avLst/>
          </a:prstGeom>
        </p:spPr>
        <p:txBody>
          <a:bodyPr lIns="108000" tIns="108000"/>
          <a:lstStyle>
            <a:lvl1pPr marL="0" indent="0">
              <a:buNone/>
              <a:defRPr baseline="0">
                <a:solidFill>
                  <a:schemeClr val="tx1"/>
                </a:solidFill>
              </a:defRPr>
            </a:lvl1pPr>
          </a:lstStyle>
          <a:p>
            <a:r>
              <a:rPr lang="en-GB" dirty="0"/>
              <a:t>Click on the film icon to insert your Standard (4x3 video)</a:t>
            </a:r>
          </a:p>
        </p:txBody>
      </p:sp>
      <p:sp>
        <p:nvSpPr>
          <p:cNvPr id="2" name="Title 1"/>
          <p:cNvSpPr>
            <a:spLocks noGrp="1"/>
          </p:cNvSpPr>
          <p:nvPr>
            <p:ph type="title" hasCustomPrompt="1"/>
          </p:nvPr>
        </p:nvSpPr>
        <p:spPr/>
        <p:txBody>
          <a:bodyPr/>
          <a:lstStyle/>
          <a:p>
            <a:r>
              <a:rPr lang="en-US"/>
              <a:t>Click to edit Master heading style</a:t>
            </a:r>
            <a:endParaRPr lang="en-GB"/>
          </a:p>
        </p:txBody>
      </p:sp>
      <p:sp>
        <p:nvSpPr>
          <p:cNvPr id="3" name="Date Placeholder 2"/>
          <p:cNvSpPr>
            <a:spLocks noGrp="1"/>
          </p:cNvSpPr>
          <p:nvPr>
            <p:ph type="dt" sz="half" idx="15"/>
          </p:nvPr>
        </p:nvSpPr>
        <p:spPr/>
        <p:txBody>
          <a:bodyPr/>
          <a:lstStyle/>
          <a:p>
            <a:pPr algn="ctr"/>
            <a:r>
              <a:rPr lang="en-US" dirty="0"/>
              <a:t>BASS 2020 </a:t>
            </a:r>
            <a:endParaRPr lang="en-GB" dirty="0"/>
          </a:p>
        </p:txBody>
      </p:sp>
      <p:sp>
        <p:nvSpPr>
          <p:cNvPr id="4" name="Footer Placeholder 3"/>
          <p:cNvSpPr>
            <a:spLocks noGrp="1"/>
          </p:cNvSpPr>
          <p:nvPr>
            <p:ph type="ftr" sz="quarter" idx="16"/>
          </p:nvPr>
        </p:nvSpPr>
        <p:spPr/>
        <p:txBody>
          <a:bodyPr/>
          <a:lstStyle>
            <a:lvl1pPr>
              <a:defRPr/>
            </a:lvl1pPr>
          </a:lstStyle>
          <a:p>
            <a:r>
              <a:rPr lang="en-GB" dirty="0"/>
              <a:t>Dragon's Den, June 2020</a:t>
            </a:r>
          </a:p>
        </p:txBody>
      </p:sp>
      <p:sp>
        <p:nvSpPr>
          <p:cNvPr id="9" name="Slide Number Placeholder 8"/>
          <p:cNvSpPr>
            <a:spLocks noGrp="1"/>
          </p:cNvSpPr>
          <p:nvPr>
            <p:ph type="sldNum" sz="quarter" idx="17"/>
          </p:nvPr>
        </p:nvSpPr>
        <p:spPr/>
        <p:txBody>
          <a:bodyPr/>
          <a:lstStyle/>
          <a:p>
            <a:fld id="{9F9F533D-B52E-4A2F-BF72-0ADD2D94BD75}" type="slidenum">
              <a:rPr lang="en-GB" smtClean="0"/>
              <a:pPr/>
              <a:t>‹#›</a:t>
            </a:fld>
            <a:endParaRPr lang="en-GB" dirty="0"/>
          </a:p>
        </p:txBody>
      </p:sp>
      <p:sp>
        <p:nvSpPr>
          <p:cNvPr id="8" name="Text Placeholder 2"/>
          <p:cNvSpPr>
            <a:spLocks noGrp="1"/>
          </p:cNvSpPr>
          <p:nvPr>
            <p:ph type="body" sz="quarter" idx="14" hasCustomPrompt="1"/>
          </p:nvPr>
        </p:nvSpPr>
        <p:spPr>
          <a:xfrm>
            <a:off x="360000"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Tree>
    <p:extLst>
      <p:ext uri="{BB962C8B-B14F-4D97-AF65-F5344CB8AC3E}">
        <p14:creationId xmlns:p14="http://schemas.microsoft.com/office/powerpoint/2010/main" val="13505742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Widescreen (16x9)">
    <p:spTree>
      <p:nvGrpSpPr>
        <p:cNvPr id="1" name=""/>
        <p:cNvGrpSpPr/>
        <p:nvPr/>
      </p:nvGrpSpPr>
      <p:grpSpPr>
        <a:xfrm>
          <a:off x="0" y="0"/>
          <a:ext cx="0" cy="0"/>
          <a:chOff x="0" y="0"/>
          <a:chExt cx="0" cy="0"/>
        </a:xfrm>
      </p:grpSpPr>
      <p:sp>
        <p:nvSpPr>
          <p:cNvPr id="5" name="Media Placeholder 5"/>
          <p:cNvSpPr>
            <a:spLocks noGrp="1" noChangeAspect="1"/>
          </p:cNvSpPr>
          <p:nvPr>
            <p:ph type="media" sz="quarter" idx="12" hasCustomPrompt="1"/>
          </p:nvPr>
        </p:nvSpPr>
        <p:spPr>
          <a:xfrm>
            <a:off x="1627200" y="1193800"/>
            <a:ext cx="5889600" cy="3312000"/>
          </a:xfrm>
          <a:prstGeom prst="rect">
            <a:avLst/>
          </a:prstGeom>
        </p:spPr>
        <p:txBody>
          <a:bodyPr lIns="108000" tIns="108000"/>
          <a:lstStyle>
            <a:lvl1pPr marL="0" indent="0">
              <a:buNone/>
              <a:defRPr baseline="0">
                <a:solidFill>
                  <a:schemeClr val="tx1"/>
                </a:solidFill>
              </a:defRPr>
            </a:lvl1pPr>
          </a:lstStyle>
          <a:p>
            <a:r>
              <a:rPr lang="en-GB" dirty="0"/>
              <a:t>Click on the film icon to insert your widescreen (16x9) video</a:t>
            </a:r>
          </a:p>
        </p:txBody>
      </p:sp>
      <p:sp>
        <p:nvSpPr>
          <p:cNvPr id="10" name="Title 9"/>
          <p:cNvSpPr>
            <a:spLocks noGrp="1"/>
          </p:cNvSpPr>
          <p:nvPr>
            <p:ph type="title" hasCustomPrompt="1"/>
          </p:nvPr>
        </p:nvSpPr>
        <p:spPr/>
        <p:txBody>
          <a:bodyPr/>
          <a:lstStyle/>
          <a:p>
            <a:r>
              <a:rPr lang="en-US"/>
              <a:t>Click to edit Master heading style</a:t>
            </a:r>
            <a:endParaRPr lang="en-GB"/>
          </a:p>
        </p:txBody>
      </p:sp>
      <p:sp>
        <p:nvSpPr>
          <p:cNvPr id="2" name="Date Placeholder 1"/>
          <p:cNvSpPr>
            <a:spLocks noGrp="1"/>
          </p:cNvSpPr>
          <p:nvPr>
            <p:ph type="dt" sz="half" idx="17"/>
          </p:nvPr>
        </p:nvSpPr>
        <p:spPr/>
        <p:txBody>
          <a:bodyPr/>
          <a:lstStyle/>
          <a:p>
            <a:pPr algn="ctr"/>
            <a:r>
              <a:rPr lang="en-US" dirty="0"/>
              <a:t>BASS 2020 </a:t>
            </a:r>
            <a:endParaRPr lang="en-GB" dirty="0"/>
          </a:p>
        </p:txBody>
      </p:sp>
      <p:sp>
        <p:nvSpPr>
          <p:cNvPr id="3" name="Footer Placeholder 2"/>
          <p:cNvSpPr>
            <a:spLocks noGrp="1"/>
          </p:cNvSpPr>
          <p:nvPr>
            <p:ph type="ftr" sz="quarter" idx="18"/>
          </p:nvPr>
        </p:nvSpPr>
        <p:spPr/>
        <p:txBody>
          <a:bodyPr/>
          <a:lstStyle>
            <a:lvl1pPr>
              <a:defRPr/>
            </a:lvl1pPr>
          </a:lstStyle>
          <a:p>
            <a:r>
              <a:rPr lang="en-GB" dirty="0"/>
              <a:t>Dragon's Den, June 2020</a:t>
            </a:r>
          </a:p>
        </p:txBody>
      </p:sp>
      <p:sp>
        <p:nvSpPr>
          <p:cNvPr id="4" name="Slide Number Placeholder 3"/>
          <p:cNvSpPr>
            <a:spLocks noGrp="1"/>
          </p:cNvSpPr>
          <p:nvPr>
            <p:ph type="sldNum" sz="quarter" idx="19"/>
          </p:nvPr>
        </p:nvSpPr>
        <p:spPr/>
        <p:txBody>
          <a:bodyPr/>
          <a:lstStyle/>
          <a:p>
            <a:fld id="{9F9F533D-B52E-4A2F-BF72-0ADD2D94BD75}" type="slidenum">
              <a:rPr lang="en-GB" smtClean="0"/>
              <a:pPr/>
              <a:t>‹#›</a:t>
            </a:fld>
            <a:endParaRPr lang="en-GB" dirty="0"/>
          </a:p>
        </p:txBody>
      </p:sp>
      <p:sp>
        <p:nvSpPr>
          <p:cNvPr id="8" name="Text Placeholder 2"/>
          <p:cNvSpPr>
            <a:spLocks noGrp="1"/>
          </p:cNvSpPr>
          <p:nvPr>
            <p:ph type="body" sz="quarter" idx="14" hasCustomPrompt="1"/>
          </p:nvPr>
        </p:nvSpPr>
        <p:spPr>
          <a:xfrm>
            <a:off x="360000"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Tree>
    <p:extLst>
      <p:ext uri="{BB962C8B-B14F-4D97-AF65-F5344CB8AC3E}">
        <p14:creationId xmlns:p14="http://schemas.microsoft.com/office/powerpoint/2010/main" val="26759431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and Non Bulleted Text">
    <p:spTree>
      <p:nvGrpSpPr>
        <p:cNvPr id="1" name=""/>
        <p:cNvGrpSpPr/>
        <p:nvPr/>
      </p:nvGrpSpPr>
      <p:grpSpPr>
        <a:xfrm>
          <a:off x="0" y="0"/>
          <a:ext cx="0" cy="0"/>
          <a:chOff x="0" y="0"/>
          <a:chExt cx="0" cy="0"/>
        </a:xfrm>
      </p:grpSpPr>
      <p:sp>
        <p:nvSpPr>
          <p:cNvPr id="16" name="Text Placeholder 6"/>
          <p:cNvSpPr>
            <a:spLocks noGrp="1"/>
          </p:cNvSpPr>
          <p:nvPr>
            <p:ph type="body" sz="quarter" idx="13"/>
          </p:nvPr>
        </p:nvSpPr>
        <p:spPr>
          <a:xfrm>
            <a:off x="359153" y="1193239"/>
            <a:ext cx="3979484" cy="3310128"/>
          </a:xfrm>
          <a:prstGeom prst="rect">
            <a:avLst/>
          </a:prstGeom>
        </p:spPr>
        <p:txBody>
          <a:bodyPr lIns="0"/>
          <a:lstStyle>
            <a:lvl1pPr marL="0" indent="0">
              <a:buNone/>
              <a:defRPr/>
            </a:lvl1pPr>
          </a:lstStyle>
          <a:p>
            <a:pPr lvl="0"/>
            <a:r>
              <a:rPr lang="en-US"/>
              <a:t>Click to edit Master text styles</a:t>
            </a:r>
          </a:p>
        </p:txBody>
      </p:sp>
      <p:sp>
        <p:nvSpPr>
          <p:cNvPr id="6" name="Title 5"/>
          <p:cNvSpPr>
            <a:spLocks noGrp="1"/>
          </p:cNvSpPr>
          <p:nvPr>
            <p:ph type="title" hasCustomPrompt="1"/>
          </p:nvPr>
        </p:nvSpPr>
        <p:spPr>
          <a:xfrm>
            <a:off x="359152" y="288639"/>
            <a:ext cx="7577139" cy="338554"/>
          </a:xfrm>
        </p:spPr>
        <p:txBody>
          <a:bodyPr/>
          <a:lstStyle/>
          <a:p>
            <a:r>
              <a:rPr lang="en-US"/>
              <a:t>Click to edit Master heading style</a:t>
            </a:r>
            <a:endParaRPr lang="en-GB"/>
          </a:p>
        </p:txBody>
      </p:sp>
      <p:sp>
        <p:nvSpPr>
          <p:cNvPr id="12" name="Text Placeholder 2"/>
          <p:cNvSpPr>
            <a:spLocks noGrp="1"/>
          </p:cNvSpPr>
          <p:nvPr>
            <p:ph type="body" sz="quarter" idx="27"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2" name="Date Placeholder 1"/>
          <p:cNvSpPr>
            <a:spLocks noGrp="1"/>
          </p:cNvSpPr>
          <p:nvPr>
            <p:ph type="dt" sz="half" idx="28"/>
          </p:nvPr>
        </p:nvSpPr>
        <p:spPr/>
        <p:txBody>
          <a:bodyPr/>
          <a:lstStyle/>
          <a:p>
            <a:pPr algn="ctr"/>
            <a:r>
              <a:rPr lang="en-US" dirty="0"/>
              <a:t>BASS 2020 </a:t>
            </a:r>
            <a:endParaRPr lang="en-GB" dirty="0"/>
          </a:p>
        </p:txBody>
      </p:sp>
      <p:sp>
        <p:nvSpPr>
          <p:cNvPr id="3" name="Footer Placeholder 2"/>
          <p:cNvSpPr>
            <a:spLocks noGrp="1"/>
          </p:cNvSpPr>
          <p:nvPr>
            <p:ph type="ftr" sz="quarter" idx="29"/>
          </p:nvPr>
        </p:nvSpPr>
        <p:spPr/>
        <p:txBody>
          <a:bodyPr/>
          <a:lstStyle>
            <a:lvl1pPr>
              <a:defRPr/>
            </a:lvl1pPr>
          </a:lstStyle>
          <a:p>
            <a:r>
              <a:rPr lang="en-GB" dirty="0"/>
              <a:t>Dragon's Den, June 2020</a:t>
            </a:r>
          </a:p>
        </p:txBody>
      </p:sp>
      <p:sp>
        <p:nvSpPr>
          <p:cNvPr id="4" name="Slide Number Placeholder 3"/>
          <p:cNvSpPr>
            <a:spLocks noGrp="1"/>
          </p:cNvSpPr>
          <p:nvPr>
            <p:ph type="sldNum" sz="quarter" idx="30"/>
          </p:nvPr>
        </p:nvSpPr>
        <p:spPr/>
        <p:txBody>
          <a:bodyPr/>
          <a:lstStyle/>
          <a:p>
            <a:fld id="{9F9F533D-B52E-4A2F-BF72-0ADD2D94BD75}" type="slidenum">
              <a:rPr lang="en-GB" smtClean="0"/>
              <a:pPr/>
              <a:t>‹#›</a:t>
            </a:fld>
            <a:endParaRPr lang="en-GB" dirty="0"/>
          </a:p>
        </p:txBody>
      </p:sp>
      <p:sp>
        <p:nvSpPr>
          <p:cNvPr id="13" name="Picture Placeholder 8"/>
          <p:cNvSpPr>
            <a:spLocks noGrp="1"/>
          </p:cNvSpPr>
          <p:nvPr>
            <p:ph type="pic" sz="quarter" idx="14" hasCustomPrompt="1"/>
          </p:nvPr>
        </p:nvSpPr>
        <p:spPr>
          <a:xfrm>
            <a:off x="4798800" y="1193799"/>
            <a:ext cx="3982697" cy="3309567"/>
          </a:xfrm>
          <a:prstGeom prst="rect">
            <a:avLst/>
          </a:prstGeom>
        </p:spPr>
        <p:txBody>
          <a:bodyPr lIns="0" tIns="0"/>
          <a:lstStyle>
            <a:lvl1pPr marL="0" indent="0">
              <a:buNone/>
              <a:defRPr sz="1100" baseline="0"/>
            </a:lvl1pPr>
          </a:lstStyle>
          <a:p>
            <a:r>
              <a:rPr lang="en-GB" dirty="0"/>
              <a:t>Click on the picture icon to insert your picture</a:t>
            </a:r>
          </a:p>
        </p:txBody>
      </p:sp>
    </p:spTree>
    <p:extLst>
      <p:ext uri="{BB962C8B-B14F-4D97-AF65-F5344CB8AC3E}">
        <p14:creationId xmlns:p14="http://schemas.microsoft.com/office/powerpoint/2010/main" val="14691112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59152" y="288639"/>
            <a:ext cx="7577139" cy="338554"/>
          </a:xfrm>
        </p:spPr>
        <p:txBody>
          <a:bodyPr/>
          <a:lstStyle/>
          <a:p>
            <a:r>
              <a:rPr lang="en-US"/>
              <a:t>Click to edit Master heading style</a:t>
            </a:r>
            <a:endParaRPr lang="en-GB"/>
          </a:p>
        </p:txBody>
      </p:sp>
      <p:sp>
        <p:nvSpPr>
          <p:cNvPr id="12" name="Text Placeholder 2"/>
          <p:cNvSpPr>
            <a:spLocks noGrp="1"/>
          </p:cNvSpPr>
          <p:nvPr>
            <p:ph type="body" sz="quarter" idx="27"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2" name="Date Placeholder 1"/>
          <p:cNvSpPr>
            <a:spLocks noGrp="1"/>
          </p:cNvSpPr>
          <p:nvPr>
            <p:ph type="dt" sz="half" idx="28"/>
          </p:nvPr>
        </p:nvSpPr>
        <p:spPr/>
        <p:txBody>
          <a:bodyPr/>
          <a:lstStyle/>
          <a:p>
            <a:pPr algn="ctr"/>
            <a:r>
              <a:rPr lang="en-US" dirty="0"/>
              <a:t>BASS 2020 </a:t>
            </a:r>
            <a:endParaRPr lang="en-GB" dirty="0"/>
          </a:p>
        </p:txBody>
      </p:sp>
      <p:sp>
        <p:nvSpPr>
          <p:cNvPr id="3" name="Footer Placeholder 2"/>
          <p:cNvSpPr>
            <a:spLocks noGrp="1"/>
          </p:cNvSpPr>
          <p:nvPr>
            <p:ph type="ftr" sz="quarter" idx="29"/>
          </p:nvPr>
        </p:nvSpPr>
        <p:spPr/>
        <p:txBody>
          <a:bodyPr/>
          <a:lstStyle>
            <a:lvl1pPr>
              <a:defRPr/>
            </a:lvl1pPr>
          </a:lstStyle>
          <a:p>
            <a:r>
              <a:rPr lang="en-GB" dirty="0"/>
              <a:t>Dragon's Den, June 2020</a:t>
            </a:r>
          </a:p>
        </p:txBody>
      </p:sp>
      <p:sp>
        <p:nvSpPr>
          <p:cNvPr id="4" name="Slide Number Placeholder 3"/>
          <p:cNvSpPr>
            <a:spLocks noGrp="1"/>
          </p:cNvSpPr>
          <p:nvPr>
            <p:ph type="sldNum" sz="quarter" idx="30"/>
          </p:nvPr>
        </p:nvSpPr>
        <p:spPr/>
        <p:txBody>
          <a:bodyPr/>
          <a:lstStyle/>
          <a:p>
            <a:fld id="{9F9F533D-B52E-4A2F-BF72-0ADD2D94BD75}" type="slidenum">
              <a:rPr lang="en-GB" smtClean="0"/>
              <a:pPr/>
              <a:t>‹#›</a:t>
            </a:fld>
            <a:endParaRPr lang="en-GB" dirty="0"/>
          </a:p>
        </p:txBody>
      </p:sp>
      <p:sp>
        <p:nvSpPr>
          <p:cNvPr id="13" name="Picture Placeholder 8"/>
          <p:cNvSpPr>
            <a:spLocks noGrp="1"/>
          </p:cNvSpPr>
          <p:nvPr>
            <p:ph type="pic" sz="quarter" idx="14" hasCustomPrompt="1"/>
          </p:nvPr>
        </p:nvSpPr>
        <p:spPr>
          <a:xfrm>
            <a:off x="4798800" y="1193799"/>
            <a:ext cx="3982697" cy="3309567"/>
          </a:xfrm>
          <a:prstGeom prst="rect">
            <a:avLst/>
          </a:prstGeom>
        </p:spPr>
        <p:txBody>
          <a:bodyPr lIns="0" tIns="0"/>
          <a:lstStyle>
            <a:lvl1pPr marL="0" indent="0">
              <a:buNone/>
              <a:defRPr sz="1100" baseline="0"/>
            </a:lvl1pPr>
          </a:lstStyle>
          <a:p>
            <a:r>
              <a:rPr lang="en-GB" dirty="0"/>
              <a:t>Click on the picture icon to insert your picture</a:t>
            </a:r>
          </a:p>
        </p:txBody>
      </p:sp>
      <p:sp>
        <p:nvSpPr>
          <p:cNvPr id="9" name="Text Placeholder 6"/>
          <p:cNvSpPr>
            <a:spLocks noGrp="1"/>
          </p:cNvSpPr>
          <p:nvPr>
            <p:ph type="body" sz="quarter" idx="13"/>
          </p:nvPr>
        </p:nvSpPr>
        <p:spPr>
          <a:xfrm>
            <a:off x="359152" y="1190625"/>
            <a:ext cx="3986213" cy="3312741"/>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980382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Click to edit Master heading style</a:t>
            </a:r>
            <a:endParaRPr lang="en-GB"/>
          </a:p>
        </p:txBody>
      </p:sp>
      <p:sp>
        <p:nvSpPr>
          <p:cNvPr id="19" name="Text Placeholder 6"/>
          <p:cNvSpPr>
            <a:spLocks noGrp="1"/>
          </p:cNvSpPr>
          <p:nvPr>
            <p:ph type="body" sz="quarter" idx="13"/>
          </p:nvPr>
        </p:nvSpPr>
        <p:spPr>
          <a:xfrm>
            <a:off x="359152" y="1190625"/>
            <a:ext cx="3986213" cy="3312741"/>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Picture Placeholder 8"/>
          <p:cNvSpPr>
            <a:spLocks noGrp="1" noChangeAspect="1"/>
          </p:cNvSpPr>
          <p:nvPr>
            <p:ph type="pic" sz="quarter" idx="14" hasCustomPrompt="1"/>
          </p:nvPr>
        </p:nvSpPr>
        <p:spPr>
          <a:xfrm>
            <a:off x="4798800" y="1190626"/>
            <a:ext cx="3996794" cy="1228724"/>
          </a:xfrm>
          <a:prstGeom prst="rect">
            <a:avLst/>
          </a:prstGeom>
        </p:spPr>
        <p:txBody>
          <a:bodyPr lIns="0" tIns="0"/>
          <a:lstStyle>
            <a:lvl1pPr marL="0" indent="0">
              <a:buNone/>
              <a:defRPr sz="1100" baseline="0"/>
            </a:lvl1pPr>
          </a:lstStyle>
          <a:p>
            <a:r>
              <a:rPr lang="en-GB" dirty="0"/>
              <a:t>Click on the picture icon to insert your picture</a:t>
            </a:r>
          </a:p>
        </p:txBody>
      </p:sp>
      <p:sp>
        <p:nvSpPr>
          <p:cNvPr id="21" name="Text Placeholder 7"/>
          <p:cNvSpPr>
            <a:spLocks noGrp="1"/>
          </p:cNvSpPr>
          <p:nvPr>
            <p:ph type="body" sz="quarter" idx="26" hasCustomPrompt="1"/>
          </p:nvPr>
        </p:nvSpPr>
        <p:spPr>
          <a:xfrm>
            <a:off x="4798800" y="2517776"/>
            <a:ext cx="3996266" cy="253999"/>
          </a:xfrm>
          <a:prstGeom prst="rect">
            <a:avLst/>
          </a:prstGeom>
        </p:spPr>
        <p:txBody>
          <a:bodyPr lIns="0" tIns="0" rIns="0" bIns="0"/>
          <a:lstStyle>
            <a:lvl1pPr marL="0" indent="0">
              <a:spcAft>
                <a:spcPts val="0"/>
              </a:spcAft>
              <a:buNone/>
              <a:defRPr sz="800">
                <a:solidFill>
                  <a:schemeClr val="accent1"/>
                </a:solidFill>
              </a:defRPr>
            </a:lvl1pPr>
            <a:lvl2pPr marL="268163" indent="0">
              <a:buNone/>
              <a:defRPr sz="800">
                <a:solidFill>
                  <a:schemeClr val="bg2"/>
                </a:solidFill>
              </a:defRPr>
            </a:lvl2pPr>
            <a:lvl3pPr marL="540000" indent="0">
              <a:buNone/>
              <a:defRPr sz="800">
                <a:solidFill>
                  <a:schemeClr val="bg2"/>
                </a:solidFill>
              </a:defRPr>
            </a:lvl3pPr>
            <a:lvl4pPr marL="811088" indent="0">
              <a:buNone/>
              <a:defRPr sz="800">
                <a:solidFill>
                  <a:schemeClr val="bg2"/>
                </a:solidFill>
              </a:defRPr>
            </a:lvl4pPr>
            <a:lvl5pPr marL="1080000" indent="0">
              <a:buNone/>
              <a:defRPr sz="800">
                <a:solidFill>
                  <a:schemeClr val="bg2"/>
                </a:solidFill>
              </a:defRPr>
            </a:lvl5pPr>
          </a:lstStyle>
          <a:p>
            <a:pPr lvl="0"/>
            <a:r>
              <a:rPr lang="en-US"/>
              <a:t>Enter your image caption text here</a:t>
            </a:r>
          </a:p>
        </p:txBody>
      </p:sp>
      <p:sp>
        <p:nvSpPr>
          <p:cNvPr id="35" name="Picture Placeholder 8"/>
          <p:cNvSpPr>
            <a:spLocks noGrp="1" noChangeAspect="1"/>
          </p:cNvSpPr>
          <p:nvPr>
            <p:ph type="pic" sz="quarter" idx="27" hasCustomPrompt="1"/>
          </p:nvPr>
        </p:nvSpPr>
        <p:spPr>
          <a:xfrm>
            <a:off x="4798800" y="2922217"/>
            <a:ext cx="3996794" cy="1228724"/>
          </a:xfrm>
          <a:prstGeom prst="rect">
            <a:avLst/>
          </a:prstGeom>
        </p:spPr>
        <p:txBody>
          <a:bodyPr lIns="0" tIns="0"/>
          <a:lstStyle>
            <a:lvl1pPr marL="0" indent="0">
              <a:buNone/>
              <a:defRPr sz="1100" baseline="0"/>
            </a:lvl1pPr>
          </a:lstStyle>
          <a:p>
            <a:r>
              <a:rPr lang="en-GB" dirty="0"/>
              <a:t>Click on the picture icon to insert your picture</a:t>
            </a:r>
          </a:p>
        </p:txBody>
      </p:sp>
      <p:sp>
        <p:nvSpPr>
          <p:cNvPr id="36" name="Text Placeholder 7"/>
          <p:cNvSpPr>
            <a:spLocks noGrp="1"/>
          </p:cNvSpPr>
          <p:nvPr>
            <p:ph type="body" sz="quarter" idx="28" hasCustomPrompt="1"/>
          </p:nvPr>
        </p:nvSpPr>
        <p:spPr>
          <a:xfrm>
            <a:off x="4798800" y="4249367"/>
            <a:ext cx="3996266" cy="253999"/>
          </a:xfrm>
          <a:prstGeom prst="rect">
            <a:avLst/>
          </a:prstGeom>
        </p:spPr>
        <p:txBody>
          <a:bodyPr lIns="0" tIns="0" rIns="0" bIns="0"/>
          <a:lstStyle>
            <a:lvl1pPr marL="0" indent="0">
              <a:spcAft>
                <a:spcPts val="0"/>
              </a:spcAft>
              <a:buNone/>
              <a:defRPr sz="800">
                <a:solidFill>
                  <a:schemeClr val="accent1"/>
                </a:solidFill>
              </a:defRPr>
            </a:lvl1pPr>
            <a:lvl2pPr marL="268163" indent="0">
              <a:buNone/>
              <a:defRPr sz="800">
                <a:solidFill>
                  <a:schemeClr val="bg2"/>
                </a:solidFill>
              </a:defRPr>
            </a:lvl2pPr>
            <a:lvl3pPr marL="540000" indent="0">
              <a:buNone/>
              <a:defRPr sz="800">
                <a:solidFill>
                  <a:schemeClr val="bg2"/>
                </a:solidFill>
              </a:defRPr>
            </a:lvl3pPr>
            <a:lvl4pPr marL="811088" indent="0">
              <a:buNone/>
              <a:defRPr sz="800">
                <a:solidFill>
                  <a:schemeClr val="bg2"/>
                </a:solidFill>
              </a:defRPr>
            </a:lvl4pPr>
            <a:lvl5pPr marL="1080000" indent="0">
              <a:buNone/>
              <a:defRPr sz="800">
                <a:solidFill>
                  <a:schemeClr val="bg2"/>
                </a:solidFill>
              </a:defRPr>
            </a:lvl5pPr>
          </a:lstStyle>
          <a:p>
            <a:pPr lvl="0"/>
            <a:r>
              <a:rPr lang="en-US"/>
              <a:t>Enter your image caption text here</a:t>
            </a:r>
          </a:p>
        </p:txBody>
      </p:sp>
      <p:sp>
        <p:nvSpPr>
          <p:cNvPr id="37" name="Text Placeholder 2"/>
          <p:cNvSpPr>
            <a:spLocks noGrp="1"/>
          </p:cNvSpPr>
          <p:nvPr>
            <p:ph type="body" sz="quarter" idx="29"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5" name="Date Placeholder 4"/>
          <p:cNvSpPr>
            <a:spLocks noGrp="1"/>
          </p:cNvSpPr>
          <p:nvPr>
            <p:ph type="dt" sz="half" idx="30"/>
          </p:nvPr>
        </p:nvSpPr>
        <p:spPr/>
        <p:txBody>
          <a:bodyPr/>
          <a:lstStyle/>
          <a:p>
            <a:pPr algn="ctr"/>
            <a:r>
              <a:rPr lang="en-US" dirty="0"/>
              <a:t>BASS 2020 </a:t>
            </a:r>
            <a:endParaRPr lang="en-GB" dirty="0"/>
          </a:p>
        </p:txBody>
      </p:sp>
      <p:sp>
        <p:nvSpPr>
          <p:cNvPr id="7" name="Footer Placeholder 6"/>
          <p:cNvSpPr>
            <a:spLocks noGrp="1"/>
          </p:cNvSpPr>
          <p:nvPr>
            <p:ph type="ftr" sz="quarter" idx="31"/>
          </p:nvPr>
        </p:nvSpPr>
        <p:spPr/>
        <p:txBody>
          <a:bodyPr/>
          <a:lstStyle>
            <a:lvl1pPr>
              <a:defRPr/>
            </a:lvl1pPr>
          </a:lstStyle>
          <a:p>
            <a:r>
              <a:rPr lang="en-GB" dirty="0"/>
              <a:t>Dragon's Den, June 2020</a:t>
            </a:r>
          </a:p>
        </p:txBody>
      </p:sp>
      <p:sp>
        <p:nvSpPr>
          <p:cNvPr id="8" name="Slide Number Placeholder 7"/>
          <p:cNvSpPr>
            <a:spLocks noGrp="1"/>
          </p:cNvSpPr>
          <p:nvPr>
            <p:ph type="sldNum" sz="quarter" idx="32"/>
          </p:nvPr>
        </p:nvSpPr>
        <p:spPr/>
        <p:txBody>
          <a:bodyPr/>
          <a:lstStyle/>
          <a:p>
            <a:fld id="{9F9F533D-B52E-4A2F-BF72-0ADD2D94BD75}" type="slidenum">
              <a:rPr lang="en-GB" smtClean="0"/>
              <a:pPr/>
              <a:t>‹#›</a:t>
            </a:fld>
            <a:endParaRPr lang="en-GB" dirty="0"/>
          </a:p>
        </p:txBody>
      </p:sp>
    </p:spTree>
    <p:extLst>
      <p:ext uri="{BB962C8B-B14F-4D97-AF65-F5344CB8AC3E}">
        <p14:creationId xmlns:p14="http://schemas.microsoft.com/office/powerpoint/2010/main" val="3964289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heading style</a:t>
            </a:r>
            <a:endParaRPr lang="en-GB"/>
          </a:p>
        </p:txBody>
      </p:sp>
      <p:sp>
        <p:nvSpPr>
          <p:cNvPr id="11" name="Text Placeholder 2"/>
          <p:cNvSpPr>
            <a:spLocks noGrp="1"/>
          </p:cNvSpPr>
          <p:nvPr>
            <p:ph type="body" sz="quarter" idx="29"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6" name="Date Placeholder 5"/>
          <p:cNvSpPr>
            <a:spLocks noGrp="1"/>
          </p:cNvSpPr>
          <p:nvPr>
            <p:ph type="dt" sz="half" idx="30"/>
          </p:nvPr>
        </p:nvSpPr>
        <p:spPr/>
        <p:txBody>
          <a:bodyPr/>
          <a:lstStyle/>
          <a:p>
            <a:pPr algn="ctr"/>
            <a:r>
              <a:rPr lang="en-US" dirty="0"/>
              <a:t>BASS 2020 </a:t>
            </a:r>
            <a:endParaRPr lang="en-GB" dirty="0"/>
          </a:p>
        </p:txBody>
      </p:sp>
      <p:sp>
        <p:nvSpPr>
          <p:cNvPr id="7" name="Footer Placeholder 6"/>
          <p:cNvSpPr>
            <a:spLocks noGrp="1"/>
          </p:cNvSpPr>
          <p:nvPr>
            <p:ph type="ftr" sz="quarter" idx="31"/>
          </p:nvPr>
        </p:nvSpPr>
        <p:spPr/>
        <p:txBody>
          <a:bodyPr/>
          <a:lstStyle>
            <a:lvl1pPr>
              <a:defRPr/>
            </a:lvl1pPr>
          </a:lstStyle>
          <a:p>
            <a:r>
              <a:rPr lang="en-GB" dirty="0"/>
              <a:t>Dragon's Den, June 2020</a:t>
            </a:r>
          </a:p>
        </p:txBody>
      </p:sp>
      <p:sp>
        <p:nvSpPr>
          <p:cNvPr id="8" name="Slide Number Placeholder 7"/>
          <p:cNvSpPr>
            <a:spLocks noGrp="1"/>
          </p:cNvSpPr>
          <p:nvPr>
            <p:ph type="sldNum" sz="quarter" idx="32"/>
          </p:nvPr>
        </p:nvSpPr>
        <p:spPr/>
        <p:txBody>
          <a:bodyPr/>
          <a:lstStyle/>
          <a:p>
            <a:fld id="{9F9F533D-B52E-4A2F-BF72-0ADD2D94BD75}" type="slidenum">
              <a:rPr lang="en-GB" smtClean="0"/>
              <a:pPr/>
              <a:t>‹#›</a:t>
            </a:fld>
            <a:endParaRPr lang="en-GB" dirty="0"/>
          </a:p>
        </p:txBody>
      </p:sp>
    </p:spTree>
    <p:extLst>
      <p:ext uri="{BB962C8B-B14F-4D97-AF65-F5344CB8AC3E}">
        <p14:creationId xmlns:p14="http://schemas.microsoft.com/office/powerpoint/2010/main" val="6044468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cxnSp>
        <p:nvCxnSpPr>
          <p:cNvPr id="12" name="Straight Connector 11"/>
          <p:cNvCxnSpPr/>
          <p:nvPr userDrawn="1"/>
        </p:nvCxnSpPr>
        <p:spPr>
          <a:xfrm>
            <a:off x="359152" y="4599183"/>
            <a:ext cx="842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pPr algn="ctr"/>
            <a:r>
              <a:rPr lang="en-US" dirty="0"/>
              <a:t>BASS 2020 </a:t>
            </a:r>
            <a:endParaRPr lang="en-GB" dirty="0"/>
          </a:p>
        </p:txBody>
      </p:sp>
      <p:sp>
        <p:nvSpPr>
          <p:cNvPr id="6" name="Footer Placeholder 5"/>
          <p:cNvSpPr>
            <a:spLocks noGrp="1"/>
          </p:cNvSpPr>
          <p:nvPr>
            <p:ph type="ftr" sz="quarter" idx="11"/>
          </p:nvPr>
        </p:nvSpPr>
        <p:spPr/>
        <p:txBody>
          <a:bodyPr/>
          <a:lstStyle>
            <a:lvl1pPr>
              <a:defRPr/>
            </a:lvl1pPr>
          </a:lstStyle>
          <a:p>
            <a:r>
              <a:rPr lang="en-GB" dirty="0"/>
              <a:t>Dragon's Den, June 2020</a:t>
            </a:r>
          </a:p>
        </p:txBody>
      </p:sp>
      <p:sp>
        <p:nvSpPr>
          <p:cNvPr id="7" name="Slide Number Placeholder 6"/>
          <p:cNvSpPr>
            <a:spLocks noGrp="1"/>
          </p:cNvSpPr>
          <p:nvPr>
            <p:ph type="sldNum" sz="quarter" idx="12"/>
          </p:nvPr>
        </p:nvSpPr>
        <p:spPr/>
        <p:txBody>
          <a:bodyPr/>
          <a:lstStyle/>
          <a:p>
            <a:fld id="{9F9F533D-B52E-4A2F-BF72-0ADD2D94BD75}" type="slidenum">
              <a:rPr lang="en-GB" smtClean="0"/>
              <a:pPr/>
              <a:t>‹#›</a:t>
            </a:fld>
            <a:endParaRPr lang="en-GB" dirty="0"/>
          </a:p>
        </p:txBody>
      </p:sp>
    </p:spTree>
    <p:extLst>
      <p:ext uri="{BB962C8B-B14F-4D97-AF65-F5344CB8AC3E}">
        <p14:creationId xmlns:p14="http://schemas.microsoft.com/office/powerpoint/2010/main" val="29650131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with ORANGE Text">
    <p:spTree>
      <p:nvGrpSpPr>
        <p:cNvPr id="1" name=""/>
        <p:cNvGrpSpPr/>
        <p:nvPr/>
      </p:nvGrpSpPr>
      <p:grpSpPr>
        <a:xfrm>
          <a:off x="0" y="0"/>
          <a:ext cx="0" cy="0"/>
          <a:chOff x="0" y="0"/>
          <a:chExt cx="0" cy="0"/>
        </a:xfrm>
      </p:grpSpPr>
      <p:sp>
        <p:nvSpPr>
          <p:cNvPr id="12" name="Text Placeholder 5"/>
          <p:cNvSpPr>
            <a:spLocks noGrp="1"/>
          </p:cNvSpPr>
          <p:nvPr>
            <p:ph type="body" sz="quarter" idx="11" hasCustomPrompt="1"/>
          </p:nvPr>
        </p:nvSpPr>
        <p:spPr>
          <a:xfrm>
            <a:off x="360000" y="3743011"/>
            <a:ext cx="8193024" cy="400110"/>
          </a:xfrm>
          <a:prstGeom prst="rect">
            <a:avLst/>
          </a:prstGeom>
        </p:spPr>
        <p:txBody>
          <a:bodyPr lIns="0" anchor="t" anchorCtr="0">
            <a:spAutoFit/>
          </a:bodyPr>
          <a:lstStyle>
            <a:lvl1pPr marL="0" marR="0" indent="0" algn="l" defTabSz="914400" rtl="0" eaLnBrk="1" fontAlgn="auto" latinLnBrk="0" hangingPunct="1">
              <a:lnSpc>
                <a:spcPts val="2400"/>
              </a:lnSpc>
              <a:spcBef>
                <a:spcPts val="0"/>
              </a:spcBef>
              <a:spcAft>
                <a:spcPts val="0"/>
              </a:spcAft>
              <a:buClr>
                <a:schemeClr val="tx1"/>
              </a:buClr>
              <a:buSzTx/>
              <a:buFont typeface="Arial" pitchFamily="34" charset="0"/>
              <a:buNone/>
              <a:tabLst/>
              <a:defRPr sz="2200" i="0">
                <a:solidFill>
                  <a:schemeClr val="bg2"/>
                </a:solidFill>
                <a:latin typeface="+mn-lt"/>
              </a:defRPr>
            </a:lvl1pPr>
            <a:lvl2pPr marL="271463" indent="0">
              <a:spcAft>
                <a:spcPts val="0"/>
              </a:spcAft>
              <a:buNone/>
              <a:defRPr>
                <a:solidFill>
                  <a:schemeClr val="bg1"/>
                </a:solidFill>
              </a:defRPr>
            </a:lvl2pPr>
            <a:lvl3pPr marL="533400" indent="0">
              <a:spcAft>
                <a:spcPts val="0"/>
              </a:spcAft>
              <a:buNone/>
              <a:defRPr>
                <a:solidFill>
                  <a:schemeClr val="bg1"/>
                </a:solidFill>
              </a:defRPr>
            </a:lvl3pPr>
            <a:lvl4pPr marL="815975" indent="0">
              <a:spcAft>
                <a:spcPts val="0"/>
              </a:spcAft>
              <a:buNone/>
              <a:defRPr>
                <a:solidFill>
                  <a:schemeClr val="bg1"/>
                </a:solidFill>
              </a:defRPr>
            </a:lvl4pPr>
            <a:lvl5pPr marL="1104900" indent="0">
              <a:spcAft>
                <a:spcPts val="0"/>
              </a:spcAft>
              <a:buNone/>
              <a:defRPr>
                <a:solidFill>
                  <a:schemeClr val="bg1"/>
                </a:solidFill>
              </a:defRPr>
            </a:lvl5pPr>
          </a:lstStyle>
          <a:p>
            <a:pPr marL="0" marR="0" lvl="0" indent="0" algn="l" defTabSz="914400" rtl="0" eaLnBrk="1" fontAlgn="auto" latinLnBrk="0" hangingPunct="1">
              <a:lnSpc>
                <a:spcPts val="24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13" name="Text Placeholder 3"/>
          <p:cNvSpPr>
            <a:spLocks noGrp="1"/>
          </p:cNvSpPr>
          <p:nvPr>
            <p:ph type="body" sz="quarter" idx="10" hasCustomPrompt="1"/>
          </p:nvPr>
        </p:nvSpPr>
        <p:spPr>
          <a:xfrm>
            <a:off x="360000" y="2840385"/>
            <a:ext cx="8196702" cy="823302"/>
          </a:xfrm>
          <a:prstGeom prst="rect">
            <a:avLst/>
          </a:prstGeom>
        </p:spPr>
        <p:txBody>
          <a:bodyPr wrap="square" lIns="0" anchor="b" anchorCtr="0">
            <a:spAutoFit/>
          </a:bodyPr>
          <a:lstStyle>
            <a:lvl1pPr marL="0" indent="0">
              <a:lnSpc>
                <a:spcPts val="5700"/>
              </a:lnSpc>
              <a:spcAft>
                <a:spcPts val="0"/>
              </a:spcAft>
              <a:buNone/>
              <a:defRPr sz="5500" b="1">
                <a:solidFill>
                  <a:schemeClr val="bg2"/>
                </a:solidFill>
              </a:defRPr>
            </a:lvl1pPr>
            <a:lvl2pPr marL="271463" indent="0">
              <a:buNone/>
              <a:defRPr sz="2600" b="1">
                <a:solidFill>
                  <a:schemeClr val="bg1"/>
                </a:solidFill>
              </a:defRPr>
            </a:lvl2pPr>
            <a:lvl3pPr marL="533400" indent="0">
              <a:buNone/>
              <a:defRPr sz="2600" b="1">
                <a:solidFill>
                  <a:schemeClr val="bg1"/>
                </a:solidFill>
              </a:defRPr>
            </a:lvl3pPr>
            <a:lvl4pPr marL="815975" indent="0">
              <a:buNone/>
              <a:defRPr sz="2600" b="1">
                <a:solidFill>
                  <a:schemeClr val="bg1"/>
                </a:solidFill>
              </a:defRPr>
            </a:lvl4pPr>
            <a:lvl5pPr marL="1104900" indent="0">
              <a:buNone/>
              <a:defRPr sz="2600" b="1">
                <a:solidFill>
                  <a:schemeClr val="bg1"/>
                </a:solidFill>
              </a:defRPr>
            </a:lvl5pPr>
          </a:lstStyle>
          <a:p>
            <a:pPr lvl="0"/>
            <a:r>
              <a:rPr lang="en-US"/>
              <a:t>Section Heading title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extLst>
      <p:ext uri="{BB962C8B-B14F-4D97-AF65-F5344CB8AC3E}">
        <p14:creationId xmlns:p14="http://schemas.microsoft.com/office/powerpoint/2010/main" val="8950676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with GREY Text">
    <p:spTree>
      <p:nvGrpSpPr>
        <p:cNvPr id="1" name=""/>
        <p:cNvGrpSpPr/>
        <p:nvPr/>
      </p:nvGrpSpPr>
      <p:grpSpPr>
        <a:xfrm>
          <a:off x="0" y="0"/>
          <a:ext cx="0" cy="0"/>
          <a:chOff x="0" y="0"/>
          <a:chExt cx="0" cy="0"/>
        </a:xfrm>
      </p:grpSpPr>
      <p:sp>
        <p:nvSpPr>
          <p:cNvPr id="12" name="Text Placeholder 5"/>
          <p:cNvSpPr>
            <a:spLocks noGrp="1"/>
          </p:cNvSpPr>
          <p:nvPr>
            <p:ph type="body" sz="quarter" idx="11" hasCustomPrompt="1"/>
          </p:nvPr>
        </p:nvSpPr>
        <p:spPr>
          <a:xfrm>
            <a:off x="360000" y="3743011"/>
            <a:ext cx="8193024" cy="400110"/>
          </a:xfrm>
          <a:prstGeom prst="rect">
            <a:avLst/>
          </a:prstGeom>
        </p:spPr>
        <p:txBody>
          <a:bodyPr lIns="0" anchor="t" anchorCtr="0">
            <a:spAutoFit/>
          </a:bodyPr>
          <a:lstStyle>
            <a:lvl1pPr marL="0" marR="0" indent="0" algn="l" defTabSz="914400" rtl="0" eaLnBrk="1" fontAlgn="auto" latinLnBrk="0" hangingPunct="1">
              <a:lnSpc>
                <a:spcPts val="2400"/>
              </a:lnSpc>
              <a:spcBef>
                <a:spcPts val="0"/>
              </a:spcBef>
              <a:spcAft>
                <a:spcPts val="0"/>
              </a:spcAft>
              <a:buClr>
                <a:schemeClr val="tx1"/>
              </a:buClr>
              <a:buSzTx/>
              <a:buFont typeface="Arial" pitchFamily="34" charset="0"/>
              <a:buNone/>
              <a:tabLst/>
              <a:defRPr sz="2200" i="0">
                <a:solidFill>
                  <a:schemeClr val="tx1"/>
                </a:solidFill>
                <a:latin typeface="+mn-lt"/>
              </a:defRPr>
            </a:lvl1pPr>
            <a:lvl2pPr marL="271463" indent="0">
              <a:spcAft>
                <a:spcPts val="0"/>
              </a:spcAft>
              <a:buNone/>
              <a:defRPr>
                <a:solidFill>
                  <a:schemeClr val="bg1"/>
                </a:solidFill>
              </a:defRPr>
            </a:lvl2pPr>
            <a:lvl3pPr marL="533400" indent="0">
              <a:spcAft>
                <a:spcPts val="0"/>
              </a:spcAft>
              <a:buNone/>
              <a:defRPr>
                <a:solidFill>
                  <a:schemeClr val="bg1"/>
                </a:solidFill>
              </a:defRPr>
            </a:lvl3pPr>
            <a:lvl4pPr marL="815975" indent="0">
              <a:spcAft>
                <a:spcPts val="0"/>
              </a:spcAft>
              <a:buNone/>
              <a:defRPr>
                <a:solidFill>
                  <a:schemeClr val="bg1"/>
                </a:solidFill>
              </a:defRPr>
            </a:lvl4pPr>
            <a:lvl5pPr marL="1104900" indent="0">
              <a:spcAft>
                <a:spcPts val="0"/>
              </a:spcAft>
              <a:buNone/>
              <a:defRPr>
                <a:solidFill>
                  <a:schemeClr val="bg1"/>
                </a:solidFill>
              </a:defRPr>
            </a:lvl5pPr>
          </a:lstStyle>
          <a:p>
            <a:pPr marL="0" marR="0" lvl="0" indent="0" algn="l" defTabSz="914400" rtl="0" eaLnBrk="1" fontAlgn="auto" latinLnBrk="0" hangingPunct="1">
              <a:lnSpc>
                <a:spcPts val="24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13" name="Text Placeholder 3"/>
          <p:cNvSpPr>
            <a:spLocks noGrp="1"/>
          </p:cNvSpPr>
          <p:nvPr>
            <p:ph type="body" sz="quarter" idx="10" hasCustomPrompt="1"/>
          </p:nvPr>
        </p:nvSpPr>
        <p:spPr>
          <a:xfrm>
            <a:off x="360000" y="2840385"/>
            <a:ext cx="8196702" cy="823302"/>
          </a:xfrm>
          <a:prstGeom prst="rect">
            <a:avLst/>
          </a:prstGeom>
        </p:spPr>
        <p:txBody>
          <a:bodyPr wrap="square" lIns="0" anchor="b" anchorCtr="0">
            <a:spAutoFit/>
          </a:bodyPr>
          <a:lstStyle>
            <a:lvl1pPr marL="0" indent="0">
              <a:lnSpc>
                <a:spcPts val="5700"/>
              </a:lnSpc>
              <a:spcAft>
                <a:spcPts val="0"/>
              </a:spcAft>
              <a:buNone/>
              <a:defRPr sz="5500" b="1">
                <a:solidFill>
                  <a:schemeClr val="tx1"/>
                </a:solidFill>
              </a:defRPr>
            </a:lvl1pPr>
            <a:lvl2pPr marL="271463" indent="0">
              <a:buNone/>
              <a:defRPr sz="2600" b="1">
                <a:solidFill>
                  <a:schemeClr val="bg1"/>
                </a:solidFill>
              </a:defRPr>
            </a:lvl2pPr>
            <a:lvl3pPr marL="533400" indent="0">
              <a:buNone/>
              <a:defRPr sz="2600" b="1">
                <a:solidFill>
                  <a:schemeClr val="bg1"/>
                </a:solidFill>
              </a:defRPr>
            </a:lvl3pPr>
            <a:lvl4pPr marL="815975" indent="0">
              <a:buNone/>
              <a:defRPr sz="2600" b="1">
                <a:solidFill>
                  <a:schemeClr val="bg1"/>
                </a:solidFill>
              </a:defRPr>
            </a:lvl4pPr>
            <a:lvl5pPr marL="1104900" indent="0">
              <a:buNone/>
              <a:defRPr sz="2600" b="1">
                <a:solidFill>
                  <a:schemeClr val="bg1"/>
                </a:solidFill>
              </a:defRPr>
            </a:lvl5pPr>
          </a:lstStyle>
          <a:p>
            <a:pPr lvl="0"/>
            <a:r>
              <a:rPr lang="en-US"/>
              <a:t>Section Heading title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extLst>
      <p:ext uri="{BB962C8B-B14F-4D97-AF65-F5344CB8AC3E}">
        <p14:creationId xmlns:p14="http://schemas.microsoft.com/office/powerpoint/2010/main" val="1464304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Subheading">
    <p:spTree>
      <p:nvGrpSpPr>
        <p:cNvPr id="1" name=""/>
        <p:cNvGrpSpPr/>
        <p:nvPr/>
      </p:nvGrpSpPr>
      <p:grpSpPr>
        <a:xfrm>
          <a:off x="0" y="0"/>
          <a:ext cx="0" cy="0"/>
          <a:chOff x="0" y="0"/>
          <a:chExt cx="0" cy="0"/>
        </a:xfrm>
      </p:grpSpPr>
      <p:sp>
        <p:nvSpPr>
          <p:cNvPr id="10" name="Content Placeholder 9"/>
          <p:cNvSpPr>
            <a:spLocks noGrp="1" noChangeAspect="1"/>
          </p:cNvSpPr>
          <p:nvPr>
            <p:ph sz="quarter" idx="19"/>
          </p:nvPr>
        </p:nvSpPr>
        <p:spPr>
          <a:xfrm>
            <a:off x="360000" y="1539685"/>
            <a:ext cx="8418513" cy="2729104"/>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2"/>
          <p:cNvSpPr>
            <a:spLocks noGrp="1"/>
          </p:cNvSpPr>
          <p:nvPr>
            <p:ph type="body" sz="quarter" idx="13" hasCustomPrompt="1"/>
          </p:nvPr>
        </p:nvSpPr>
        <p:spPr>
          <a:xfrm>
            <a:off x="359152" y="1191711"/>
            <a:ext cx="8418513" cy="338554"/>
          </a:xfrm>
          <a:prstGeom prst="rect">
            <a:avLst/>
          </a:prstGeom>
        </p:spPr>
        <p:txBody>
          <a:bodyPr lIns="0" anchor="t" anchorCtr="0">
            <a:spAutoFit/>
          </a:bodyPr>
          <a:lstStyle>
            <a:lvl1pPr marL="0" indent="0">
              <a:spcAft>
                <a:spcPts val="0"/>
              </a:spcAft>
              <a:buNone/>
              <a:defRPr sz="1600" b="1">
                <a:solidFill>
                  <a:schemeClr val="accent1"/>
                </a:solidFill>
              </a:defRPr>
            </a:lvl1pPr>
            <a:lvl2pPr marL="271463" indent="0">
              <a:buNone/>
              <a:defRPr/>
            </a:lvl2pPr>
            <a:lvl3pPr marL="533400" indent="0">
              <a:buNone/>
              <a:defRPr/>
            </a:lvl3pPr>
            <a:lvl4pPr marL="815975" indent="0">
              <a:buNone/>
              <a:defRPr/>
            </a:lvl4pPr>
            <a:lvl5pPr marL="1104900" indent="0">
              <a:buNone/>
              <a:defRPr/>
            </a:lvl5pPr>
          </a:lstStyle>
          <a:p>
            <a:pPr lvl="0"/>
            <a:r>
              <a:rPr lang="en-US"/>
              <a:t>Subheading here if required</a:t>
            </a:r>
          </a:p>
        </p:txBody>
      </p:sp>
      <p:sp>
        <p:nvSpPr>
          <p:cNvPr id="14" name="Text Placeholder 2"/>
          <p:cNvSpPr>
            <a:spLocks noGrp="1"/>
          </p:cNvSpPr>
          <p:nvPr>
            <p:ph type="body" sz="quarter" idx="14"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16" name="Text Placeholder 5"/>
          <p:cNvSpPr>
            <a:spLocks noGrp="1"/>
          </p:cNvSpPr>
          <p:nvPr>
            <p:ph type="body" sz="quarter" idx="18" hasCustomPrompt="1"/>
          </p:nvPr>
        </p:nvSpPr>
        <p:spPr>
          <a:xfrm>
            <a:off x="359152" y="4322020"/>
            <a:ext cx="8424000" cy="123111"/>
          </a:xfrm>
          <a:prstGeom prst="rect">
            <a:avLst/>
          </a:prstGeom>
        </p:spPr>
        <p:txBody>
          <a:bodyPr wrap="square" anchor="b" anchorCtr="0">
            <a:spAutoFit/>
          </a:bodyPr>
          <a:lstStyle>
            <a:lvl1pPr marL="0" marR="0" indent="0" algn="l" defTabSz="914400" rtl="0" eaLnBrk="1" fontAlgn="auto" latinLnBrk="0" hangingPunct="1">
              <a:lnSpc>
                <a:spcPct val="100000"/>
              </a:lnSpc>
              <a:spcBef>
                <a:spcPts val="0"/>
              </a:spcBef>
              <a:spcAft>
                <a:spcPts val="600"/>
              </a:spcAft>
              <a:buClr>
                <a:schemeClr val="tx1"/>
              </a:buClr>
              <a:buSzTx/>
              <a:buFont typeface="Arial" pitchFamily="34" charset="0"/>
              <a:buNone/>
              <a:tabLst/>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a:t>Insert Source text here</a:t>
            </a:r>
          </a:p>
        </p:txBody>
      </p:sp>
      <p:sp>
        <p:nvSpPr>
          <p:cNvPr id="20" name="Title 19"/>
          <p:cNvSpPr>
            <a:spLocks noGrp="1"/>
          </p:cNvSpPr>
          <p:nvPr>
            <p:ph type="title" hasCustomPrompt="1"/>
          </p:nvPr>
        </p:nvSpPr>
        <p:spPr/>
        <p:txBody>
          <a:bodyPr/>
          <a:lstStyle/>
          <a:p>
            <a:r>
              <a:rPr lang="en-US"/>
              <a:t>Click to edit Master heading style</a:t>
            </a:r>
            <a:endParaRPr lang="en-GB"/>
          </a:p>
        </p:txBody>
      </p:sp>
      <p:sp>
        <p:nvSpPr>
          <p:cNvPr id="5" name="Date Placeholder 4"/>
          <p:cNvSpPr>
            <a:spLocks noGrp="1"/>
          </p:cNvSpPr>
          <p:nvPr>
            <p:ph type="dt" sz="half" idx="20"/>
          </p:nvPr>
        </p:nvSpPr>
        <p:spPr/>
        <p:txBody>
          <a:bodyPr/>
          <a:lstStyle/>
          <a:p>
            <a:pPr algn="ctr"/>
            <a:r>
              <a:rPr lang="en-US" dirty="0"/>
              <a:t>BASS 2020 </a:t>
            </a:r>
            <a:endParaRPr lang="en-GB" dirty="0"/>
          </a:p>
        </p:txBody>
      </p:sp>
      <p:sp>
        <p:nvSpPr>
          <p:cNvPr id="6" name="Footer Placeholder 5"/>
          <p:cNvSpPr>
            <a:spLocks noGrp="1"/>
          </p:cNvSpPr>
          <p:nvPr>
            <p:ph type="ftr" sz="quarter" idx="21"/>
          </p:nvPr>
        </p:nvSpPr>
        <p:spPr/>
        <p:txBody>
          <a:bodyPr/>
          <a:lstStyle>
            <a:lvl1pPr>
              <a:defRPr/>
            </a:lvl1pPr>
          </a:lstStyle>
          <a:p>
            <a:r>
              <a:rPr lang="en-GB" dirty="0"/>
              <a:t>Dragon's Den, June 2020</a:t>
            </a:r>
          </a:p>
        </p:txBody>
      </p:sp>
      <p:sp>
        <p:nvSpPr>
          <p:cNvPr id="7" name="Slide Number Placeholder 6"/>
          <p:cNvSpPr>
            <a:spLocks noGrp="1"/>
          </p:cNvSpPr>
          <p:nvPr>
            <p:ph type="sldNum" sz="quarter" idx="22"/>
          </p:nvPr>
        </p:nvSpPr>
        <p:spPr/>
        <p:txBody>
          <a:bodyPr/>
          <a:lstStyle/>
          <a:p>
            <a:fld id="{9F9F533D-B52E-4A2F-BF72-0ADD2D94BD75}" type="slidenum">
              <a:rPr lang="en-GB" smtClean="0"/>
              <a:pPr/>
              <a:t>‹#›</a:t>
            </a:fld>
            <a:endParaRPr lang="en-GB" dirty="0"/>
          </a:p>
        </p:txBody>
      </p:sp>
    </p:spTree>
    <p:extLst>
      <p:ext uri="{BB962C8B-B14F-4D97-AF65-F5344CB8AC3E}">
        <p14:creationId xmlns:p14="http://schemas.microsoft.com/office/powerpoint/2010/main" val="35123329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Section Header INNOVATION White">
    <p:spTree>
      <p:nvGrpSpPr>
        <p:cNvPr id="1" name=""/>
        <p:cNvGrpSpPr/>
        <p:nvPr/>
      </p:nvGrpSpPr>
      <p:grpSpPr>
        <a:xfrm>
          <a:off x="0" y="0"/>
          <a:ext cx="0" cy="0"/>
          <a:chOff x="0" y="0"/>
          <a:chExt cx="0" cy="0"/>
        </a:xfrm>
      </p:grpSpPr>
      <p:sp>
        <p:nvSpPr>
          <p:cNvPr id="6" name="TextBox 5"/>
          <p:cNvSpPr txBox="1"/>
          <p:nvPr userDrawn="1"/>
        </p:nvSpPr>
        <p:spPr>
          <a:xfrm>
            <a:off x="356840" y="2753758"/>
            <a:ext cx="7872760" cy="923330"/>
          </a:xfrm>
          <a:prstGeom prst="rect">
            <a:avLst/>
          </a:prstGeom>
        </p:spPr>
        <p:txBody>
          <a:bodyPr vert="horz" wrap="square" lIns="0" tIns="0" rIns="0" bIns="0" rtlCol="0" anchor="b" anchorCtr="0">
            <a:spAutoFit/>
          </a:bodyPr>
          <a:lstStyle>
            <a:lvl1pPr lvl="0" indent="0">
              <a:lnSpc>
                <a:spcPts val="7200"/>
              </a:lnSpc>
              <a:spcBef>
                <a:spcPts val="0"/>
              </a:spcBef>
              <a:spcAft>
                <a:spcPts val="0"/>
              </a:spcAft>
              <a:buClr>
                <a:schemeClr val="tx1"/>
              </a:buClr>
              <a:buFont typeface="Arial" pitchFamily="34" charset="0"/>
              <a:buNone/>
              <a:tabLst/>
              <a:defRPr sz="7000" b="1" baseline="0">
                <a:solidFill>
                  <a:schemeClr val="bg1"/>
                </a:solidFill>
              </a:defRPr>
            </a:lvl1pPr>
            <a:lvl2pPr marL="271463" indent="0">
              <a:spcBef>
                <a:spcPts val="0"/>
              </a:spcBef>
              <a:spcAft>
                <a:spcPts val="600"/>
              </a:spcAft>
              <a:buFont typeface="Arial" pitchFamily="34" charset="0"/>
              <a:buNone/>
              <a:defRPr sz="2600" b="1">
                <a:solidFill>
                  <a:schemeClr val="bg1"/>
                </a:solidFill>
              </a:defRPr>
            </a:lvl2pPr>
            <a:lvl3pPr marL="533400" indent="0">
              <a:spcBef>
                <a:spcPts val="0"/>
              </a:spcBef>
              <a:spcAft>
                <a:spcPts val="600"/>
              </a:spcAft>
              <a:buFont typeface="Arial" pitchFamily="34" charset="0"/>
              <a:buNone/>
              <a:defRPr sz="2600" b="1">
                <a:solidFill>
                  <a:schemeClr val="bg1"/>
                </a:solidFill>
              </a:defRPr>
            </a:lvl3pPr>
            <a:lvl4pPr marL="815975" indent="0">
              <a:spcBef>
                <a:spcPts val="0"/>
              </a:spcBef>
              <a:spcAft>
                <a:spcPts val="600"/>
              </a:spcAft>
              <a:buFont typeface="Arial" pitchFamily="34" charset="0"/>
              <a:buNone/>
              <a:defRPr sz="2600" b="1">
                <a:solidFill>
                  <a:schemeClr val="bg1"/>
                </a:solidFill>
              </a:defRPr>
            </a:lvl4pPr>
            <a:lvl5pPr marL="1104900" indent="0">
              <a:spcBef>
                <a:spcPts val="0"/>
              </a:spcBef>
              <a:spcAft>
                <a:spcPts val="600"/>
              </a:spcAft>
              <a:buFont typeface="Arial" pitchFamily="34" charset="0"/>
              <a:buNone/>
              <a:defRPr sz="2600" b="1">
                <a:solidFill>
                  <a:schemeClr val="bg1"/>
                </a:solidFill>
              </a:defRPr>
            </a:lvl5pPr>
            <a:lvl6pPr marL="1620000" indent="-270000">
              <a:spcBef>
                <a:spcPts val="0"/>
              </a:spcBef>
              <a:spcAft>
                <a:spcPts val="600"/>
              </a:spcAft>
              <a:buFont typeface="Arial" pitchFamily="34" charset="0"/>
              <a:buChar char="–"/>
              <a:defRPr sz="1200"/>
            </a:lvl6pPr>
            <a:lvl7pPr marL="1800000" indent="-270000">
              <a:spcBef>
                <a:spcPts val="0"/>
              </a:spcBef>
              <a:spcAft>
                <a:spcPts val="600"/>
              </a:spcAft>
              <a:buFont typeface="Arial" pitchFamily="34" charset="0"/>
              <a:buChar char="–"/>
              <a:defRPr sz="1200"/>
            </a:lvl7pPr>
            <a:lvl8pPr marL="2070000" indent="-270000">
              <a:spcBef>
                <a:spcPts val="0"/>
              </a:spcBef>
              <a:spcAft>
                <a:spcPts val="600"/>
              </a:spcAft>
              <a:buFont typeface="Arial" pitchFamily="34" charset="0"/>
              <a:buChar char="–"/>
              <a:defRPr sz="1200"/>
            </a:lvl8pPr>
            <a:lvl9pPr marL="2340000" indent="-270000">
              <a:spcBef>
                <a:spcPts val="0"/>
              </a:spcBef>
              <a:spcAft>
                <a:spcPts val="600"/>
              </a:spcAft>
              <a:buFont typeface="Arial" pitchFamily="34" charset="0"/>
              <a:buChar char="–"/>
              <a:defRPr sz="1200"/>
            </a:lvl9pPr>
          </a:lstStyle>
          <a:p>
            <a:pPr lvl="0"/>
            <a:r>
              <a:rPr lang="en-US" dirty="0">
                <a:solidFill>
                  <a:schemeClr val="accent5"/>
                </a:solidFill>
              </a:rPr>
              <a:t>Innovation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extLst>
      <p:ext uri="{BB962C8B-B14F-4D97-AF65-F5344CB8AC3E}">
        <p14:creationId xmlns:p14="http://schemas.microsoft.com/office/powerpoint/2010/main" val="14306737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on Header PERFORMANCE White">
    <p:spTree>
      <p:nvGrpSpPr>
        <p:cNvPr id="1" name=""/>
        <p:cNvGrpSpPr/>
        <p:nvPr/>
      </p:nvGrpSpPr>
      <p:grpSpPr>
        <a:xfrm>
          <a:off x="0" y="0"/>
          <a:ext cx="0" cy="0"/>
          <a:chOff x="0" y="0"/>
          <a:chExt cx="0" cy="0"/>
        </a:xfrm>
      </p:grpSpPr>
      <p:sp>
        <p:nvSpPr>
          <p:cNvPr id="8" name="TextBox 7"/>
          <p:cNvSpPr txBox="1"/>
          <p:nvPr userDrawn="1"/>
        </p:nvSpPr>
        <p:spPr>
          <a:xfrm>
            <a:off x="356840" y="2753758"/>
            <a:ext cx="7872760" cy="923330"/>
          </a:xfrm>
          <a:prstGeom prst="rect">
            <a:avLst/>
          </a:prstGeom>
        </p:spPr>
        <p:txBody>
          <a:bodyPr vert="horz" wrap="square" lIns="0" tIns="0" rIns="0" bIns="0" rtlCol="0" anchor="b" anchorCtr="0">
            <a:spAutoFit/>
          </a:bodyPr>
          <a:lstStyle>
            <a:lvl1pPr lvl="0" indent="0">
              <a:lnSpc>
                <a:spcPts val="7200"/>
              </a:lnSpc>
              <a:spcBef>
                <a:spcPts val="0"/>
              </a:spcBef>
              <a:spcAft>
                <a:spcPts val="0"/>
              </a:spcAft>
              <a:buClr>
                <a:schemeClr val="tx1"/>
              </a:buClr>
              <a:buFont typeface="Arial" pitchFamily="34" charset="0"/>
              <a:buNone/>
              <a:tabLst/>
              <a:defRPr sz="7000" b="1" baseline="0">
                <a:solidFill>
                  <a:schemeClr val="bg1"/>
                </a:solidFill>
              </a:defRPr>
            </a:lvl1pPr>
            <a:lvl2pPr marL="271463" indent="0">
              <a:spcBef>
                <a:spcPts val="0"/>
              </a:spcBef>
              <a:spcAft>
                <a:spcPts val="600"/>
              </a:spcAft>
              <a:buFont typeface="Arial" pitchFamily="34" charset="0"/>
              <a:buNone/>
              <a:defRPr sz="2600" b="1">
                <a:solidFill>
                  <a:schemeClr val="bg1"/>
                </a:solidFill>
              </a:defRPr>
            </a:lvl2pPr>
            <a:lvl3pPr marL="533400" indent="0">
              <a:spcBef>
                <a:spcPts val="0"/>
              </a:spcBef>
              <a:spcAft>
                <a:spcPts val="600"/>
              </a:spcAft>
              <a:buFont typeface="Arial" pitchFamily="34" charset="0"/>
              <a:buNone/>
              <a:defRPr sz="2600" b="1">
                <a:solidFill>
                  <a:schemeClr val="bg1"/>
                </a:solidFill>
              </a:defRPr>
            </a:lvl3pPr>
            <a:lvl4pPr marL="815975" indent="0">
              <a:spcBef>
                <a:spcPts val="0"/>
              </a:spcBef>
              <a:spcAft>
                <a:spcPts val="600"/>
              </a:spcAft>
              <a:buFont typeface="Arial" pitchFamily="34" charset="0"/>
              <a:buNone/>
              <a:defRPr sz="2600" b="1">
                <a:solidFill>
                  <a:schemeClr val="bg1"/>
                </a:solidFill>
              </a:defRPr>
            </a:lvl4pPr>
            <a:lvl5pPr marL="1104900" indent="0">
              <a:spcBef>
                <a:spcPts val="0"/>
              </a:spcBef>
              <a:spcAft>
                <a:spcPts val="600"/>
              </a:spcAft>
              <a:buFont typeface="Arial" pitchFamily="34" charset="0"/>
              <a:buNone/>
              <a:defRPr sz="2600" b="1">
                <a:solidFill>
                  <a:schemeClr val="bg1"/>
                </a:solidFill>
              </a:defRPr>
            </a:lvl5pPr>
            <a:lvl6pPr marL="1620000" indent="-270000">
              <a:spcBef>
                <a:spcPts val="0"/>
              </a:spcBef>
              <a:spcAft>
                <a:spcPts val="600"/>
              </a:spcAft>
              <a:buFont typeface="Arial" pitchFamily="34" charset="0"/>
              <a:buChar char="–"/>
              <a:defRPr sz="1200"/>
            </a:lvl6pPr>
            <a:lvl7pPr marL="1800000" indent="-270000">
              <a:spcBef>
                <a:spcPts val="0"/>
              </a:spcBef>
              <a:spcAft>
                <a:spcPts val="600"/>
              </a:spcAft>
              <a:buFont typeface="Arial" pitchFamily="34" charset="0"/>
              <a:buChar char="–"/>
              <a:defRPr sz="1200"/>
            </a:lvl7pPr>
            <a:lvl8pPr marL="2070000" indent="-270000">
              <a:spcBef>
                <a:spcPts val="0"/>
              </a:spcBef>
              <a:spcAft>
                <a:spcPts val="600"/>
              </a:spcAft>
              <a:buFont typeface="Arial" pitchFamily="34" charset="0"/>
              <a:buChar char="–"/>
              <a:defRPr sz="1200"/>
            </a:lvl8pPr>
            <a:lvl9pPr marL="2340000" indent="-270000">
              <a:spcBef>
                <a:spcPts val="0"/>
              </a:spcBef>
              <a:spcAft>
                <a:spcPts val="600"/>
              </a:spcAft>
              <a:buFont typeface="Arial" pitchFamily="34" charset="0"/>
              <a:buChar char="–"/>
              <a:defRPr sz="1200"/>
            </a:lvl9pPr>
          </a:lstStyle>
          <a:p>
            <a:pPr marL="0" marR="0" lvl="0" indent="0" algn="l" defTabSz="914400" rtl="0" eaLnBrk="1" fontAlgn="auto" latinLnBrk="0" hangingPunct="1">
              <a:lnSpc>
                <a:spcPts val="7200"/>
              </a:lnSpc>
              <a:spcBef>
                <a:spcPts val="0"/>
              </a:spcBef>
              <a:spcAft>
                <a:spcPts val="0"/>
              </a:spcAft>
              <a:buClr>
                <a:schemeClr val="tx1"/>
              </a:buClr>
              <a:buSzTx/>
              <a:buFont typeface="Arial" pitchFamily="34" charset="0"/>
              <a:buNone/>
              <a:tabLst/>
              <a:defRPr/>
            </a:pPr>
            <a:r>
              <a:rPr lang="en-US" dirty="0">
                <a:solidFill>
                  <a:schemeClr val="accent4"/>
                </a:solidFill>
              </a:rPr>
              <a:t>Pe</a:t>
            </a:r>
            <a:r>
              <a:rPr lang="en-US" spc="500" baseline="0" dirty="0">
                <a:solidFill>
                  <a:schemeClr val="accent4"/>
                </a:solidFill>
              </a:rPr>
              <a:t>r</a:t>
            </a:r>
            <a:r>
              <a:rPr lang="en-US" dirty="0">
                <a:solidFill>
                  <a:schemeClr val="accent4"/>
                </a:solidFill>
              </a:rPr>
              <a:t>formance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extLst>
      <p:ext uri="{BB962C8B-B14F-4D97-AF65-F5344CB8AC3E}">
        <p14:creationId xmlns:p14="http://schemas.microsoft.com/office/powerpoint/2010/main" val="20233824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Section Header TRUST White">
    <p:spTree>
      <p:nvGrpSpPr>
        <p:cNvPr id="1" name=""/>
        <p:cNvGrpSpPr/>
        <p:nvPr/>
      </p:nvGrpSpPr>
      <p:grpSpPr>
        <a:xfrm>
          <a:off x="0" y="0"/>
          <a:ext cx="0" cy="0"/>
          <a:chOff x="0" y="0"/>
          <a:chExt cx="0" cy="0"/>
        </a:xfrm>
      </p:grpSpPr>
      <p:sp>
        <p:nvSpPr>
          <p:cNvPr id="6" name="TextBox 5"/>
          <p:cNvSpPr txBox="1"/>
          <p:nvPr userDrawn="1"/>
        </p:nvSpPr>
        <p:spPr>
          <a:xfrm>
            <a:off x="356840" y="2753758"/>
            <a:ext cx="7872760" cy="923330"/>
          </a:xfrm>
          <a:prstGeom prst="rect">
            <a:avLst/>
          </a:prstGeom>
        </p:spPr>
        <p:txBody>
          <a:bodyPr vert="horz" wrap="square" lIns="0" tIns="0" rIns="0" bIns="0" rtlCol="0" anchor="b" anchorCtr="0">
            <a:spAutoFit/>
          </a:bodyPr>
          <a:lstStyle>
            <a:lvl1pPr lvl="0" indent="0">
              <a:lnSpc>
                <a:spcPts val="7200"/>
              </a:lnSpc>
              <a:spcBef>
                <a:spcPts val="0"/>
              </a:spcBef>
              <a:spcAft>
                <a:spcPts val="0"/>
              </a:spcAft>
              <a:buClr>
                <a:schemeClr val="tx1"/>
              </a:buClr>
              <a:buFont typeface="Arial" pitchFamily="34" charset="0"/>
              <a:buNone/>
              <a:tabLst/>
              <a:defRPr sz="7000" b="1" baseline="0">
                <a:solidFill>
                  <a:schemeClr val="bg1"/>
                </a:solidFill>
              </a:defRPr>
            </a:lvl1pPr>
            <a:lvl2pPr marL="271463" indent="0">
              <a:spcBef>
                <a:spcPts val="0"/>
              </a:spcBef>
              <a:spcAft>
                <a:spcPts val="600"/>
              </a:spcAft>
              <a:buFont typeface="Arial" pitchFamily="34" charset="0"/>
              <a:buNone/>
              <a:defRPr sz="2600" b="1">
                <a:solidFill>
                  <a:schemeClr val="bg1"/>
                </a:solidFill>
              </a:defRPr>
            </a:lvl2pPr>
            <a:lvl3pPr marL="533400" indent="0">
              <a:spcBef>
                <a:spcPts val="0"/>
              </a:spcBef>
              <a:spcAft>
                <a:spcPts val="600"/>
              </a:spcAft>
              <a:buFont typeface="Arial" pitchFamily="34" charset="0"/>
              <a:buNone/>
              <a:defRPr sz="2600" b="1">
                <a:solidFill>
                  <a:schemeClr val="bg1"/>
                </a:solidFill>
              </a:defRPr>
            </a:lvl3pPr>
            <a:lvl4pPr marL="815975" indent="0">
              <a:spcBef>
                <a:spcPts val="0"/>
              </a:spcBef>
              <a:spcAft>
                <a:spcPts val="600"/>
              </a:spcAft>
              <a:buFont typeface="Arial" pitchFamily="34" charset="0"/>
              <a:buNone/>
              <a:defRPr sz="2600" b="1">
                <a:solidFill>
                  <a:schemeClr val="bg1"/>
                </a:solidFill>
              </a:defRPr>
            </a:lvl4pPr>
            <a:lvl5pPr marL="1104900" indent="0">
              <a:spcBef>
                <a:spcPts val="0"/>
              </a:spcBef>
              <a:spcAft>
                <a:spcPts val="600"/>
              </a:spcAft>
              <a:buFont typeface="Arial" pitchFamily="34" charset="0"/>
              <a:buNone/>
              <a:defRPr sz="2600" b="1">
                <a:solidFill>
                  <a:schemeClr val="bg1"/>
                </a:solidFill>
              </a:defRPr>
            </a:lvl5pPr>
            <a:lvl6pPr marL="1620000" indent="-270000">
              <a:spcBef>
                <a:spcPts val="0"/>
              </a:spcBef>
              <a:spcAft>
                <a:spcPts val="600"/>
              </a:spcAft>
              <a:buFont typeface="Arial" pitchFamily="34" charset="0"/>
              <a:buChar char="–"/>
              <a:defRPr sz="1200"/>
            </a:lvl6pPr>
            <a:lvl7pPr marL="1800000" indent="-270000">
              <a:spcBef>
                <a:spcPts val="0"/>
              </a:spcBef>
              <a:spcAft>
                <a:spcPts val="600"/>
              </a:spcAft>
              <a:buFont typeface="Arial" pitchFamily="34" charset="0"/>
              <a:buChar char="–"/>
              <a:defRPr sz="1200"/>
            </a:lvl7pPr>
            <a:lvl8pPr marL="2070000" indent="-270000">
              <a:spcBef>
                <a:spcPts val="0"/>
              </a:spcBef>
              <a:spcAft>
                <a:spcPts val="600"/>
              </a:spcAft>
              <a:buFont typeface="Arial" pitchFamily="34" charset="0"/>
              <a:buChar char="–"/>
              <a:defRPr sz="1200"/>
            </a:lvl8pPr>
            <a:lvl9pPr marL="2340000" indent="-270000">
              <a:spcBef>
                <a:spcPts val="0"/>
              </a:spcBef>
              <a:spcAft>
                <a:spcPts val="600"/>
              </a:spcAft>
              <a:buFont typeface="Arial" pitchFamily="34" charset="0"/>
              <a:buChar char="–"/>
              <a:defRPr sz="1200"/>
            </a:lvl9pPr>
          </a:lstStyle>
          <a:p>
            <a:pPr lvl="0"/>
            <a:r>
              <a:rPr lang="en-US" dirty="0">
                <a:solidFill>
                  <a:schemeClr val="accent3"/>
                </a:solidFill>
              </a:rPr>
              <a:t>Trust</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extLst>
      <p:ext uri="{BB962C8B-B14F-4D97-AF65-F5344CB8AC3E}">
        <p14:creationId xmlns:p14="http://schemas.microsoft.com/office/powerpoint/2010/main" val="38835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Bullet">
    <p:spTree>
      <p:nvGrpSpPr>
        <p:cNvPr id="1" name=""/>
        <p:cNvGrpSpPr/>
        <p:nvPr/>
      </p:nvGrpSpPr>
      <p:grpSpPr>
        <a:xfrm>
          <a:off x="0" y="0"/>
          <a:ext cx="0" cy="0"/>
          <a:chOff x="0" y="0"/>
          <a:chExt cx="0" cy="0"/>
        </a:xfrm>
      </p:grpSpPr>
      <p:sp>
        <p:nvSpPr>
          <p:cNvPr id="14" name="Text Placeholder 2"/>
          <p:cNvSpPr>
            <a:spLocks noGrp="1"/>
          </p:cNvSpPr>
          <p:nvPr>
            <p:ph type="body" sz="quarter" idx="14" hasCustomPrompt="1"/>
          </p:nvPr>
        </p:nvSpPr>
        <p:spPr>
          <a:xfrm>
            <a:off x="360000"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15" name="Text Placeholder 5"/>
          <p:cNvSpPr>
            <a:spLocks noGrp="1"/>
          </p:cNvSpPr>
          <p:nvPr>
            <p:ph type="body" sz="quarter" idx="18" hasCustomPrompt="1"/>
          </p:nvPr>
        </p:nvSpPr>
        <p:spPr>
          <a:xfrm>
            <a:off x="360000" y="4229687"/>
            <a:ext cx="8424000" cy="215444"/>
          </a:xfrm>
          <a:prstGeom prst="rect">
            <a:avLst/>
          </a:prstGeom>
        </p:spPr>
        <p:txBody>
          <a:bodyPr wrap="square" lIns="0"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a:t>Insert Source text here</a:t>
            </a:r>
          </a:p>
        </p:txBody>
      </p:sp>
      <p:sp>
        <p:nvSpPr>
          <p:cNvPr id="19" name="Title 18"/>
          <p:cNvSpPr>
            <a:spLocks noGrp="1"/>
          </p:cNvSpPr>
          <p:nvPr>
            <p:ph type="title" hasCustomPrompt="1"/>
          </p:nvPr>
        </p:nvSpPr>
        <p:spPr>
          <a:xfrm>
            <a:off x="360000" y="288639"/>
            <a:ext cx="7577139" cy="338554"/>
          </a:xfrm>
        </p:spPr>
        <p:txBody>
          <a:bodyPr/>
          <a:lstStyle/>
          <a:p>
            <a:r>
              <a:rPr lang="en-US"/>
              <a:t>Click to edit Master heading style</a:t>
            </a:r>
            <a:endParaRPr lang="en-GB"/>
          </a:p>
        </p:txBody>
      </p:sp>
      <p:sp>
        <p:nvSpPr>
          <p:cNvPr id="5" name="Date Placeholder 4"/>
          <p:cNvSpPr>
            <a:spLocks noGrp="1"/>
          </p:cNvSpPr>
          <p:nvPr>
            <p:ph type="dt" sz="half" idx="19"/>
          </p:nvPr>
        </p:nvSpPr>
        <p:spPr/>
        <p:txBody>
          <a:bodyPr/>
          <a:lstStyle/>
          <a:p>
            <a:pPr algn="ctr"/>
            <a:r>
              <a:rPr lang="en-US" dirty="0"/>
              <a:t>BASS 2020 </a:t>
            </a:r>
            <a:endParaRPr lang="en-GB" dirty="0"/>
          </a:p>
        </p:txBody>
      </p:sp>
      <p:sp>
        <p:nvSpPr>
          <p:cNvPr id="6" name="Footer Placeholder 5"/>
          <p:cNvSpPr>
            <a:spLocks noGrp="1"/>
          </p:cNvSpPr>
          <p:nvPr>
            <p:ph type="ftr" sz="quarter" idx="20"/>
          </p:nvPr>
        </p:nvSpPr>
        <p:spPr/>
        <p:txBody>
          <a:bodyPr/>
          <a:lstStyle>
            <a:lvl1pPr>
              <a:defRPr/>
            </a:lvl1pPr>
          </a:lstStyle>
          <a:p>
            <a:r>
              <a:rPr lang="en-GB" dirty="0"/>
              <a:t>Dragon's Den, June 2020</a:t>
            </a:r>
          </a:p>
        </p:txBody>
      </p:sp>
      <p:sp>
        <p:nvSpPr>
          <p:cNvPr id="7" name="Slide Number Placeholder 6"/>
          <p:cNvSpPr>
            <a:spLocks noGrp="1"/>
          </p:cNvSpPr>
          <p:nvPr>
            <p:ph type="sldNum" sz="quarter" idx="21"/>
          </p:nvPr>
        </p:nvSpPr>
        <p:spPr/>
        <p:txBody>
          <a:bodyPr/>
          <a:lstStyle/>
          <a:p>
            <a:fld id="{9F9F533D-B52E-4A2F-BF72-0ADD2D94BD75}" type="slidenum">
              <a:rPr lang="en-GB" smtClean="0"/>
              <a:pPr/>
              <a:t>‹#›</a:t>
            </a:fld>
            <a:endParaRPr lang="en-GB" dirty="0"/>
          </a:p>
        </p:txBody>
      </p:sp>
      <p:sp>
        <p:nvSpPr>
          <p:cNvPr id="9" name="Content Placeholder 12"/>
          <p:cNvSpPr>
            <a:spLocks noGrp="1" noChangeAspect="1"/>
          </p:cNvSpPr>
          <p:nvPr>
            <p:ph sz="quarter" idx="17"/>
          </p:nvPr>
        </p:nvSpPr>
        <p:spPr>
          <a:xfrm>
            <a:off x="360000" y="1192389"/>
            <a:ext cx="8423275" cy="3076400"/>
          </a:xfrm>
          <a:prstGeom prst="rect">
            <a:avLst/>
          </a:prstGeom>
        </p:spPr>
        <p:txBody>
          <a:bodyPr lIns="0"/>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17225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Content Placeholder 13"/>
          <p:cNvSpPr>
            <a:spLocks noGrp="1" noChangeAspect="1"/>
          </p:cNvSpPr>
          <p:nvPr>
            <p:ph sz="quarter" idx="18"/>
          </p:nvPr>
        </p:nvSpPr>
        <p:spPr>
          <a:xfrm>
            <a:off x="4805363" y="1193800"/>
            <a:ext cx="3978275" cy="3065463"/>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hasCustomPrompt="1"/>
          </p:nvPr>
        </p:nvSpPr>
        <p:spPr>
          <a:xfrm>
            <a:off x="359152" y="288639"/>
            <a:ext cx="7577139" cy="338554"/>
          </a:xfrm>
        </p:spPr>
        <p:txBody>
          <a:bodyPr/>
          <a:lstStyle/>
          <a:p>
            <a:r>
              <a:rPr lang="en-US"/>
              <a:t>Click to edit Master heading style</a:t>
            </a:r>
            <a:endParaRPr lang="en-GB"/>
          </a:p>
        </p:txBody>
      </p:sp>
      <p:sp>
        <p:nvSpPr>
          <p:cNvPr id="18" name="Text Placeholder 2"/>
          <p:cNvSpPr>
            <a:spLocks noGrp="1"/>
          </p:cNvSpPr>
          <p:nvPr>
            <p:ph type="body" sz="quarter" idx="14"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19" name="Text Placeholder 5"/>
          <p:cNvSpPr>
            <a:spLocks noGrp="1"/>
          </p:cNvSpPr>
          <p:nvPr>
            <p:ph type="body" sz="quarter" idx="19" hasCustomPrompt="1"/>
          </p:nvPr>
        </p:nvSpPr>
        <p:spPr>
          <a:xfrm>
            <a:off x="359152" y="4229687"/>
            <a:ext cx="3979486" cy="215444"/>
          </a:xfrm>
          <a:prstGeom prst="rect">
            <a:avLst/>
          </a:prstGeom>
        </p:spPr>
        <p:txBody>
          <a:bodyPr wrap="square" lIns="0"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a:t>Insert Source text here</a:t>
            </a:r>
          </a:p>
        </p:txBody>
      </p:sp>
      <p:sp>
        <p:nvSpPr>
          <p:cNvPr id="20" name="Text Placeholder 5"/>
          <p:cNvSpPr>
            <a:spLocks noGrp="1"/>
          </p:cNvSpPr>
          <p:nvPr>
            <p:ph type="body" sz="quarter" idx="20" hasCustomPrompt="1"/>
          </p:nvPr>
        </p:nvSpPr>
        <p:spPr>
          <a:xfrm>
            <a:off x="4797217" y="4229687"/>
            <a:ext cx="3996000" cy="215444"/>
          </a:xfrm>
          <a:prstGeom prst="rect">
            <a:avLst/>
          </a:prstGeom>
        </p:spPr>
        <p:txBody>
          <a:bodyPr wrap="square" lIns="0"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a:t>Insert Source text here</a:t>
            </a:r>
          </a:p>
        </p:txBody>
      </p:sp>
      <p:sp>
        <p:nvSpPr>
          <p:cNvPr id="3" name="Date Placeholder 2"/>
          <p:cNvSpPr>
            <a:spLocks noGrp="1"/>
          </p:cNvSpPr>
          <p:nvPr>
            <p:ph type="dt" sz="half" idx="21"/>
          </p:nvPr>
        </p:nvSpPr>
        <p:spPr/>
        <p:txBody>
          <a:bodyPr/>
          <a:lstStyle/>
          <a:p>
            <a:pPr algn="ctr"/>
            <a:r>
              <a:rPr lang="en-US" dirty="0"/>
              <a:t>BASS 2020 </a:t>
            </a:r>
            <a:endParaRPr lang="en-GB" dirty="0"/>
          </a:p>
        </p:txBody>
      </p:sp>
      <p:sp>
        <p:nvSpPr>
          <p:cNvPr id="4" name="Footer Placeholder 3"/>
          <p:cNvSpPr>
            <a:spLocks noGrp="1"/>
          </p:cNvSpPr>
          <p:nvPr>
            <p:ph type="ftr" sz="quarter" idx="22"/>
          </p:nvPr>
        </p:nvSpPr>
        <p:spPr/>
        <p:txBody>
          <a:bodyPr/>
          <a:lstStyle>
            <a:lvl1pPr>
              <a:defRPr/>
            </a:lvl1pPr>
          </a:lstStyle>
          <a:p>
            <a:r>
              <a:rPr lang="en-GB" dirty="0"/>
              <a:t>Dragon's Den, June 2020</a:t>
            </a:r>
          </a:p>
        </p:txBody>
      </p:sp>
      <p:sp>
        <p:nvSpPr>
          <p:cNvPr id="5" name="Slide Number Placeholder 4"/>
          <p:cNvSpPr>
            <a:spLocks noGrp="1"/>
          </p:cNvSpPr>
          <p:nvPr>
            <p:ph type="sldNum" sz="quarter" idx="23"/>
          </p:nvPr>
        </p:nvSpPr>
        <p:spPr/>
        <p:txBody>
          <a:bodyPr/>
          <a:lstStyle/>
          <a:p>
            <a:fld id="{9F9F533D-B52E-4A2F-BF72-0ADD2D94BD75}" type="slidenum">
              <a:rPr lang="en-GB" smtClean="0"/>
              <a:pPr/>
              <a:t>‹#›</a:t>
            </a:fld>
            <a:endParaRPr lang="en-GB" dirty="0"/>
          </a:p>
        </p:txBody>
      </p:sp>
      <p:sp>
        <p:nvSpPr>
          <p:cNvPr id="11" name="Content Placeholder 11"/>
          <p:cNvSpPr>
            <a:spLocks noGrp="1" noChangeAspect="1"/>
          </p:cNvSpPr>
          <p:nvPr>
            <p:ph sz="quarter" idx="17"/>
          </p:nvPr>
        </p:nvSpPr>
        <p:spPr>
          <a:xfrm>
            <a:off x="360000" y="1193800"/>
            <a:ext cx="3973875" cy="3065463"/>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605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8" name="Text Placeholder 2"/>
          <p:cNvSpPr>
            <a:spLocks noGrp="1"/>
          </p:cNvSpPr>
          <p:nvPr>
            <p:ph type="body" idx="19" hasCustomPrompt="1"/>
          </p:nvPr>
        </p:nvSpPr>
        <p:spPr>
          <a:xfrm>
            <a:off x="360000" y="1194204"/>
            <a:ext cx="3973875" cy="338554"/>
          </a:xfrm>
          <a:prstGeom prst="rect">
            <a:avLst/>
          </a:prstGeom>
        </p:spPr>
        <p:txBody>
          <a:bodyPr wrap="square" lIns="0" anchor="t" anchorCtr="0">
            <a:spAutoFit/>
          </a:bodyPr>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Subheading here if required</a:t>
            </a:r>
          </a:p>
        </p:txBody>
      </p:sp>
      <p:sp>
        <p:nvSpPr>
          <p:cNvPr id="20" name="Text Placeholder 2"/>
          <p:cNvSpPr>
            <a:spLocks noGrp="1"/>
          </p:cNvSpPr>
          <p:nvPr>
            <p:ph type="body" idx="21" hasCustomPrompt="1"/>
          </p:nvPr>
        </p:nvSpPr>
        <p:spPr>
          <a:xfrm>
            <a:off x="4805363" y="1194204"/>
            <a:ext cx="3978275" cy="246221"/>
          </a:xfrm>
          <a:prstGeom prst="rect">
            <a:avLst/>
          </a:prstGeom>
        </p:spPr>
        <p:txBody>
          <a:bodyPr wrap="square" anchor="t" anchorCtr="0">
            <a:spAutoFit/>
          </a:bodyPr>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Subheading here if required</a:t>
            </a:r>
          </a:p>
        </p:txBody>
      </p:sp>
      <p:sp>
        <p:nvSpPr>
          <p:cNvPr id="2" name="Title 1"/>
          <p:cNvSpPr>
            <a:spLocks noGrp="1"/>
          </p:cNvSpPr>
          <p:nvPr>
            <p:ph type="title" hasCustomPrompt="1"/>
          </p:nvPr>
        </p:nvSpPr>
        <p:spPr>
          <a:xfrm>
            <a:off x="360000" y="288639"/>
            <a:ext cx="7577139" cy="338554"/>
          </a:xfrm>
        </p:spPr>
        <p:txBody>
          <a:bodyPr/>
          <a:lstStyle/>
          <a:p>
            <a:r>
              <a:rPr lang="en-US"/>
              <a:t>Click to edit Master heading style</a:t>
            </a:r>
            <a:endParaRPr lang="en-GB"/>
          </a:p>
        </p:txBody>
      </p:sp>
      <p:sp>
        <p:nvSpPr>
          <p:cNvPr id="17" name="Content Placeholder 11"/>
          <p:cNvSpPr>
            <a:spLocks noGrp="1" noChangeAspect="1"/>
          </p:cNvSpPr>
          <p:nvPr>
            <p:ph sz="quarter" idx="17"/>
          </p:nvPr>
        </p:nvSpPr>
        <p:spPr>
          <a:xfrm>
            <a:off x="360000" y="1516484"/>
            <a:ext cx="3973875" cy="2742779"/>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Content Placeholder 13"/>
          <p:cNvSpPr>
            <a:spLocks noGrp="1" noChangeAspect="1"/>
          </p:cNvSpPr>
          <p:nvPr>
            <p:ph sz="quarter" idx="18"/>
          </p:nvPr>
        </p:nvSpPr>
        <p:spPr>
          <a:xfrm>
            <a:off x="4805363" y="1516484"/>
            <a:ext cx="3978275" cy="2745954"/>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Text Placeholder 5"/>
          <p:cNvSpPr>
            <a:spLocks noGrp="1"/>
          </p:cNvSpPr>
          <p:nvPr>
            <p:ph type="body" sz="quarter" idx="31" hasCustomPrompt="1"/>
          </p:nvPr>
        </p:nvSpPr>
        <p:spPr>
          <a:xfrm>
            <a:off x="360000" y="4229687"/>
            <a:ext cx="3973875" cy="215444"/>
          </a:xfrm>
          <a:prstGeom prst="rect">
            <a:avLst/>
          </a:prstGeom>
        </p:spPr>
        <p:txBody>
          <a:bodyPr wrap="square" lIns="0"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a:t>Insert Source text here</a:t>
            </a:r>
          </a:p>
        </p:txBody>
      </p:sp>
      <p:sp>
        <p:nvSpPr>
          <p:cNvPr id="24" name="Text Placeholder 5"/>
          <p:cNvSpPr>
            <a:spLocks noGrp="1"/>
          </p:cNvSpPr>
          <p:nvPr>
            <p:ph type="body" sz="quarter" idx="20" hasCustomPrompt="1"/>
          </p:nvPr>
        </p:nvSpPr>
        <p:spPr>
          <a:xfrm>
            <a:off x="4798800" y="4229687"/>
            <a:ext cx="3984838" cy="215444"/>
          </a:xfrm>
          <a:prstGeom prst="rect">
            <a:avLst/>
          </a:prstGeom>
        </p:spPr>
        <p:txBody>
          <a:bodyPr wrap="square" lIns="0"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a:t>Insert Source text here</a:t>
            </a:r>
          </a:p>
        </p:txBody>
      </p:sp>
      <p:sp>
        <p:nvSpPr>
          <p:cNvPr id="28" name="Text Placeholder 2"/>
          <p:cNvSpPr>
            <a:spLocks noGrp="1"/>
          </p:cNvSpPr>
          <p:nvPr>
            <p:ph type="body" sz="quarter" idx="14" hasCustomPrompt="1"/>
          </p:nvPr>
        </p:nvSpPr>
        <p:spPr>
          <a:xfrm>
            <a:off x="360000"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
        <p:nvSpPr>
          <p:cNvPr id="6" name="Date Placeholder 5"/>
          <p:cNvSpPr>
            <a:spLocks noGrp="1"/>
          </p:cNvSpPr>
          <p:nvPr>
            <p:ph type="dt" sz="half" idx="32"/>
          </p:nvPr>
        </p:nvSpPr>
        <p:spPr/>
        <p:txBody>
          <a:bodyPr/>
          <a:lstStyle/>
          <a:p>
            <a:pPr algn="ctr"/>
            <a:r>
              <a:rPr lang="en-US" dirty="0"/>
              <a:t>BASS 2020 </a:t>
            </a:r>
            <a:endParaRPr lang="en-GB" dirty="0"/>
          </a:p>
        </p:txBody>
      </p:sp>
      <p:sp>
        <p:nvSpPr>
          <p:cNvPr id="7" name="Footer Placeholder 6"/>
          <p:cNvSpPr>
            <a:spLocks noGrp="1"/>
          </p:cNvSpPr>
          <p:nvPr>
            <p:ph type="ftr" sz="quarter" idx="33"/>
          </p:nvPr>
        </p:nvSpPr>
        <p:spPr/>
        <p:txBody>
          <a:bodyPr/>
          <a:lstStyle>
            <a:lvl1pPr>
              <a:defRPr/>
            </a:lvl1pPr>
          </a:lstStyle>
          <a:p>
            <a:r>
              <a:rPr lang="en-GB" dirty="0"/>
              <a:t>Dragon's Den, June 2020</a:t>
            </a:r>
          </a:p>
        </p:txBody>
      </p:sp>
      <p:sp>
        <p:nvSpPr>
          <p:cNvPr id="8" name="Slide Number Placeholder 7"/>
          <p:cNvSpPr>
            <a:spLocks noGrp="1"/>
          </p:cNvSpPr>
          <p:nvPr>
            <p:ph type="sldNum" sz="quarter" idx="34"/>
          </p:nvPr>
        </p:nvSpPr>
        <p:spPr/>
        <p:txBody>
          <a:bodyPr/>
          <a:lstStyle/>
          <a:p>
            <a:fld id="{9F9F533D-B52E-4A2F-BF72-0ADD2D94BD75}" type="slidenum">
              <a:rPr lang="en-GB" smtClean="0"/>
              <a:pPr/>
              <a:t>‹#›</a:t>
            </a:fld>
            <a:endParaRPr lang="en-GB" dirty="0"/>
          </a:p>
        </p:txBody>
      </p:sp>
    </p:spTree>
    <p:extLst>
      <p:ext uri="{BB962C8B-B14F-4D97-AF65-F5344CB8AC3E}">
        <p14:creationId xmlns:p14="http://schemas.microsoft.com/office/powerpoint/2010/main" val="361803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tandard (4x3)">
    <p:spTree>
      <p:nvGrpSpPr>
        <p:cNvPr id="1" name=""/>
        <p:cNvGrpSpPr/>
        <p:nvPr/>
      </p:nvGrpSpPr>
      <p:grpSpPr>
        <a:xfrm>
          <a:off x="0" y="0"/>
          <a:ext cx="0" cy="0"/>
          <a:chOff x="0" y="0"/>
          <a:chExt cx="0" cy="0"/>
        </a:xfrm>
      </p:grpSpPr>
      <p:sp>
        <p:nvSpPr>
          <p:cNvPr id="6" name="Media Placeholder 5"/>
          <p:cNvSpPr>
            <a:spLocks noGrp="1" noChangeAspect="1"/>
          </p:cNvSpPr>
          <p:nvPr>
            <p:ph type="media" sz="quarter" idx="12" hasCustomPrompt="1"/>
          </p:nvPr>
        </p:nvSpPr>
        <p:spPr>
          <a:xfrm>
            <a:off x="2363400" y="1193800"/>
            <a:ext cx="4417200" cy="3311525"/>
          </a:xfrm>
          <a:prstGeom prst="rect">
            <a:avLst/>
          </a:prstGeom>
        </p:spPr>
        <p:txBody>
          <a:bodyPr lIns="108000" tIns="108000"/>
          <a:lstStyle>
            <a:lvl1pPr marL="0" indent="0">
              <a:buNone/>
              <a:defRPr baseline="0">
                <a:solidFill>
                  <a:schemeClr val="tx1"/>
                </a:solidFill>
              </a:defRPr>
            </a:lvl1pPr>
          </a:lstStyle>
          <a:p>
            <a:r>
              <a:rPr lang="en-GB" dirty="0"/>
              <a:t>Click on the film icon to insert your Standard (4x3 video)</a:t>
            </a:r>
          </a:p>
        </p:txBody>
      </p:sp>
      <p:sp>
        <p:nvSpPr>
          <p:cNvPr id="2" name="Title 1"/>
          <p:cNvSpPr>
            <a:spLocks noGrp="1"/>
          </p:cNvSpPr>
          <p:nvPr>
            <p:ph type="title" hasCustomPrompt="1"/>
          </p:nvPr>
        </p:nvSpPr>
        <p:spPr/>
        <p:txBody>
          <a:bodyPr/>
          <a:lstStyle/>
          <a:p>
            <a:r>
              <a:rPr lang="en-US"/>
              <a:t>Click to edit Master heading style</a:t>
            </a:r>
            <a:endParaRPr lang="en-GB"/>
          </a:p>
        </p:txBody>
      </p:sp>
      <p:sp>
        <p:nvSpPr>
          <p:cNvPr id="3" name="Date Placeholder 2"/>
          <p:cNvSpPr>
            <a:spLocks noGrp="1"/>
          </p:cNvSpPr>
          <p:nvPr>
            <p:ph type="dt" sz="half" idx="15"/>
          </p:nvPr>
        </p:nvSpPr>
        <p:spPr/>
        <p:txBody>
          <a:bodyPr/>
          <a:lstStyle/>
          <a:p>
            <a:pPr algn="ctr"/>
            <a:r>
              <a:rPr lang="en-US" dirty="0"/>
              <a:t>BASS 2020 </a:t>
            </a:r>
            <a:endParaRPr lang="en-GB" dirty="0"/>
          </a:p>
        </p:txBody>
      </p:sp>
      <p:sp>
        <p:nvSpPr>
          <p:cNvPr id="4" name="Footer Placeholder 3"/>
          <p:cNvSpPr>
            <a:spLocks noGrp="1"/>
          </p:cNvSpPr>
          <p:nvPr>
            <p:ph type="ftr" sz="quarter" idx="16"/>
          </p:nvPr>
        </p:nvSpPr>
        <p:spPr/>
        <p:txBody>
          <a:bodyPr/>
          <a:lstStyle>
            <a:lvl1pPr>
              <a:defRPr/>
            </a:lvl1pPr>
          </a:lstStyle>
          <a:p>
            <a:r>
              <a:rPr lang="en-GB" dirty="0"/>
              <a:t>Dragon's Den, June 2020</a:t>
            </a:r>
          </a:p>
        </p:txBody>
      </p:sp>
      <p:sp>
        <p:nvSpPr>
          <p:cNvPr id="9" name="Slide Number Placeholder 8"/>
          <p:cNvSpPr>
            <a:spLocks noGrp="1"/>
          </p:cNvSpPr>
          <p:nvPr>
            <p:ph type="sldNum" sz="quarter" idx="17"/>
          </p:nvPr>
        </p:nvSpPr>
        <p:spPr/>
        <p:txBody>
          <a:bodyPr/>
          <a:lstStyle/>
          <a:p>
            <a:fld id="{9F9F533D-B52E-4A2F-BF72-0ADD2D94BD75}" type="slidenum">
              <a:rPr lang="en-GB" smtClean="0"/>
              <a:pPr/>
              <a:t>‹#›</a:t>
            </a:fld>
            <a:endParaRPr lang="en-GB" dirty="0"/>
          </a:p>
        </p:txBody>
      </p:sp>
      <p:sp>
        <p:nvSpPr>
          <p:cNvPr id="8" name="Text Placeholder 2"/>
          <p:cNvSpPr>
            <a:spLocks noGrp="1"/>
          </p:cNvSpPr>
          <p:nvPr>
            <p:ph type="body" sz="quarter" idx="14" hasCustomPrompt="1"/>
          </p:nvPr>
        </p:nvSpPr>
        <p:spPr>
          <a:xfrm>
            <a:off x="360000"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a:t>Supporting heading</a:t>
            </a:r>
            <a:r>
              <a:rPr lang="en-US"/>
              <a:t> here if required</a:t>
            </a:r>
          </a:p>
        </p:txBody>
      </p:sp>
    </p:spTree>
    <p:extLst>
      <p:ext uri="{BB962C8B-B14F-4D97-AF65-F5344CB8AC3E}">
        <p14:creationId xmlns:p14="http://schemas.microsoft.com/office/powerpoint/2010/main" val="285134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theme" Target="../theme/theme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59152" y="4704001"/>
            <a:ext cx="2565024" cy="273844"/>
          </a:xfrm>
          <a:prstGeom prst="rect">
            <a:avLst/>
          </a:prstGeom>
        </p:spPr>
        <p:txBody>
          <a:bodyPr vert="horz" lIns="0" tIns="0" rIns="0" bIns="0" rtlCol="0" anchor="t" anchorCtr="0"/>
          <a:lstStyle>
            <a:lvl1pPr algn="l">
              <a:defRPr sz="800">
                <a:solidFill>
                  <a:schemeClr val="tx1"/>
                </a:solidFill>
              </a:defRPr>
            </a:lvl1pPr>
          </a:lstStyle>
          <a:p>
            <a:r>
              <a:rPr lang="en-GB" dirty="0"/>
              <a:t>Dragon's Den, June 2020</a:t>
            </a:r>
          </a:p>
        </p:txBody>
      </p:sp>
      <p:sp>
        <p:nvSpPr>
          <p:cNvPr id="6" name="Slide Number Placeholder 5"/>
          <p:cNvSpPr>
            <a:spLocks noGrp="1"/>
          </p:cNvSpPr>
          <p:nvPr>
            <p:ph type="sldNum" sz="quarter" idx="4"/>
          </p:nvPr>
        </p:nvSpPr>
        <p:spPr>
          <a:xfrm>
            <a:off x="7953029" y="4704001"/>
            <a:ext cx="830123" cy="273844"/>
          </a:xfrm>
          <a:prstGeom prst="rect">
            <a:avLst/>
          </a:prstGeom>
        </p:spPr>
        <p:txBody>
          <a:bodyPr vert="horz" lIns="72000" tIns="0" rIns="0" bIns="0" rtlCol="0" anchor="t" anchorCtr="0"/>
          <a:lstStyle>
            <a:lvl1pPr algn="r">
              <a:defRPr sz="800">
                <a:solidFill>
                  <a:schemeClr val="tx1"/>
                </a:solidFill>
              </a:defRPr>
            </a:lvl1pPr>
          </a:lstStyle>
          <a:p>
            <a:fld id="{9F9F533D-B52E-4A2F-BF72-0ADD2D94BD75}" type="slidenum">
              <a:rPr lang="en-GB" smtClean="0"/>
              <a:pPr/>
              <a:t>‹#›</a:t>
            </a:fld>
            <a:endParaRPr lang="en-GB" dirty="0"/>
          </a:p>
        </p:txBody>
      </p:sp>
      <p:sp>
        <p:nvSpPr>
          <p:cNvPr id="4" name="Title Placeholder 3"/>
          <p:cNvSpPr>
            <a:spLocks noGrp="1"/>
          </p:cNvSpPr>
          <p:nvPr>
            <p:ph type="title"/>
          </p:nvPr>
        </p:nvSpPr>
        <p:spPr>
          <a:xfrm>
            <a:off x="359152" y="288639"/>
            <a:ext cx="7577139" cy="338554"/>
          </a:xfrm>
          <a:prstGeom prst="rect">
            <a:avLst/>
          </a:prstGeom>
        </p:spPr>
        <p:txBody>
          <a:bodyPr vert="horz" lIns="0" tIns="0" rIns="0" bIns="0" rtlCol="0" anchor="t" anchorCtr="0">
            <a:spAutoFit/>
          </a:bodyPr>
          <a:lstStyle/>
          <a:p>
            <a:r>
              <a:rPr lang="en-US"/>
              <a:t>Click to edit Master heading style</a:t>
            </a:r>
            <a:endParaRPr lang="en-GB"/>
          </a:p>
        </p:txBody>
      </p:sp>
      <p:sp>
        <p:nvSpPr>
          <p:cNvPr id="7" name="Date Placeholder 6"/>
          <p:cNvSpPr>
            <a:spLocks noGrp="1"/>
          </p:cNvSpPr>
          <p:nvPr>
            <p:ph type="dt" sz="half" idx="2"/>
          </p:nvPr>
        </p:nvSpPr>
        <p:spPr>
          <a:xfrm>
            <a:off x="2985247" y="4704001"/>
            <a:ext cx="3164730" cy="273844"/>
          </a:xfrm>
          <a:prstGeom prst="rect">
            <a:avLst/>
          </a:prstGeom>
        </p:spPr>
        <p:txBody>
          <a:bodyPr vert="horz" lIns="72000" tIns="0" rIns="72000" bIns="0" rtlCol="0" anchor="t" anchorCtr="1"/>
          <a:lstStyle>
            <a:lvl1pPr algn="l">
              <a:defRPr sz="800">
                <a:solidFill>
                  <a:schemeClr val="tx1"/>
                </a:solidFill>
              </a:defRPr>
            </a:lvl1pPr>
          </a:lstStyle>
          <a:p>
            <a:pPr algn="ctr"/>
            <a:r>
              <a:rPr lang="en-US" dirty="0"/>
              <a:t>BASS 2020 </a:t>
            </a:r>
            <a:endParaRPr lang="en-GB" dirty="0"/>
          </a:p>
        </p:txBody>
      </p:sp>
      <p:cxnSp>
        <p:nvCxnSpPr>
          <p:cNvPr id="10" name="Straight Connector 9"/>
          <p:cNvCxnSpPr/>
          <p:nvPr userDrawn="1"/>
        </p:nvCxnSpPr>
        <p:spPr>
          <a:xfrm>
            <a:off x="359152" y="4599183"/>
            <a:ext cx="842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59152" y="1078541"/>
            <a:ext cx="8424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extLst>
      <p:ext uri="{BB962C8B-B14F-4D97-AF65-F5344CB8AC3E}">
        <p14:creationId xmlns:p14="http://schemas.microsoft.com/office/powerpoint/2010/main" val="4260756284"/>
      </p:ext>
    </p:extLst>
  </p:cSld>
  <p:clrMap bg1="lt1" tx1="dk1" bg2="lt2" tx2="dk2" accent1="accent1" accent2="accent2" accent3="accent3" accent4="accent4" accent5="accent5" accent6="accent6" hlink="hlink" folHlink="folHlink"/>
  <p:sldLayoutIdLst>
    <p:sldLayoutId id="2147483742" r:id="rId1"/>
    <p:sldLayoutId id="2147483741" r:id="rId2"/>
    <p:sldLayoutId id="2147483759" r:id="rId3"/>
    <p:sldLayoutId id="2147483663" r:id="rId4"/>
    <p:sldLayoutId id="2147483665" r:id="rId5"/>
    <p:sldLayoutId id="2147483664" r:id="rId6"/>
    <p:sldLayoutId id="2147483668" r:id="rId7"/>
    <p:sldLayoutId id="2147483669" r:id="rId8"/>
    <p:sldLayoutId id="2147483670" r:id="rId9"/>
    <p:sldLayoutId id="2147483671" r:id="rId10"/>
    <p:sldLayoutId id="2147483730" r:id="rId11"/>
    <p:sldLayoutId id="2147483728" r:id="rId12"/>
    <p:sldLayoutId id="2147483673" r:id="rId13"/>
    <p:sldLayoutId id="2147483674" r:id="rId14"/>
    <p:sldLayoutId id="2147483675" r:id="rId15"/>
    <p:sldLayoutId id="2147483747" r:id="rId16"/>
    <p:sldLayoutId id="2147483760" r:id="rId17"/>
    <p:sldLayoutId id="2147483723" r:id="rId18"/>
    <p:sldLayoutId id="2147483724" r:id="rId19"/>
    <p:sldLayoutId id="2147483725" r:id="rId20"/>
    <p:sldLayoutId id="2147483783" r:id="rId21"/>
  </p:sldLayoutIdLst>
  <p:hf hdr="0" ftr="0"/>
  <p:txStyles>
    <p:titleStyle>
      <a:lvl1pPr algn="l" defTabSz="914400" rtl="0" eaLnBrk="1" latinLnBrk="0" hangingPunct="1">
        <a:lnSpc>
          <a:spcPct val="100000"/>
        </a:lnSpc>
        <a:spcBef>
          <a:spcPct val="0"/>
        </a:spcBef>
        <a:buNone/>
        <a:defRPr sz="2200" b="1" kern="1200">
          <a:solidFill>
            <a:schemeClr val="bg2"/>
          </a:solidFill>
          <a:latin typeface="+mj-lt"/>
          <a:ea typeface="+mj-ea"/>
          <a:cs typeface="+mj-cs"/>
        </a:defRPr>
      </a:lvl1pPr>
    </p:titleStyle>
    <p:bodyStyle>
      <a:lvl1pPr marL="270000" indent="-270000" algn="l" defTabSz="914400" rtl="0" eaLnBrk="1" latinLnBrk="0" hangingPunct="1">
        <a:spcBef>
          <a:spcPts val="0"/>
        </a:spcBef>
        <a:spcAft>
          <a:spcPts val="600"/>
        </a:spcAft>
        <a:buClr>
          <a:schemeClr val="tx1"/>
        </a:buClr>
        <a:buFont typeface="Arial" pitchFamily="34" charset="0"/>
        <a:buChar char="–"/>
        <a:defRPr sz="1600" kern="1200">
          <a:solidFill>
            <a:schemeClr val="tx1"/>
          </a:solidFill>
          <a:latin typeface="+mn-lt"/>
          <a:ea typeface="+mn-ea"/>
          <a:cs typeface="+mn-cs"/>
        </a:defRPr>
      </a:lvl1pPr>
      <a:lvl2pPr marL="538163" indent="-270000" algn="l" defTabSz="914400" rtl="0" eaLnBrk="1" latinLnBrk="0" hangingPunct="1">
        <a:spcBef>
          <a:spcPts val="0"/>
        </a:spcBef>
        <a:spcAft>
          <a:spcPts val="600"/>
        </a:spcAft>
        <a:buFont typeface="Arial" pitchFamily="34" charset="0"/>
        <a:buChar char="–"/>
        <a:defRPr sz="1400" kern="1200">
          <a:solidFill>
            <a:schemeClr val="tx1"/>
          </a:solidFill>
          <a:latin typeface="+mn-lt"/>
          <a:ea typeface="+mn-ea"/>
          <a:cs typeface="+mn-cs"/>
        </a:defRPr>
      </a:lvl2pPr>
      <a:lvl3pPr marL="81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3pPr>
      <a:lvl4pPr marL="1081088"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4pPr>
      <a:lvl5pPr marL="1350000" indent="-270000" algn="l" defTabSz="914400" rtl="0" eaLnBrk="1" latinLnBrk="0" hangingPunct="1">
        <a:spcBef>
          <a:spcPts val="0"/>
        </a:spcBef>
        <a:spcAft>
          <a:spcPts val="600"/>
        </a:spcAft>
        <a:buFont typeface="Arial" pitchFamily="34" charset="0"/>
        <a:buChar char="–"/>
        <a:defRPr sz="1200" b="0" kern="1200">
          <a:solidFill>
            <a:schemeClr val="tx1"/>
          </a:solidFill>
          <a:latin typeface="+mn-lt"/>
          <a:ea typeface="+mn-ea"/>
          <a:cs typeface="+mn-cs"/>
        </a:defRPr>
      </a:lvl5pPr>
      <a:lvl6pPr marL="162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6pPr>
      <a:lvl7pPr marL="180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7pPr>
      <a:lvl8pPr marL="207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8pPr>
      <a:lvl9pPr marL="234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16A1D5-1676-4F14-9A2B-F3E2CE75F508}"/>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00B6D6-8BF0-4A6E-BAB2-3E09B3D5C8C7}"/>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1B91B-BC9D-4544-B099-4C595539BF26}"/>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E52F0D57-301C-4722-ABD9-D117FC127C98}" type="datetimeFigureOut">
              <a:rPr lang="en-US" smtClean="0"/>
              <a:t>6/22/2021</a:t>
            </a:fld>
            <a:endParaRPr lang="en-US"/>
          </a:p>
        </p:txBody>
      </p:sp>
      <p:sp>
        <p:nvSpPr>
          <p:cNvPr id="5" name="Footer Placeholder 4">
            <a:extLst>
              <a:ext uri="{FF2B5EF4-FFF2-40B4-BE49-F238E27FC236}">
                <a16:creationId xmlns:a16="http://schemas.microsoft.com/office/drawing/2014/main" id="{807E0B66-F0E8-4455-8E68-1A2D7CB8CD4B}"/>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618F7A-976B-4B53-9F88-52FFEB5B8A6A}"/>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F23F608E-CD10-4329-874F-FEC438ACAE9D}" type="slidenum">
              <a:rPr lang="en-US" smtClean="0"/>
              <a:t>‹#›</a:t>
            </a:fld>
            <a:endParaRPr lang="en-US"/>
          </a:p>
        </p:txBody>
      </p:sp>
    </p:spTree>
    <p:extLst>
      <p:ext uri="{BB962C8B-B14F-4D97-AF65-F5344CB8AC3E}">
        <p14:creationId xmlns:p14="http://schemas.microsoft.com/office/powerpoint/2010/main" val="53985034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59152" y="4704001"/>
            <a:ext cx="2565024" cy="273844"/>
          </a:xfrm>
          <a:prstGeom prst="rect">
            <a:avLst/>
          </a:prstGeom>
        </p:spPr>
        <p:txBody>
          <a:bodyPr vert="horz" lIns="0" tIns="0" rIns="0" bIns="0" rtlCol="0" anchor="t" anchorCtr="0"/>
          <a:lstStyle>
            <a:lvl1pPr algn="l">
              <a:defRPr sz="800">
                <a:solidFill>
                  <a:schemeClr val="tx1"/>
                </a:solidFill>
              </a:defRPr>
            </a:lvl1pPr>
          </a:lstStyle>
          <a:p>
            <a:r>
              <a:rPr lang="en-GB" dirty="0"/>
              <a:t>Dragon's Den, June 2020</a:t>
            </a:r>
          </a:p>
        </p:txBody>
      </p:sp>
      <p:sp>
        <p:nvSpPr>
          <p:cNvPr id="6" name="Slide Number Placeholder 5"/>
          <p:cNvSpPr>
            <a:spLocks noGrp="1"/>
          </p:cNvSpPr>
          <p:nvPr>
            <p:ph type="sldNum" sz="quarter" idx="4"/>
          </p:nvPr>
        </p:nvSpPr>
        <p:spPr>
          <a:xfrm>
            <a:off x="7953029" y="4704001"/>
            <a:ext cx="830123" cy="273844"/>
          </a:xfrm>
          <a:prstGeom prst="rect">
            <a:avLst/>
          </a:prstGeom>
        </p:spPr>
        <p:txBody>
          <a:bodyPr vert="horz" lIns="72000" tIns="0" rIns="0" bIns="0" rtlCol="0" anchor="t" anchorCtr="0"/>
          <a:lstStyle>
            <a:lvl1pPr algn="r">
              <a:defRPr sz="800">
                <a:solidFill>
                  <a:schemeClr val="tx1"/>
                </a:solidFill>
              </a:defRPr>
            </a:lvl1pPr>
          </a:lstStyle>
          <a:p>
            <a:fld id="{9F9F533D-B52E-4A2F-BF72-0ADD2D94BD75}" type="slidenum">
              <a:rPr lang="en-GB" smtClean="0"/>
              <a:pPr/>
              <a:t>‹#›</a:t>
            </a:fld>
            <a:endParaRPr lang="en-GB" dirty="0"/>
          </a:p>
        </p:txBody>
      </p:sp>
      <p:sp>
        <p:nvSpPr>
          <p:cNvPr id="4" name="Title Placeholder 3"/>
          <p:cNvSpPr>
            <a:spLocks noGrp="1"/>
          </p:cNvSpPr>
          <p:nvPr>
            <p:ph type="title"/>
          </p:nvPr>
        </p:nvSpPr>
        <p:spPr>
          <a:xfrm>
            <a:off x="359152" y="288639"/>
            <a:ext cx="7577139" cy="338554"/>
          </a:xfrm>
          <a:prstGeom prst="rect">
            <a:avLst/>
          </a:prstGeom>
        </p:spPr>
        <p:txBody>
          <a:bodyPr vert="horz" lIns="0" tIns="0" rIns="0" bIns="0" rtlCol="0" anchor="t" anchorCtr="0">
            <a:spAutoFit/>
          </a:bodyPr>
          <a:lstStyle/>
          <a:p>
            <a:r>
              <a:rPr lang="en-US"/>
              <a:t>Click to edit Master heading style</a:t>
            </a:r>
            <a:endParaRPr lang="en-GB"/>
          </a:p>
        </p:txBody>
      </p:sp>
      <p:sp>
        <p:nvSpPr>
          <p:cNvPr id="7" name="Date Placeholder 6"/>
          <p:cNvSpPr>
            <a:spLocks noGrp="1"/>
          </p:cNvSpPr>
          <p:nvPr>
            <p:ph type="dt" sz="half" idx="2"/>
          </p:nvPr>
        </p:nvSpPr>
        <p:spPr>
          <a:xfrm>
            <a:off x="2985247" y="4704001"/>
            <a:ext cx="3164730" cy="273844"/>
          </a:xfrm>
          <a:prstGeom prst="rect">
            <a:avLst/>
          </a:prstGeom>
        </p:spPr>
        <p:txBody>
          <a:bodyPr vert="horz" lIns="72000" tIns="0" rIns="72000" bIns="0" rtlCol="0" anchor="t" anchorCtr="1"/>
          <a:lstStyle>
            <a:lvl1pPr algn="l">
              <a:defRPr sz="800">
                <a:solidFill>
                  <a:schemeClr val="tx1"/>
                </a:solidFill>
              </a:defRPr>
            </a:lvl1pPr>
          </a:lstStyle>
          <a:p>
            <a:pPr algn="ctr"/>
            <a:r>
              <a:rPr lang="en-US" dirty="0"/>
              <a:t>BASS 2020 </a:t>
            </a:r>
            <a:endParaRPr lang="en-GB" dirty="0"/>
          </a:p>
        </p:txBody>
      </p:sp>
      <p:cxnSp>
        <p:nvCxnSpPr>
          <p:cNvPr id="10" name="Straight Connector 9"/>
          <p:cNvCxnSpPr/>
          <p:nvPr userDrawn="1"/>
        </p:nvCxnSpPr>
        <p:spPr>
          <a:xfrm>
            <a:off x="359152" y="4599183"/>
            <a:ext cx="842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59152" y="1078541"/>
            <a:ext cx="8424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extLst>
      <p:ext uri="{BB962C8B-B14F-4D97-AF65-F5344CB8AC3E}">
        <p14:creationId xmlns:p14="http://schemas.microsoft.com/office/powerpoint/2010/main" val="225598961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Lst>
  <p:hf hdr="0" ftr="0"/>
  <p:txStyles>
    <p:titleStyle>
      <a:lvl1pPr algn="l" defTabSz="914400" rtl="0" eaLnBrk="1" latinLnBrk="0" hangingPunct="1">
        <a:lnSpc>
          <a:spcPct val="100000"/>
        </a:lnSpc>
        <a:spcBef>
          <a:spcPct val="0"/>
        </a:spcBef>
        <a:buNone/>
        <a:defRPr sz="2200" b="1" kern="1200">
          <a:solidFill>
            <a:schemeClr val="bg2"/>
          </a:solidFill>
          <a:latin typeface="+mj-lt"/>
          <a:ea typeface="+mj-ea"/>
          <a:cs typeface="+mj-cs"/>
        </a:defRPr>
      </a:lvl1pPr>
    </p:titleStyle>
    <p:bodyStyle>
      <a:lvl1pPr marL="270000" indent="-270000" algn="l" defTabSz="914400" rtl="0" eaLnBrk="1" latinLnBrk="0" hangingPunct="1">
        <a:spcBef>
          <a:spcPts val="0"/>
        </a:spcBef>
        <a:spcAft>
          <a:spcPts val="600"/>
        </a:spcAft>
        <a:buClr>
          <a:schemeClr val="tx1"/>
        </a:buClr>
        <a:buFont typeface="Arial" pitchFamily="34" charset="0"/>
        <a:buChar char="–"/>
        <a:defRPr sz="1600" kern="1200">
          <a:solidFill>
            <a:schemeClr val="tx1"/>
          </a:solidFill>
          <a:latin typeface="+mn-lt"/>
          <a:ea typeface="+mn-ea"/>
          <a:cs typeface="+mn-cs"/>
        </a:defRPr>
      </a:lvl1pPr>
      <a:lvl2pPr marL="538163" indent="-270000" algn="l" defTabSz="914400" rtl="0" eaLnBrk="1" latinLnBrk="0" hangingPunct="1">
        <a:spcBef>
          <a:spcPts val="0"/>
        </a:spcBef>
        <a:spcAft>
          <a:spcPts val="600"/>
        </a:spcAft>
        <a:buFont typeface="Arial" pitchFamily="34" charset="0"/>
        <a:buChar char="–"/>
        <a:defRPr sz="1400" kern="1200">
          <a:solidFill>
            <a:schemeClr val="tx1"/>
          </a:solidFill>
          <a:latin typeface="+mn-lt"/>
          <a:ea typeface="+mn-ea"/>
          <a:cs typeface="+mn-cs"/>
        </a:defRPr>
      </a:lvl2pPr>
      <a:lvl3pPr marL="81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3pPr>
      <a:lvl4pPr marL="1081088"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4pPr>
      <a:lvl5pPr marL="1350000" indent="-270000" algn="l" defTabSz="914400" rtl="0" eaLnBrk="1" latinLnBrk="0" hangingPunct="1">
        <a:spcBef>
          <a:spcPts val="0"/>
        </a:spcBef>
        <a:spcAft>
          <a:spcPts val="600"/>
        </a:spcAft>
        <a:buFont typeface="Arial" pitchFamily="34" charset="0"/>
        <a:buChar char="–"/>
        <a:defRPr sz="1200" b="0" kern="1200">
          <a:solidFill>
            <a:schemeClr val="tx1"/>
          </a:solidFill>
          <a:latin typeface="+mn-lt"/>
          <a:ea typeface="+mn-ea"/>
          <a:cs typeface="+mn-cs"/>
        </a:defRPr>
      </a:lvl5pPr>
      <a:lvl6pPr marL="162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6pPr>
      <a:lvl7pPr marL="180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7pPr>
      <a:lvl8pPr marL="207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8pPr>
      <a:lvl9pPr marL="234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1.jpe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5785" y="1995700"/>
            <a:ext cx="3516646" cy="333425"/>
          </a:xfrm>
        </p:spPr>
        <p:txBody>
          <a:bodyPr/>
          <a:lstStyle/>
          <a:p>
            <a:r>
              <a:rPr lang="en-GB" sz="2400" dirty="0" err="1">
                <a:ea typeface="+mj-lt"/>
                <a:cs typeface="+mj-lt"/>
              </a:rPr>
              <a:t>useR</a:t>
            </a:r>
            <a:r>
              <a:rPr lang="en-GB" sz="2400" dirty="0">
                <a:ea typeface="+mj-lt"/>
                <a:cs typeface="+mj-lt"/>
              </a:rPr>
              <a:t>! 2021</a:t>
            </a:r>
            <a:endParaRPr lang="en-US" sz="2400" dirty="0">
              <a:cs typeface="Arial"/>
            </a:endParaRPr>
          </a:p>
        </p:txBody>
      </p:sp>
      <p:sp>
        <p:nvSpPr>
          <p:cNvPr id="5" name="Subtitle 4"/>
          <p:cNvSpPr>
            <a:spLocks noGrp="1"/>
          </p:cNvSpPr>
          <p:nvPr>
            <p:ph type="subTitle" idx="1"/>
          </p:nvPr>
        </p:nvSpPr>
        <p:spPr>
          <a:xfrm>
            <a:off x="189172" y="2970531"/>
            <a:ext cx="2867266" cy="1508105"/>
          </a:xfrm>
        </p:spPr>
        <p:txBody>
          <a:bodyPr/>
          <a:lstStyle/>
          <a:p>
            <a:r>
              <a:rPr lang="en-GB" sz="1400" dirty="0"/>
              <a:t>Nicky Best, Graeme Archer, </a:t>
            </a:r>
          </a:p>
          <a:p>
            <a:r>
              <a:rPr lang="en-GB" sz="1400" dirty="0"/>
              <a:t>Jack Euesden, Christina Fillmore, </a:t>
            </a:r>
          </a:p>
          <a:p>
            <a:r>
              <a:rPr lang="en-GB" sz="1400" dirty="0"/>
              <a:t>Dave Lunn, Inna Perevozskaya, </a:t>
            </a:r>
          </a:p>
          <a:p>
            <a:r>
              <a:rPr lang="en-GB" sz="1400" dirty="0"/>
              <a:t>Valeriia Sherina, Doug Thompson, </a:t>
            </a:r>
          </a:p>
          <a:p>
            <a:r>
              <a:rPr lang="en-GB" sz="1400" dirty="0"/>
              <a:t>Magda Zwierzyna</a:t>
            </a:r>
          </a:p>
          <a:p>
            <a:endParaRPr lang="en-GB" sz="1400" dirty="0"/>
          </a:p>
          <a:p>
            <a:r>
              <a:rPr lang="en-GB" sz="1400" dirty="0"/>
              <a:t>                  July 2021</a:t>
            </a:r>
            <a:endParaRPr lang="en-GB" sz="1400" dirty="0">
              <a:cs typeface="Arial"/>
            </a:endParaRPr>
          </a:p>
        </p:txBody>
      </p:sp>
      <p:sp>
        <p:nvSpPr>
          <p:cNvPr id="4" name="Title 5">
            <a:extLst>
              <a:ext uri="{FF2B5EF4-FFF2-40B4-BE49-F238E27FC236}">
                <a16:creationId xmlns:a16="http://schemas.microsoft.com/office/drawing/2014/main" id="{1132302B-E325-483D-A1D8-4543D7BE3F61}"/>
              </a:ext>
            </a:extLst>
          </p:cNvPr>
          <p:cNvSpPr txBox="1">
            <a:spLocks/>
          </p:cNvSpPr>
          <p:nvPr/>
        </p:nvSpPr>
        <p:spPr>
          <a:xfrm>
            <a:off x="4067743" y="4589781"/>
            <a:ext cx="4819972" cy="333425"/>
          </a:xfrm>
          <a:prstGeom prst="rect">
            <a:avLst/>
          </a:prstGeom>
        </p:spPr>
        <p:txBody>
          <a:bodyPr vert="horz" wrap="square" lIns="0" tIns="0" rIns="0" bIns="0" rtlCol="0" anchor="b" anchorCtr="0">
            <a:spAutoFit/>
          </a:bodyPr>
          <a:lstStyle>
            <a:lvl1pPr algn="l" defTabSz="914400" rtl="0" eaLnBrk="1" latinLnBrk="0" hangingPunct="1">
              <a:lnSpc>
                <a:spcPts val="2600"/>
              </a:lnSpc>
              <a:spcBef>
                <a:spcPct val="0"/>
              </a:spcBef>
              <a:buNone/>
              <a:defRPr sz="2600" b="1" kern="1200">
                <a:solidFill>
                  <a:schemeClr val="bg1"/>
                </a:solidFill>
                <a:latin typeface="+mj-lt"/>
                <a:ea typeface="+mj-ea"/>
                <a:cs typeface="+mj-cs"/>
              </a:defRPr>
            </a:lvl1pPr>
          </a:lstStyle>
          <a:p>
            <a:r>
              <a:rPr lang="en-GB" sz="2400">
                <a:ea typeface="+mj-lt"/>
                <a:cs typeface="+mj-lt"/>
              </a:rPr>
              <a:t>useR! 2021</a:t>
            </a:r>
            <a:endParaRPr lang="en-US" sz="2400" dirty="0">
              <a:cs typeface="Arial"/>
            </a:endParaRPr>
          </a:p>
        </p:txBody>
      </p:sp>
      <p:sp>
        <p:nvSpPr>
          <p:cNvPr id="7" name="TextBox 6">
            <a:extLst>
              <a:ext uri="{FF2B5EF4-FFF2-40B4-BE49-F238E27FC236}">
                <a16:creationId xmlns:a16="http://schemas.microsoft.com/office/drawing/2014/main" id="{6AB152C1-6A0C-4738-BDFB-3A23DD425163}"/>
              </a:ext>
            </a:extLst>
          </p:cNvPr>
          <p:cNvSpPr txBox="1"/>
          <p:nvPr/>
        </p:nvSpPr>
        <p:spPr>
          <a:xfrm>
            <a:off x="4067743" y="1253341"/>
            <a:ext cx="4854776" cy="3785652"/>
          </a:xfrm>
          <a:prstGeom prst="rect">
            <a:avLst/>
          </a:prstGeom>
          <a:noFill/>
        </p:spPr>
        <p:txBody>
          <a:bodyPr wrap="square" lIns="91440" tIns="45720" rIns="91440" bIns="45720" rtlCol="0" anchor="t">
            <a:spAutoFit/>
          </a:bodyPr>
          <a:lstStyle/>
          <a:p>
            <a:pPr>
              <a:buClr>
                <a:schemeClr val="tx1"/>
              </a:buClr>
            </a:pPr>
            <a:r>
              <a:rPr lang="en-GB" sz="1050" dirty="0"/>
              <a:t>Abstract: The COVID-19 pandemic required an unprecedented response from the pharmaceutical industry, both in terms of developing new antiviral medicines and vaccines as rapidly and safely as possible, and in continuing to deliver its existing portfolio of important new medicines. As many countries went into lockdown to slow the spread of the disease, sponsors faced the twin dilemma of </a:t>
            </a:r>
            <a:r>
              <a:rPr lang="en-GB" sz="1050" dirty="0" err="1"/>
              <a:t>replanning</a:t>
            </a:r>
            <a:r>
              <a:rPr lang="en-GB" sz="1050" dirty="0"/>
              <a:t> study delivery on the fly, while rebalancing their portfolios to meet the emergent medical need. Our multidisciplinary team at GSK tackled the problem of delayed recruitment due to the pandemic. </a:t>
            </a:r>
          </a:p>
          <a:p>
            <a:pPr>
              <a:buClr>
                <a:schemeClr val="tx1"/>
              </a:buClr>
            </a:pPr>
            <a:endParaRPr lang="en-GB" sz="1050" dirty="0"/>
          </a:p>
          <a:p>
            <a:pPr>
              <a:buClr>
                <a:schemeClr val="tx1"/>
              </a:buClr>
            </a:pPr>
            <a:r>
              <a:rPr lang="en-GB" sz="1050" dirty="0"/>
              <a:t>We aggregated external data on the pandemic across 42 countries into epidemiological forecasts, designed a novel Bayesian hierarchical model with 3 levels: site initiation, patient screening, and patient randomization, to link classical recruitment predictions with epidemiological COVID-19 predictions. We obtained COVID-adjusted estimates of time to achieve key recruitment milestones via forward sampling from posterior distributions of the model parameters. </a:t>
            </a:r>
          </a:p>
          <a:p>
            <a:pPr>
              <a:buClr>
                <a:schemeClr val="tx1"/>
              </a:buClr>
            </a:pPr>
            <a:endParaRPr lang="en-GB" sz="1050" dirty="0"/>
          </a:p>
          <a:p>
            <a:pPr>
              <a:buClr>
                <a:schemeClr val="tx1"/>
              </a:buClr>
            </a:pPr>
            <a:r>
              <a:rPr lang="en-GB" sz="1050" dirty="0"/>
              <a:t>The results of this exercise were summarized and deployed in a user-friendly Shiny application to assist study teams with recruitment planning in the face of the pandemic. Here we showcase the results of the effective collaboration of statisticians and data scientists and how it fits into decision-making framework in the clinical operations. </a:t>
            </a:r>
            <a:endParaRPr lang="en-US" sz="1050" dirty="0"/>
          </a:p>
          <a:p>
            <a:pPr>
              <a:buClr>
                <a:schemeClr val="tx1"/>
              </a:buClr>
            </a:pPr>
            <a:endParaRPr lang="en-GB" sz="900" dirty="0"/>
          </a:p>
        </p:txBody>
      </p:sp>
    </p:spTree>
    <p:extLst>
      <p:ext uri="{BB962C8B-B14F-4D97-AF65-F5344CB8AC3E}">
        <p14:creationId xmlns:p14="http://schemas.microsoft.com/office/powerpoint/2010/main" val="90600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8C46AB-7A5F-4C15-A90D-339B69182B0F}"/>
              </a:ext>
            </a:extLst>
          </p:cNvPr>
          <p:cNvSpPr>
            <a:spLocks noGrp="1"/>
          </p:cNvSpPr>
          <p:nvPr>
            <p:ph type="title"/>
          </p:nvPr>
        </p:nvSpPr>
        <p:spPr>
          <a:xfrm>
            <a:off x="359152" y="288639"/>
            <a:ext cx="7577139" cy="338554"/>
          </a:xfrm>
        </p:spPr>
        <p:txBody>
          <a:bodyPr vert="horz" lIns="0" tIns="0" rIns="0" bIns="0" rtlCol="0" anchor="t" anchorCtr="0">
            <a:normAutofit fontScale="90000"/>
          </a:bodyPr>
          <a:lstStyle/>
          <a:p>
            <a:r>
              <a:rPr lang="en-US" dirty="0"/>
              <a:t>Monitoring recruitment progress with Poisson-Gamma Model </a:t>
            </a:r>
          </a:p>
        </p:txBody>
      </p:sp>
      <p:sp>
        <p:nvSpPr>
          <p:cNvPr id="13" name="Text Placeholder 12">
            <a:extLst>
              <a:ext uri="{FF2B5EF4-FFF2-40B4-BE49-F238E27FC236}">
                <a16:creationId xmlns:a16="http://schemas.microsoft.com/office/drawing/2014/main" id="{DB101066-86D4-44B4-9C00-CE903FA5EA00}"/>
              </a:ext>
            </a:extLst>
          </p:cNvPr>
          <p:cNvSpPr>
            <a:spLocks noGrp="1"/>
          </p:cNvSpPr>
          <p:nvPr>
            <p:ph type="body" sz="quarter" idx="27"/>
          </p:nvPr>
        </p:nvSpPr>
        <p:spPr>
          <a:xfrm>
            <a:off x="359152" y="606531"/>
            <a:ext cx="8361401" cy="446064"/>
          </a:xfrm>
        </p:spPr>
        <p:txBody>
          <a:bodyPr lIns="0" anchor="t" anchorCtr="0">
            <a:normAutofit/>
          </a:bodyPr>
          <a:lstStyle/>
          <a:p>
            <a:pPr>
              <a:lnSpc>
                <a:spcPct val="90000"/>
              </a:lnSpc>
              <a:spcAft>
                <a:spcPts val="600"/>
              </a:spcAft>
              <a:defRPr/>
            </a:pPr>
            <a:r>
              <a:rPr lang="en-US" sz="1100" dirty="0"/>
              <a:t>What we </a:t>
            </a:r>
            <a:r>
              <a:rPr lang="en-US" sz="1100" u="sng" dirty="0"/>
              <a:t>really</a:t>
            </a:r>
            <a:r>
              <a:rPr lang="en-US" sz="1100" dirty="0"/>
              <a:t> want to know is how to set the realistic</a:t>
            </a:r>
            <a:r>
              <a:rPr lang="en-US" sz="1200" dirty="0">
                <a:solidFill>
                  <a:schemeClr val="accent3"/>
                </a:solidFill>
              </a:rPr>
              <a:t> “target” </a:t>
            </a:r>
            <a:r>
              <a:rPr lang="en-US" sz="1100" dirty="0"/>
              <a:t>– the one we can achieve with pre-set probability (e.g. 80%) </a:t>
            </a:r>
          </a:p>
        </p:txBody>
      </p:sp>
      <p:sp>
        <p:nvSpPr>
          <p:cNvPr id="5" name="Date Placeholder 4">
            <a:extLst>
              <a:ext uri="{FF2B5EF4-FFF2-40B4-BE49-F238E27FC236}">
                <a16:creationId xmlns:a16="http://schemas.microsoft.com/office/drawing/2014/main" id="{685ACB83-E1E3-4075-9DA6-17303A9FF769}"/>
              </a:ext>
            </a:extLst>
          </p:cNvPr>
          <p:cNvSpPr>
            <a:spLocks noGrp="1"/>
          </p:cNvSpPr>
          <p:nvPr>
            <p:ph type="dt" sz="half" idx="28"/>
          </p:nvPr>
        </p:nvSpPr>
        <p:spPr>
          <a:xfrm>
            <a:off x="2985247" y="4704001"/>
            <a:ext cx="3164730" cy="273844"/>
          </a:xfrm>
        </p:spPr>
        <p:txBody>
          <a:bodyPr vert="horz" lIns="72000" tIns="0" rIns="72000" bIns="0" rtlCol="0" anchor="t" anchorCtr="1">
            <a:normAutofit/>
          </a:bodyPr>
          <a:lstStyle/>
          <a:p>
            <a:pPr algn="ctr"/>
            <a:r>
              <a:rPr lang="en-US" dirty="0" err="1"/>
              <a:t>useR</a:t>
            </a:r>
            <a:r>
              <a:rPr lang="en-US" dirty="0"/>
              <a:t>! 2021</a:t>
            </a:r>
            <a:endParaRPr lang="en-GB" dirty="0"/>
          </a:p>
        </p:txBody>
      </p:sp>
      <p:sp>
        <p:nvSpPr>
          <p:cNvPr id="7" name="Slide Number Placeholder 6">
            <a:extLst>
              <a:ext uri="{FF2B5EF4-FFF2-40B4-BE49-F238E27FC236}">
                <a16:creationId xmlns:a16="http://schemas.microsoft.com/office/drawing/2014/main" id="{A67DDC48-A869-4C96-85C5-1296B81747F4}"/>
              </a:ext>
            </a:extLst>
          </p:cNvPr>
          <p:cNvSpPr>
            <a:spLocks noGrp="1"/>
          </p:cNvSpPr>
          <p:nvPr>
            <p:ph type="sldNum" sz="quarter" idx="30"/>
          </p:nvPr>
        </p:nvSpPr>
        <p:spPr>
          <a:xfrm>
            <a:off x="7953029" y="4704001"/>
            <a:ext cx="830123" cy="273844"/>
          </a:xfrm>
        </p:spPr>
        <p:txBody>
          <a:bodyPr vert="horz" lIns="72000" tIns="0" rIns="0" bIns="0" rtlCol="0" anchor="t" anchorCtr="0">
            <a:normAutofit/>
          </a:bodyPr>
          <a:lstStyle/>
          <a:p>
            <a:pPr>
              <a:spcAft>
                <a:spcPts val="600"/>
              </a:spcAft>
            </a:pPr>
            <a:fld id="{9F9F533D-B52E-4A2F-BF72-0ADD2D94BD75}" type="slidenum">
              <a:rPr lang="en-GB" smtClean="0"/>
              <a:pPr>
                <a:spcAft>
                  <a:spcPts val="600"/>
                </a:spcAft>
              </a:pPr>
              <a:t>2</a:t>
            </a:fld>
            <a:endParaRPr lang="en-GB"/>
          </a:p>
        </p:txBody>
      </p:sp>
      <p:pic>
        <p:nvPicPr>
          <p:cNvPr id="12" name="Content Placeholder 11" descr="A close up of a map&#10;&#10;Description automatically generated">
            <a:extLst>
              <a:ext uri="{FF2B5EF4-FFF2-40B4-BE49-F238E27FC236}">
                <a16:creationId xmlns:a16="http://schemas.microsoft.com/office/drawing/2014/main" id="{0503BCD1-4365-4CA3-90EE-F58FD652B8DE}"/>
              </a:ext>
            </a:extLst>
          </p:cNvPr>
          <p:cNvPicPr>
            <a:picLocks noGrp="1" noChangeAspect="1"/>
          </p:cNvPicPr>
          <p:nvPr>
            <p:ph type="pic" sz="quarter" idx="14"/>
          </p:nvPr>
        </p:nvPicPr>
        <p:blipFill rotWithShape="1">
          <a:blip r:embed="rId2"/>
          <a:stretch/>
        </p:blipFill>
        <p:spPr>
          <a:xfrm>
            <a:off x="4446463" y="1401915"/>
            <a:ext cx="4419631" cy="2707023"/>
          </a:xfrm>
          <a:prstGeom prst="rect">
            <a:avLst/>
          </a:prstGeom>
          <a:noFill/>
        </p:spPr>
      </p:pic>
      <p:sp>
        <p:nvSpPr>
          <p:cNvPr id="9" name="Text Placeholder 8">
            <a:extLst>
              <a:ext uri="{FF2B5EF4-FFF2-40B4-BE49-F238E27FC236}">
                <a16:creationId xmlns:a16="http://schemas.microsoft.com/office/drawing/2014/main" id="{B19F2923-973C-493B-8696-8C2E5EFCD419}"/>
              </a:ext>
            </a:extLst>
          </p:cNvPr>
          <p:cNvSpPr>
            <a:spLocks noGrp="1"/>
          </p:cNvSpPr>
          <p:nvPr>
            <p:ph type="body" sz="quarter" idx="13"/>
          </p:nvPr>
        </p:nvSpPr>
        <p:spPr>
          <a:xfrm>
            <a:off x="359152" y="1071007"/>
            <a:ext cx="4234328" cy="3466454"/>
          </a:xfrm>
        </p:spPr>
        <p:txBody>
          <a:bodyPr lIns="0">
            <a:normAutofit/>
          </a:bodyPr>
          <a:lstStyle/>
          <a:p>
            <a:pPr marL="0" indent="0">
              <a:lnSpc>
                <a:spcPct val="90000"/>
              </a:lnSpc>
              <a:buNone/>
            </a:pPr>
            <a:r>
              <a:rPr lang="en-US" sz="1100" dirty="0"/>
              <a:t>In order to answer </a:t>
            </a:r>
            <a:r>
              <a:rPr lang="en-US" sz="1200" dirty="0">
                <a:solidFill>
                  <a:schemeClr val="accent3"/>
                </a:solidFill>
              </a:rPr>
              <a:t>“target” </a:t>
            </a:r>
            <a:r>
              <a:rPr lang="en-US" sz="1100" dirty="0"/>
              <a:t>question, need to track the distribution  of “recruitment complete” milestone or Last-Subject-First-Visit  (LSFV)  </a:t>
            </a:r>
          </a:p>
          <a:p>
            <a:pPr>
              <a:lnSpc>
                <a:spcPct val="90000"/>
              </a:lnSpc>
            </a:pPr>
            <a:endParaRPr lang="en-US" sz="1200" dirty="0"/>
          </a:p>
          <a:p>
            <a:pPr>
              <a:lnSpc>
                <a:spcPct val="90000"/>
              </a:lnSpc>
            </a:pPr>
            <a:endParaRPr lang="en-US" sz="1200" dirty="0"/>
          </a:p>
        </p:txBody>
      </p:sp>
      <p:sp>
        <p:nvSpPr>
          <p:cNvPr id="2" name="Star: 5 Points 1">
            <a:extLst>
              <a:ext uri="{FF2B5EF4-FFF2-40B4-BE49-F238E27FC236}">
                <a16:creationId xmlns:a16="http://schemas.microsoft.com/office/drawing/2014/main" id="{866A3F21-AAE6-4EB1-B258-91AC6E57C671}"/>
              </a:ext>
            </a:extLst>
          </p:cNvPr>
          <p:cNvSpPr/>
          <p:nvPr/>
        </p:nvSpPr>
        <p:spPr bwMode="auto">
          <a:xfrm>
            <a:off x="7025468" y="3422075"/>
            <a:ext cx="235527" cy="187036"/>
          </a:xfrm>
          <a:prstGeom prst="star5">
            <a:avLst/>
          </a:prstGeom>
          <a:ln>
            <a:headEnd/>
            <a:tailEn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80975" indent="-180975" algn="ctr" eaLnBrk="0" fontAlgn="auto" hangingPunct="0">
              <a:spcBef>
                <a:spcPts val="0"/>
              </a:spcBef>
              <a:spcAft>
                <a:spcPts val="0"/>
              </a:spcAft>
              <a:buClr>
                <a:schemeClr val="bg1"/>
              </a:buClr>
              <a:buFont typeface="Arial" pitchFamily="34" charset="0"/>
              <a:buChar char="–"/>
            </a:pPr>
            <a:endParaRPr lang="en-US" sz="1200" b="1" kern="0" dirty="0" err="1">
              <a:solidFill>
                <a:srgbClr val="FFFFFF"/>
              </a:solidFill>
              <a:latin typeface="Arial"/>
            </a:endParaRPr>
          </a:p>
        </p:txBody>
      </p:sp>
      <p:grpSp>
        <p:nvGrpSpPr>
          <p:cNvPr id="17" name="Group 16">
            <a:extLst>
              <a:ext uri="{FF2B5EF4-FFF2-40B4-BE49-F238E27FC236}">
                <a16:creationId xmlns:a16="http://schemas.microsoft.com/office/drawing/2014/main" id="{40AC2670-1D12-41CA-9973-9507C9E58362}"/>
              </a:ext>
            </a:extLst>
          </p:cNvPr>
          <p:cNvGrpSpPr/>
          <p:nvPr/>
        </p:nvGrpSpPr>
        <p:grpSpPr>
          <a:xfrm>
            <a:off x="584474" y="1831199"/>
            <a:ext cx="3297722" cy="1621653"/>
            <a:chOff x="1250007" y="734910"/>
            <a:chExt cx="1402117" cy="3066111"/>
          </a:xfrm>
          <a:noFill/>
        </p:grpSpPr>
        <p:sp>
          <p:nvSpPr>
            <p:cNvPr id="18" name="Freeform: Shape 17">
              <a:extLst>
                <a:ext uri="{FF2B5EF4-FFF2-40B4-BE49-F238E27FC236}">
                  <a16:creationId xmlns:a16="http://schemas.microsoft.com/office/drawing/2014/main" id="{98B11733-1C34-450A-9DDE-2E48C9D60092}"/>
                </a:ext>
              </a:extLst>
            </p:cNvPr>
            <p:cNvSpPr/>
            <p:nvPr/>
          </p:nvSpPr>
          <p:spPr>
            <a:xfrm>
              <a:off x="1250007" y="734910"/>
              <a:ext cx="1396233" cy="837740"/>
            </a:xfrm>
            <a:custGeom>
              <a:avLst/>
              <a:gdLst>
                <a:gd name="connsiteX0" fmla="*/ 0 w 1396233"/>
                <a:gd name="connsiteY0" fmla="*/ 0 h 837740"/>
                <a:gd name="connsiteX1" fmla="*/ 1396233 w 1396233"/>
                <a:gd name="connsiteY1" fmla="*/ 0 h 837740"/>
                <a:gd name="connsiteX2" fmla="*/ 1396233 w 1396233"/>
                <a:gd name="connsiteY2" fmla="*/ 837740 h 837740"/>
                <a:gd name="connsiteX3" fmla="*/ 0 w 1396233"/>
                <a:gd name="connsiteY3" fmla="*/ 837740 h 837740"/>
                <a:gd name="connsiteX4" fmla="*/ 0 w 1396233"/>
                <a:gd name="connsiteY4" fmla="*/ 0 h 83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6233" h="837740">
                  <a:moveTo>
                    <a:pt x="0" y="0"/>
                  </a:moveTo>
                  <a:lnTo>
                    <a:pt x="1396233" y="0"/>
                  </a:lnTo>
                  <a:lnTo>
                    <a:pt x="1396233" y="837740"/>
                  </a:lnTo>
                  <a:lnTo>
                    <a:pt x="0" y="837740"/>
                  </a:lnTo>
                  <a:lnTo>
                    <a:pt x="0"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n w="0"/>
                  <a:solidFill>
                    <a:schemeClr val="tx1"/>
                  </a:solidFill>
                  <a:effectLst>
                    <a:outerShdw blurRad="38100" dist="19050" dir="2700000" algn="tl" rotWithShape="0">
                      <a:schemeClr val="dk1">
                        <a:alpha val="40000"/>
                      </a:schemeClr>
                    </a:outerShdw>
                  </a:effectLst>
                </a:rPr>
                <a:t>Original plan generated based on </a:t>
              </a:r>
              <a:r>
                <a:rPr lang="en-US" sz="900" b="1" kern="1200" dirty="0">
                  <a:ln w="0"/>
                  <a:solidFill>
                    <a:schemeClr val="tx1"/>
                  </a:solidFill>
                  <a:effectLst>
                    <a:outerShdw blurRad="38100" dist="19050" dir="2700000" algn="tl" rotWithShape="0">
                      <a:schemeClr val="dk1">
                        <a:alpha val="40000"/>
                      </a:schemeClr>
                    </a:outerShdw>
                  </a:effectLst>
                </a:rPr>
                <a:t>prior distributions</a:t>
              </a:r>
              <a:r>
                <a:rPr lang="en-US" sz="900" kern="1200" dirty="0">
                  <a:ln w="0"/>
                  <a:solidFill>
                    <a:schemeClr val="tx1"/>
                  </a:solidFill>
                  <a:effectLst>
                    <a:outerShdw blurRad="38100" dist="19050" dir="2700000" algn="tl" rotWithShape="0">
                      <a:schemeClr val="dk1">
                        <a:alpha val="40000"/>
                      </a:schemeClr>
                    </a:outerShdw>
                  </a:effectLst>
                </a:rPr>
                <a:t> of model parameters (black lines) </a:t>
              </a:r>
            </a:p>
          </p:txBody>
        </p:sp>
        <p:sp>
          <p:nvSpPr>
            <p:cNvPr id="19" name="Freeform: Shape 18">
              <a:extLst>
                <a:ext uri="{FF2B5EF4-FFF2-40B4-BE49-F238E27FC236}">
                  <a16:creationId xmlns:a16="http://schemas.microsoft.com/office/drawing/2014/main" id="{B6A15C39-5377-40D5-9840-09B700F9B741}"/>
                </a:ext>
              </a:extLst>
            </p:cNvPr>
            <p:cNvSpPr/>
            <p:nvPr/>
          </p:nvSpPr>
          <p:spPr>
            <a:xfrm>
              <a:off x="1255891" y="1850083"/>
              <a:ext cx="1396233" cy="837740"/>
            </a:xfrm>
            <a:custGeom>
              <a:avLst/>
              <a:gdLst>
                <a:gd name="connsiteX0" fmla="*/ 0 w 1396233"/>
                <a:gd name="connsiteY0" fmla="*/ 0 h 837740"/>
                <a:gd name="connsiteX1" fmla="*/ 1396233 w 1396233"/>
                <a:gd name="connsiteY1" fmla="*/ 0 h 837740"/>
                <a:gd name="connsiteX2" fmla="*/ 1396233 w 1396233"/>
                <a:gd name="connsiteY2" fmla="*/ 837740 h 837740"/>
                <a:gd name="connsiteX3" fmla="*/ 0 w 1396233"/>
                <a:gd name="connsiteY3" fmla="*/ 837740 h 837740"/>
                <a:gd name="connsiteX4" fmla="*/ 0 w 1396233"/>
                <a:gd name="connsiteY4" fmla="*/ 0 h 83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6233" h="837740">
                  <a:moveTo>
                    <a:pt x="0" y="0"/>
                  </a:moveTo>
                  <a:lnTo>
                    <a:pt x="1396233" y="0"/>
                  </a:lnTo>
                  <a:lnTo>
                    <a:pt x="1396233" y="837740"/>
                  </a:lnTo>
                  <a:lnTo>
                    <a:pt x="0" y="837740"/>
                  </a:lnTo>
                  <a:lnTo>
                    <a:pt x="0"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n w="0"/>
                  <a:solidFill>
                    <a:schemeClr val="tx1"/>
                  </a:solidFill>
                  <a:effectLst>
                    <a:outerShdw blurRad="38100" dist="19050" dir="2700000" algn="tl" rotWithShape="0">
                      <a:schemeClr val="dk1">
                        <a:alpha val="40000"/>
                      </a:schemeClr>
                    </a:outerShdw>
                  </a:effectLst>
                </a:rPr>
                <a:t>Based on  </a:t>
              </a:r>
              <a:r>
                <a:rPr lang="en-US" sz="900" b="1" kern="1200" dirty="0">
                  <a:ln w="0"/>
                  <a:solidFill>
                    <a:schemeClr val="tx1"/>
                  </a:solidFill>
                  <a:effectLst>
                    <a:outerShdw blurRad="38100" dist="19050" dir="2700000" algn="tl" rotWithShape="0">
                      <a:schemeClr val="dk1">
                        <a:alpha val="40000"/>
                      </a:schemeClr>
                    </a:outerShdw>
                  </a:effectLst>
                </a:rPr>
                <a:t>enrollment data </a:t>
              </a:r>
              <a:r>
                <a:rPr lang="en-US" sz="900" kern="1200" dirty="0">
                  <a:ln w="0"/>
                  <a:solidFill>
                    <a:schemeClr val="tx1"/>
                  </a:solidFill>
                  <a:effectLst>
                    <a:outerShdw blurRad="38100" dist="19050" dir="2700000" algn="tl" rotWithShape="0">
                      <a:schemeClr val="dk1">
                        <a:alpha val="40000"/>
                      </a:schemeClr>
                    </a:outerShdw>
                  </a:effectLst>
                </a:rPr>
                <a:t>of first  100 patients, the distribution of model parameters is  updated (estimation) </a:t>
              </a:r>
            </a:p>
          </p:txBody>
        </p:sp>
        <p:sp>
          <p:nvSpPr>
            <p:cNvPr id="20" name="Freeform: Shape 19">
              <a:extLst>
                <a:ext uri="{FF2B5EF4-FFF2-40B4-BE49-F238E27FC236}">
                  <a16:creationId xmlns:a16="http://schemas.microsoft.com/office/drawing/2014/main" id="{2759E567-6547-4CB8-BF27-7E948ECA17BD}"/>
                </a:ext>
              </a:extLst>
            </p:cNvPr>
            <p:cNvSpPr/>
            <p:nvPr/>
          </p:nvSpPr>
          <p:spPr>
            <a:xfrm>
              <a:off x="1250007" y="2963281"/>
              <a:ext cx="1396233" cy="837740"/>
            </a:xfrm>
            <a:custGeom>
              <a:avLst/>
              <a:gdLst>
                <a:gd name="connsiteX0" fmla="*/ 0 w 1396233"/>
                <a:gd name="connsiteY0" fmla="*/ 0 h 837740"/>
                <a:gd name="connsiteX1" fmla="*/ 1396233 w 1396233"/>
                <a:gd name="connsiteY1" fmla="*/ 0 h 837740"/>
                <a:gd name="connsiteX2" fmla="*/ 1396233 w 1396233"/>
                <a:gd name="connsiteY2" fmla="*/ 837740 h 837740"/>
                <a:gd name="connsiteX3" fmla="*/ 0 w 1396233"/>
                <a:gd name="connsiteY3" fmla="*/ 837740 h 837740"/>
                <a:gd name="connsiteX4" fmla="*/ 0 w 1396233"/>
                <a:gd name="connsiteY4" fmla="*/ 0 h 837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6233" h="837740">
                  <a:moveTo>
                    <a:pt x="0" y="0"/>
                  </a:moveTo>
                  <a:lnTo>
                    <a:pt x="1396233" y="0"/>
                  </a:lnTo>
                  <a:lnTo>
                    <a:pt x="1396233" y="837740"/>
                  </a:lnTo>
                  <a:lnTo>
                    <a:pt x="0" y="837740"/>
                  </a:lnTo>
                  <a:lnTo>
                    <a:pt x="0"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n w="0"/>
                  <a:solidFill>
                    <a:schemeClr val="tx1"/>
                  </a:solidFill>
                  <a:effectLst>
                    <a:outerShdw blurRad="38100" dist="19050" dir="2700000" algn="tl" rotWithShape="0">
                      <a:schemeClr val="dk1">
                        <a:alpha val="40000"/>
                      </a:schemeClr>
                    </a:outerShdw>
                  </a:effectLst>
                </a:rPr>
                <a:t>And new  enrollment projections generated (prediction) based on </a:t>
              </a:r>
              <a:r>
                <a:rPr lang="en-US" sz="900" b="1" kern="1200" dirty="0">
                  <a:ln w="0"/>
                  <a:solidFill>
                    <a:schemeClr val="tx1"/>
                  </a:solidFill>
                  <a:effectLst>
                    <a:outerShdw blurRad="38100" dist="19050" dir="2700000" algn="tl" rotWithShape="0">
                      <a:schemeClr val="dk1">
                        <a:alpha val="40000"/>
                      </a:schemeClr>
                    </a:outerShdw>
                  </a:effectLst>
                </a:rPr>
                <a:t>posterior distributions </a:t>
              </a:r>
              <a:r>
                <a:rPr lang="en-US" sz="900" kern="1200" dirty="0">
                  <a:ln w="0"/>
                  <a:solidFill>
                    <a:schemeClr val="tx1"/>
                  </a:solidFill>
                  <a:effectLst>
                    <a:outerShdw blurRad="38100" dist="19050" dir="2700000" algn="tl" rotWithShape="0">
                      <a:schemeClr val="dk1">
                        <a:alpha val="40000"/>
                      </a:schemeClr>
                    </a:outerShdw>
                  </a:effectLst>
                </a:rPr>
                <a:t>of parameters (red lines)</a:t>
              </a:r>
            </a:p>
          </p:txBody>
        </p:sp>
      </p:grpSp>
      <p:sp>
        <p:nvSpPr>
          <p:cNvPr id="23" name="TextBox 22">
            <a:extLst>
              <a:ext uri="{FF2B5EF4-FFF2-40B4-BE49-F238E27FC236}">
                <a16:creationId xmlns:a16="http://schemas.microsoft.com/office/drawing/2014/main" id="{843D5043-78BE-43CD-BC1A-A30B8A86B5BB}"/>
              </a:ext>
            </a:extLst>
          </p:cNvPr>
          <p:cNvSpPr txBox="1"/>
          <p:nvPr/>
        </p:nvSpPr>
        <p:spPr>
          <a:xfrm>
            <a:off x="7564583" y="4041702"/>
            <a:ext cx="1216914" cy="461665"/>
          </a:xfrm>
          <a:prstGeom prst="rect">
            <a:avLst/>
          </a:prstGeom>
          <a:noFill/>
        </p:spPr>
        <p:txBody>
          <a:bodyPr wrap="square" rtlCol="0">
            <a:spAutoFit/>
          </a:bodyPr>
          <a:lstStyle/>
          <a:p>
            <a:pPr>
              <a:buClr>
                <a:schemeClr val="tx1"/>
              </a:buClr>
            </a:pPr>
            <a:r>
              <a:rPr lang="en-US" sz="1200" dirty="0">
                <a:solidFill>
                  <a:schemeClr val="accent3"/>
                </a:solidFill>
              </a:rPr>
              <a:t>Enrollment Target</a:t>
            </a:r>
            <a:r>
              <a:rPr lang="en-US" sz="1200" dirty="0"/>
              <a:t> </a:t>
            </a:r>
          </a:p>
        </p:txBody>
      </p:sp>
      <p:cxnSp>
        <p:nvCxnSpPr>
          <p:cNvPr id="25" name="Straight Arrow Connector 24">
            <a:extLst>
              <a:ext uri="{FF2B5EF4-FFF2-40B4-BE49-F238E27FC236}">
                <a16:creationId xmlns:a16="http://schemas.microsoft.com/office/drawing/2014/main" id="{068FCDAD-15B8-41CF-833D-963F52D4429C}"/>
              </a:ext>
            </a:extLst>
          </p:cNvPr>
          <p:cNvCxnSpPr>
            <a:cxnSpLocks/>
            <a:stCxn id="23" idx="0"/>
          </p:cNvCxnSpPr>
          <p:nvPr/>
        </p:nvCxnSpPr>
        <p:spPr>
          <a:xfrm flipH="1" flipV="1">
            <a:off x="7260995" y="3690347"/>
            <a:ext cx="912045" cy="35135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58775A8-A089-4B9A-805F-D9D94D8A70DE}"/>
              </a:ext>
            </a:extLst>
          </p:cNvPr>
          <p:cNvSpPr txBox="1"/>
          <p:nvPr/>
        </p:nvSpPr>
        <p:spPr>
          <a:xfrm>
            <a:off x="4567613" y="1066881"/>
            <a:ext cx="3598668" cy="600164"/>
          </a:xfrm>
          <a:prstGeom prst="rect">
            <a:avLst/>
          </a:prstGeom>
          <a:noFill/>
        </p:spPr>
        <p:txBody>
          <a:bodyPr wrap="square" rtlCol="0">
            <a:spAutoFit/>
          </a:bodyPr>
          <a:lstStyle/>
          <a:p>
            <a:pPr>
              <a:buClr>
                <a:schemeClr val="tx1"/>
              </a:buClr>
            </a:pPr>
            <a:r>
              <a:rPr lang="en-US" sz="1100" dirty="0"/>
              <a:t>Hypothetical example of Bayesian Poisson-Gamma model use N=200 target recruitment, </a:t>
            </a:r>
            <a:r>
              <a:rPr lang="en-US" sz="1100" u="sng" dirty="0">
                <a:solidFill>
                  <a:srgbClr val="000000"/>
                </a:solidFill>
              </a:rPr>
              <a:t>black</a:t>
            </a:r>
            <a:r>
              <a:rPr lang="en-US" sz="1100" dirty="0"/>
              <a:t> is original plan, </a:t>
            </a:r>
            <a:r>
              <a:rPr lang="en-US" sz="1100" u="sng" dirty="0">
                <a:solidFill>
                  <a:srgbClr val="FF0000"/>
                </a:solidFill>
              </a:rPr>
              <a:t>red</a:t>
            </a:r>
            <a:r>
              <a:rPr lang="en-US" sz="1100" dirty="0">
                <a:solidFill>
                  <a:srgbClr val="FF0000"/>
                </a:solidFill>
              </a:rPr>
              <a:t> </a:t>
            </a:r>
            <a:r>
              <a:rPr lang="en-US" sz="1100" dirty="0"/>
              <a:t>is updated plan </a:t>
            </a:r>
          </a:p>
        </p:txBody>
      </p:sp>
      <p:sp>
        <p:nvSpPr>
          <p:cNvPr id="35" name="TextBox 34">
            <a:extLst>
              <a:ext uri="{FF2B5EF4-FFF2-40B4-BE49-F238E27FC236}">
                <a16:creationId xmlns:a16="http://schemas.microsoft.com/office/drawing/2014/main" id="{FAA0BC21-592F-43ED-8C54-04BEA6D0C62E}"/>
              </a:ext>
            </a:extLst>
          </p:cNvPr>
          <p:cNvSpPr txBox="1"/>
          <p:nvPr/>
        </p:nvSpPr>
        <p:spPr>
          <a:xfrm>
            <a:off x="206783" y="3847594"/>
            <a:ext cx="448990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buClr>
                <a:schemeClr val="tx1"/>
              </a:buClr>
            </a:pPr>
            <a:r>
              <a:rPr lang="en-US" sz="1200" dirty="0"/>
              <a:t>This allows us to answer the question: </a:t>
            </a:r>
            <a:br>
              <a:rPr lang="en-US" sz="1200" dirty="0"/>
            </a:br>
            <a:r>
              <a:rPr lang="en-US" sz="1200" dirty="0"/>
              <a:t>What’s the likelihood of enrolling the study by target date X? </a:t>
            </a:r>
          </a:p>
        </p:txBody>
      </p:sp>
      <p:cxnSp>
        <p:nvCxnSpPr>
          <p:cNvPr id="47" name="Straight Arrow Connector 46">
            <a:extLst>
              <a:ext uri="{FF2B5EF4-FFF2-40B4-BE49-F238E27FC236}">
                <a16:creationId xmlns:a16="http://schemas.microsoft.com/office/drawing/2014/main" id="{93C1EC01-CEF8-44DF-9A8A-8961A103DA59}"/>
              </a:ext>
            </a:extLst>
          </p:cNvPr>
          <p:cNvCxnSpPr>
            <a:cxnSpLocks/>
          </p:cNvCxnSpPr>
          <p:nvPr/>
        </p:nvCxnSpPr>
        <p:spPr>
          <a:xfrm>
            <a:off x="3895227" y="2625913"/>
            <a:ext cx="2173064" cy="225617"/>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DFB406C-71C9-4B93-966D-5008567C2858}"/>
              </a:ext>
            </a:extLst>
          </p:cNvPr>
          <p:cNvSpPr txBox="1"/>
          <p:nvPr/>
        </p:nvSpPr>
        <p:spPr>
          <a:xfrm>
            <a:off x="8189195" y="1432425"/>
            <a:ext cx="569387" cy="276999"/>
          </a:xfrm>
          <a:prstGeom prst="rect">
            <a:avLst/>
          </a:prstGeom>
          <a:noFill/>
        </p:spPr>
        <p:txBody>
          <a:bodyPr wrap="none" rtlCol="0">
            <a:spAutoFit/>
          </a:bodyPr>
          <a:lstStyle/>
          <a:p>
            <a:pPr>
              <a:buClr>
                <a:schemeClr val="tx1"/>
              </a:buClr>
            </a:pPr>
            <a:r>
              <a:rPr lang="en-US" sz="1200" dirty="0"/>
              <a:t>LSFV</a:t>
            </a:r>
          </a:p>
        </p:txBody>
      </p:sp>
      <p:sp>
        <p:nvSpPr>
          <p:cNvPr id="58" name="Oval 57">
            <a:extLst>
              <a:ext uri="{FF2B5EF4-FFF2-40B4-BE49-F238E27FC236}">
                <a16:creationId xmlns:a16="http://schemas.microsoft.com/office/drawing/2014/main" id="{041159F3-E955-4BAE-8A0F-13CCD38FC484}"/>
              </a:ext>
            </a:extLst>
          </p:cNvPr>
          <p:cNvSpPr/>
          <p:nvPr/>
        </p:nvSpPr>
        <p:spPr bwMode="auto">
          <a:xfrm>
            <a:off x="8173040" y="1329267"/>
            <a:ext cx="608457" cy="461665"/>
          </a:xfrm>
          <a:prstGeom prst="ellipse">
            <a:avLst/>
          </a:prstGeom>
          <a:noFill/>
          <a:ln>
            <a:solidFill>
              <a:schemeClr val="accent1"/>
            </a:solid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80975" indent="-180975" algn="ctr" eaLnBrk="0" fontAlgn="auto" hangingPunct="0">
              <a:spcBef>
                <a:spcPts val="0"/>
              </a:spcBef>
              <a:spcAft>
                <a:spcPts val="0"/>
              </a:spcAft>
              <a:buClr>
                <a:schemeClr val="bg1"/>
              </a:buClr>
              <a:buFont typeface="Arial" pitchFamily="34" charset="0"/>
              <a:buChar char="–"/>
            </a:pPr>
            <a:endParaRPr lang="en-US" sz="1200" b="1" kern="0" dirty="0" err="1">
              <a:solidFill>
                <a:srgbClr val="FFFFFF"/>
              </a:solidFill>
              <a:latin typeface="Arial"/>
            </a:endParaRPr>
          </a:p>
        </p:txBody>
      </p:sp>
      <p:cxnSp>
        <p:nvCxnSpPr>
          <p:cNvPr id="60" name="Straight Arrow Connector 59">
            <a:extLst>
              <a:ext uri="{FF2B5EF4-FFF2-40B4-BE49-F238E27FC236}">
                <a16:creationId xmlns:a16="http://schemas.microsoft.com/office/drawing/2014/main" id="{78182DA0-64F6-495E-94AB-EDD55B29083E}"/>
              </a:ext>
            </a:extLst>
          </p:cNvPr>
          <p:cNvCxnSpPr>
            <a:stCxn id="58" idx="4"/>
          </p:cNvCxnSpPr>
          <p:nvPr/>
        </p:nvCxnSpPr>
        <p:spPr>
          <a:xfrm flipH="1">
            <a:off x="7064398" y="1790932"/>
            <a:ext cx="1412871" cy="959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95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C82B-4127-4EB9-8BD8-B25FBB61B292}"/>
              </a:ext>
            </a:extLst>
          </p:cNvPr>
          <p:cNvSpPr>
            <a:spLocks noGrp="1"/>
          </p:cNvSpPr>
          <p:nvPr>
            <p:ph type="title"/>
          </p:nvPr>
        </p:nvSpPr>
        <p:spPr/>
        <p:txBody>
          <a:bodyPr/>
          <a:lstStyle/>
          <a:p>
            <a:r>
              <a:rPr lang="en-GB" dirty="0"/>
              <a:t>Data science workflow - enablers</a:t>
            </a:r>
            <a:endParaRPr lang="en-US" dirty="0"/>
          </a:p>
        </p:txBody>
      </p:sp>
      <p:sp>
        <p:nvSpPr>
          <p:cNvPr id="3" name="Text Placeholder 2">
            <a:extLst>
              <a:ext uri="{FF2B5EF4-FFF2-40B4-BE49-F238E27FC236}">
                <a16:creationId xmlns:a16="http://schemas.microsoft.com/office/drawing/2014/main" id="{F4FD0009-6B41-4819-8FBF-B23CB7BBF927}"/>
              </a:ext>
            </a:extLst>
          </p:cNvPr>
          <p:cNvSpPr>
            <a:spLocks noGrp="1"/>
          </p:cNvSpPr>
          <p:nvPr>
            <p:ph type="body" sz="quarter" idx="27"/>
          </p:nvPr>
        </p:nvSpPr>
        <p:spPr/>
        <p:txBody>
          <a:bodyPr/>
          <a:lstStyle/>
          <a:p>
            <a:r>
              <a:rPr lang="en-GB" dirty="0"/>
              <a:t>Tools and packages</a:t>
            </a:r>
          </a:p>
          <a:p>
            <a:endParaRPr lang="en-US" dirty="0"/>
          </a:p>
        </p:txBody>
      </p:sp>
      <p:sp>
        <p:nvSpPr>
          <p:cNvPr id="4" name="Date Placeholder 3">
            <a:extLst>
              <a:ext uri="{FF2B5EF4-FFF2-40B4-BE49-F238E27FC236}">
                <a16:creationId xmlns:a16="http://schemas.microsoft.com/office/drawing/2014/main" id="{AA62967B-1124-4AFD-8573-718D5A43DF75}"/>
              </a:ext>
            </a:extLst>
          </p:cNvPr>
          <p:cNvSpPr>
            <a:spLocks noGrp="1"/>
          </p:cNvSpPr>
          <p:nvPr>
            <p:ph type="dt" sz="half" idx="28"/>
          </p:nvPr>
        </p:nvSpPr>
        <p:spPr/>
        <p:txBody>
          <a:bodyPr/>
          <a:lstStyle/>
          <a:p>
            <a:pPr algn="ctr"/>
            <a:r>
              <a:rPr lang="en-US" dirty="0" err="1"/>
              <a:t>useR</a:t>
            </a:r>
            <a:r>
              <a:rPr lang="en-US" dirty="0"/>
              <a:t>! 2021</a:t>
            </a:r>
            <a:endParaRPr lang="en-GB" dirty="0"/>
          </a:p>
        </p:txBody>
      </p:sp>
      <p:sp>
        <p:nvSpPr>
          <p:cNvPr id="5" name="Slide Number Placeholder 4">
            <a:extLst>
              <a:ext uri="{FF2B5EF4-FFF2-40B4-BE49-F238E27FC236}">
                <a16:creationId xmlns:a16="http://schemas.microsoft.com/office/drawing/2014/main" id="{EC224EF8-8604-461B-A361-E2083ECEA997}"/>
              </a:ext>
            </a:extLst>
          </p:cNvPr>
          <p:cNvSpPr>
            <a:spLocks noGrp="1"/>
          </p:cNvSpPr>
          <p:nvPr>
            <p:ph type="sldNum" sz="quarter" idx="30"/>
          </p:nvPr>
        </p:nvSpPr>
        <p:spPr/>
        <p:txBody>
          <a:bodyPr/>
          <a:lstStyle/>
          <a:p>
            <a:fld id="{9F9F533D-B52E-4A2F-BF72-0ADD2D94BD75}" type="slidenum">
              <a:rPr lang="en-GB" smtClean="0"/>
              <a:pPr/>
              <a:t>3</a:t>
            </a:fld>
            <a:endParaRPr lang="en-GB" dirty="0"/>
          </a:p>
        </p:txBody>
      </p:sp>
      <p:grpSp>
        <p:nvGrpSpPr>
          <p:cNvPr id="8" name="Group 7">
            <a:extLst>
              <a:ext uri="{FF2B5EF4-FFF2-40B4-BE49-F238E27FC236}">
                <a16:creationId xmlns:a16="http://schemas.microsoft.com/office/drawing/2014/main" id="{EBCE5DE3-E291-4A24-BB80-20D2A48F00EB}"/>
              </a:ext>
            </a:extLst>
          </p:cNvPr>
          <p:cNvGrpSpPr/>
          <p:nvPr/>
        </p:nvGrpSpPr>
        <p:grpSpPr>
          <a:xfrm>
            <a:off x="355612" y="1176549"/>
            <a:ext cx="8423999" cy="3273398"/>
            <a:chOff x="359152" y="1337022"/>
            <a:chExt cx="8423999" cy="3273398"/>
          </a:xfrm>
        </p:grpSpPr>
        <p:sp>
          <p:nvSpPr>
            <p:cNvPr id="9" name="Rectangle 8">
              <a:extLst>
                <a:ext uri="{FF2B5EF4-FFF2-40B4-BE49-F238E27FC236}">
                  <a16:creationId xmlns:a16="http://schemas.microsoft.com/office/drawing/2014/main" id="{7A5972B6-18A8-4031-A935-57B301727512}"/>
                </a:ext>
              </a:extLst>
            </p:cNvPr>
            <p:cNvSpPr/>
            <p:nvPr/>
          </p:nvSpPr>
          <p:spPr bwMode="auto">
            <a:xfrm>
              <a:off x="4804568" y="1337022"/>
              <a:ext cx="2103377" cy="3273398"/>
            </a:xfrm>
            <a:prstGeom prst="rect">
              <a:avLst/>
            </a:prstGeom>
            <a:solidFill>
              <a:schemeClr val="accent4">
                <a:alpha val="12000"/>
              </a:schemeClr>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80975" indent="-180975" algn="ctr" eaLnBrk="0" fontAlgn="auto" hangingPunct="0">
                <a:spcBef>
                  <a:spcPts val="0"/>
                </a:spcBef>
                <a:spcAft>
                  <a:spcPts val="0"/>
                </a:spcAft>
                <a:buClr>
                  <a:schemeClr val="bg1"/>
                </a:buClr>
                <a:buFont typeface="Arial" pitchFamily="34" charset="0"/>
                <a:buChar char="–"/>
              </a:pPr>
              <a:endParaRPr lang="en-GB" sz="1200" b="1" kern="0" dirty="0" err="1">
                <a:solidFill>
                  <a:srgbClr val="FFFFFF"/>
                </a:solidFill>
                <a:latin typeface="Arial"/>
              </a:endParaRPr>
            </a:p>
          </p:txBody>
        </p:sp>
        <p:sp>
          <p:nvSpPr>
            <p:cNvPr id="10" name="Rectangle 9">
              <a:extLst>
                <a:ext uri="{FF2B5EF4-FFF2-40B4-BE49-F238E27FC236}">
                  <a16:creationId xmlns:a16="http://schemas.microsoft.com/office/drawing/2014/main" id="{801E4E4F-DAEC-4A6B-973A-5D603725779F}"/>
                </a:ext>
              </a:extLst>
            </p:cNvPr>
            <p:cNvSpPr/>
            <p:nvPr/>
          </p:nvSpPr>
          <p:spPr bwMode="auto">
            <a:xfrm>
              <a:off x="6903424" y="1337022"/>
              <a:ext cx="1876130" cy="3273398"/>
            </a:xfrm>
            <a:prstGeom prst="rect">
              <a:avLst/>
            </a:prstGeom>
            <a:solidFill>
              <a:schemeClr val="tx2">
                <a:alpha val="12000"/>
              </a:schemeClr>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80975" indent="-180975" algn="ctr" eaLnBrk="0" fontAlgn="auto" hangingPunct="0">
                <a:spcBef>
                  <a:spcPts val="0"/>
                </a:spcBef>
                <a:spcAft>
                  <a:spcPts val="0"/>
                </a:spcAft>
                <a:buClr>
                  <a:schemeClr val="bg1"/>
                </a:buClr>
                <a:buFont typeface="Arial" pitchFamily="34" charset="0"/>
                <a:buChar char="–"/>
              </a:pPr>
              <a:endParaRPr lang="en-GB" sz="1200" b="1" kern="0" dirty="0">
                <a:solidFill>
                  <a:srgbClr val="FFFFFF"/>
                </a:solidFill>
                <a:latin typeface="Arial"/>
              </a:endParaRPr>
            </a:p>
          </p:txBody>
        </p:sp>
        <p:sp>
          <p:nvSpPr>
            <p:cNvPr id="11" name="Rectangle 10">
              <a:extLst>
                <a:ext uri="{FF2B5EF4-FFF2-40B4-BE49-F238E27FC236}">
                  <a16:creationId xmlns:a16="http://schemas.microsoft.com/office/drawing/2014/main" id="{3C2C1A98-D328-4472-89D2-4F53CFB3558C}"/>
                </a:ext>
              </a:extLst>
            </p:cNvPr>
            <p:cNvSpPr/>
            <p:nvPr/>
          </p:nvSpPr>
          <p:spPr bwMode="auto">
            <a:xfrm>
              <a:off x="3346447" y="1337022"/>
              <a:ext cx="1452920" cy="3273398"/>
            </a:xfrm>
            <a:prstGeom prst="rect">
              <a:avLst/>
            </a:prstGeom>
            <a:solidFill>
              <a:schemeClr val="accent3">
                <a:alpha val="12000"/>
              </a:schemeClr>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80975" indent="-180975" algn="ctr" eaLnBrk="0" fontAlgn="auto" hangingPunct="0">
                <a:spcBef>
                  <a:spcPts val="0"/>
                </a:spcBef>
                <a:spcAft>
                  <a:spcPts val="0"/>
                </a:spcAft>
                <a:buClr>
                  <a:schemeClr val="bg1"/>
                </a:buClr>
                <a:buFont typeface="Arial" pitchFamily="34" charset="0"/>
                <a:buChar char="–"/>
              </a:pPr>
              <a:endParaRPr lang="en-GB" sz="1200" b="1" kern="0" dirty="0">
                <a:solidFill>
                  <a:srgbClr val="FFFFFF"/>
                </a:solidFill>
                <a:latin typeface="Arial"/>
              </a:endParaRPr>
            </a:p>
          </p:txBody>
        </p:sp>
        <p:sp>
          <p:nvSpPr>
            <p:cNvPr id="12" name="Rectangle 11">
              <a:extLst>
                <a:ext uri="{FF2B5EF4-FFF2-40B4-BE49-F238E27FC236}">
                  <a16:creationId xmlns:a16="http://schemas.microsoft.com/office/drawing/2014/main" id="{448ACE23-A695-4DC7-AADB-E9777A63C709}"/>
                </a:ext>
              </a:extLst>
            </p:cNvPr>
            <p:cNvSpPr/>
            <p:nvPr/>
          </p:nvSpPr>
          <p:spPr bwMode="auto">
            <a:xfrm>
              <a:off x="359152" y="1337022"/>
              <a:ext cx="2991953" cy="3273398"/>
            </a:xfrm>
            <a:prstGeom prst="rect">
              <a:avLst/>
            </a:prstGeom>
            <a:solidFill>
              <a:schemeClr val="bg2">
                <a:alpha val="12000"/>
              </a:schemeClr>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80975" indent="-180975" algn="ctr" eaLnBrk="0" fontAlgn="auto" hangingPunct="0">
                <a:spcBef>
                  <a:spcPts val="0"/>
                </a:spcBef>
                <a:spcAft>
                  <a:spcPts val="0"/>
                </a:spcAft>
                <a:buClr>
                  <a:schemeClr val="bg1"/>
                </a:buClr>
                <a:buFont typeface="Arial" pitchFamily="34" charset="0"/>
                <a:buChar char="–"/>
              </a:pPr>
              <a:endParaRPr lang="en-GB" sz="1200" b="1" kern="0" dirty="0">
                <a:solidFill>
                  <a:srgbClr val="FFFFFF"/>
                </a:solidFill>
                <a:latin typeface="Arial"/>
              </a:endParaRPr>
            </a:p>
          </p:txBody>
        </p:sp>
        <p:pic>
          <p:nvPicPr>
            <p:cNvPr id="13" name="Picture 36" descr="RStudio Logo Usage Guidelines - RStudio">
              <a:extLst>
                <a:ext uri="{FF2B5EF4-FFF2-40B4-BE49-F238E27FC236}">
                  <a16:creationId xmlns:a16="http://schemas.microsoft.com/office/drawing/2014/main" id="{26994541-E3DE-4740-8FD4-D9895957376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4126"/>
            <a:stretch/>
          </p:blipFill>
          <p:spPr bwMode="auto">
            <a:xfrm>
              <a:off x="531004" y="2088086"/>
              <a:ext cx="735446" cy="7200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SQLite - Wikipedia">
              <a:extLst>
                <a:ext uri="{FF2B5EF4-FFF2-40B4-BE49-F238E27FC236}">
                  <a16:creationId xmlns:a16="http://schemas.microsoft.com/office/drawing/2014/main" id="{D5FCB5C1-5167-483D-91ED-8977C80D44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2500" y="2314480"/>
              <a:ext cx="1103682" cy="52329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tidyr 1.1.0 – R-Craft">
              <a:extLst>
                <a:ext uri="{FF2B5EF4-FFF2-40B4-BE49-F238E27FC236}">
                  <a16:creationId xmlns:a16="http://schemas.microsoft.com/office/drawing/2014/main" id="{F5711F27-32F7-479F-8A06-20BD3883CB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9764" y="3215862"/>
              <a:ext cx="621111" cy="72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4F103F7D-522A-4565-9FD4-444688228C7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0936" y="2078806"/>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Functional Programming Tools • purrr">
              <a:extLst>
                <a:ext uri="{FF2B5EF4-FFF2-40B4-BE49-F238E27FC236}">
                  <a16:creationId xmlns:a16="http://schemas.microsoft.com/office/drawing/2014/main" id="{F73A2868-44FF-492E-ACD9-474B20E611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8219" y="3228115"/>
              <a:ext cx="621583" cy="72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Tidyverse">
              <a:extLst>
                <a:ext uri="{FF2B5EF4-FFF2-40B4-BE49-F238E27FC236}">
                  <a16:creationId xmlns:a16="http://schemas.microsoft.com/office/drawing/2014/main" id="{22576AE3-EB57-4000-AD92-B60B71BF695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68923" y="2146867"/>
              <a:ext cx="621333" cy="720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Simple, Consistent Wrappers for Common String Operations • stringr">
              <a:extLst>
                <a:ext uri="{FF2B5EF4-FFF2-40B4-BE49-F238E27FC236}">
                  <a16:creationId xmlns:a16="http://schemas.microsoft.com/office/drawing/2014/main" id="{8E6130A6-362A-4239-B35F-15269154192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76959" y="3780422"/>
              <a:ext cx="621583" cy="720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4" descr="Read Rectangular Text Data • readr">
              <a:extLst>
                <a:ext uri="{FF2B5EF4-FFF2-40B4-BE49-F238E27FC236}">
                  <a16:creationId xmlns:a16="http://schemas.microsoft.com/office/drawing/2014/main" id="{DC1358C2-DB35-4F45-960F-7ECD6F5882F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84094" y="2629773"/>
              <a:ext cx="621111" cy="720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Simple Data Frames • tibble">
              <a:extLst>
                <a:ext uri="{FF2B5EF4-FFF2-40B4-BE49-F238E27FC236}">
                  <a16:creationId xmlns:a16="http://schemas.microsoft.com/office/drawing/2014/main" id="{4D7900B0-B19A-4C0A-8884-634AA39F68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37900" y="2649649"/>
              <a:ext cx="621334" cy="720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8" descr="Make Dealing with Dates a Little Easier • lubridate">
              <a:extLst>
                <a:ext uri="{FF2B5EF4-FFF2-40B4-BE49-F238E27FC236}">
                  <a16:creationId xmlns:a16="http://schemas.microsoft.com/office/drawing/2014/main" id="{E62FDAB4-7ED3-452F-ACB6-333FC442958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6707" y="3786705"/>
              <a:ext cx="621583" cy="720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0" descr="Tools for Working with Categorical Variables (Factors) • forcats">
              <a:extLst>
                <a:ext uri="{FF2B5EF4-FFF2-40B4-BE49-F238E27FC236}">
                  <a16:creationId xmlns:a16="http://schemas.microsoft.com/office/drawing/2014/main" id="{58C11FBA-9181-40C0-ABC2-7E86B48DFEF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030936" y="3794328"/>
              <a:ext cx="621333" cy="720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2" descr="R Shiny Bootcamp - learn to create beautiful, sleek and elegant ...">
              <a:extLst>
                <a:ext uri="{FF2B5EF4-FFF2-40B4-BE49-F238E27FC236}">
                  <a16:creationId xmlns:a16="http://schemas.microsoft.com/office/drawing/2014/main" id="{A159633A-BD99-4D25-BA51-1E50A487529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213222" y="2159800"/>
              <a:ext cx="62069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Step-by-Step Data Visualization Guideline with Plotly in R | by ...">
              <a:extLst>
                <a:ext uri="{FF2B5EF4-FFF2-40B4-BE49-F238E27FC236}">
                  <a16:creationId xmlns:a16="http://schemas.microsoft.com/office/drawing/2014/main" id="{A651B2C8-6BFA-401C-BCFA-988F37980FAD}"/>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17743" y="2851307"/>
              <a:ext cx="864990" cy="83566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6">
              <a:extLst>
                <a:ext uri="{FF2B5EF4-FFF2-40B4-BE49-F238E27FC236}">
                  <a16:creationId xmlns:a16="http://schemas.microsoft.com/office/drawing/2014/main" id="{CB55E5CD-4A34-45FE-82A7-5CAEE24AA455}"/>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01904" y="2803506"/>
              <a:ext cx="772356" cy="77235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0BCFD198-2DC9-4FA9-BFF3-E0F2E557DF8A}"/>
                </a:ext>
              </a:extLst>
            </p:cNvPr>
            <p:cNvSpPr txBox="1"/>
            <p:nvPr/>
          </p:nvSpPr>
          <p:spPr>
            <a:xfrm>
              <a:off x="4857719" y="3763795"/>
              <a:ext cx="1103682" cy="461665"/>
            </a:xfrm>
            <a:prstGeom prst="rect">
              <a:avLst/>
            </a:prstGeom>
            <a:noFill/>
          </p:spPr>
          <p:txBody>
            <a:bodyPr wrap="square" rtlCol="0">
              <a:spAutoFit/>
            </a:bodyPr>
            <a:lstStyle/>
            <a:p>
              <a:pPr algn="ctr">
                <a:buClr>
                  <a:schemeClr val="tx1"/>
                </a:buClr>
              </a:pPr>
              <a:r>
                <a:rPr lang="en-GB" sz="1200" dirty="0"/>
                <a:t>S3       Object Store</a:t>
              </a:r>
            </a:p>
          </p:txBody>
        </p:sp>
        <p:pic>
          <p:nvPicPr>
            <p:cNvPr id="28" name="Picture 30" descr="R Interface to Stan • rstan">
              <a:extLst>
                <a:ext uri="{FF2B5EF4-FFF2-40B4-BE49-F238E27FC236}">
                  <a16:creationId xmlns:a16="http://schemas.microsoft.com/office/drawing/2014/main" id="{C428B33A-D7C1-42C7-A816-95663610C9F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780784" y="3170680"/>
              <a:ext cx="617970" cy="61961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2" descr="I fell out with tapply and in love with dplyr | R-bloggers">
              <a:extLst>
                <a:ext uri="{FF2B5EF4-FFF2-40B4-BE49-F238E27FC236}">
                  <a16:creationId xmlns:a16="http://schemas.microsoft.com/office/drawing/2014/main" id="{5D9C85D7-4EC2-40EE-8941-4985C195044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50047" y="3193090"/>
              <a:ext cx="620889" cy="720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6" descr="The definitive guide to Amazon S3 | Francesco Boffa">
              <a:extLst>
                <a:ext uri="{FF2B5EF4-FFF2-40B4-BE49-F238E27FC236}">
                  <a16:creationId xmlns:a16="http://schemas.microsoft.com/office/drawing/2014/main" id="{243A8607-2D62-441E-96F6-A1C82B10FC4A}"/>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995581" y="3092742"/>
              <a:ext cx="621333" cy="64235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AD7477E4-A96A-43E7-A04B-C5925D83141F}"/>
                </a:ext>
              </a:extLst>
            </p:cNvPr>
            <p:cNvSpPr txBox="1"/>
            <p:nvPr/>
          </p:nvSpPr>
          <p:spPr>
            <a:xfrm>
              <a:off x="359152" y="1383126"/>
              <a:ext cx="2991953" cy="338554"/>
            </a:xfrm>
            <a:prstGeom prst="rect">
              <a:avLst/>
            </a:prstGeom>
            <a:noFill/>
          </p:spPr>
          <p:txBody>
            <a:bodyPr wrap="square" rtlCol="0">
              <a:spAutoFit/>
            </a:bodyPr>
            <a:lstStyle/>
            <a:p>
              <a:pPr algn="ctr">
                <a:buClr>
                  <a:schemeClr val="tx1"/>
                </a:buClr>
              </a:pPr>
              <a:r>
                <a:rPr lang="en-GB" sz="1600" b="1" dirty="0"/>
                <a:t>Data wrangling</a:t>
              </a:r>
            </a:p>
          </p:txBody>
        </p:sp>
        <p:sp>
          <p:nvSpPr>
            <p:cNvPr id="32" name="TextBox 31">
              <a:extLst>
                <a:ext uri="{FF2B5EF4-FFF2-40B4-BE49-F238E27FC236}">
                  <a16:creationId xmlns:a16="http://schemas.microsoft.com/office/drawing/2014/main" id="{5A5ACCC6-F408-4AA1-98DB-6C362A0D5E2F}"/>
                </a:ext>
              </a:extLst>
            </p:cNvPr>
            <p:cNvSpPr txBox="1"/>
            <p:nvPr/>
          </p:nvSpPr>
          <p:spPr>
            <a:xfrm>
              <a:off x="3341246" y="1383126"/>
              <a:ext cx="1448262" cy="338554"/>
            </a:xfrm>
            <a:prstGeom prst="rect">
              <a:avLst/>
            </a:prstGeom>
            <a:noFill/>
          </p:spPr>
          <p:txBody>
            <a:bodyPr wrap="square" rtlCol="0">
              <a:spAutoFit/>
            </a:bodyPr>
            <a:lstStyle/>
            <a:p>
              <a:pPr algn="ctr">
                <a:buClr>
                  <a:schemeClr val="tx1"/>
                </a:buClr>
              </a:pPr>
              <a:r>
                <a:rPr lang="en-GB" sz="1600" b="1" dirty="0"/>
                <a:t>Modelling</a:t>
              </a:r>
            </a:p>
          </p:txBody>
        </p:sp>
        <p:sp>
          <p:nvSpPr>
            <p:cNvPr id="33" name="TextBox 32">
              <a:extLst>
                <a:ext uri="{FF2B5EF4-FFF2-40B4-BE49-F238E27FC236}">
                  <a16:creationId xmlns:a16="http://schemas.microsoft.com/office/drawing/2014/main" id="{740B83C6-6D1C-4EA1-9AE4-0FE3C7241BCC}"/>
                </a:ext>
              </a:extLst>
            </p:cNvPr>
            <p:cNvSpPr txBox="1"/>
            <p:nvPr/>
          </p:nvSpPr>
          <p:spPr>
            <a:xfrm>
              <a:off x="4809183" y="1381636"/>
              <a:ext cx="2098762" cy="584775"/>
            </a:xfrm>
            <a:prstGeom prst="rect">
              <a:avLst/>
            </a:prstGeom>
            <a:noFill/>
          </p:spPr>
          <p:txBody>
            <a:bodyPr wrap="square" rtlCol="0">
              <a:spAutoFit/>
            </a:bodyPr>
            <a:lstStyle/>
            <a:p>
              <a:pPr algn="ctr">
                <a:buClr>
                  <a:schemeClr val="tx1"/>
                </a:buClr>
              </a:pPr>
              <a:r>
                <a:rPr lang="en-GB" sz="1600" b="1" dirty="0"/>
                <a:t>Data and code storage</a:t>
              </a:r>
            </a:p>
          </p:txBody>
        </p:sp>
        <p:sp>
          <p:nvSpPr>
            <p:cNvPr id="34" name="TextBox 33">
              <a:extLst>
                <a:ext uri="{FF2B5EF4-FFF2-40B4-BE49-F238E27FC236}">
                  <a16:creationId xmlns:a16="http://schemas.microsoft.com/office/drawing/2014/main" id="{1A31CE88-0FDA-48E0-8D4C-4EA43E0D7F0F}"/>
                </a:ext>
              </a:extLst>
            </p:cNvPr>
            <p:cNvSpPr txBox="1"/>
            <p:nvPr/>
          </p:nvSpPr>
          <p:spPr>
            <a:xfrm>
              <a:off x="6907021" y="1381636"/>
              <a:ext cx="1876130" cy="338554"/>
            </a:xfrm>
            <a:prstGeom prst="rect">
              <a:avLst/>
            </a:prstGeom>
            <a:noFill/>
          </p:spPr>
          <p:txBody>
            <a:bodyPr wrap="square" rtlCol="0">
              <a:spAutoFit/>
            </a:bodyPr>
            <a:lstStyle/>
            <a:p>
              <a:pPr algn="ctr">
                <a:buClr>
                  <a:schemeClr val="tx1"/>
                </a:buClr>
              </a:pPr>
              <a:r>
                <a:rPr lang="en-GB" sz="1600" b="1" dirty="0"/>
                <a:t>Visualization</a:t>
              </a:r>
            </a:p>
          </p:txBody>
        </p:sp>
        <p:pic>
          <p:nvPicPr>
            <p:cNvPr id="35" name="Picture 38" descr="RStudio Connect - RStudio">
              <a:extLst>
                <a:ext uri="{FF2B5EF4-FFF2-40B4-BE49-F238E27FC236}">
                  <a16:creationId xmlns:a16="http://schemas.microsoft.com/office/drawing/2014/main" id="{7DD389FE-DFAA-4595-9B02-B056E8EB8BC4}"/>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72101" t="13593" r="5967" b="62065"/>
            <a:stretch/>
          </p:blipFill>
          <p:spPr bwMode="auto">
            <a:xfrm>
              <a:off x="7170166" y="3822349"/>
              <a:ext cx="1397514" cy="69395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a:extLst>
                <a:ext uri="{FF2B5EF4-FFF2-40B4-BE49-F238E27FC236}">
                  <a16:creationId xmlns:a16="http://schemas.microsoft.com/office/drawing/2014/main" id="{51BF6212-E978-4F45-8461-F7719F5CDFDB}"/>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666085" y="3770436"/>
              <a:ext cx="621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GitHub Archive Program: The Journey of the World's Open Source ...">
              <a:extLst>
                <a:ext uri="{FF2B5EF4-FFF2-40B4-BE49-F238E27FC236}">
                  <a16:creationId xmlns:a16="http://schemas.microsoft.com/office/drawing/2014/main" id="{533DFDCF-BFF4-4FC0-A7C1-AAF919EB3362}"/>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001904" y="3770436"/>
              <a:ext cx="692936" cy="62572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RStudio Logo Usage Guidelines - RStudio">
              <a:extLst>
                <a:ext uri="{FF2B5EF4-FFF2-40B4-BE49-F238E27FC236}">
                  <a16:creationId xmlns:a16="http://schemas.microsoft.com/office/drawing/2014/main" id="{6915961D-4927-442B-B5C9-B7E38B8E207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4126"/>
            <a:stretch/>
          </p:blipFill>
          <p:spPr bwMode="auto">
            <a:xfrm>
              <a:off x="3722046" y="2255346"/>
              <a:ext cx="735446" cy="72000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descr="A picture containing object, clock&#10;&#10;Description automatically generated">
              <a:extLst>
                <a:ext uri="{FF2B5EF4-FFF2-40B4-BE49-F238E27FC236}">
                  <a16:creationId xmlns:a16="http://schemas.microsoft.com/office/drawing/2014/main" id="{66D22D47-24AE-4787-BEAD-BC7CE2C89A40}"/>
                </a:ext>
              </a:extLst>
            </p:cNvPr>
            <p:cNvPicPr>
              <a:picLocks noChangeAspect="1"/>
            </p:cNvPicPr>
            <p:nvPr/>
          </p:nvPicPr>
          <p:blipFill>
            <a:blip r:embed="rId22"/>
            <a:stretch>
              <a:fillRect/>
            </a:stretch>
          </p:blipFill>
          <p:spPr>
            <a:xfrm>
              <a:off x="5946321" y="1959429"/>
              <a:ext cx="884464" cy="673553"/>
            </a:xfrm>
            <a:prstGeom prst="rect">
              <a:avLst/>
            </a:prstGeom>
          </p:spPr>
        </p:pic>
      </p:grpSp>
    </p:spTree>
    <p:extLst>
      <p:ext uri="{BB962C8B-B14F-4D97-AF65-F5344CB8AC3E}">
        <p14:creationId xmlns:p14="http://schemas.microsoft.com/office/powerpoint/2010/main" val="539351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A2FE055-6456-4689-8854-C08EAE79972F}"/>
              </a:ext>
            </a:extLst>
          </p:cNvPr>
          <p:cNvGrpSpPr/>
          <p:nvPr/>
        </p:nvGrpSpPr>
        <p:grpSpPr>
          <a:xfrm>
            <a:off x="257809" y="1212512"/>
            <a:ext cx="7783540" cy="3295121"/>
            <a:chOff x="73702" y="1191819"/>
            <a:chExt cx="7783540" cy="3295121"/>
          </a:xfrm>
        </p:grpSpPr>
        <p:pic>
          <p:nvPicPr>
            <p:cNvPr id="41" name="Picture 40">
              <a:extLst>
                <a:ext uri="{FF2B5EF4-FFF2-40B4-BE49-F238E27FC236}">
                  <a16:creationId xmlns:a16="http://schemas.microsoft.com/office/drawing/2014/main" id="{75C5C864-0387-4778-856E-3BF6A6EBB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02" y="1191819"/>
              <a:ext cx="7528588" cy="3295121"/>
            </a:xfrm>
            <a:prstGeom prst="rect">
              <a:avLst/>
            </a:prstGeom>
          </p:spPr>
        </p:pic>
        <p:sp>
          <p:nvSpPr>
            <p:cNvPr id="42" name="Rectangle 41">
              <a:extLst>
                <a:ext uri="{FF2B5EF4-FFF2-40B4-BE49-F238E27FC236}">
                  <a16:creationId xmlns:a16="http://schemas.microsoft.com/office/drawing/2014/main" id="{DC4BF6EB-0D9E-4D10-BBB1-9F5D867B2791}"/>
                </a:ext>
              </a:extLst>
            </p:cNvPr>
            <p:cNvSpPr/>
            <p:nvPr/>
          </p:nvSpPr>
          <p:spPr bwMode="auto">
            <a:xfrm>
              <a:off x="6258187" y="1799507"/>
              <a:ext cx="585076" cy="794311"/>
            </a:xfrm>
            <a:prstGeom prst="rect">
              <a:avLst/>
            </a:prstGeom>
            <a:solidFill>
              <a:schemeClr val="bg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80975" indent="-180975" algn="ctr" eaLnBrk="0" fontAlgn="auto" hangingPunct="0">
                <a:spcBef>
                  <a:spcPts val="0"/>
                </a:spcBef>
                <a:spcAft>
                  <a:spcPts val="0"/>
                </a:spcAft>
                <a:buClr>
                  <a:schemeClr val="bg1"/>
                </a:buClr>
                <a:buFont typeface="Arial" pitchFamily="34" charset="0"/>
                <a:buChar char="–"/>
              </a:pPr>
              <a:endParaRPr lang="en-GB" sz="1200" b="1" kern="0" dirty="0">
                <a:solidFill>
                  <a:srgbClr val="FFFFFF"/>
                </a:solidFill>
                <a:latin typeface="Arial"/>
              </a:endParaRPr>
            </a:p>
          </p:txBody>
        </p:sp>
        <p:grpSp>
          <p:nvGrpSpPr>
            <p:cNvPr id="43" name="Group 42">
              <a:extLst>
                <a:ext uri="{FF2B5EF4-FFF2-40B4-BE49-F238E27FC236}">
                  <a16:creationId xmlns:a16="http://schemas.microsoft.com/office/drawing/2014/main" id="{E026A573-F66F-4E86-B297-031C007812D2}"/>
                </a:ext>
              </a:extLst>
            </p:cNvPr>
            <p:cNvGrpSpPr/>
            <p:nvPr/>
          </p:nvGrpSpPr>
          <p:grpSpPr>
            <a:xfrm>
              <a:off x="4622494" y="1647107"/>
              <a:ext cx="2253421" cy="1219760"/>
              <a:chOff x="4622494" y="1647107"/>
              <a:chExt cx="2253421" cy="1219760"/>
            </a:xfrm>
          </p:grpSpPr>
          <p:sp>
            <p:nvSpPr>
              <p:cNvPr id="53" name="Rectangle 52">
                <a:extLst>
                  <a:ext uri="{FF2B5EF4-FFF2-40B4-BE49-F238E27FC236}">
                    <a16:creationId xmlns:a16="http://schemas.microsoft.com/office/drawing/2014/main" id="{AB049791-BA76-4302-BEEA-A2056D3653E5}"/>
                  </a:ext>
                </a:extLst>
              </p:cNvPr>
              <p:cNvSpPr/>
              <p:nvPr/>
            </p:nvSpPr>
            <p:spPr bwMode="auto">
              <a:xfrm>
                <a:off x="4622494" y="1647107"/>
                <a:ext cx="2068369" cy="794311"/>
              </a:xfrm>
              <a:prstGeom prst="rect">
                <a:avLst/>
              </a:prstGeom>
              <a:solidFill>
                <a:schemeClr val="bg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80975" indent="-180975" algn="ctr" eaLnBrk="0" fontAlgn="auto" hangingPunct="0">
                  <a:spcBef>
                    <a:spcPts val="0"/>
                  </a:spcBef>
                  <a:spcAft>
                    <a:spcPts val="0"/>
                  </a:spcAft>
                  <a:buClr>
                    <a:schemeClr val="bg1"/>
                  </a:buClr>
                  <a:buFont typeface="Arial" pitchFamily="34" charset="0"/>
                  <a:buChar char="–"/>
                </a:pPr>
                <a:endParaRPr lang="en-GB" sz="1200" b="1" kern="0" dirty="0">
                  <a:solidFill>
                    <a:srgbClr val="FFFFFF"/>
                  </a:solidFill>
                  <a:latin typeface="Arial"/>
                </a:endParaRPr>
              </a:p>
            </p:txBody>
          </p:sp>
          <p:sp>
            <p:nvSpPr>
              <p:cNvPr id="54" name="Rectangle 53">
                <a:extLst>
                  <a:ext uri="{FF2B5EF4-FFF2-40B4-BE49-F238E27FC236}">
                    <a16:creationId xmlns:a16="http://schemas.microsoft.com/office/drawing/2014/main" id="{8EB1FA57-4CD5-44AC-9894-E48D5373D465}"/>
                  </a:ext>
                </a:extLst>
              </p:cNvPr>
              <p:cNvSpPr/>
              <p:nvPr/>
            </p:nvSpPr>
            <p:spPr bwMode="auto">
              <a:xfrm>
                <a:off x="6112392" y="2072556"/>
                <a:ext cx="763523" cy="794311"/>
              </a:xfrm>
              <a:prstGeom prst="rect">
                <a:avLst/>
              </a:prstGeom>
              <a:solidFill>
                <a:schemeClr val="bg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80975" indent="-180975" algn="ctr" eaLnBrk="0" fontAlgn="auto" hangingPunct="0">
                  <a:spcBef>
                    <a:spcPts val="0"/>
                  </a:spcBef>
                  <a:spcAft>
                    <a:spcPts val="0"/>
                  </a:spcAft>
                  <a:buClr>
                    <a:schemeClr val="bg1"/>
                  </a:buClr>
                  <a:buFont typeface="Arial" pitchFamily="34" charset="0"/>
                  <a:buChar char="–"/>
                </a:pPr>
                <a:endParaRPr lang="en-GB" sz="1200" b="1" kern="0" dirty="0">
                  <a:solidFill>
                    <a:srgbClr val="FFFFFF"/>
                  </a:solidFill>
                  <a:latin typeface="Arial"/>
                </a:endParaRPr>
              </a:p>
            </p:txBody>
          </p:sp>
        </p:grpSp>
        <p:pic>
          <p:nvPicPr>
            <p:cNvPr id="44" name="Picture 24" descr="A picture containing object, clock&#10;&#10;Description generated with very high confidence">
              <a:extLst>
                <a:ext uri="{FF2B5EF4-FFF2-40B4-BE49-F238E27FC236}">
                  <a16:creationId xmlns:a16="http://schemas.microsoft.com/office/drawing/2014/main" id="{D2600E59-EF10-48FB-A4DD-FF91637510AC}"/>
                </a:ext>
              </a:extLst>
            </p:cNvPr>
            <p:cNvPicPr>
              <a:picLocks noChangeAspect="1"/>
            </p:cNvPicPr>
            <p:nvPr/>
          </p:nvPicPr>
          <p:blipFill>
            <a:blip r:embed="rId3">
              <a:duotone>
                <a:prstClr val="black"/>
                <a:schemeClr val="accent4">
                  <a:tint val="45000"/>
                  <a:satMod val="400000"/>
                </a:schemeClr>
              </a:duotone>
            </a:blip>
            <a:stretch>
              <a:fillRect/>
            </a:stretch>
          </p:blipFill>
          <p:spPr>
            <a:xfrm>
              <a:off x="7462325" y="1389397"/>
              <a:ext cx="394917" cy="425296"/>
            </a:xfrm>
            <a:prstGeom prst="rect">
              <a:avLst/>
            </a:prstGeom>
          </p:spPr>
        </p:pic>
        <p:sp>
          <p:nvSpPr>
            <p:cNvPr id="45" name="Rectangle 44">
              <a:extLst>
                <a:ext uri="{FF2B5EF4-FFF2-40B4-BE49-F238E27FC236}">
                  <a16:creationId xmlns:a16="http://schemas.microsoft.com/office/drawing/2014/main" id="{57089499-7934-425E-9E54-67B523FF3DAB}"/>
                </a:ext>
              </a:extLst>
            </p:cNvPr>
            <p:cNvSpPr/>
            <p:nvPr/>
          </p:nvSpPr>
          <p:spPr bwMode="auto">
            <a:xfrm>
              <a:off x="73702" y="3672968"/>
              <a:ext cx="1109639" cy="187832"/>
            </a:xfrm>
            <a:prstGeom prst="rect">
              <a:avLst/>
            </a:prstGeom>
            <a:solidFill>
              <a:schemeClr val="bg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80975" indent="-180975" algn="ctr" eaLnBrk="0" fontAlgn="auto" hangingPunct="0">
                <a:spcBef>
                  <a:spcPts val="0"/>
                </a:spcBef>
                <a:spcAft>
                  <a:spcPts val="0"/>
                </a:spcAft>
                <a:buClr>
                  <a:schemeClr val="bg1"/>
                </a:buClr>
                <a:buFont typeface="Arial" pitchFamily="34" charset="0"/>
                <a:buChar char="–"/>
              </a:pPr>
              <a:endParaRPr lang="en-GB" sz="1200" b="1" kern="0" dirty="0">
                <a:solidFill>
                  <a:srgbClr val="FFFFFF"/>
                </a:solidFill>
                <a:latin typeface="Arial"/>
              </a:endParaRPr>
            </a:p>
          </p:txBody>
        </p:sp>
        <p:sp>
          <p:nvSpPr>
            <p:cNvPr id="46" name="Rectangle 45">
              <a:extLst>
                <a:ext uri="{FF2B5EF4-FFF2-40B4-BE49-F238E27FC236}">
                  <a16:creationId xmlns:a16="http://schemas.microsoft.com/office/drawing/2014/main" id="{0D17CA32-539B-4DC8-849B-A6CB7D45893E}"/>
                </a:ext>
              </a:extLst>
            </p:cNvPr>
            <p:cNvSpPr/>
            <p:nvPr/>
          </p:nvSpPr>
          <p:spPr bwMode="auto">
            <a:xfrm>
              <a:off x="96754" y="1920963"/>
              <a:ext cx="1009748" cy="347455"/>
            </a:xfrm>
            <a:prstGeom prst="rect">
              <a:avLst/>
            </a:prstGeom>
            <a:solidFill>
              <a:schemeClr val="bg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80975" indent="-180975" algn="ctr" eaLnBrk="0" fontAlgn="auto" hangingPunct="0">
                <a:spcBef>
                  <a:spcPts val="0"/>
                </a:spcBef>
                <a:spcAft>
                  <a:spcPts val="0"/>
                </a:spcAft>
                <a:buClr>
                  <a:schemeClr val="bg1"/>
                </a:buClr>
                <a:buFont typeface="Arial" pitchFamily="34" charset="0"/>
                <a:buChar char="–"/>
              </a:pPr>
              <a:endParaRPr lang="en-GB" sz="1200" b="1" kern="0" dirty="0">
                <a:solidFill>
                  <a:srgbClr val="FFFFFF"/>
                </a:solidFill>
                <a:latin typeface="Arial"/>
              </a:endParaRPr>
            </a:p>
          </p:txBody>
        </p:sp>
        <p:grpSp>
          <p:nvGrpSpPr>
            <p:cNvPr id="47" name="Group 46">
              <a:extLst>
                <a:ext uri="{FF2B5EF4-FFF2-40B4-BE49-F238E27FC236}">
                  <a16:creationId xmlns:a16="http://schemas.microsoft.com/office/drawing/2014/main" id="{CE0EF669-BAA3-446F-98C9-3942BB68DC3A}"/>
                </a:ext>
              </a:extLst>
            </p:cNvPr>
            <p:cNvGrpSpPr/>
            <p:nvPr/>
          </p:nvGrpSpPr>
          <p:grpSpPr>
            <a:xfrm>
              <a:off x="2283453" y="2387083"/>
              <a:ext cx="937451" cy="369332"/>
              <a:chOff x="4845888" y="210184"/>
              <a:chExt cx="937451" cy="369332"/>
            </a:xfrm>
          </p:grpSpPr>
          <p:sp>
            <p:nvSpPr>
              <p:cNvPr id="51" name="Rectangle: Rounded Corners 50">
                <a:extLst>
                  <a:ext uri="{FF2B5EF4-FFF2-40B4-BE49-F238E27FC236}">
                    <a16:creationId xmlns:a16="http://schemas.microsoft.com/office/drawing/2014/main" id="{D391808F-4294-4E05-8575-5C2BDC1B64DF}"/>
                  </a:ext>
                </a:extLst>
              </p:cNvPr>
              <p:cNvSpPr/>
              <p:nvPr/>
            </p:nvSpPr>
            <p:spPr bwMode="auto">
              <a:xfrm>
                <a:off x="4845888" y="214057"/>
                <a:ext cx="937451" cy="361586"/>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80975" indent="-180975" algn="ctr" eaLnBrk="0" fontAlgn="auto" hangingPunct="0">
                  <a:spcBef>
                    <a:spcPts val="0"/>
                  </a:spcBef>
                  <a:spcAft>
                    <a:spcPts val="0"/>
                  </a:spcAft>
                  <a:buClr>
                    <a:schemeClr val="bg1"/>
                  </a:buClr>
                  <a:buFont typeface="Arial" pitchFamily="34" charset="0"/>
                  <a:buChar char="–"/>
                </a:pPr>
                <a:endParaRPr lang="en-GB" sz="1200" b="1" kern="0" dirty="0">
                  <a:solidFill>
                    <a:srgbClr val="FFFFFF"/>
                  </a:solidFill>
                  <a:latin typeface="Arial"/>
                </a:endParaRPr>
              </a:p>
            </p:txBody>
          </p:sp>
          <p:sp>
            <p:nvSpPr>
              <p:cNvPr id="52" name="TextBox 51">
                <a:extLst>
                  <a:ext uri="{FF2B5EF4-FFF2-40B4-BE49-F238E27FC236}">
                    <a16:creationId xmlns:a16="http://schemas.microsoft.com/office/drawing/2014/main" id="{31288E51-6F7E-482D-80EA-F5AC34CF2000}"/>
                  </a:ext>
                </a:extLst>
              </p:cNvPr>
              <p:cNvSpPr txBox="1"/>
              <p:nvPr/>
            </p:nvSpPr>
            <p:spPr>
              <a:xfrm>
                <a:off x="4845888" y="210184"/>
                <a:ext cx="937451" cy="369332"/>
              </a:xfrm>
              <a:prstGeom prst="rect">
                <a:avLst/>
              </a:prstGeom>
              <a:noFill/>
            </p:spPr>
            <p:txBody>
              <a:bodyPr wrap="square" rtlCol="0">
                <a:spAutoFit/>
              </a:bodyPr>
              <a:lstStyle/>
              <a:p>
                <a:pPr algn="ctr">
                  <a:buClr>
                    <a:schemeClr val="tx1"/>
                  </a:buClr>
                </a:pPr>
                <a:r>
                  <a:rPr lang="en-GB" sz="900" b="1" dirty="0">
                    <a:solidFill>
                      <a:schemeClr val="bg1"/>
                    </a:solidFill>
                  </a:rPr>
                  <a:t>COVID-19 predictions</a:t>
                </a:r>
              </a:p>
            </p:txBody>
          </p:sp>
        </p:grpSp>
        <p:grpSp>
          <p:nvGrpSpPr>
            <p:cNvPr id="48" name="Group 47">
              <a:extLst>
                <a:ext uri="{FF2B5EF4-FFF2-40B4-BE49-F238E27FC236}">
                  <a16:creationId xmlns:a16="http://schemas.microsoft.com/office/drawing/2014/main" id="{F64C68DD-B2E2-4256-8FC3-00F0BA49CF9A}"/>
                </a:ext>
              </a:extLst>
            </p:cNvPr>
            <p:cNvGrpSpPr/>
            <p:nvPr/>
          </p:nvGrpSpPr>
          <p:grpSpPr>
            <a:xfrm>
              <a:off x="5888216" y="2983178"/>
              <a:ext cx="937451" cy="369332"/>
              <a:chOff x="4845888" y="210184"/>
              <a:chExt cx="937451" cy="369332"/>
            </a:xfrm>
          </p:grpSpPr>
          <p:sp>
            <p:nvSpPr>
              <p:cNvPr id="49" name="Rectangle: Rounded Corners 48">
                <a:extLst>
                  <a:ext uri="{FF2B5EF4-FFF2-40B4-BE49-F238E27FC236}">
                    <a16:creationId xmlns:a16="http://schemas.microsoft.com/office/drawing/2014/main" id="{1EB23416-D7AD-4D26-83C4-072C2D2DFB47}"/>
                  </a:ext>
                </a:extLst>
              </p:cNvPr>
              <p:cNvSpPr/>
              <p:nvPr/>
            </p:nvSpPr>
            <p:spPr bwMode="auto">
              <a:xfrm>
                <a:off x="4845888" y="214057"/>
                <a:ext cx="937451" cy="361586"/>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80975" indent="-180975" algn="ctr" eaLnBrk="0" fontAlgn="auto" hangingPunct="0">
                  <a:spcBef>
                    <a:spcPts val="0"/>
                  </a:spcBef>
                  <a:spcAft>
                    <a:spcPts val="0"/>
                  </a:spcAft>
                  <a:buClr>
                    <a:schemeClr val="bg1"/>
                  </a:buClr>
                  <a:buFont typeface="Arial" pitchFamily="34" charset="0"/>
                  <a:buChar char="–"/>
                </a:pPr>
                <a:endParaRPr lang="en-GB" sz="1200" b="1" kern="0" dirty="0">
                  <a:solidFill>
                    <a:srgbClr val="FFFFFF"/>
                  </a:solidFill>
                  <a:latin typeface="Arial"/>
                </a:endParaRPr>
              </a:p>
            </p:txBody>
          </p:sp>
          <p:sp>
            <p:nvSpPr>
              <p:cNvPr id="50" name="TextBox 49">
                <a:extLst>
                  <a:ext uri="{FF2B5EF4-FFF2-40B4-BE49-F238E27FC236}">
                    <a16:creationId xmlns:a16="http://schemas.microsoft.com/office/drawing/2014/main" id="{3392DD7F-F9F7-441A-BCB1-9EC26CB56805}"/>
                  </a:ext>
                </a:extLst>
              </p:cNvPr>
              <p:cNvSpPr txBox="1"/>
              <p:nvPr/>
            </p:nvSpPr>
            <p:spPr>
              <a:xfrm>
                <a:off x="4845888" y="210184"/>
                <a:ext cx="937451" cy="369332"/>
              </a:xfrm>
              <a:prstGeom prst="rect">
                <a:avLst/>
              </a:prstGeom>
              <a:noFill/>
            </p:spPr>
            <p:txBody>
              <a:bodyPr wrap="square" rtlCol="0">
                <a:spAutoFit/>
              </a:bodyPr>
              <a:lstStyle/>
              <a:p>
                <a:pPr algn="ctr">
                  <a:buClr>
                    <a:schemeClr val="tx1"/>
                  </a:buClr>
                </a:pPr>
                <a:r>
                  <a:rPr lang="en-GB" sz="900" b="1" dirty="0">
                    <a:solidFill>
                      <a:schemeClr val="bg1"/>
                    </a:solidFill>
                  </a:rPr>
                  <a:t>Recruitment predictions</a:t>
                </a:r>
              </a:p>
            </p:txBody>
          </p:sp>
        </p:grpSp>
      </p:grpSp>
      <p:sp>
        <p:nvSpPr>
          <p:cNvPr id="2" name="Title 1">
            <a:extLst>
              <a:ext uri="{FF2B5EF4-FFF2-40B4-BE49-F238E27FC236}">
                <a16:creationId xmlns:a16="http://schemas.microsoft.com/office/drawing/2014/main" id="{5D5828E0-6540-4A4E-8AC8-CB974BBEB729}"/>
              </a:ext>
            </a:extLst>
          </p:cNvPr>
          <p:cNvSpPr>
            <a:spLocks noGrp="1"/>
          </p:cNvSpPr>
          <p:nvPr>
            <p:ph type="title"/>
          </p:nvPr>
        </p:nvSpPr>
        <p:spPr/>
        <p:txBody>
          <a:bodyPr/>
          <a:lstStyle/>
          <a:p>
            <a:r>
              <a:rPr lang="en-GB" dirty="0"/>
              <a:t>Data integration overview</a:t>
            </a:r>
            <a:endParaRPr lang="en-US" dirty="0"/>
          </a:p>
        </p:txBody>
      </p:sp>
      <p:sp>
        <p:nvSpPr>
          <p:cNvPr id="3" name="Text Placeholder 2">
            <a:extLst>
              <a:ext uri="{FF2B5EF4-FFF2-40B4-BE49-F238E27FC236}">
                <a16:creationId xmlns:a16="http://schemas.microsoft.com/office/drawing/2014/main" id="{73BA407D-EDCB-40B5-840C-CDE3886527D1}"/>
              </a:ext>
            </a:extLst>
          </p:cNvPr>
          <p:cNvSpPr>
            <a:spLocks noGrp="1"/>
          </p:cNvSpPr>
          <p:nvPr>
            <p:ph type="body" sz="quarter" idx="27"/>
          </p:nvPr>
        </p:nvSpPr>
        <p:spPr/>
        <p:txBody>
          <a:bodyPr/>
          <a:lstStyle/>
          <a:p>
            <a:r>
              <a:rPr lang="en-GB" dirty="0"/>
              <a:t>Putting all the data together and improving data storage by data normalization</a:t>
            </a:r>
          </a:p>
          <a:p>
            <a:endParaRPr lang="en-US" dirty="0"/>
          </a:p>
        </p:txBody>
      </p:sp>
      <p:sp>
        <p:nvSpPr>
          <p:cNvPr id="4" name="Date Placeholder 3">
            <a:extLst>
              <a:ext uri="{FF2B5EF4-FFF2-40B4-BE49-F238E27FC236}">
                <a16:creationId xmlns:a16="http://schemas.microsoft.com/office/drawing/2014/main" id="{70017577-7FE1-48B7-B031-FD09D6F729DB}"/>
              </a:ext>
            </a:extLst>
          </p:cNvPr>
          <p:cNvSpPr>
            <a:spLocks noGrp="1"/>
          </p:cNvSpPr>
          <p:nvPr>
            <p:ph type="dt" sz="half" idx="28"/>
          </p:nvPr>
        </p:nvSpPr>
        <p:spPr/>
        <p:txBody>
          <a:bodyPr/>
          <a:lstStyle/>
          <a:p>
            <a:pPr algn="ctr"/>
            <a:r>
              <a:rPr lang="en-US" dirty="0" err="1"/>
              <a:t>useR</a:t>
            </a:r>
            <a:r>
              <a:rPr lang="en-US" dirty="0"/>
              <a:t>! 2021</a:t>
            </a:r>
            <a:endParaRPr lang="en-GB" dirty="0"/>
          </a:p>
        </p:txBody>
      </p:sp>
      <p:sp>
        <p:nvSpPr>
          <p:cNvPr id="5" name="Slide Number Placeholder 4">
            <a:extLst>
              <a:ext uri="{FF2B5EF4-FFF2-40B4-BE49-F238E27FC236}">
                <a16:creationId xmlns:a16="http://schemas.microsoft.com/office/drawing/2014/main" id="{216AE00D-EA70-4F4E-AFBA-38AC540C0D96}"/>
              </a:ext>
            </a:extLst>
          </p:cNvPr>
          <p:cNvSpPr>
            <a:spLocks noGrp="1"/>
          </p:cNvSpPr>
          <p:nvPr>
            <p:ph type="sldNum" sz="quarter" idx="30"/>
          </p:nvPr>
        </p:nvSpPr>
        <p:spPr/>
        <p:txBody>
          <a:bodyPr/>
          <a:lstStyle/>
          <a:p>
            <a:fld id="{9F9F533D-B52E-4A2F-BF72-0ADD2D94BD75}" type="slidenum">
              <a:rPr lang="en-GB" smtClean="0"/>
              <a:pPr/>
              <a:t>4</a:t>
            </a:fld>
            <a:endParaRPr lang="en-GB" dirty="0"/>
          </a:p>
        </p:txBody>
      </p:sp>
      <p:pic>
        <p:nvPicPr>
          <p:cNvPr id="56" name="Picture 55">
            <a:extLst>
              <a:ext uri="{FF2B5EF4-FFF2-40B4-BE49-F238E27FC236}">
                <a16:creationId xmlns:a16="http://schemas.microsoft.com/office/drawing/2014/main" id="{D117C67C-F068-40BF-BA6A-66CC782760A5}"/>
              </a:ext>
            </a:extLst>
          </p:cNvPr>
          <p:cNvPicPr>
            <a:picLocks noChangeAspect="1"/>
          </p:cNvPicPr>
          <p:nvPr/>
        </p:nvPicPr>
        <p:blipFill rotWithShape="1">
          <a:blip r:embed="rId2">
            <a:extLst>
              <a:ext uri="{28A0092B-C50C-407E-A947-70E740481C1C}">
                <a14:useLocalDpi xmlns:a14="http://schemas.microsoft.com/office/drawing/2010/main" val="0"/>
              </a:ext>
            </a:extLst>
          </a:blip>
          <a:srcRect l="20441" t="38934" r="70663" b="54478"/>
          <a:stretch/>
        </p:blipFill>
        <p:spPr>
          <a:xfrm rot="17119408">
            <a:off x="7553399" y="3098712"/>
            <a:ext cx="669851" cy="217061"/>
          </a:xfrm>
          <a:prstGeom prst="rect">
            <a:avLst/>
          </a:prstGeom>
        </p:spPr>
      </p:pic>
      <p:sp>
        <p:nvSpPr>
          <p:cNvPr id="57" name="TextBox 56">
            <a:extLst>
              <a:ext uri="{FF2B5EF4-FFF2-40B4-BE49-F238E27FC236}">
                <a16:creationId xmlns:a16="http://schemas.microsoft.com/office/drawing/2014/main" id="{909E9D4F-CD10-46E4-AF45-BA53393DC9AA}"/>
              </a:ext>
            </a:extLst>
          </p:cNvPr>
          <p:cNvSpPr txBox="1"/>
          <p:nvPr/>
        </p:nvSpPr>
        <p:spPr>
          <a:xfrm>
            <a:off x="7301595" y="2406485"/>
            <a:ext cx="1281034" cy="461665"/>
          </a:xfrm>
          <a:prstGeom prst="rect">
            <a:avLst/>
          </a:prstGeom>
          <a:noFill/>
        </p:spPr>
        <p:txBody>
          <a:bodyPr wrap="square" lIns="91440" tIns="45720" rIns="91440" bIns="45720" rtlCol="0" anchor="t">
            <a:spAutoFit/>
          </a:bodyPr>
          <a:lstStyle/>
          <a:p>
            <a:pPr algn="ctr">
              <a:buClr>
                <a:schemeClr val="tx1"/>
              </a:buClr>
            </a:pPr>
            <a:r>
              <a:rPr lang="en-GB" sz="1200" b="1" dirty="0"/>
              <a:t>Interactive visualization</a:t>
            </a:r>
            <a:endParaRPr lang="en-GB" sz="1200" b="1" dirty="0">
              <a:cs typeface="Arial"/>
            </a:endParaRPr>
          </a:p>
        </p:txBody>
      </p:sp>
      <p:pic>
        <p:nvPicPr>
          <p:cNvPr id="58" name="Picture 32" descr="WIT - Data Visualization">
            <a:extLst>
              <a:ext uri="{FF2B5EF4-FFF2-40B4-BE49-F238E27FC236}">
                <a16:creationId xmlns:a16="http://schemas.microsoft.com/office/drawing/2014/main" id="{4282F40F-0A8A-40F0-BF9D-CA873FAD311E}"/>
              </a:ext>
            </a:extLst>
          </p:cNvPr>
          <p:cNvPicPr>
            <a:picLocks noChangeAspect="1" noChangeArrowheads="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030940" y="1346830"/>
            <a:ext cx="480325" cy="47939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4" descr="A close up of a sign&#10;&#10;Description generated with very high confidence">
            <a:extLst>
              <a:ext uri="{FF2B5EF4-FFF2-40B4-BE49-F238E27FC236}">
                <a16:creationId xmlns:a16="http://schemas.microsoft.com/office/drawing/2014/main" id="{54A15AD4-C36E-4790-982E-707938B0A71B}"/>
              </a:ext>
            </a:extLst>
          </p:cNvPr>
          <p:cNvPicPr>
            <a:picLocks noChangeAspect="1"/>
          </p:cNvPicPr>
          <p:nvPr/>
        </p:nvPicPr>
        <p:blipFill>
          <a:blip r:embed="rId5">
            <a:duotone>
              <a:schemeClr val="accent5">
                <a:shade val="45000"/>
                <a:satMod val="135000"/>
              </a:schemeClr>
              <a:prstClr val="white"/>
            </a:duotone>
          </a:blip>
          <a:stretch>
            <a:fillRect/>
          </a:stretch>
        </p:blipFill>
        <p:spPr>
          <a:xfrm>
            <a:off x="8073020" y="1915702"/>
            <a:ext cx="476758" cy="455899"/>
          </a:xfrm>
          <a:prstGeom prst="rect">
            <a:avLst/>
          </a:prstGeom>
        </p:spPr>
      </p:pic>
      <p:pic>
        <p:nvPicPr>
          <p:cNvPr id="60" name="Picture 32" descr="WIT - Data Visualization">
            <a:extLst>
              <a:ext uri="{FF2B5EF4-FFF2-40B4-BE49-F238E27FC236}">
                <a16:creationId xmlns:a16="http://schemas.microsoft.com/office/drawing/2014/main" id="{2DC9EC72-D5BD-49C3-A9AF-367CC3141150}"/>
              </a:ext>
            </a:extLst>
          </p:cNvPr>
          <p:cNvPicPr>
            <a:picLocks noChangeAspect="1" noChangeArrowheads="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71005" y="1839119"/>
            <a:ext cx="526570" cy="502551"/>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34EE1818-7B83-49DE-9E99-7D1FD6BB79E9}"/>
              </a:ext>
            </a:extLst>
          </p:cNvPr>
          <p:cNvSpPr txBox="1"/>
          <p:nvPr/>
        </p:nvSpPr>
        <p:spPr>
          <a:xfrm>
            <a:off x="3454752" y="1166919"/>
            <a:ext cx="6688035" cy="1154162"/>
          </a:xfrm>
          <a:prstGeom prst="rect">
            <a:avLst/>
          </a:prstGeom>
          <a:noFill/>
        </p:spPr>
        <p:txBody>
          <a:bodyPr wrap="square" rtlCol="0">
            <a:spAutoFit/>
          </a:bodyPr>
          <a:lstStyle/>
          <a:p>
            <a:pPr>
              <a:buClr>
                <a:schemeClr val="tx1"/>
              </a:buClr>
            </a:pPr>
            <a:r>
              <a:rPr lang="en-GB" sz="1100" dirty="0"/>
              <a:t>Advantages of data normalization</a:t>
            </a:r>
          </a:p>
          <a:p>
            <a:pPr marL="285750" indent="-285750">
              <a:buClr>
                <a:schemeClr val="tx1"/>
              </a:buClr>
              <a:buFont typeface="Arial" panose="020B0604020202020204" pitchFamily="34" charset="0"/>
              <a:buChar char="•"/>
            </a:pPr>
            <a:r>
              <a:rPr lang="en-GB" sz="1100" dirty="0"/>
              <a:t>Less redundant data and fewer null values</a:t>
            </a:r>
          </a:p>
          <a:p>
            <a:pPr marL="285750" indent="-285750">
              <a:buClr>
                <a:schemeClr val="tx1"/>
              </a:buClr>
              <a:buFont typeface="Arial" panose="020B0604020202020204" pitchFamily="34" charset="0"/>
              <a:buChar char="•"/>
            </a:pPr>
            <a:r>
              <a:rPr lang="en-GB" sz="1100" dirty="0"/>
              <a:t>Reduced storage size</a:t>
            </a:r>
          </a:p>
          <a:p>
            <a:pPr marL="285750" indent="-285750">
              <a:buClr>
                <a:schemeClr val="tx1"/>
              </a:buClr>
              <a:buFont typeface="Arial" panose="020B0604020202020204" pitchFamily="34" charset="0"/>
              <a:buChar char="•"/>
            </a:pPr>
            <a:r>
              <a:rPr lang="en-GB" sz="1100" dirty="0"/>
              <a:t>Increased data integrity</a:t>
            </a:r>
          </a:p>
          <a:p>
            <a:pPr marL="285750" indent="-285750">
              <a:buClr>
                <a:schemeClr val="tx1"/>
              </a:buClr>
              <a:buFont typeface="Arial" panose="020B0604020202020204" pitchFamily="34" charset="0"/>
              <a:buChar char="•"/>
            </a:pPr>
            <a:r>
              <a:rPr lang="en-GB" sz="1100" dirty="0"/>
              <a:t>Intuitive data schema</a:t>
            </a:r>
          </a:p>
          <a:p>
            <a:pPr algn="ctr">
              <a:buClr>
                <a:schemeClr val="tx1"/>
              </a:buClr>
            </a:pPr>
            <a:endParaRPr lang="en-GB" sz="1400" b="1" dirty="0">
              <a:solidFill>
                <a:schemeClr val="bg2"/>
              </a:solidFill>
            </a:endParaRPr>
          </a:p>
        </p:txBody>
      </p:sp>
    </p:spTree>
    <p:extLst>
      <p:ext uri="{BB962C8B-B14F-4D97-AF65-F5344CB8AC3E}">
        <p14:creationId xmlns:p14="http://schemas.microsoft.com/office/powerpoint/2010/main" val="266225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9"/>
          </p:nvPr>
        </p:nvSpPr>
        <p:spPr>
          <a:xfrm>
            <a:off x="360001" y="1539685"/>
            <a:ext cx="4104424" cy="2729104"/>
          </a:xfrm>
        </p:spPr>
        <p:txBody>
          <a:bodyPr/>
          <a:lstStyle/>
          <a:p>
            <a:r>
              <a:rPr lang="en-GB" sz="1200" dirty="0"/>
              <a:t>Each process measured in terms of weekly numbers, for both </a:t>
            </a:r>
            <a:r>
              <a:rPr lang="en-GB" sz="1200" dirty="0">
                <a:solidFill>
                  <a:srgbClr val="00B050"/>
                </a:solidFill>
              </a:rPr>
              <a:t>planned</a:t>
            </a:r>
            <a:r>
              <a:rPr lang="en-GB" sz="1200" dirty="0"/>
              <a:t> and </a:t>
            </a:r>
            <a:r>
              <a:rPr lang="en-GB" sz="1200" dirty="0">
                <a:solidFill>
                  <a:srgbClr val="FF0000"/>
                </a:solidFill>
              </a:rPr>
              <a:t>actual</a:t>
            </a:r>
            <a:r>
              <a:rPr lang="en-GB" sz="1200" dirty="0"/>
              <a:t> recruitment</a:t>
            </a:r>
          </a:p>
          <a:p>
            <a:r>
              <a:rPr lang="en-GB" sz="1200" dirty="0"/>
              <a:t>Wish to compare actual to planned recruitment but main focus on understanding the impact of COVID-19</a:t>
            </a:r>
          </a:p>
        </p:txBody>
      </p:sp>
      <p:sp>
        <p:nvSpPr>
          <p:cNvPr id="2" name="Text Placeholder 1">
            <a:extLst>
              <a:ext uri="{FF2B5EF4-FFF2-40B4-BE49-F238E27FC236}">
                <a16:creationId xmlns:a16="http://schemas.microsoft.com/office/drawing/2014/main" id="{5C409D8E-9E8A-44F0-B9D9-119F216631DA}"/>
              </a:ext>
            </a:extLst>
          </p:cNvPr>
          <p:cNvSpPr>
            <a:spLocks noGrp="1"/>
          </p:cNvSpPr>
          <p:nvPr>
            <p:ph type="body" sz="quarter" idx="13"/>
          </p:nvPr>
        </p:nvSpPr>
        <p:spPr>
          <a:xfrm>
            <a:off x="360000" y="1172625"/>
            <a:ext cx="8418513" cy="276999"/>
          </a:xfrm>
        </p:spPr>
        <p:txBody>
          <a:bodyPr/>
          <a:lstStyle/>
          <a:p>
            <a:r>
              <a:rPr lang="en-US" sz="1200" b="0" dirty="0">
                <a:solidFill>
                  <a:schemeClr val="accent3"/>
                </a:solidFill>
              </a:rPr>
              <a:t>Q: How much of planned/actual gap can be explained by COVID-19 impact ? </a:t>
            </a:r>
          </a:p>
        </p:txBody>
      </p:sp>
      <p:sp>
        <p:nvSpPr>
          <p:cNvPr id="3" name="Text Placeholder 2">
            <a:extLst>
              <a:ext uri="{FF2B5EF4-FFF2-40B4-BE49-F238E27FC236}">
                <a16:creationId xmlns:a16="http://schemas.microsoft.com/office/drawing/2014/main" id="{FB1F2300-FC54-4982-9534-9B4DD34A6586}"/>
              </a:ext>
            </a:extLst>
          </p:cNvPr>
          <p:cNvSpPr>
            <a:spLocks noGrp="1"/>
          </p:cNvSpPr>
          <p:nvPr>
            <p:ph type="body" sz="quarter" idx="14"/>
          </p:nvPr>
        </p:nvSpPr>
        <p:spPr>
          <a:xfrm>
            <a:off x="359151" y="564357"/>
            <a:ext cx="7813299" cy="395023"/>
          </a:xfrm>
        </p:spPr>
        <p:txBody>
          <a:bodyPr/>
          <a:lstStyle/>
          <a:p>
            <a:r>
              <a:rPr lang="en-US" dirty="0"/>
              <a:t>Key focus: understanding the “gap” between actual and planned  recruitment  curves</a:t>
            </a:r>
          </a:p>
        </p:txBody>
      </p:sp>
      <p:sp>
        <p:nvSpPr>
          <p:cNvPr id="5" name="Text Placeholder 4">
            <a:extLst>
              <a:ext uri="{FF2B5EF4-FFF2-40B4-BE49-F238E27FC236}">
                <a16:creationId xmlns:a16="http://schemas.microsoft.com/office/drawing/2014/main" id="{E55E7D85-9B0B-4E5C-B766-C9776BE6B473}"/>
              </a:ext>
            </a:extLst>
          </p:cNvPr>
          <p:cNvSpPr>
            <a:spLocks noGrp="1"/>
          </p:cNvSpPr>
          <p:nvPr>
            <p:ph type="body" sz="quarter" idx="18"/>
          </p:nvPr>
        </p:nvSpPr>
        <p:spPr/>
        <p:txBody>
          <a:bodyPr/>
          <a:lstStyle/>
          <a:p>
            <a:endParaRPr lang="en-US"/>
          </a:p>
        </p:txBody>
      </p:sp>
      <p:sp>
        <p:nvSpPr>
          <p:cNvPr id="4" name="Title 3">
            <a:extLst>
              <a:ext uri="{FF2B5EF4-FFF2-40B4-BE49-F238E27FC236}">
                <a16:creationId xmlns:a16="http://schemas.microsoft.com/office/drawing/2014/main" id="{70754AFD-69EB-4446-9C8E-BBAFC0D07505}"/>
              </a:ext>
            </a:extLst>
          </p:cNvPr>
          <p:cNvSpPr>
            <a:spLocks noGrp="1"/>
          </p:cNvSpPr>
          <p:nvPr>
            <p:ph type="title"/>
          </p:nvPr>
        </p:nvSpPr>
        <p:spPr/>
        <p:txBody>
          <a:bodyPr/>
          <a:lstStyle/>
          <a:p>
            <a:r>
              <a:rPr lang="en-GB" dirty="0"/>
              <a:t>Recruitment modelling with COVID-19</a:t>
            </a:r>
          </a:p>
        </p:txBody>
      </p:sp>
      <p:sp>
        <p:nvSpPr>
          <p:cNvPr id="8" name="Slide Number Placeholder 7"/>
          <p:cNvSpPr>
            <a:spLocks noGrp="1"/>
          </p:cNvSpPr>
          <p:nvPr>
            <p:ph type="sldNum" sz="quarter" idx="22"/>
          </p:nvPr>
        </p:nvSpPr>
        <p:spPr/>
        <p:txBody>
          <a:bodyPr/>
          <a:lstStyle/>
          <a:p>
            <a:fld id="{9F9F533D-B52E-4A2F-BF72-0ADD2D94BD75}" type="slidenum">
              <a:rPr lang="en-GB" smtClean="0"/>
              <a:pPr/>
              <a:t>5</a:t>
            </a:fld>
            <a:endParaRPr lang="en-GB"/>
          </a:p>
        </p:txBody>
      </p:sp>
      <p:pic>
        <p:nvPicPr>
          <p:cNvPr id="16" name="Picture 15" descr="A close up of a map&#10;&#10;Description automatically generated">
            <a:extLst>
              <a:ext uri="{FF2B5EF4-FFF2-40B4-BE49-F238E27FC236}">
                <a16:creationId xmlns:a16="http://schemas.microsoft.com/office/drawing/2014/main" id="{AFE5891E-5340-452E-A2CB-5A32366ED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76" y="2824399"/>
            <a:ext cx="5464252" cy="1738956"/>
          </a:xfrm>
          <a:prstGeom prst="rect">
            <a:avLst/>
          </a:prstGeom>
        </p:spPr>
      </p:pic>
      <p:pic>
        <p:nvPicPr>
          <p:cNvPr id="1026" name="Picture 2">
            <a:extLst>
              <a:ext uri="{FF2B5EF4-FFF2-40B4-BE49-F238E27FC236}">
                <a16:creationId xmlns:a16="http://schemas.microsoft.com/office/drawing/2014/main" id="{BD43F015-08AF-460E-B3CF-EC9C5E21E4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6744" y="1426409"/>
            <a:ext cx="2971769" cy="2957166"/>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9">
            <a:extLst>
              <a:ext uri="{FF2B5EF4-FFF2-40B4-BE49-F238E27FC236}">
                <a16:creationId xmlns:a16="http://schemas.microsoft.com/office/drawing/2014/main" id="{81A77E56-6235-4D78-8F86-E5138133F51A}"/>
              </a:ext>
            </a:extLst>
          </p:cNvPr>
          <p:cNvSpPr txBox="1">
            <a:spLocks/>
          </p:cNvSpPr>
          <p:nvPr/>
        </p:nvSpPr>
        <p:spPr>
          <a:xfrm>
            <a:off x="5806744" y="1102672"/>
            <a:ext cx="4104424" cy="2729104"/>
          </a:xfrm>
          <a:prstGeom prst="rect">
            <a:avLst/>
          </a:prstGeom>
        </p:spPr>
        <p:txBody>
          <a:bodyPr lIns="0"/>
          <a:lstStyle>
            <a:lvl1pPr marL="270000" indent="-270000" algn="l" defTabSz="914400" rtl="0" eaLnBrk="1" latinLnBrk="0" hangingPunct="1">
              <a:spcBef>
                <a:spcPts val="0"/>
              </a:spcBef>
              <a:spcAft>
                <a:spcPts val="600"/>
              </a:spcAft>
              <a:buClr>
                <a:schemeClr val="tx1"/>
              </a:buClr>
              <a:buFont typeface="Arial" pitchFamily="34" charset="0"/>
              <a:buChar char="–"/>
              <a:defRPr sz="1600" kern="1200">
                <a:solidFill>
                  <a:schemeClr val="tx1"/>
                </a:solidFill>
                <a:latin typeface="+mn-lt"/>
                <a:ea typeface="+mn-ea"/>
                <a:cs typeface="+mn-cs"/>
              </a:defRPr>
            </a:lvl1pPr>
            <a:lvl2pPr marL="538163" indent="-270000" algn="l" defTabSz="914400" rtl="0" eaLnBrk="1" latinLnBrk="0" hangingPunct="1">
              <a:spcBef>
                <a:spcPts val="0"/>
              </a:spcBef>
              <a:spcAft>
                <a:spcPts val="600"/>
              </a:spcAft>
              <a:buFont typeface="Arial" pitchFamily="34" charset="0"/>
              <a:buChar char="–"/>
              <a:defRPr sz="1400" kern="1200">
                <a:solidFill>
                  <a:schemeClr val="tx1"/>
                </a:solidFill>
                <a:latin typeface="+mn-lt"/>
                <a:ea typeface="+mn-ea"/>
                <a:cs typeface="+mn-cs"/>
              </a:defRPr>
            </a:lvl2pPr>
            <a:lvl3pPr marL="81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3pPr>
            <a:lvl4pPr marL="1081088"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4pPr>
            <a:lvl5pPr marL="1350000" indent="-270000" algn="l" defTabSz="914400" rtl="0" eaLnBrk="1" latinLnBrk="0" hangingPunct="1">
              <a:spcBef>
                <a:spcPts val="0"/>
              </a:spcBef>
              <a:spcAft>
                <a:spcPts val="600"/>
              </a:spcAft>
              <a:buFont typeface="Arial" pitchFamily="34" charset="0"/>
              <a:buChar char="–"/>
              <a:defRPr sz="1200" b="0" kern="1200">
                <a:solidFill>
                  <a:schemeClr val="tx1"/>
                </a:solidFill>
                <a:latin typeface="+mn-lt"/>
                <a:ea typeface="+mn-ea"/>
                <a:cs typeface="+mn-cs"/>
              </a:defRPr>
            </a:lvl5pPr>
            <a:lvl6pPr marL="162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6pPr>
            <a:lvl7pPr marL="180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7pPr>
            <a:lvl8pPr marL="207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8pPr>
            <a:lvl9pPr marL="234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9pPr>
          </a:lstStyle>
          <a:p>
            <a:pPr marL="0" indent="0">
              <a:buNone/>
            </a:pPr>
            <a:r>
              <a:rPr lang="en-GB" sz="1200" dirty="0"/>
              <a:t>DAG of COVID-19 impact model</a:t>
            </a:r>
          </a:p>
        </p:txBody>
      </p:sp>
      <p:sp>
        <p:nvSpPr>
          <p:cNvPr id="12" name="Date Placeholder 5">
            <a:extLst>
              <a:ext uri="{FF2B5EF4-FFF2-40B4-BE49-F238E27FC236}">
                <a16:creationId xmlns:a16="http://schemas.microsoft.com/office/drawing/2014/main" id="{1B161B50-31DF-429D-8979-F0A83F2452AA}"/>
              </a:ext>
            </a:extLst>
          </p:cNvPr>
          <p:cNvSpPr txBox="1">
            <a:spLocks/>
          </p:cNvSpPr>
          <p:nvPr/>
        </p:nvSpPr>
        <p:spPr>
          <a:xfrm>
            <a:off x="2986891" y="4704001"/>
            <a:ext cx="3164730" cy="273844"/>
          </a:xfrm>
          <a:prstGeom prst="rect">
            <a:avLst/>
          </a:prstGeom>
        </p:spPr>
        <p:txBody>
          <a:bodyPr vert="horz" lIns="0" tIns="0" rIns="0" bIns="0" rtlCol="0" anchor="t" anchorCtr="0"/>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err="1"/>
              <a:t>useR</a:t>
            </a:r>
            <a:r>
              <a:rPr lang="en-US" dirty="0"/>
              <a:t>! 2021</a:t>
            </a:r>
            <a:endParaRPr lang="en-GB" dirty="0"/>
          </a:p>
        </p:txBody>
      </p:sp>
    </p:spTree>
    <p:extLst>
      <p:ext uri="{BB962C8B-B14F-4D97-AF65-F5344CB8AC3E}">
        <p14:creationId xmlns:p14="http://schemas.microsoft.com/office/powerpoint/2010/main" val="3000358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359152" y="288639"/>
            <a:ext cx="7577139" cy="338554"/>
          </a:xfrm>
        </p:spPr>
        <p:txBody>
          <a:bodyPr/>
          <a:lstStyle/>
          <a:p>
            <a:r>
              <a:rPr lang="en-GB" dirty="0"/>
              <a:t>Interactive web applications based on a single database</a:t>
            </a:r>
            <a:endParaRPr lang="en-US" dirty="0"/>
          </a:p>
        </p:txBody>
      </p:sp>
      <p:sp>
        <p:nvSpPr>
          <p:cNvPr id="6" name="Date Placeholder 5"/>
          <p:cNvSpPr>
            <a:spLocks noGrp="1"/>
          </p:cNvSpPr>
          <p:nvPr>
            <p:ph type="dt" sz="half" idx="21"/>
          </p:nvPr>
        </p:nvSpPr>
        <p:spPr/>
        <p:txBody>
          <a:bodyPr/>
          <a:lstStyle/>
          <a:p>
            <a:pPr algn="ctr"/>
            <a:r>
              <a:rPr lang="en-US" dirty="0" err="1"/>
              <a:t>useR</a:t>
            </a:r>
            <a:r>
              <a:rPr lang="en-US" dirty="0"/>
              <a:t>! 2021</a:t>
            </a:r>
            <a:endParaRPr lang="en-GB" dirty="0"/>
          </a:p>
        </p:txBody>
      </p:sp>
      <p:sp>
        <p:nvSpPr>
          <p:cNvPr id="8" name="Slide Number Placeholder 7"/>
          <p:cNvSpPr>
            <a:spLocks noGrp="1"/>
          </p:cNvSpPr>
          <p:nvPr>
            <p:ph type="sldNum" sz="quarter" idx="23"/>
          </p:nvPr>
        </p:nvSpPr>
        <p:spPr/>
        <p:txBody>
          <a:bodyPr/>
          <a:lstStyle/>
          <a:p>
            <a:fld id="{9F9F533D-B52E-4A2F-BF72-0ADD2D94BD75}" type="slidenum">
              <a:rPr lang="en-GB" smtClean="0"/>
              <a:pPr/>
              <a:t>6</a:t>
            </a:fld>
            <a:endParaRPr lang="en-GB"/>
          </a:p>
        </p:txBody>
      </p:sp>
      <p:sp>
        <p:nvSpPr>
          <p:cNvPr id="53" name="Subtitle 2">
            <a:extLst>
              <a:ext uri="{FF2B5EF4-FFF2-40B4-BE49-F238E27FC236}">
                <a16:creationId xmlns:a16="http://schemas.microsoft.com/office/drawing/2014/main" id="{08698147-7060-4473-B298-1AD94C38CC6D}"/>
              </a:ext>
            </a:extLst>
          </p:cNvPr>
          <p:cNvSpPr txBox="1">
            <a:spLocks/>
          </p:cNvSpPr>
          <p:nvPr/>
        </p:nvSpPr>
        <p:spPr>
          <a:xfrm>
            <a:off x="329004" y="627193"/>
            <a:ext cx="6579796" cy="454665"/>
          </a:xfrm>
          <a:prstGeom prst="rect">
            <a:avLst/>
          </a:prstGeom>
        </p:spPr>
        <p:txBody>
          <a:bodyPr lIns="91440" tIns="45720" rIns="91440" bIns="45720" anchor="t"/>
          <a:lstStyle>
            <a:lvl1pPr marL="270000" indent="-270000" algn="l" defTabSz="914400" rtl="0" eaLnBrk="1" latinLnBrk="0" hangingPunct="1">
              <a:spcBef>
                <a:spcPts val="0"/>
              </a:spcBef>
              <a:spcAft>
                <a:spcPts val="600"/>
              </a:spcAft>
              <a:buClr>
                <a:schemeClr val="tx1"/>
              </a:buClr>
              <a:buFont typeface="Arial" pitchFamily="34" charset="0"/>
              <a:buChar char="–"/>
              <a:defRPr sz="1600" kern="1200">
                <a:solidFill>
                  <a:schemeClr val="tx1"/>
                </a:solidFill>
                <a:latin typeface="+mn-lt"/>
                <a:ea typeface="+mn-ea"/>
                <a:cs typeface="+mn-cs"/>
              </a:defRPr>
            </a:lvl1pPr>
            <a:lvl2pPr marL="538163" indent="-270000" algn="l" defTabSz="914400" rtl="0" eaLnBrk="1" latinLnBrk="0" hangingPunct="1">
              <a:spcBef>
                <a:spcPts val="0"/>
              </a:spcBef>
              <a:spcAft>
                <a:spcPts val="600"/>
              </a:spcAft>
              <a:buFont typeface="Arial" pitchFamily="34" charset="0"/>
              <a:buChar char="–"/>
              <a:defRPr sz="1400" kern="1200">
                <a:solidFill>
                  <a:schemeClr val="tx1"/>
                </a:solidFill>
                <a:latin typeface="+mn-lt"/>
                <a:ea typeface="+mn-ea"/>
                <a:cs typeface="+mn-cs"/>
              </a:defRPr>
            </a:lvl2pPr>
            <a:lvl3pPr marL="81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3pPr>
            <a:lvl4pPr marL="1081088"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4pPr>
            <a:lvl5pPr marL="1350000" indent="-270000" algn="l" defTabSz="914400" rtl="0" eaLnBrk="1" latinLnBrk="0" hangingPunct="1">
              <a:spcBef>
                <a:spcPts val="0"/>
              </a:spcBef>
              <a:spcAft>
                <a:spcPts val="600"/>
              </a:spcAft>
              <a:buFont typeface="Arial" pitchFamily="34" charset="0"/>
              <a:buChar char="–"/>
              <a:defRPr sz="1200" b="0" kern="1200">
                <a:solidFill>
                  <a:schemeClr val="tx1"/>
                </a:solidFill>
                <a:latin typeface="+mn-lt"/>
                <a:ea typeface="+mn-ea"/>
                <a:cs typeface="+mn-cs"/>
              </a:defRPr>
            </a:lvl5pPr>
            <a:lvl6pPr marL="162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6pPr>
            <a:lvl7pPr marL="180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7pPr>
            <a:lvl8pPr marL="207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8pPr>
            <a:lvl9pPr marL="234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9pPr>
          </a:lstStyle>
          <a:p>
            <a:pPr marL="0" indent="0">
              <a:buNone/>
            </a:pPr>
            <a:r>
              <a:rPr lang="en-GB" dirty="0"/>
              <a:t>View COVID-19 statistics and predictions on an animated map</a:t>
            </a:r>
          </a:p>
        </p:txBody>
      </p:sp>
      <p:pic>
        <p:nvPicPr>
          <p:cNvPr id="75" name="Picture 74">
            <a:extLst>
              <a:ext uri="{FF2B5EF4-FFF2-40B4-BE49-F238E27FC236}">
                <a16:creationId xmlns:a16="http://schemas.microsoft.com/office/drawing/2014/main" id="{A5399C56-9950-4A05-B4F0-E0EAA80D9CF7}"/>
              </a:ext>
            </a:extLst>
          </p:cNvPr>
          <p:cNvPicPr>
            <a:picLocks noChangeAspect="1"/>
          </p:cNvPicPr>
          <p:nvPr/>
        </p:nvPicPr>
        <p:blipFill>
          <a:blip r:embed="rId3"/>
          <a:stretch>
            <a:fillRect/>
          </a:stretch>
        </p:blipFill>
        <p:spPr>
          <a:xfrm>
            <a:off x="0" y="1083904"/>
            <a:ext cx="9144000" cy="3496541"/>
          </a:xfrm>
          <a:prstGeom prst="rect">
            <a:avLst/>
          </a:prstGeom>
        </p:spPr>
      </p:pic>
      <p:sp>
        <p:nvSpPr>
          <p:cNvPr id="2" name="Rectangle 1">
            <a:extLst>
              <a:ext uri="{FF2B5EF4-FFF2-40B4-BE49-F238E27FC236}">
                <a16:creationId xmlns:a16="http://schemas.microsoft.com/office/drawing/2014/main" id="{CAE425A8-F2EB-4B99-B108-18D9A3CAC98E}"/>
              </a:ext>
            </a:extLst>
          </p:cNvPr>
          <p:cNvSpPr/>
          <p:nvPr/>
        </p:nvSpPr>
        <p:spPr bwMode="auto">
          <a:xfrm>
            <a:off x="0" y="1567543"/>
            <a:ext cx="1144921" cy="307361"/>
          </a:xfrm>
          <a:prstGeom prst="rect">
            <a:avLst/>
          </a:prstGeom>
          <a:solidFill>
            <a:schemeClr val="bg1"/>
          </a:solidFill>
          <a:ln>
            <a:noFill/>
            <a:headEnd/>
            <a:tailEnd/>
          </a:ln>
          <a:effectLst>
            <a:softEdge rad="6350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80975" indent="-180975" algn="ctr" eaLnBrk="0" fontAlgn="auto" hangingPunct="0">
              <a:spcBef>
                <a:spcPts val="0"/>
              </a:spcBef>
              <a:spcAft>
                <a:spcPts val="0"/>
              </a:spcAft>
              <a:buClr>
                <a:schemeClr val="bg1"/>
              </a:buClr>
              <a:buFont typeface="Arial" pitchFamily="34" charset="0"/>
              <a:buChar char="–"/>
            </a:pPr>
            <a:endParaRPr lang="en-GB" sz="1200" b="1" kern="0" dirty="0" err="1">
              <a:solidFill>
                <a:srgbClr val="FFFFFF"/>
              </a:solidFill>
              <a:latin typeface="Arial"/>
            </a:endParaRPr>
          </a:p>
        </p:txBody>
      </p:sp>
    </p:spTree>
    <p:extLst>
      <p:ext uri="{BB962C8B-B14F-4D97-AF65-F5344CB8AC3E}">
        <p14:creationId xmlns:p14="http://schemas.microsoft.com/office/powerpoint/2010/main" val="328017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GB" dirty="0"/>
              <a:t>Milestone estimates in resulting Recruitment App </a:t>
            </a:r>
            <a:endParaRPr lang="en-US" dirty="0"/>
          </a:p>
        </p:txBody>
      </p:sp>
      <p:sp>
        <p:nvSpPr>
          <p:cNvPr id="6" name="Date Placeholder 5"/>
          <p:cNvSpPr>
            <a:spLocks noGrp="1"/>
          </p:cNvSpPr>
          <p:nvPr>
            <p:ph type="dt" sz="half" idx="21"/>
          </p:nvPr>
        </p:nvSpPr>
        <p:spPr/>
        <p:txBody>
          <a:bodyPr/>
          <a:lstStyle/>
          <a:p>
            <a:pPr algn="ctr"/>
            <a:r>
              <a:rPr lang="en-US" dirty="0" err="1"/>
              <a:t>useR</a:t>
            </a:r>
            <a:r>
              <a:rPr lang="en-US" dirty="0"/>
              <a:t>! 2021</a:t>
            </a:r>
            <a:endParaRPr lang="en-GB" dirty="0"/>
          </a:p>
        </p:txBody>
      </p:sp>
      <p:sp>
        <p:nvSpPr>
          <p:cNvPr id="8" name="Slide Number Placeholder 7"/>
          <p:cNvSpPr>
            <a:spLocks noGrp="1"/>
          </p:cNvSpPr>
          <p:nvPr>
            <p:ph type="sldNum" sz="quarter" idx="23"/>
          </p:nvPr>
        </p:nvSpPr>
        <p:spPr/>
        <p:txBody>
          <a:bodyPr/>
          <a:lstStyle/>
          <a:p>
            <a:fld id="{9F9F533D-B52E-4A2F-BF72-0ADD2D94BD75}" type="slidenum">
              <a:rPr lang="en-GB" smtClean="0"/>
              <a:pPr/>
              <a:t>7</a:t>
            </a:fld>
            <a:endParaRPr lang="en-GB"/>
          </a:p>
        </p:txBody>
      </p:sp>
      <p:sp>
        <p:nvSpPr>
          <p:cNvPr id="53" name="Subtitle 2">
            <a:extLst>
              <a:ext uri="{FF2B5EF4-FFF2-40B4-BE49-F238E27FC236}">
                <a16:creationId xmlns:a16="http://schemas.microsoft.com/office/drawing/2014/main" id="{08698147-7060-4473-B298-1AD94C38CC6D}"/>
              </a:ext>
            </a:extLst>
          </p:cNvPr>
          <p:cNvSpPr txBox="1">
            <a:spLocks/>
          </p:cNvSpPr>
          <p:nvPr/>
        </p:nvSpPr>
        <p:spPr>
          <a:xfrm>
            <a:off x="329003" y="627193"/>
            <a:ext cx="7879165" cy="508737"/>
          </a:xfrm>
          <a:prstGeom prst="rect">
            <a:avLst/>
          </a:prstGeom>
        </p:spPr>
        <p:txBody>
          <a:bodyPr lIns="91440" tIns="45720" rIns="91440" bIns="45720" anchor="t"/>
          <a:lstStyle>
            <a:lvl1pPr marL="270000" indent="-270000" algn="l" defTabSz="914400" rtl="0" eaLnBrk="1" latinLnBrk="0" hangingPunct="1">
              <a:spcBef>
                <a:spcPts val="0"/>
              </a:spcBef>
              <a:spcAft>
                <a:spcPts val="600"/>
              </a:spcAft>
              <a:buClr>
                <a:schemeClr val="tx1"/>
              </a:buClr>
              <a:buFont typeface="Arial" pitchFamily="34" charset="0"/>
              <a:buChar char="–"/>
              <a:defRPr sz="1600" kern="1200">
                <a:solidFill>
                  <a:schemeClr val="tx1"/>
                </a:solidFill>
                <a:latin typeface="+mn-lt"/>
                <a:ea typeface="+mn-ea"/>
                <a:cs typeface="+mn-cs"/>
              </a:defRPr>
            </a:lvl1pPr>
            <a:lvl2pPr marL="538163" indent="-270000" algn="l" defTabSz="914400" rtl="0" eaLnBrk="1" latinLnBrk="0" hangingPunct="1">
              <a:spcBef>
                <a:spcPts val="0"/>
              </a:spcBef>
              <a:spcAft>
                <a:spcPts val="600"/>
              </a:spcAft>
              <a:buFont typeface="Arial" pitchFamily="34" charset="0"/>
              <a:buChar char="–"/>
              <a:defRPr sz="1400" kern="1200">
                <a:solidFill>
                  <a:schemeClr val="tx1"/>
                </a:solidFill>
                <a:latin typeface="+mn-lt"/>
                <a:ea typeface="+mn-ea"/>
                <a:cs typeface="+mn-cs"/>
              </a:defRPr>
            </a:lvl2pPr>
            <a:lvl3pPr marL="81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3pPr>
            <a:lvl4pPr marL="1081088"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4pPr>
            <a:lvl5pPr marL="1350000" indent="-270000" algn="l" defTabSz="914400" rtl="0" eaLnBrk="1" latinLnBrk="0" hangingPunct="1">
              <a:spcBef>
                <a:spcPts val="0"/>
              </a:spcBef>
              <a:spcAft>
                <a:spcPts val="600"/>
              </a:spcAft>
              <a:buFont typeface="Arial" pitchFamily="34" charset="0"/>
              <a:buChar char="–"/>
              <a:defRPr sz="1200" b="0" kern="1200">
                <a:solidFill>
                  <a:schemeClr val="tx1"/>
                </a:solidFill>
                <a:latin typeface="+mn-lt"/>
                <a:ea typeface="+mn-ea"/>
                <a:cs typeface="+mn-cs"/>
              </a:defRPr>
            </a:lvl5pPr>
            <a:lvl6pPr marL="162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6pPr>
            <a:lvl7pPr marL="180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7pPr>
            <a:lvl8pPr marL="207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8pPr>
            <a:lvl9pPr marL="234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9pPr>
          </a:lstStyle>
          <a:p>
            <a:pPr marL="0" indent="0">
              <a:buNone/>
            </a:pPr>
            <a:r>
              <a:rPr lang="en-GB" dirty="0">
                <a:solidFill>
                  <a:srgbClr val="544F40"/>
                </a:solidFill>
              </a:rPr>
              <a:t>View probability distributions (density strips) for the LSFV visit milestone</a:t>
            </a:r>
            <a:endParaRPr lang="en-GB" dirty="0"/>
          </a:p>
        </p:txBody>
      </p:sp>
      <p:pic>
        <p:nvPicPr>
          <p:cNvPr id="7170" name="Picture 2">
            <a:extLst>
              <a:ext uri="{FF2B5EF4-FFF2-40B4-BE49-F238E27FC236}">
                <a16:creationId xmlns:a16="http://schemas.microsoft.com/office/drawing/2014/main" id="{CF1693EC-D1AD-45A8-A552-574C653F4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 y="1081858"/>
            <a:ext cx="8583393" cy="35093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7C695C8-78BB-44BF-BB07-47921154944F}"/>
              </a:ext>
            </a:extLst>
          </p:cNvPr>
          <p:cNvSpPr/>
          <p:nvPr/>
        </p:nvSpPr>
        <p:spPr bwMode="auto">
          <a:xfrm>
            <a:off x="343784" y="1590595"/>
            <a:ext cx="1144921" cy="299678"/>
          </a:xfrm>
          <a:prstGeom prst="rect">
            <a:avLst/>
          </a:prstGeom>
          <a:solidFill>
            <a:schemeClr val="bg1"/>
          </a:solidFill>
          <a:ln>
            <a:noFill/>
            <a:headEnd/>
            <a:tailEnd/>
          </a:ln>
          <a:effectLst>
            <a:softEdge rad="6350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180975" indent="-180975" algn="ctr" eaLnBrk="0" fontAlgn="auto" hangingPunct="0">
              <a:spcBef>
                <a:spcPts val="0"/>
              </a:spcBef>
              <a:spcAft>
                <a:spcPts val="0"/>
              </a:spcAft>
              <a:buClr>
                <a:schemeClr val="bg1"/>
              </a:buClr>
              <a:buFont typeface="Arial" pitchFamily="34" charset="0"/>
              <a:buChar char="–"/>
            </a:pPr>
            <a:endParaRPr lang="en-GB" sz="1200" b="1" kern="0" dirty="0" err="1">
              <a:solidFill>
                <a:srgbClr val="FFFFFF"/>
              </a:solidFill>
              <a:latin typeface="Arial"/>
            </a:endParaRPr>
          </a:p>
        </p:txBody>
      </p:sp>
    </p:spTree>
    <p:extLst>
      <p:ext uri="{BB962C8B-B14F-4D97-AF65-F5344CB8AC3E}">
        <p14:creationId xmlns:p14="http://schemas.microsoft.com/office/powerpoint/2010/main" val="35498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907AE17D-4DEF-456C-BB29-FFEF6D3A3192}"/>
              </a:ext>
            </a:extLst>
          </p:cNvPr>
          <p:cNvSpPr>
            <a:spLocks noGrp="1"/>
          </p:cNvSpPr>
          <p:nvPr>
            <p:ph sz="quarter" idx="12"/>
          </p:nvPr>
        </p:nvSpPr>
        <p:spPr>
          <a:xfrm>
            <a:off x="359152" y="1111261"/>
            <a:ext cx="8423275" cy="3070050"/>
          </a:xfrm>
        </p:spPr>
        <p:txBody>
          <a:bodyPr/>
          <a:lstStyle/>
          <a:p>
            <a:r>
              <a:rPr lang="en-US" dirty="0"/>
              <a:t>We have  presented work that resulted from </a:t>
            </a:r>
            <a:r>
              <a:rPr lang="en-US" dirty="0">
                <a:solidFill>
                  <a:schemeClr val="tx2"/>
                </a:solidFill>
              </a:rPr>
              <a:t>intense collaboration within a multi-disciplinary team</a:t>
            </a:r>
            <a:r>
              <a:rPr lang="en-US" dirty="0"/>
              <a:t> of statisticians, data scientists and clinical operation professionals over the course of 5 months since pandemic started </a:t>
            </a:r>
          </a:p>
          <a:p>
            <a:r>
              <a:rPr lang="en-US" dirty="0"/>
              <a:t>It builds on an existing well-developed stochastic </a:t>
            </a:r>
            <a:r>
              <a:rPr lang="en-US" dirty="0">
                <a:solidFill>
                  <a:schemeClr val="tx2"/>
                </a:solidFill>
              </a:rPr>
              <a:t>Poisson-gamma model </a:t>
            </a:r>
            <a:r>
              <a:rPr lang="en-US" dirty="0"/>
              <a:t>commonly used for  recruitment prediction</a:t>
            </a:r>
          </a:p>
          <a:p>
            <a:pPr lvl="1"/>
            <a:r>
              <a:rPr lang="en-US" dirty="0"/>
              <a:t>To properly account for uncertainties in recruitment processes, the model has 3 components: site initiation, patients screening and randomization</a:t>
            </a:r>
          </a:p>
          <a:p>
            <a:r>
              <a:rPr lang="en-US" dirty="0"/>
              <a:t>The COVID-19 pandemic has affected all </a:t>
            </a:r>
            <a:r>
              <a:rPr lang="en-US" dirty="0">
                <a:solidFill>
                  <a:schemeClr val="tx2"/>
                </a:solidFill>
              </a:rPr>
              <a:t>3 sub-processes </a:t>
            </a:r>
            <a:r>
              <a:rPr lang="en-US" dirty="0"/>
              <a:t>of recruitment</a:t>
            </a:r>
          </a:p>
          <a:p>
            <a:r>
              <a:rPr lang="en-US" dirty="0"/>
              <a:t>We have built a Bayesian hierarchical model that “explains” how the </a:t>
            </a:r>
            <a:r>
              <a:rPr lang="en-US" dirty="0">
                <a:solidFill>
                  <a:schemeClr val="tx2"/>
                </a:solidFill>
              </a:rPr>
              <a:t>rates of all 3 </a:t>
            </a:r>
            <a:r>
              <a:rPr lang="en-US" dirty="0"/>
              <a:t>processes are affected by COVID-19-related covariates such as </a:t>
            </a:r>
            <a:r>
              <a:rPr lang="en-US" dirty="0">
                <a:solidFill>
                  <a:schemeClr val="tx2"/>
                </a:solidFill>
              </a:rPr>
              <a:t>NPI stringency index</a:t>
            </a:r>
          </a:p>
        </p:txBody>
      </p:sp>
      <p:sp>
        <p:nvSpPr>
          <p:cNvPr id="12" name="Text Placeholder 11">
            <a:extLst>
              <a:ext uri="{FF2B5EF4-FFF2-40B4-BE49-F238E27FC236}">
                <a16:creationId xmlns:a16="http://schemas.microsoft.com/office/drawing/2014/main" id="{D875AE7D-DA28-44B6-BAA7-88D63B70EB7F}"/>
              </a:ext>
            </a:extLst>
          </p:cNvPr>
          <p:cNvSpPr>
            <a:spLocks noGrp="1"/>
          </p:cNvSpPr>
          <p:nvPr>
            <p:ph type="body" sz="quarter" idx="14"/>
          </p:nvPr>
        </p:nvSpPr>
        <p:spPr/>
        <p:txBody>
          <a:bodyPr/>
          <a:lstStyle/>
          <a:p>
            <a:endParaRPr lang="en-US" dirty="0"/>
          </a:p>
        </p:txBody>
      </p:sp>
      <p:sp>
        <p:nvSpPr>
          <p:cNvPr id="13" name="Text Placeholder 12">
            <a:extLst>
              <a:ext uri="{FF2B5EF4-FFF2-40B4-BE49-F238E27FC236}">
                <a16:creationId xmlns:a16="http://schemas.microsoft.com/office/drawing/2014/main" id="{9028B46D-A831-4700-9F81-00562FADC245}"/>
              </a:ext>
            </a:extLst>
          </p:cNvPr>
          <p:cNvSpPr>
            <a:spLocks noGrp="1"/>
          </p:cNvSpPr>
          <p:nvPr>
            <p:ph type="body" sz="quarter" idx="18"/>
          </p:nvPr>
        </p:nvSpPr>
        <p:spPr/>
        <p:txBody>
          <a:bodyPr/>
          <a:lstStyle/>
          <a:p>
            <a:endParaRPr lang="en-US" dirty="0"/>
          </a:p>
        </p:txBody>
      </p:sp>
      <p:sp>
        <p:nvSpPr>
          <p:cNvPr id="3" name="Title 2">
            <a:extLst>
              <a:ext uri="{FF2B5EF4-FFF2-40B4-BE49-F238E27FC236}">
                <a16:creationId xmlns:a16="http://schemas.microsoft.com/office/drawing/2014/main" id="{6834FBA6-E892-43D5-BA08-BBCA1F853DF0}"/>
              </a:ext>
            </a:extLst>
          </p:cNvPr>
          <p:cNvSpPr>
            <a:spLocks noGrp="1"/>
          </p:cNvSpPr>
          <p:nvPr>
            <p:ph type="title"/>
          </p:nvPr>
        </p:nvSpPr>
        <p:spPr/>
        <p:txBody>
          <a:bodyPr/>
          <a:lstStyle/>
          <a:p>
            <a:r>
              <a:rPr lang="en-US" dirty="0"/>
              <a:t>Summary </a:t>
            </a:r>
          </a:p>
        </p:txBody>
      </p:sp>
      <p:sp>
        <p:nvSpPr>
          <p:cNvPr id="7" name="Date Placeholder 6">
            <a:extLst>
              <a:ext uri="{FF2B5EF4-FFF2-40B4-BE49-F238E27FC236}">
                <a16:creationId xmlns:a16="http://schemas.microsoft.com/office/drawing/2014/main" id="{73F9FAD0-C735-4FBB-8DB8-EE90F09C643F}"/>
              </a:ext>
            </a:extLst>
          </p:cNvPr>
          <p:cNvSpPr>
            <a:spLocks noGrp="1"/>
          </p:cNvSpPr>
          <p:nvPr>
            <p:ph type="dt" sz="half" idx="19"/>
          </p:nvPr>
        </p:nvSpPr>
        <p:spPr/>
        <p:txBody>
          <a:bodyPr/>
          <a:lstStyle/>
          <a:p>
            <a:pPr algn="ctr"/>
            <a:r>
              <a:rPr lang="en-US" dirty="0" err="1"/>
              <a:t>useR</a:t>
            </a:r>
            <a:r>
              <a:rPr lang="en-US" dirty="0"/>
              <a:t>! 2021</a:t>
            </a:r>
            <a:endParaRPr lang="en-GB" dirty="0"/>
          </a:p>
        </p:txBody>
      </p:sp>
      <p:sp>
        <p:nvSpPr>
          <p:cNvPr id="9" name="Slide Number Placeholder 8">
            <a:extLst>
              <a:ext uri="{FF2B5EF4-FFF2-40B4-BE49-F238E27FC236}">
                <a16:creationId xmlns:a16="http://schemas.microsoft.com/office/drawing/2014/main" id="{831CF312-47B5-4A9D-9783-3E45EB99F5A3}"/>
              </a:ext>
            </a:extLst>
          </p:cNvPr>
          <p:cNvSpPr>
            <a:spLocks noGrp="1"/>
          </p:cNvSpPr>
          <p:nvPr>
            <p:ph type="sldNum" sz="quarter" idx="21"/>
          </p:nvPr>
        </p:nvSpPr>
        <p:spPr/>
        <p:txBody>
          <a:bodyPr/>
          <a:lstStyle/>
          <a:p>
            <a:fld id="{9F9F533D-B52E-4A2F-BF72-0ADD2D94BD75}" type="slidenum">
              <a:rPr lang="en-GB" smtClean="0"/>
              <a:pPr/>
              <a:t>8</a:t>
            </a:fld>
            <a:endParaRPr lang="en-GB" dirty="0"/>
          </a:p>
        </p:txBody>
      </p:sp>
    </p:spTree>
    <p:extLst>
      <p:ext uri="{BB962C8B-B14F-4D97-AF65-F5344CB8AC3E}">
        <p14:creationId xmlns:p14="http://schemas.microsoft.com/office/powerpoint/2010/main" val="2511722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56AFD2-A66E-4849-839E-4318CE2CD593}"/>
              </a:ext>
            </a:extLst>
          </p:cNvPr>
          <p:cNvSpPr>
            <a:spLocks noGrp="1"/>
          </p:cNvSpPr>
          <p:nvPr>
            <p:ph sz="quarter" idx="12"/>
          </p:nvPr>
        </p:nvSpPr>
        <p:spPr>
          <a:xfrm>
            <a:off x="359153" y="1192387"/>
            <a:ext cx="8358128" cy="3370903"/>
          </a:xfrm>
        </p:spPr>
        <p:txBody>
          <a:bodyPr>
            <a:normAutofit lnSpcReduction="10000"/>
          </a:bodyPr>
          <a:lstStyle/>
          <a:p>
            <a:r>
              <a:rPr lang="en-US" dirty="0"/>
              <a:t>In the process, we also built a standalone </a:t>
            </a:r>
            <a:r>
              <a:rPr lang="en-US" dirty="0">
                <a:solidFill>
                  <a:schemeClr val="tx2"/>
                </a:solidFill>
              </a:rPr>
              <a:t>COVID-19 forecaster App </a:t>
            </a:r>
            <a:r>
              <a:rPr lang="en-US" dirty="0"/>
              <a:t>which can be viewed as an aggregator of publicly available COVID-19 models and GSK custom implementation of the Imperial College Flaxman model  </a:t>
            </a:r>
          </a:p>
          <a:p>
            <a:pPr lvl="1"/>
            <a:r>
              <a:rPr lang="en-US" dirty="0"/>
              <a:t>Can be used </a:t>
            </a:r>
            <a:r>
              <a:rPr lang="en-US" dirty="0">
                <a:solidFill>
                  <a:schemeClr val="tx2"/>
                </a:solidFill>
              </a:rPr>
              <a:t>independently</a:t>
            </a:r>
            <a:r>
              <a:rPr lang="en-US" dirty="0"/>
              <a:t> of recruitment app to assist teams with planning (to plan initial footprint of  studies based on COVID-19 situation) </a:t>
            </a:r>
          </a:p>
          <a:p>
            <a:r>
              <a:rPr lang="en-US" dirty="0"/>
              <a:t>The work is far from being done: this phase was a “pilot” for </a:t>
            </a:r>
            <a:r>
              <a:rPr lang="en-US" u="sng" dirty="0">
                <a:solidFill>
                  <a:schemeClr val="tx2"/>
                </a:solidFill>
              </a:rPr>
              <a:t>immediate impact </a:t>
            </a:r>
            <a:r>
              <a:rPr lang="en-US" dirty="0"/>
              <a:t>using recruitment data from a subset of GSK studies.</a:t>
            </a:r>
          </a:p>
          <a:p>
            <a:r>
              <a:rPr lang="en-US" dirty="0"/>
              <a:t>Currently, study teams are </a:t>
            </a:r>
            <a:r>
              <a:rPr lang="en-US" dirty="0">
                <a:solidFill>
                  <a:schemeClr val="tx2"/>
                </a:solidFill>
              </a:rPr>
              <a:t>test-driving</a:t>
            </a:r>
            <a:r>
              <a:rPr lang="en-US" dirty="0"/>
              <a:t> the proposed solution using their own on-the-ground insight into recruitment process and COVID-19 disruptions</a:t>
            </a:r>
          </a:p>
          <a:p>
            <a:pPr lvl="1"/>
            <a:r>
              <a:rPr lang="en-US" dirty="0"/>
              <a:t>With more data and more insight from experts, the model is likely to be further refined</a:t>
            </a:r>
          </a:p>
          <a:p>
            <a:r>
              <a:rPr lang="en-US" dirty="0"/>
              <a:t>The </a:t>
            </a:r>
            <a:r>
              <a:rPr lang="en-US" u="sng" dirty="0">
                <a:solidFill>
                  <a:schemeClr val="tx2"/>
                </a:solidFill>
              </a:rPr>
              <a:t>long term goal</a:t>
            </a:r>
            <a:r>
              <a:rPr lang="en-US" u="sng" dirty="0"/>
              <a:t> </a:t>
            </a:r>
            <a:r>
              <a:rPr lang="en-US" dirty="0"/>
              <a:t>is to embed this kind of thinking and tools into routine processes and systems within Clinical Operations</a:t>
            </a:r>
          </a:p>
          <a:p>
            <a:pPr marL="0" indent="0">
              <a:buNone/>
            </a:pPr>
            <a:endParaRPr lang="en-US" dirty="0"/>
          </a:p>
          <a:p>
            <a:endParaRPr lang="en-US" dirty="0"/>
          </a:p>
        </p:txBody>
      </p:sp>
      <p:sp>
        <p:nvSpPr>
          <p:cNvPr id="3" name="Text Placeholder 2">
            <a:extLst>
              <a:ext uri="{FF2B5EF4-FFF2-40B4-BE49-F238E27FC236}">
                <a16:creationId xmlns:a16="http://schemas.microsoft.com/office/drawing/2014/main" id="{4DAD0DB5-CD06-48A0-BF77-3D35080C75A5}"/>
              </a:ext>
            </a:extLst>
          </p:cNvPr>
          <p:cNvSpPr>
            <a:spLocks noGrp="1"/>
          </p:cNvSpPr>
          <p:nvPr>
            <p:ph type="body" sz="quarter" idx="14"/>
          </p:nvPr>
        </p:nvSpPr>
        <p:spPr/>
        <p:txBody>
          <a:bodyPr/>
          <a:lstStyle/>
          <a:p>
            <a:endParaRPr lang="en-US" dirty="0"/>
          </a:p>
        </p:txBody>
      </p:sp>
      <p:sp>
        <p:nvSpPr>
          <p:cNvPr id="5" name="Title 4">
            <a:extLst>
              <a:ext uri="{FF2B5EF4-FFF2-40B4-BE49-F238E27FC236}">
                <a16:creationId xmlns:a16="http://schemas.microsoft.com/office/drawing/2014/main" id="{BDCDC1E6-E7C4-4D6D-90EB-F7714E2ACCCE}"/>
              </a:ext>
            </a:extLst>
          </p:cNvPr>
          <p:cNvSpPr>
            <a:spLocks noGrp="1"/>
          </p:cNvSpPr>
          <p:nvPr>
            <p:ph type="title"/>
          </p:nvPr>
        </p:nvSpPr>
        <p:spPr/>
        <p:txBody>
          <a:bodyPr/>
          <a:lstStyle/>
          <a:p>
            <a:r>
              <a:rPr lang="en-US" dirty="0"/>
              <a:t>Summary (cont.) </a:t>
            </a:r>
          </a:p>
        </p:txBody>
      </p:sp>
      <p:sp>
        <p:nvSpPr>
          <p:cNvPr id="6" name="Date Placeholder 5">
            <a:extLst>
              <a:ext uri="{FF2B5EF4-FFF2-40B4-BE49-F238E27FC236}">
                <a16:creationId xmlns:a16="http://schemas.microsoft.com/office/drawing/2014/main" id="{C01AFC23-C0AB-4A43-8927-6A0CF15DEA48}"/>
              </a:ext>
            </a:extLst>
          </p:cNvPr>
          <p:cNvSpPr>
            <a:spLocks noGrp="1"/>
          </p:cNvSpPr>
          <p:nvPr>
            <p:ph type="dt" sz="half" idx="19"/>
          </p:nvPr>
        </p:nvSpPr>
        <p:spPr/>
        <p:txBody>
          <a:bodyPr/>
          <a:lstStyle/>
          <a:p>
            <a:pPr algn="ctr"/>
            <a:r>
              <a:rPr lang="en-US" dirty="0" err="1"/>
              <a:t>useR</a:t>
            </a:r>
            <a:r>
              <a:rPr lang="en-US" dirty="0"/>
              <a:t>! 2021</a:t>
            </a:r>
            <a:endParaRPr lang="en-GB" dirty="0"/>
          </a:p>
        </p:txBody>
      </p:sp>
      <p:sp>
        <p:nvSpPr>
          <p:cNvPr id="7" name="Slide Number Placeholder 6">
            <a:extLst>
              <a:ext uri="{FF2B5EF4-FFF2-40B4-BE49-F238E27FC236}">
                <a16:creationId xmlns:a16="http://schemas.microsoft.com/office/drawing/2014/main" id="{EBA91C4C-C33E-4CC5-99A8-F88CA448EB07}"/>
              </a:ext>
            </a:extLst>
          </p:cNvPr>
          <p:cNvSpPr>
            <a:spLocks noGrp="1"/>
          </p:cNvSpPr>
          <p:nvPr>
            <p:ph type="sldNum" sz="quarter" idx="21"/>
          </p:nvPr>
        </p:nvSpPr>
        <p:spPr/>
        <p:txBody>
          <a:bodyPr/>
          <a:lstStyle/>
          <a:p>
            <a:fld id="{9F9F533D-B52E-4A2F-BF72-0ADD2D94BD75}" type="slidenum">
              <a:rPr lang="en-GB" smtClean="0"/>
              <a:pPr/>
              <a:t>9</a:t>
            </a:fld>
            <a:endParaRPr lang="en-GB" dirty="0"/>
          </a:p>
        </p:txBody>
      </p:sp>
    </p:spTree>
    <p:extLst>
      <p:ext uri="{BB962C8B-B14F-4D97-AF65-F5344CB8AC3E}">
        <p14:creationId xmlns:p14="http://schemas.microsoft.com/office/powerpoint/2010/main" val="2692868815"/>
      </p:ext>
    </p:extLst>
  </p:cSld>
  <p:clrMapOvr>
    <a:masterClrMapping/>
  </p:clrMapOvr>
</p:sld>
</file>

<file path=ppt/theme/theme1.xml><?xml version="1.0" encoding="utf-8"?>
<a:theme xmlns:a="http://schemas.openxmlformats.org/drawingml/2006/main" name="GSK ">
  <a:themeElements>
    <a:clrScheme name="GSK 2017 4">
      <a:dk1>
        <a:srgbClr val="544F40"/>
      </a:dk1>
      <a:lt1>
        <a:srgbClr val="FFFFFF"/>
      </a:lt1>
      <a:dk2>
        <a:srgbClr val="15717D"/>
      </a:dk2>
      <a:lt2>
        <a:srgbClr val="F36633"/>
      </a:lt2>
      <a:accent1>
        <a:srgbClr val="F36633"/>
      </a:accent1>
      <a:accent2>
        <a:srgbClr val="544F40"/>
      </a:accent2>
      <a:accent3>
        <a:srgbClr val="008A00"/>
      </a:accent3>
      <a:accent4>
        <a:srgbClr val="BC1077"/>
      </a:accent4>
      <a:accent5>
        <a:srgbClr val="40488D"/>
      </a:accent5>
      <a:accent6>
        <a:srgbClr val="ED003C"/>
      </a:accent6>
      <a:hlink>
        <a:srgbClr val="F36633"/>
      </a:hlink>
      <a:folHlink>
        <a:srgbClr val="F36633"/>
      </a:folHlink>
    </a:clrScheme>
    <a:fontScheme name="GS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headEnd/>
          <a:tailEn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180975" indent="-180975" eaLnBrk="0" fontAlgn="auto" hangingPunct="0">
          <a:spcBef>
            <a:spcPts val="0"/>
          </a:spcBef>
          <a:spcAft>
            <a:spcPts val="0"/>
          </a:spcAft>
          <a:buClr>
            <a:schemeClr val="bg1"/>
          </a:buClr>
          <a:buFont typeface="Arial" pitchFamily="34" charset="0"/>
          <a:buChar char="–"/>
          <a:defRPr sz="1200" b="1" kern="0" dirty="0" err="1" smtClean="0">
            <a:solidFill>
              <a:srgbClr val="FFFFFF"/>
            </a:solidFill>
            <a:latin typeface="Arial"/>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marL="171450" indent="-171450">
          <a:buClr>
            <a:schemeClr val="tx1"/>
          </a:buClr>
          <a:buFont typeface="Arial" pitchFamily="34" charset="0"/>
          <a:buChar char="–"/>
          <a:defRPr sz="1200" dirty="0" err="1" smtClean="0"/>
        </a:defPPr>
      </a:lstStyle>
    </a:txDef>
  </a:objectDefaults>
  <a:extraClrSchemeLst/>
  <a:extLst>
    <a:ext uri="{05A4C25C-085E-4340-85A3-A5531E510DB2}">
      <thm15:themeFamily xmlns:thm15="http://schemas.microsoft.com/office/thememl/2012/main" name="GSK_16x9 PowerPoint_V1_20170629" id="{B8F049B3-8A91-4FD3-B156-B44F80C0BC27}" vid="{B103CDC2-14D8-4A5C-86DD-96EA2A18BF3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GSK ">
  <a:themeElements>
    <a:clrScheme name="GSK 2017 4">
      <a:dk1>
        <a:srgbClr val="544F40"/>
      </a:dk1>
      <a:lt1>
        <a:srgbClr val="FFFFFF"/>
      </a:lt1>
      <a:dk2>
        <a:srgbClr val="15717D"/>
      </a:dk2>
      <a:lt2>
        <a:srgbClr val="F36633"/>
      </a:lt2>
      <a:accent1>
        <a:srgbClr val="F36633"/>
      </a:accent1>
      <a:accent2>
        <a:srgbClr val="544F40"/>
      </a:accent2>
      <a:accent3>
        <a:srgbClr val="008A00"/>
      </a:accent3>
      <a:accent4>
        <a:srgbClr val="BC1077"/>
      </a:accent4>
      <a:accent5>
        <a:srgbClr val="40488D"/>
      </a:accent5>
      <a:accent6>
        <a:srgbClr val="ED003C"/>
      </a:accent6>
      <a:hlink>
        <a:srgbClr val="F36633"/>
      </a:hlink>
      <a:folHlink>
        <a:srgbClr val="F36633"/>
      </a:folHlink>
    </a:clrScheme>
    <a:fontScheme name="GS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headEnd/>
          <a:tailEn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180975" indent="-180975" eaLnBrk="0" fontAlgn="auto" hangingPunct="0">
          <a:spcBef>
            <a:spcPts val="0"/>
          </a:spcBef>
          <a:spcAft>
            <a:spcPts val="0"/>
          </a:spcAft>
          <a:buClr>
            <a:schemeClr val="bg1"/>
          </a:buClr>
          <a:buFont typeface="Arial" pitchFamily="34" charset="0"/>
          <a:buChar char="–"/>
          <a:defRPr sz="1200" b="1" kern="0" dirty="0" err="1" smtClean="0">
            <a:solidFill>
              <a:srgbClr val="FFFFFF"/>
            </a:solidFill>
            <a:latin typeface="Arial"/>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marL="171450" indent="-171450">
          <a:buClr>
            <a:schemeClr val="tx1"/>
          </a:buClr>
          <a:buFont typeface="Arial" pitchFamily="34" charset="0"/>
          <a:buChar char="–"/>
          <a:defRPr sz="1200" dirty="0" err="1" smtClean="0"/>
        </a:defPPr>
      </a:lstStyle>
    </a:txDef>
  </a:objectDefaults>
  <a:extraClrSchemeLst/>
  <a:extLst>
    <a:ext uri="{05A4C25C-085E-4340-85A3-A5531E510DB2}">
      <thm15:themeFamily xmlns:thm15="http://schemas.microsoft.com/office/thememl/2012/main" name="GSK_16x9 PowerPoint_V1_20170629" id="{B8F049B3-8A91-4FD3-B156-B44F80C0BC27}" vid="{B103CDC2-14D8-4A5C-86DD-96EA2A18BF3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36D5872F887447B65F17AB65C530FA" ma:contentTypeVersion="12" ma:contentTypeDescription="Create a new document." ma:contentTypeScope="" ma:versionID="029f099b0f546b3e76e5d8c23fba3646">
  <xsd:schema xmlns:xsd="http://www.w3.org/2001/XMLSchema" xmlns:xs="http://www.w3.org/2001/XMLSchema" xmlns:p="http://schemas.microsoft.com/office/2006/metadata/properties" xmlns:ns3="d2f05abe-95e4-4300-8d62-d05f1bf8ad59" xmlns:ns4="788e1b65-8b97-469d-ab31-01479540ed41" targetNamespace="http://schemas.microsoft.com/office/2006/metadata/properties" ma:root="true" ma:fieldsID="52f84d407a7ba5388da63c3b3f1829e2" ns3:_="" ns4:_="">
    <xsd:import namespace="d2f05abe-95e4-4300-8d62-d05f1bf8ad59"/>
    <xsd:import namespace="788e1b65-8b97-469d-ab31-01479540ed4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f05abe-95e4-4300-8d62-d05f1bf8ad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88e1b65-8b97-469d-ab31-01479540ed41"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F2EC08-ADD2-4409-9E91-7A0E7C980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f05abe-95e4-4300-8d62-d05f1bf8ad59"/>
    <ds:schemaRef ds:uri="788e1b65-8b97-469d-ab31-01479540ed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937112-9A53-4622-B994-691A38218187}">
  <ds:schemaRefs>
    <ds:schemaRef ds:uri="http://schemas.microsoft.com/office/infopath/2007/PartnerControls"/>
    <ds:schemaRef ds:uri="http://schemas.microsoft.com/office/2006/documentManagement/types"/>
    <ds:schemaRef ds:uri="http://schemas.microsoft.com/office/2006/metadata/properties"/>
    <ds:schemaRef ds:uri="d2f05abe-95e4-4300-8d62-d05f1bf8ad59"/>
    <ds:schemaRef ds:uri="http://purl.org/dc/terms/"/>
    <ds:schemaRef ds:uri="http://schemas.openxmlformats.org/package/2006/metadata/core-properties"/>
    <ds:schemaRef ds:uri="http://purl.org/dc/dcmitype/"/>
    <ds:schemaRef ds:uri="788e1b65-8b97-469d-ab31-01479540ed41"/>
    <ds:schemaRef ds:uri="http://www.w3.org/XML/1998/namespace"/>
    <ds:schemaRef ds:uri="http://purl.org/dc/elements/1.1/"/>
  </ds:schemaRefs>
</ds:datastoreItem>
</file>

<file path=customXml/itemProps3.xml><?xml version="1.0" encoding="utf-8"?>
<ds:datastoreItem xmlns:ds="http://schemas.openxmlformats.org/officeDocument/2006/customXml" ds:itemID="{78B50166-D058-4FE8-A608-DC02300E72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734</TotalTime>
  <Words>853</Words>
  <Application>Microsoft Office PowerPoint</Application>
  <PresentationFormat>On-screen Show (16:9)</PresentationFormat>
  <Paragraphs>83</Paragraphs>
  <Slides>9</Slides>
  <Notes>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Arial</vt:lpstr>
      <vt:lpstr>Calibri</vt:lpstr>
      <vt:lpstr>Calibri Light</vt:lpstr>
      <vt:lpstr>GSK </vt:lpstr>
      <vt:lpstr>Custom Design</vt:lpstr>
      <vt:lpstr>1_GSK </vt:lpstr>
      <vt:lpstr>useR! 2021</vt:lpstr>
      <vt:lpstr>Monitoring recruitment progress with Poisson-Gamma Model </vt:lpstr>
      <vt:lpstr>Data science workflow - enablers</vt:lpstr>
      <vt:lpstr>Data integration overview</vt:lpstr>
      <vt:lpstr>Recruitment modelling with COVID-19</vt:lpstr>
      <vt:lpstr>Interactive web applications based on a single database</vt:lpstr>
      <vt:lpstr>Milestone estimates in resulting Recruitment App </vt:lpstr>
      <vt:lpstr>Summary </vt:lpstr>
      <vt:lpstr>Summary (cont.)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 Modelling Predicting the COVID-19 Pandemic Impact of Clinical Trial Recruitment</dc:title>
  <dc:creator>Inna Perevozskaya</dc:creator>
  <cp:lastModifiedBy>Valeriia Sherina</cp:lastModifiedBy>
  <cp:revision>25</cp:revision>
  <dcterms:created xsi:type="dcterms:W3CDTF">2020-09-03T14:30:09Z</dcterms:created>
  <dcterms:modified xsi:type="dcterms:W3CDTF">2021-06-22T15:29:13Z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0x0101005D36D5872F887447B65F17AB65C530FA</vt:lpwstr>
  </property>
</Properties>
</file>