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20"/>
  </p:sldMasterIdLst>
  <p:notesMasterIdLst>
    <p:notesMasterId r:id="rId37"/>
  </p:notesMasterIdLst>
  <p:handoutMasterIdLst>
    <p:handoutMasterId r:id="rId38"/>
  </p:handoutMasterIdLst>
  <p:sldIdLst>
    <p:sldId id="285" r:id="rId21"/>
    <p:sldId id="321" r:id="rId22"/>
    <p:sldId id="288" r:id="rId23"/>
    <p:sldId id="264" r:id="rId24"/>
    <p:sldId id="307" r:id="rId25"/>
    <p:sldId id="305" r:id="rId26"/>
    <p:sldId id="256" r:id="rId27"/>
    <p:sldId id="314" r:id="rId28"/>
    <p:sldId id="315" r:id="rId29"/>
    <p:sldId id="319" r:id="rId30"/>
    <p:sldId id="316" r:id="rId31"/>
    <p:sldId id="317" r:id="rId32"/>
    <p:sldId id="318" r:id="rId33"/>
    <p:sldId id="306" r:id="rId34"/>
    <p:sldId id="284" r:id="rId35"/>
    <p:sldId id="287" r:id="rId36"/>
  </p:sldIdLst>
  <p:sldSz cx="12192000" cy="6858000"/>
  <p:notesSz cx="6858000" cy="9144000"/>
  <p:embeddedFontLst>
    <p:embeddedFont>
      <p:font typeface="Apis For Office" panose="020B0504010101010104" pitchFamily="34" charset="0"/>
      <p:regular r:id="rId39"/>
      <p:bold r:id="rId40"/>
      <p:italic r:id="rId41"/>
      <p:boldItalic r:id="rId42"/>
    </p:embeddedFont>
    <p:embeddedFont>
      <p:font typeface="Apis For Office Light" panose="020B0404010101010104" pitchFamily="34" charset="0"/>
      <p:regular r:id="rId43"/>
      <p: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C35"/>
    <a:srgbClr val="D2DCE6"/>
    <a:srgbClr val="E6F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65BB0-8D8A-40AF-8B65-3BE78C484F9B}" v="967" dt="2021-06-17T12:22:11.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9201" autoAdjust="0"/>
  </p:normalViewPr>
  <p:slideViewPr>
    <p:cSldViewPr snapToGrid="0">
      <p:cViewPr varScale="1">
        <p:scale>
          <a:sx n="86" d="100"/>
          <a:sy n="86" d="100"/>
        </p:scale>
        <p:origin x="1446"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font" Target="fonts/font4.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handoutMaster" Target="handoutMasters/handoutMaster1.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1.xml"/><Relationship Id="rId29" Type="http://schemas.openxmlformats.org/officeDocument/2006/relationships/slide" Target="slides/slide9.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microsoft.com/office/2016/11/relationships/changesInfo" Target="changesInfos/changesInfo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1.xml"/><Relationship Id="rId44"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customXml" Target="../customXml/item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FSM (Kristoffer Segerstrøm Mørk)" userId="18dc86ed-1b31-4c0c-86a8-4c94a0685b07" providerId="ADAL" clId="{20965BB0-8D8A-40AF-8B65-3BE78C484F9B}"/>
    <pc:docChg chg="undo redo custSel addSld delSld modSld sldOrd modMainMaster">
      <pc:chgData name="KFSM (Kristoffer Segerstrøm Mørk)" userId="18dc86ed-1b31-4c0c-86a8-4c94a0685b07" providerId="ADAL" clId="{20965BB0-8D8A-40AF-8B65-3BE78C484F9B}" dt="2021-06-18T08:04:15.751" v="8816" actId="12"/>
      <pc:docMkLst>
        <pc:docMk/>
      </pc:docMkLst>
      <pc:sldChg chg="addSp delSp modSp mod ord modTransition modAnim modNotesTx">
        <pc:chgData name="KFSM (Kristoffer Segerstrøm Mørk)" userId="18dc86ed-1b31-4c0c-86a8-4c94a0685b07" providerId="ADAL" clId="{20965BB0-8D8A-40AF-8B65-3BE78C484F9B}" dt="2021-05-28T12:21:46.396" v="7293" actId="20577"/>
        <pc:sldMkLst>
          <pc:docMk/>
          <pc:sldMk cId="2693535521" sldId="256"/>
        </pc:sldMkLst>
        <pc:spChg chg="mod">
          <ac:chgData name="KFSM (Kristoffer Segerstrøm Mørk)" userId="18dc86ed-1b31-4c0c-86a8-4c94a0685b07" providerId="ADAL" clId="{20965BB0-8D8A-40AF-8B65-3BE78C484F9B}" dt="2021-05-26T11:07:01.680" v="4588" actId="14100"/>
          <ac:spMkLst>
            <pc:docMk/>
            <pc:sldMk cId="2693535521" sldId="256"/>
            <ac:spMk id="15" creationId="{281588F3-5657-40C4-B420-E30B7E4397EF}"/>
          </ac:spMkLst>
        </pc:spChg>
        <pc:spChg chg="mod">
          <ac:chgData name="KFSM (Kristoffer Segerstrøm Mørk)" userId="18dc86ed-1b31-4c0c-86a8-4c94a0685b07" providerId="ADAL" clId="{20965BB0-8D8A-40AF-8B65-3BE78C484F9B}" dt="2021-05-26T11:07:51.680" v="4596" actId="14100"/>
          <ac:spMkLst>
            <pc:docMk/>
            <pc:sldMk cId="2693535521" sldId="256"/>
            <ac:spMk id="17" creationId="{192C3E85-4AA4-4711-9891-360627288EAC}"/>
          </ac:spMkLst>
        </pc:spChg>
        <pc:spChg chg="add del mod">
          <ac:chgData name="KFSM (Kristoffer Segerstrøm Mørk)" userId="18dc86ed-1b31-4c0c-86a8-4c94a0685b07" providerId="ADAL" clId="{20965BB0-8D8A-40AF-8B65-3BE78C484F9B}" dt="2021-05-26T11:52:18.760" v="5245" actId="478"/>
          <ac:spMkLst>
            <pc:docMk/>
            <pc:sldMk cId="2693535521" sldId="256"/>
            <ac:spMk id="24" creationId="{3F381B1B-25D1-49A9-B94C-D75A5E2ED940}"/>
          </ac:spMkLst>
        </pc:spChg>
        <pc:spChg chg="mod">
          <ac:chgData name="KFSM (Kristoffer Segerstrøm Mørk)" userId="18dc86ed-1b31-4c0c-86a8-4c94a0685b07" providerId="ADAL" clId="{20965BB0-8D8A-40AF-8B65-3BE78C484F9B}" dt="2021-05-26T09:10:54.403" v="827" actId="20577"/>
          <ac:spMkLst>
            <pc:docMk/>
            <pc:sldMk cId="2693535521" sldId="256"/>
            <ac:spMk id="25" creationId="{3E32DC2F-C5AA-4105-A4CE-14B90599A726}"/>
          </ac:spMkLst>
        </pc:spChg>
        <pc:spChg chg="mod">
          <ac:chgData name="KFSM (Kristoffer Segerstrøm Mørk)" userId="18dc86ed-1b31-4c0c-86a8-4c94a0685b07" providerId="ADAL" clId="{20965BB0-8D8A-40AF-8B65-3BE78C484F9B}" dt="2021-05-26T11:51:48.118" v="5242"/>
          <ac:spMkLst>
            <pc:docMk/>
            <pc:sldMk cId="2693535521" sldId="256"/>
            <ac:spMk id="31" creationId="{C641C0A0-DBBB-4A99-B1E0-1245FD7523F7}"/>
          </ac:spMkLst>
        </pc:spChg>
        <pc:spChg chg="mod">
          <ac:chgData name="KFSM (Kristoffer Segerstrøm Mørk)" userId="18dc86ed-1b31-4c0c-86a8-4c94a0685b07" providerId="ADAL" clId="{20965BB0-8D8A-40AF-8B65-3BE78C484F9B}" dt="2021-05-26T11:51:48.118" v="5242"/>
          <ac:spMkLst>
            <pc:docMk/>
            <pc:sldMk cId="2693535521" sldId="256"/>
            <ac:spMk id="32" creationId="{82B0F86E-C47B-4ECD-829B-B5CF95BBC38C}"/>
          </ac:spMkLst>
        </pc:spChg>
        <pc:spChg chg="mod">
          <ac:chgData name="KFSM (Kristoffer Segerstrøm Mørk)" userId="18dc86ed-1b31-4c0c-86a8-4c94a0685b07" providerId="ADAL" clId="{20965BB0-8D8A-40AF-8B65-3BE78C484F9B}" dt="2021-05-26T11:51:48.118" v="5242"/>
          <ac:spMkLst>
            <pc:docMk/>
            <pc:sldMk cId="2693535521" sldId="256"/>
            <ac:spMk id="34" creationId="{85C392F7-5C5E-4B0F-8812-B1FCE9F1ECD6}"/>
          </ac:spMkLst>
        </pc:spChg>
        <pc:spChg chg="mod">
          <ac:chgData name="KFSM (Kristoffer Segerstrøm Mørk)" userId="18dc86ed-1b31-4c0c-86a8-4c94a0685b07" providerId="ADAL" clId="{20965BB0-8D8A-40AF-8B65-3BE78C484F9B}" dt="2021-05-26T11:51:48.118" v="5242"/>
          <ac:spMkLst>
            <pc:docMk/>
            <pc:sldMk cId="2693535521" sldId="256"/>
            <ac:spMk id="36" creationId="{2C924661-EEDB-45A6-9764-23ABB49EF935}"/>
          </ac:spMkLst>
        </pc:spChg>
        <pc:spChg chg="mod">
          <ac:chgData name="KFSM (Kristoffer Segerstrøm Mørk)" userId="18dc86ed-1b31-4c0c-86a8-4c94a0685b07" providerId="ADAL" clId="{20965BB0-8D8A-40AF-8B65-3BE78C484F9B}" dt="2021-05-26T11:51:48.118" v="5242"/>
          <ac:spMkLst>
            <pc:docMk/>
            <pc:sldMk cId="2693535521" sldId="256"/>
            <ac:spMk id="37" creationId="{9547588C-5744-4113-BA4E-E49B4875207F}"/>
          </ac:spMkLst>
        </pc:spChg>
        <pc:spChg chg="mod">
          <ac:chgData name="KFSM (Kristoffer Segerstrøm Mørk)" userId="18dc86ed-1b31-4c0c-86a8-4c94a0685b07" providerId="ADAL" clId="{20965BB0-8D8A-40AF-8B65-3BE78C484F9B}" dt="2021-05-26T11:51:48.118" v="5242"/>
          <ac:spMkLst>
            <pc:docMk/>
            <pc:sldMk cId="2693535521" sldId="256"/>
            <ac:spMk id="38" creationId="{20384AB9-36D3-4DD1-AA3E-2158D2955683}"/>
          </ac:spMkLst>
        </pc:spChg>
        <pc:spChg chg="mod">
          <ac:chgData name="KFSM (Kristoffer Segerstrøm Mørk)" userId="18dc86ed-1b31-4c0c-86a8-4c94a0685b07" providerId="ADAL" clId="{20965BB0-8D8A-40AF-8B65-3BE78C484F9B}" dt="2021-05-26T11:51:48.118" v="5242"/>
          <ac:spMkLst>
            <pc:docMk/>
            <pc:sldMk cId="2693535521" sldId="256"/>
            <ac:spMk id="39" creationId="{94CDB824-9B1A-446C-B431-213EC7AA04DD}"/>
          </ac:spMkLst>
        </pc:spChg>
        <pc:spChg chg="mod">
          <ac:chgData name="KFSM (Kristoffer Segerstrøm Mørk)" userId="18dc86ed-1b31-4c0c-86a8-4c94a0685b07" providerId="ADAL" clId="{20965BB0-8D8A-40AF-8B65-3BE78C484F9B}" dt="2021-05-26T11:51:48.118" v="5242"/>
          <ac:spMkLst>
            <pc:docMk/>
            <pc:sldMk cId="2693535521" sldId="256"/>
            <ac:spMk id="40" creationId="{2B42B8B6-E90D-4A52-A80B-46166194455E}"/>
          </ac:spMkLst>
        </pc:spChg>
        <pc:spChg chg="mod">
          <ac:chgData name="KFSM (Kristoffer Segerstrøm Mørk)" userId="18dc86ed-1b31-4c0c-86a8-4c94a0685b07" providerId="ADAL" clId="{20965BB0-8D8A-40AF-8B65-3BE78C484F9B}" dt="2021-05-26T11:51:48.118" v="5242"/>
          <ac:spMkLst>
            <pc:docMk/>
            <pc:sldMk cId="2693535521" sldId="256"/>
            <ac:spMk id="41" creationId="{518823C9-BED3-491E-A463-10CA389BF6AA}"/>
          </ac:spMkLst>
        </pc:spChg>
        <pc:spChg chg="mod">
          <ac:chgData name="KFSM (Kristoffer Segerstrøm Mørk)" userId="18dc86ed-1b31-4c0c-86a8-4c94a0685b07" providerId="ADAL" clId="{20965BB0-8D8A-40AF-8B65-3BE78C484F9B}" dt="2021-05-26T11:51:48.118" v="5242"/>
          <ac:spMkLst>
            <pc:docMk/>
            <pc:sldMk cId="2693535521" sldId="256"/>
            <ac:spMk id="42" creationId="{F30F17AB-F42C-43BE-B451-B59BDC6A0BAB}"/>
          </ac:spMkLst>
        </pc:spChg>
        <pc:spChg chg="mod">
          <ac:chgData name="KFSM (Kristoffer Segerstrøm Mørk)" userId="18dc86ed-1b31-4c0c-86a8-4c94a0685b07" providerId="ADAL" clId="{20965BB0-8D8A-40AF-8B65-3BE78C484F9B}" dt="2021-05-26T11:51:48.118" v="5242"/>
          <ac:spMkLst>
            <pc:docMk/>
            <pc:sldMk cId="2693535521" sldId="256"/>
            <ac:spMk id="43" creationId="{524084E0-168B-4FA0-87B4-60C77FD85906}"/>
          </ac:spMkLst>
        </pc:spChg>
        <pc:spChg chg="mod">
          <ac:chgData name="KFSM (Kristoffer Segerstrøm Mørk)" userId="18dc86ed-1b31-4c0c-86a8-4c94a0685b07" providerId="ADAL" clId="{20965BB0-8D8A-40AF-8B65-3BE78C484F9B}" dt="2021-05-26T11:51:48.118" v="5242"/>
          <ac:spMkLst>
            <pc:docMk/>
            <pc:sldMk cId="2693535521" sldId="256"/>
            <ac:spMk id="44" creationId="{55BB7E3D-6E5E-4BD7-886C-FED185E14A53}"/>
          </ac:spMkLst>
        </pc:spChg>
        <pc:spChg chg="add del mod">
          <ac:chgData name="KFSM (Kristoffer Segerstrøm Mørk)" userId="18dc86ed-1b31-4c0c-86a8-4c94a0685b07" providerId="ADAL" clId="{20965BB0-8D8A-40AF-8B65-3BE78C484F9B}" dt="2021-05-26T11:52:17.158" v="5243"/>
          <ac:spMkLst>
            <pc:docMk/>
            <pc:sldMk cId="2693535521" sldId="256"/>
            <ac:spMk id="49" creationId="{45F8E640-55D3-47B5-8D2F-AD2ADCD75C9E}"/>
          </ac:spMkLst>
        </pc:spChg>
        <pc:grpChg chg="add del">
          <ac:chgData name="KFSM (Kristoffer Segerstrøm Mørk)" userId="18dc86ed-1b31-4c0c-86a8-4c94a0685b07" providerId="ADAL" clId="{20965BB0-8D8A-40AF-8B65-3BE78C484F9B}" dt="2021-05-26T11:52:18.760" v="5245" actId="478"/>
          <ac:grpSpMkLst>
            <pc:docMk/>
            <pc:sldMk cId="2693535521" sldId="256"/>
            <ac:grpSpMk id="9" creationId="{F1014912-A2E0-4081-8FFF-74B020C6859E}"/>
          </ac:grpSpMkLst>
        </pc:grpChg>
        <pc:grpChg chg="add del">
          <ac:chgData name="KFSM (Kristoffer Segerstrøm Mørk)" userId="18dc86ed-1b31-4c0c-86a8-4c94a0685b07" providerId="ADAL" clId="{20965BB0-8D8A-40AF-8B65-3BE78C484F9B}" dt="2021-05-26T11:52:18.230" v="5244" actId="478"/>
          <ac:grpSpMkLst>
            <pc:docMk/>
            <pc:sldMk cId="2693535521" sldId="256"/>
            <ac:grpSpMk id="12" creationId="{6BD18E5E-C08E-413A-AF2A-86BAE8B51AF8}"/>
          </ac:grpSpMkLst>
        </pc:grpChg>
        <pc:grpChg chg="add del mod">
          <ac:chgData name="KFSM (Kristoffer Segerstrøm Mørk)" userId="18dc86ed-1b31-4c0c-86a8-4c94a0685b07" providerId="ADAL" clId="{20965BB0-8D8A-40AF-8B65-3BE78C484F9B}" dt="2021-05-26T11:52:17.158" v="5243"/>
          <ac:grpSpMkLst>
            <pc:docMk/>
            <pc:sldMk cId="2693535521" sldId="256"/>
            <ac:grpSpMk id="30" creationId="{5BBB400E-0051-49E7-8574-F04D7678ACBB}"/>
          </ac:grpSpMkLst>
        </pc:grpChg>
        <pc:grpChg chg="add del mod">
          <ac:chgData name="KFSM (Kristoffer Segerstrøm Mørk)" userId="18dc86ed-1b31-4c0c-86a8-4c94a0685b07" providerId="ADAL" clId="{20965BB0-8D8A-40AF-8B65-3BE78C484F9B}" dt="2021-05-26T11:52:17.158" v="5243"/>
          <ac:grpSpMkLst>
            <pc:docMk/>
            <pc:sldMk cId="2693535521" sldId="256"/>
            <ac:grpSpMk id="33" creationId="{C8803F69-A03D-4D2D-909A-CBFB480F17F0}"/>
          </ac:grpSpMkLst>
        </pc:grpChg>
        <pc:grpChg chg="mod">
          <ac:chgData name="KFSM (Kristoffer Segerstrøm Mørk)" userId="18dc86ed-1b31-4c0c-86a8-4c94a0685b07" providerId="ADAL" clId="{20965BB0-8D8A-40AF-8B65-3BE78C484F9B}" dt="2021-05-26T11:51:48.118" v="5242"/>
          <ac:grpSpMkLst>
            <pc:docMk/>
            <pc:sldMk cId="2693535521" sldId="256"/>
            <ac:grpSpMk id="35" creationId="{E22C6D97-448D-4C5A-B87C-E92C56E2239F}"/>
          </ac:grpSpMkLst>
        </pc:grpChg>
        <pc:picChg chg="add del mod ord modCrop">
          <ac:chgData name="KFSM (Kristoffer Segerstrøm Mørk)" userId="18dc86ed-1b31-4c0c-86a8-4c94a0685b07" providerId="ADAL" clId="{20965BB0-8D8A-40AF-8B65-3BE78C484F9B}" dt="2021-05-26T11:52:18.760" v="5245" actId="478"/>
          <ac:picMkLst>
            <pc:docMk/>
            <pc:sldMk cId="2693535521" sldId="256"/>
            <ac:picMk id="26" creationId="{3ED8A044-5CCF-448C-8749-99CE3F352AA2}"/>
          </ac:picMkLst>
        </pc:picChg>
        <pc:picChg chg="del">
          <ac:chgData name="KFSM (Kristoffer Segerstrøm Mørk)" userId="18dc86ed-1b31-4c0c-86a8-4c94a0685b07" providerId="ADAL" clId="{20965BB0-8D8A-40AF-8B65-3BE78C484F9B}" dt="2021-05-26T09:32:36.640" v="1006" actId="478"/>
          <ac:picMkLst>
            <pc:docMk/>
            <pc:sldMk cId="2693535521" sldId="256"/>
            <ac:picMk id="27" creationId="{B2E24655-0E28-41B1-9AB7-C857B6A2B012}"/>
          </ac:picMkLst>
        </pc:picChg>
        <pc:picChg chg="del">
          <ac:chgData name="KFSM (Kristoffer Segerstrøm Mørk)" userId="18dc86ed-1b31-4c0c-86a8-4c94a0685b07" providerId="ADAL" clId="{20965BB0-8D8A-40AF-8B65-3BE78C484F9B}" dt="2021-05-26T09:32:35.443" v="1005" actId="478"/>
          <ac:picMkLst>
            <pc:docMk/>
            <pc:sldMk cId="2693535521" sldId="256"/>
            <ac:picMk id="28" creationId="{BFAB09DE-EE7D-491C-8C42-FD5038679B85}"/>
          </ac:picMkLst>
        </pc:picChg>
        <pc:picChg chg="del">
          <ac:chgData name="KFSM (Kristoffer Segerstrøm Mørk)" userId="18dc86ed-1b31-4c0c-86a8-4c94a0685b07" providerId="ADAL" clId="{20965BB0-8D8A-40AF-8B65-3BE78C484F9B}" dt="2021-05-26T09:32:32.744" v="1004" actId="478"/>
          <ac:picMkLst>
            <pc:docMk/>
            <pc:sldMk cId="2693535521" sldId="256"/>
            <ac:picMk id="29" creationId="{47A34CEA-B452-4A54-B476-4A147635C4B9}"/>
          </ac:picMkLst>
        </pc:picChg>
        <pc:picChg chg="add del mod">
          <ac:chgData name="KFSM (Kristoffer Segerstrøm Mørk)" userId="18dc86ed-1b31-4c0c-86a8-4c94a0685b07" providerId="ADAL" clId="{20965BB0-8D8A-40AF-8B65-3BE78C484F9B}" dt="2021-05-26T11:52:17.158" v="5243"/>
          <ac:picMkLst>
            <pc:docMk/>
            <pc:sldMk cId="2693535521" sldId="256"/>
            <ac:picMk id="45" creationId="{17BA2BFC-388D-4228-88C0-58175A032804}"/>
          </ac:picMkLst>
        </pc:picChg>
        <pc:picChg chg="add del mod">
          <ac:chgData name="KFSM (Kristoffer Segerstrøm Mørk)" userId="18dc86ed-1b31-4c0c-86a8-4c94a0685b07" providerId="ADAL" clId="{20965BB0-8D8A-40AF-8B65-3BE78C484F9B}" dt="2021-05-26T11:52:17.158" v="5243"/>
          <ac:picMkLst>
            <pc:docMk/>
            <pc:sldMk cId="2693535521" sldId="256"/>
            <ac:picMk id="46" creationId="{CB92573A-27BF-44F0-BE5E-98B082447C8A}"/>
          </ac:picMkLst>
        </pc:picChg>
        <pc:picChg chg="add del mod">
          <ac:chgData name="KFSM (Kristoffer Segerstrøm Mørk)" userId="18dc86ed-1b31-4c0c-86a8-4c94a0685b07" providerId="ADAL" clId="{20965BB0-8D8A-40AF-8B65-3BE78C484F9B}" dt="2021-05-26T11:52:17.158" v="5243"/>
          <ac:picMkLst>
            <pc:docMk/>
            <pc:sldMk cId="2693535521" sldId="256"/>
            <ac:picMk id="47" creationId="{DFA23892-FBED-4537-A383-2FB203616D37}"/>
          </ac:picMkLst>
        </pc:picChg>
        <pc:picChg chg="add del mod">
          <ac:chgData name="KFSM (Kristoffer Segerstrøm Mørk)" userId="18dc86ed-1b31-4c0c-86a8-4c94a0685b07" providerId="ADAL" clId="{20965BB0-8D8A-40AF-8B65-3BE78C484F9B}" dt="2021-05-26T11:52:17.158" v="5243"/>
          <ac:picMkLst>
            <pc:docMk/>
            <pc:sldMk cId="2693535521" sldId="256"/>
            <ac:picMk id="48" creationId="{67A46D61-5EE4-4601-A543-AB66E5EBF35B}"/>
          </ac:picMkLst>
        </pc:picChg>
      </pc:sldChg>
      <pc:sldChg chg="addSp delSp modSp mod modTransition modAnim modNotesTx">
        <pc:chgData name="KFSM (Kristoffer Segerstrøm Mørk)" userId="18dc86ed-1b31-4c0c-86a8-4c94a0685b07" providerId="ADAL" clId="{20965BB0-8D8A-40AF-8B65-3BE78C484F9B}" dt="2021-06-17T14:52:22.142" v="8815" actId="20577"/>
        <pc:sldMkLst>
          <pc:docMk/>
          <pc:sldMk cId="2458760150" sldId="264"/>
        </pc:sldMkLst>
        <pc:spChg chg="del">
          <ac:chgData name="KFSM (Kristoffer Segerstrøm Mørk)" userId="18dc86ed-1b31-4c0c-86a8-4c94a0685b07" providerId="ADAL" clId="{20965BB0-8D8A-40AF-8B65-3BE78C484F9B}" dt="2021-05-28T12:12:18.871" v="6843" actId="478"/>
          <ac:spMkLst>
            <pc:docMk/>
            <pc:sldMk cId="2458760150" sldId="264"/>
            <ac:spMk id="17" creationId="{8C34C4F7-C824-4835-AFEB-4EE007EEA8F9}"/>
          </ac:spMkLst>
        </pc:spChg>
        <pc:spChg chg="mod">
          <ac:chgData name="KFSM (Kristoffer Segerstrøm Mørk)" userId="18dc86ed-1b31-4c0c-86a8-4c94a0685b07" providerId="ADAL" clId="{20965BB0-8D8A-40AF-8B65-3BE78C484F9B}" dt="2021-06-17T12:23:01.651" v="8732" actId="1038"/>
          <ac:spMkLst>
            <pc:docMk/>
            <pc:sldMk cId="2458760150" sldId="264"/>
            <ac:spMk id="21" creationId="{E1C8BF90-341A-4C22-86D2-607306FFCBC1}"/>
          </ac:spMkLst>
        </pc:spChg>
        <pc:spChg chg="del mod">
          <ac:chgData name="KFSM (Kristoffer Segerstrøm Mørk)" userId="18dc86ed-1b31-4c0c-86a8-4c94a0685b07" providerId="ADAL" clId="{20965BB0-8D8A-40AF-8B65-3BE78C484F9B}" dt="2021-06-17T12:22:35.844" v="8679" actId="478"/>
          <ac:spMkLst>
            <pc:docMk/>
            <pc:sldMk cId="2458760150" sldId="264"/>
            <ac:spMk id="26" creationId="{94F763F0-71A9-4238-879F-B487E06C2B7D}"/>
          </ac:spMkLst>
        </pc:spChg>
        <pc:spChg chg="mod">
          <ac:chgData name="KFSM (Kristoffer Segerstrøm Mørk)" userId="18dc86ed-1b31-4c0c-86a8-4c94a0685b07" providerId="ADAL" clId="{20965BB0-8D8A-40AF-8B65-3BE78C484F9B}" dt="2021-06-17T12:23:34.810" v="8777" actId="1038"/>
          <ac:spMkLst>
            <pc:docMk/>
            <pc:sldMk cId="2458760150" sldId="264"/>
            <ac:spMk id="27" creationId="{CCBA250D-A3E1-4A7D-AE1F-C3F9C50707C3}"/>
          </ac:spMkLst>
        </pc:spChg>
        <pc:spChg chg="del mod">
          <ac:chgData name="KFSM (Kristoffer Segerstrøm Mørk)" userId="18dc86ed-1b31-4c0c-86a8-4c94a0685b07" providerId="ADAL" clId="{20965BB0-8D8A-40AF-8B65-3BE78C484F9B}" dt="2021-06-17T12:23:57.620" v="8778" actId="478"/>
          <ac:spMkLst>
            <pc:docMk/>
            <pc:sldMk cId="2458760150" sldId="264"/>
            <ac:spMk id="36" creationId="{3F808FC1-C424-4B79-AE68-308C65C67AEC}"/>
          </ac:spMkLst>
        </pc:spChg>
        <pc:spChg chg="mod">
          <ac:chgData name="KFSM (Kristoffer Segerstrøm Mørk)" userId="18dc86ed-1b31-4c0c-86a8-4c94a0685b07" providerId="ADAL" clId="{20965BB0-8D8A-40AF-8B65-3BE78C484F9B}" dt="2021-06-17T12:24:04.516" v="8780" actId="1076"/>
          <ac:spMkLst>
            <pc:docMk/>
            <pc:sldMk cId="2458760150" sldId="264"/>
            <ac:spMk id="38" creationId="{3AB86ECB-8A7C-450F-AA11-E3954603C89A}"/>
          </ac:spMkLst>
        </pc:spChg>
        <pc:picChg chg="mod">
          <ac:chgData name="KFSM (Kristoffer Segerstrøm Mørk)" userId="18dc86ed-1b31-4c0c-86a8-4c94a0685b07" providerId="ADAL" clId="{20965BB0-8D8A-40AF-8B65-3BE78C484F9B}" dt="2021-06-17T12:23:01.651" v="8732" actId="1038"/>
          <ac:picMkLst>
            <pc:docMk/>
            <pc:sldMk cId="2458760150" sldId="264"/>
            <ac:picMk id="12" creationId="{DB4E8B8E-EE4C-4C41-BDD7-0AB1B7E36226}"/>
          </ac:picMkLst>
        </pc:picChg>
        <pc:picChg chg="del mod">
          <ac:chgData name="KFSM (Kristoffer Segerstrøm Mørk)" userId="18dc86ed-1b31-4c0c-86a8-4c94a0685b07" providerId="ADAL" clId="{20965BB0-8D8A-40AF-8B65-3BE78C484F9B}" dt="2021-06-17T12:20:37.432" v="8579" actId="478"/>
          <ac:picMkLst>
            <pc:docMk/>
            <pc:sldMk cId="2458760150" sldId="264"/>
            <ac:picMk id="13" creationId="{AD593738-662C-414D-B7C4-E88F0967D6D7}"/>
          </ac:picMkLst>
        </pc:picChg>
        <pc:picChg chg="mod">
          <ac:chgData name="KFSM (Kristoffer Segerstrøm Mørk)" userId="18dc86ed-1b31-4c0c-86a8-4c94a0685b07" providerId="ADAL" clId="{20965BB0-8D8A-40AF-8B65-3BE78C484F9B}" dt="2021-06-17T12:23:01.651" v="8732" actId="1038"/>
          <ac:picMkLst>
            <pc:docMk/>
            <pc:sldMk cId="2458760150" sldId="264"/>
            <ac:picMk id="14" creationId="{B7F25BE9-D78E-4496-83DE-B92F907A2EBC}"/>
          </ac:picMkLst>
        </pc:picChg>
        <pc:picChg chg="del">
          <ac:chgData name="KFSM (Kristoffer Segerstrøm Mørk)" userId="18dc86ed-1b31-4c0c-86a8-4c94a0685b07" providerId="ADAL" clId="{20965BB0-8D8A-40AF-8B65-3BE78C484F9B}" dt="2021-05-28T12:12:18.871" v="6843" actId="478"/>
          <ac:picMkLst>
            <pc:docMk/>
            <pc:sldMk cId="2458760150" sldId="264"/>
            <ac:picMk id="16" creationId="{80F42D55-E221-48F2-B519-B1A46573F070}"/>
          </ac:picMkLst>
        </pc:picChg>
        <pc:picChg chg="mod">
          <ac:chgData name="KFSM (Kristoffer Segerstrøm Mørk)" userId="18dc86ed-1b31-4c0c-86a8-4c94a0685b07" providerId="ADAL" clId="{20965BB0-8D8A-40AF-8B65-3BE78C484F9B}" dt="2021-06-17T12:23:01.651" v="8732" actId="1038"/>
          <ac:picMkLst>
            <pc:docMk/>
            <pc:sldMk cId="2458760150" sldId="264"/>
            <ac:picMk id="18" creationId="{D0AB156D-E197-4225-9B7E-79D57F830460}"/>
          </ac:picMkLst>
        </pc:picChg>
        <pc:picChg chg="mod">
          <ac:chgData name="KFSM (Kristoffer Segerstrøm Mørk)" userId="18dc86ed-1b31-4c0c-86a8-4c94a0685b07" providerId="ADAL" clId="{20965BB0-8D8A-40AF-8B65-3BE78C484F9B}" dt="2021-06-17T12:23:01.651" v="8732" actId="1038"/>
          <ac:picMkLst>
            <pc:docMk/>
            <pc:sldMk cId="2458760150" sldId="264"/>
            <ac:picMk id="20" creationId="{986254CA-4B0C-4949-AB1A-8890C79F821B}"/>
          </ac:picMkLst>
        </pc:picChg>
        <pc:picChg chg="mod">
          <ac:chgData name="KFSM (Kristoffer Segerstrøm Mørk)" userId="18dc86ed-1b31-4c0c-86a8-4c94a0685b07" providerId="ADAL" clId="{20965BB0-8D8A-40AF-8B65-3BE78C484F9B}" dt="2021-06-17T12:23:01.651" v="8732" actId="1038"/>
          <ac:picMkLst>
            <pc:docMk/>
            <pc:sldMk cId="2458760150" sldId="264"/>
            <ac:picMk id="22" creationId="{A86544E1-8590-4AF9-9892-9BD899331EDF}"/>
          </ac:picMkLst>
        </pc:picChg>
        <pc:picChg chg="del mod">
          <ac:chgData name="KFSM (Kristoffer Segerstrøm Mørk)" userId="18dc86ed-1b31-4c0c-86a8-4c94a0685b07" providerId="ADAL" clId="{20965BB0-8D8A-40AF-8B65-3BE78C484F9B}" dt="2021-06-17T12:22:36.425" v="8680" actId="478"/>
          <ac:picMkLst>
            <pc:docMk/>
            <pc:sldMk cId="2458760150" sldId="264"/>
            <ac:picMk id="23" creationId="{803D78A8-087F-4404-A336-E8CE71BAC924}"/>
          </ac:picMkLst>
        </pc:picChg>
        <pc:picChg chg="del mod">
          <ac:chgData name="KFSM (Kristoffer Segerstrøm Mørk)" userId="18dc86ed-1b31-4c0c-86a8-4c94a0685b07" providerId="ADAL" clId="{20965BB0-8D8A-40AF-8B65-3BE78C484F9B}" dt="2021-06-17T12:22:28.414" v="8671" actId="478"/>
          <ac:picMkLst>
            <pc:docMk/>
            <pc:sldMk cId="2458760150" sldId="264"/>
            <ac:picMk id="24" creationId="{82817B17-4D02-420B-8BA6-E56B567B0EB8}"/>
          </ac:picMkLst>
        </pc:picChg>
        <pc:picChg chg="mod">
          <ac:chgData name="KFSM (Kristoffer Segerstrøm Mørk)" userId="18dc86ed-1b31-4c0c-86a8-4c94a0685b07" providerId="ADAL" clId="{20965BB0-8D8A-40AF-8B65-3BE78C484F9B}" dt="2021-06-17T12:23:01.651" v="8732" actId="1038"/>
          <ac:picMkLst>
            <pc:docMk/>
            <pc:sldMk cId="2458760150" sldId="264"/>
            <ac:picMk id="28" creationId="{A1D759AC-FDE8-456D-BB39-1CE1A04FC6CE}"/>
          </ac:picMkLst>
        </pc:picChg>
        <pc:picChg chg="mod">
          <ac:chgData name="KFSM (Kristoffer Segerstrøm Mørk)" userId="18dc86ed-1b31-4c0c-86a8-4c94a0685b07" providerId="ADAL" clId="{20965BB0-8D8A-40AF-8B65-3BE78C484F9B}" dt="2021-06-17T12:23:01.651" v="8732" actId="1038"/>
          <ac:picMkLst>
            <pc:docMk/>
            <pc:sldMk cId="2458760150" sldId="264"/>
            <ac:picMk id="29" creationId="{F1A24DB1-4F38-4BE1-AD5C-C42A29F02428}"/>
          </ac:picMkLst>
        </pc:picChg>
        <pc:picChg chg="add del mod ord">
          <ac:chgData name="KFSM (Kristoffer Segerstrøm Mørk)" userId="18dc86ed-1b31-4c0c-86a8-4c94a0685b07" providerId="ADAL" clId="{20965BB0-8D8A-40AF-8B65-3BE78C484F9B}" dt="2021-06-17T12:23:34.810" v="8777" actId="1038"/>
          <ac:picMkLst>
            <pc:docMk/>
            <pc:sldMk cId="2458760150" sldId="264"/>
            <ac:picMk id="39" creationId="{7BBFFEA7-B905-4FFC-9D33-861C947BDAA1}"/>
          </ac:picMkLst>
        </pc:picChg>
        <pc:cxnChg chg="mod">
          <ac:chgData name="KFSM (Kristoffer Segerstrøm Mørk)" userId="18dc86ed-1b31-4c0c-86a8-4c94a0685b07" providerId="ADAL" clId="{20965BB0-8D8A-40AF-8B65-3BE78C484F9B}" dt="2021-06-17T12:23:01.651" v="8732" actId="1038"/>
          <ac:cxnSpMkLst>
            <pc:docMk/>
            <pc:sldMk cId="2458760150" sldId="264"/>
            <ac:cxnSpMk id="15" creationId="{2761732F-08F7-49CE-8C4F-98FBD22B4D4F}"/>
          </ac:cxnSpMkLst>
        </pc:cxnChg>
        <pc:cxnChg chg="del mod">
          <ac:chgData name="KFSM (Kristoffer Segerstrøm Mørk)" userId="18dc86ed-1b31-4c0c-86a8-4c94a0685b07" providerId="ADAL" clId="{20965BB0-8D8A-40AF-8B65-3BE78C484F9B}" dt="2021-05-28T12:12:18.871" v="6843" actId="478"/>
          <ac:cxnSpMkLst>
            <pc:docMk/>
            <pc:sldMk cId="2458760150" sldId="264"/>
            <ac:cxnSpMk id="19" creationId="{4E74B98E-C975-46E8-8D24-94159A95E747}"/>
          </ac:cxnSpMkLst>
        </pc:cxnChg>
        <pc:cxnChg chg="del mod">
          <ac:chgData name="KFSM (Kristoffer Segerstrøm Mørk)" userId="18dc86ed-1b31-4c0c-86a8-4c94a0685b07" providerId="ADAL" clId="{20965BB0-8D8A-40AF-8B65-3BE78C484F9B}" dt="2021-06-17T12:22:37.725" v="8681" actId="478"/>
          <ac:cxnSpMkLst>
            <pc:docMk/>
            <pc:sldMk cId="2458760150" sldId="264"/>
            <ac:cxnSpMk id="25" creationId="{CBE0E228-9833-4697-9B4E-7F90775EE9C6}"/>
          </ac:cxnSpMkLst>
        </pc:cxnChg>
        <pc:cxnChg chg="mod">
          <ac:chgData name="KFSM (Kristoffer Segerstrøm Mørk)" userId="18dc86ed-1b31-4c0c-86a8-4c94a0685b07" providerId="ADAL" clId="{20965BB0-8D8A-40AF-8B65-3BE78C484F9B}" dt="2021-06-17T12:23:01.651" v="8732" actId="1038"/>
          <ac:cxnSpMkLst>
            <pc:docMk/>
            <pc:sldMk cId="2458760150" sldId="264"/>
            <ac:cxnSpMk id="30" creationId="{6CCA7A33-21AE-4D6E-B613-88798AE5E9A0}"/>
          </ac:cxnSpMkLst>
        </pc:cxnChg>
        <pc:cxnChg chg="mod">
          <ac:chgData name="KFSM (Kristoffer Segerstrøm Mørk)" userId="18dc86ed-1b31-4c0c-86a8-4c94a0685b07" providerId="ADAL" clId="{20965BB0-8D8A-40AF-8B65-3BE78C484F9B}" dt="2021-06-17T12:23:01.651" v="8732" actId="1038"/>
          <ac:cxnSpMkLst>
            <pc:docMk/>
            <pc:sldMk cId="2458760150" sldId="264"/>
            <ac:cxnSpMk id="31" creationId="{927525C9-4A8A-41A5-AA19-2F7402A1BCF9}"/>
          </ac:cxnSpMkLst>
        </pc:cxnChg>
        <pc:cxnChg chg="mod">
          <ac:chgData name="KFSM (Kristoffer Segerstrøm Mørk)" userId="18dc86ed-1b31-4c0c-86a8-4c94a0685b07" providerId="ADAL" clId="{20965BB0-8D8A-40AF-8B65-3BE78C484F9B}" dt="2021-06-17T12:23:34.810" v="8777" actId="1038"/>
          <ac:cxnSpMkLst>
            <pc:docMk/>
            <pc:sldMk cId="2458760150" sldId="264"/>
            <ac:cxnSpMk id="32" creationId="{0732C018-82FA-489A-ACA0-3962D133197F}"/>
          </ac:cxnSpMkLst>
        </pc:cxnChg>
        <pc:cxnChg chg="mod">
          <ac:chgData name="KFSM (Kristoffer Segerstrøm Mørk)" userId="18dc86ed-1b31-4c0c-86a8-4c94a0685b07" providerId="ADAL" clId="{20965BB0-8D8A-40AF-8B65-3BE78C484F9B}" dt="2021-06-17T12:23:01.651" v="8732" actId="1038"/>
          <ac:cxnSpMkLst>
            <pc:docMk/>
            <pc:sldMk cId="2458760150" sldId="264"/>
            <ac:cxnSpMk id="33" creationId="{DEB3152D-0CAE-411C-80CE-1DB26F2431E5}"/>
          </ac:cxnSpMkLst>
        </pc:cxnChg>
        <pc:cxnChg chg="mod">
          <ac:chgData name="KFSM (Kristoffer Segerstrøm Mørk)" userId="18dc86ed-1b31-4c0c-86a8-4c94a0685b07" providerId="ADAL" clId="{20965BB0-8D8A-40AF-8B65-3BE78C484F9B}" dt="2021-06-17T12:23:01.651" v="8732" actId="1038"/>
          <ac:cxnSpMkLst>
            <pc:docMk/>
            <pc:sldMk cId="2458760150" sldId="264"/>
            <ac:cxnSpMk id="34" creationId="{AF16AEA1-7F67-42BD-927A-36DBA74AF9A9}"/>
          </ac:cxnSpMkLst>
        </pc:cxnChg>
        <pc:cxnChg chg="del mod">
          <ac:chgData name="KFSM (Kristoffer Segerstrøm Mørk)" userId="18dc86ed-1b31-4c0c-86a8-4c94a0685b07" providerId="ADAL" clId="{20965BB0-8D8A-40AF-8B65-3BE78C484F9B}" dt="2021-06-17T12:27:33.484" v="8782" actId="478"/>
          <ac:cxnSpMkLst>
            <pc:docMk/>
            <pc:sldMk cId="2458760150" sldId="264"/>
            <ac:cxnSpMk id="35" creationId="{F7DD8B1D-03C6-4273-ABF4-95304C15647C}"/>
          </ac:cxnSpMkLst>
        </pc:cxnChg>
        <pc:cxnChg chg="del mod">
          <ac:chgData name="KFSM (Kristoffer Segerstrøm Mørk)" userId="18dc86ed-1b31-4c0c-86a8-4c94a0685b07" providerId="ADAL" clId="{20965BB0-8D8A-40AF-8B65-3BE78C484F9B}" dt="2021-06-17T12:20:40.230" v="8580" actId="478"/>
          <ac:cxnSpMkLst>
            <pc:docMk/>
            <pc:sldMk cId="2458760150" sldId="264"/>
            <ac:cxnSpMk id="37" creationId="{BCF67D0B-12AA-4DC0-B3B5-9E5400366529}"/>
          </ac:cxnSpMkLst>
        </pc:cxnChg>
      </pc:sldChg>
      <pc:sldChg chg="del">
        <pc:chgData name="KFSM (Kristoffer Segerstrøm Mørk)" userId="18dc86ed-1b31-4c0c-86a8-4c94a0685b07" providerId="ADAL" clId="{20965BB0-8D8A-40AF-8B65-3BE78C484F9B}" dt="2021-05-26T08:47:40.698" v="540" actId="47"/>
        <pc:sldMkLst>
          <pc:docMk/>
          <pc:sldMk cId="2321274691" sldId="283"/>
        </pc:sldMkLst>
      </pc:sldChg>
      <pc:sldChg chg="addSp delSp modSp mod ord modTransition delAnim modAnim modNotesTx">
        <pc:chgData name="KFSM (Kristoffer Segerstrøm Mørk)" userId="18dc86ed-1b31-4c0c-86a8-4c94a0685b07" providerId="ADAL" clId="{20965BB0-8D8A-40AF-8B65-3BE78C484F9B}" dt="2021-06-18T08:04:15.751" v="8816" actId="12"/>
        <pc:sldMkLst>
          <pc:docMk/>
          <pc:sldMk cId="1735252047" sldId="284"/>
        </pc:sldMkLst>
        <pc:spChg chg="del">
          <ac:chgData name="KFSM (Kristoffer Segerstrøm Mørk)" userId="18dc86ed-1b31-4c0c-86a8-4c94a0685b07" providerId="ADAL" clId="{20965BB0-8D8A-40AF-8B65-3BE78C484F9B}" dt="2021-05-26T10:10:37.567" v="2690" actId="478"/>
          <ac:spMkLst>
            <pc:docMk/>
            <pc:sldMk cId="1735252047" sldId="284"/>
            <ac:spMk id="2" creationId="{45CE8867-034F-4B12-8286-1932A83553E0}"/>
          </ac:spMkLst>
        </pc:spChg>
        <pc:spChg chg="del">
          <ac:chgData name="KFSM (Kristoffer Segerstrøm Mørk)" userId="18dc86ed-1b31-4c0c-86a8-4c94a0685b07" providerId="ADAL" clId="{20965BB0-8D8A-40AF-8B65-3BE78C484F9B}" dt="2021-05-26T10:10:33.813" v="2689" actId="478"/>
          <ac:spMkLst>
            <pc:docMk/>
            <pc:sldMk cId="1735252047" sldId="284"/>
            <ac:spMk id="4" creationId="{FB9E2F75-93FD-42C3-9D1D-78255D236F78}"/>
          </ac:spMkLst>
        </pc:spChg>
        <pc:spChg chg="del">
          <ac:chgData name="KFSM (Kristoffer Segerstrøm Mørk)" userId="18dc86ed-1b31-4c0c-86a8-4c94a0685b07" providerId="ADAL" clId="{20965BB0-8D8A-40AF-8B65-3BE78C484F9B}" dt="2021-05-26T10:10:37.567" v="2690" actId="478"/>
          <ac:spMkLst>
            <pc:docMk/>
            <pc:sldMk cId="1735252047" sldId="284"/>
            <ac:spMk id="28" creationId="{F112EC98-65DA-4B9D-83CE-5A8ADBFF922C}"/>
          </ac:spMkLst>
        </pc:spChg>
        <pc:spChg chg="del">
          <ac:chgData name="KFSM (Kristoffer Segerstrøm Mørk)" userId="18dc86ed-1b31-4c0c-86a8-4c94a0685b07" providerId="ADAL" clId="{20965BB0-8D8A-40AF-8B65-3BE78C484F9B}" dt="2021-05-26T10:10:37.567" v="2690" actId="478"/>
          <ac:spMkLst>
            <pc:docMk/>
            <pc:sldMk cId="1735252047" sldId="284"/>
            <ac:spMk id="29" creationId="{B006B7D1-0ECE-44C5-AD58-A76B7BFE9FED}"/>
          </ac:spMkLst>
        </pc:spChg>
        <pc:spChg chg="del">
          <ac:chgData name="KFSM (Kristoffer Segerstrøm Mørk)" userId="18dc86ed-1b31-4c0c-86a8-4c94a0685b07" providerId="ADAL" clId="{20965BB0-8D8A-40AF-8B65-3BE78C484F9B}" dt="2021-05-26T09:06:38.235" v="735" actId="478"/>
          <ac:spMkLst>
            <pc:docMk/>
            <pc:sldMk cId="1735252047" sldId="284"/>
            <ac:spMk id="30" creationId="{38952610-C49E-448C-91DC-D24655B6394F}"/>
          </ac:spMkLst>
        </pc:spChg>
        <pc:spChg chg="del mod">
          <ac:chgData name="KFSM (Kristoffer Segerstrøm Mørk)" userId="18dc86ed-1b31-4c0c-86a8-4c94a0685b07" providerId="ADAL" clId="{20965BB0-8D8A-40AF-8B65-3BE78C484F9B}" dt="2021-05-26T10:12:14.038" v="2955" actId="478"/>
          <ac:spMkLst>
            <pc:docMk/>
            <pc:sldMk cId="1735252047" sldId="284"/>
            <ac:spMk id="31" creationId="{29C715CD-7353-46D8-98AA-E33EFB1C88FC}"/>
          </ac:spMkLst>
        </pc:spChg>
        <pc:spChg chg="del mod">
          <ac:chgData name="KFSM (Kristoffer Segerstrøm Mørk)" userId="18dc86ed-1b31-4c0c-86a8-4c94a0685b07" providerId="ADAL" clId="{20965BB0-8D8A-40AF-8B65-3BE78C484F9B}" dt="2021-05-26T10:16:42.739" v="3325" actId="478"/>
          <ac:spMkLst>
            <pc:docMk/>
            <pc:sldMk cId="1735252047" sldId="284"/>
            <ac:spMk id="32" creationId="{B4F335B5-13A6-4CC1-B66C-BA09A381AA9F}"/>
          </ac:spMkLst>
        </pc:spChg>
        <pc:spChg chg="mod">
          <ac:chgData name="KFSM (Kristoffer Segerstrøm Mørk)" userId="18dc86ed-1b31-4c0c-86a8-4c94a0685b07" providerId="ADAL" clId="{20965BB0-8D8A-40AF-8B65-3BE78C484F9B}" dt="2021-06-18T08:04:15.751" v="8816" actId="12"/>
          <ac:spMkLst>
            <pc:docMk/>
            <pc:sldMk cId="1735252047" sldId="284"/>
            <ac:spMk id="34" creationId="{CF09E5CE-A25D-4428-8DFC-E63A18EBCB11}"/>
          </ac:spMkLst>
        </pc:spChg>
        <pc:spChg chg="add del mod">
          <ac:chgData name="KFSM (Kristoffer Segerstrøm Mørk)" userId="18dc86ed-1b31-4c0c-86a8-4c94a0685b07" providerId="ADAL" clId="{20965BB0-8D8A-40AF-8B65-3BE78C484F9B}" dt="2021-06-17T11:45:14.671" v="8072" actId="1038"/>
          <ac:spMkLst>
            <pc:docMk/>
            <pc:sldMk cId="1735252047" sldId="284"/>
            <ac:spMk id="40" creationId="{71C1C7B9-7C26-4866-984E-7027185C98A5}"/>
          </ac:spMkLst>
        </pc:spChg>
        <pc:spChg chg="add mod">
          <ac:chgData name="KFSM (Kristoffer Segerstrøm Mørk)" userId="18dc86ed-1b31-4c0c-86a8-4c94a0685b07" providerId="ADAL" clId="{20965BB0-8D8A-40AF-8B65-3BE78C484F9B}" dt="2021-06-17T11:45:14.671" v="8072" actId="1038"/>
          <ac:spMkLst>
            <pc:docMk/>
            <pc:sldMk cId="1735252047" sldId="284"/>
            <ac:spMk id="42" creationId="{4FE72863-CD67-46B9-A87F-8B7B9232FECF}"/>
          </ac:spMkLst>
        </pc:spChg>
        <pc:spChg chg="add mod">
          <ac:chgData name="KFSM (Kristoffer Segerstrøm Mørk)" userId="18dc86ed-1b31-4c0c-86a8-4c94a0685b07" providerId="ADAL" clId="{20965BB0-8D8A-40AF-8B65-3BE78C484F9B}" dt="2021-06-17T11:45:14.671" v="8072" actId="1038"/>
          <ac:spMkLst>
            <pc:docMk/>
            <pc:sldMk cId="1735252047" sldId="284"/>
            <ac:spMk id="44" creationId="{DAF05F89-25DA-4E11-8713-4F874BDA421D}"/>
          </ac:spMkLst>
        </pc:spChg>
        <pc:spChg chg="mod">
          <ac:chgData name="KFSM (Kristoffer Segerstrøm Mørk)" userId="18dc86ed-1b31-4c0c-86a8-4c94a0685b07" providerId="ADAL" clId="{20965BB0-8D8A-40AF-8B65-3BE78C484F9B}" dt="2021-06-17T11:45:14.671" v="8072" actId="1038"/>
          <ac:spMkLst>
            <pc:docMk/>
            <pc:sldMk cId="1735252047" sldId="284"/>
            <ac:spMk id="45" creationId="{7A52F08D-6DFF-4B2C-9245-530D0047C337}"/>
          </ac:spMkLst>
        </pc:spChg>
        <pc:spChg chg="mod">
          <ac:chgData name="KFSM (Kristoffer Segerstrøm Mørk)" userId="18dc86ed-1b31-4c0c-86a8-4c94a0685b07" providerId="ADAL" clId="{20965BB0-8D8A-40AF-8B65-3BE78C484F9B}" dt="2021-06-17T11:45:14.671" v="8072" actId="1038"/>
          <ac:spMkLst>
            <pc:docMk/>
            <pc:sldMk cId="1735252047" sldId="284"/>
            <ac:spMk id="46" creationId="{E6F89873-B025-43D1-8331-9C5A0468D2DA}"/>
          </ac:spMkLst>
        </pc:spChg>
        <pc:spChg chg="mod">
          <ac:chgData name="KFSM (Kristoffer Segerstrøm Mørk)" userId="18dc86ed-1b31-4c0c-86a8-4c94a0685b07" providerId="ADAL" clId="{20965BB0-8D8A-40AF-8B65-3BE78C484F9B}" dt="2021-06-17T11:45:14.671" v="8072" actId="1038"/>
          <ac:spMkLst>
            <pc:docMk/>
            <pc:sldMk cId="1735252047" sldId="284"/>
            <ac:spMk id="47" creationId="{40B68919-A534-411B-91FD-0C2760EFEA2A}"/>
          </ac:spMkLst>
        </pc:spChg>
        <pc:spChg chg="add mod">
          <ac:chgData name="KFSM (Kristoffer Segerstrøm Mørk)" userId="18dc86ed-1b31-4c0c-86a8-4c94a0685b07" providerId="ADAL" clId="{20965BB0-8D8A-40AF-8B65-3BE78C484F9B}" dt="2021-06-17T11:45:14.671" v="8072" actId="1038"/>
          <ac:spMkLst>
            <pc:docMk/>
            <pc:sldMk cId="1735252047" sldId="284"/>
            <ac:spMk id="49" creationId="{C94F5799-C0DA-4124-A687-D067F9A84434}"/>
          </ac:spMkLst>
        </pc:spChg>
        <pc:spChg chg="mod">
          <ac:chgData name="KFSM (Kristoffer Segerstrøm Mørk)" userId="18dc86ed-1b31-4c0c-86a8-4c94a0685b07" providerId="ADAL" clId="{20965BB0-8D8A-40AF-8B65-3BE78C484F9B}" dt="2021-06-17T11:58:25.028" v="8414" actId="20577"/>
          <ac:spMkLst>
            <pc:docMk/>
            <pc:sldMk cId="1735252047" sldId="284"/>
            <ac:spMk id="50" creationId="{541DCE27-14EF-4E3D-BA26-C9206AAEF69B}"/>
          </ac:spMkLst>
        </pc:spChg>
        <pc:spChg chg="mod">
          <ac:chgData name="KFSM (Kristoffer Segerstrøm Mørk)" userId="18dc86ed-1b31-4c0c-86a8-4c94a0685b07" providerId="ADAL" clId="{20965BB0-8D8A-40AF-8B65-3BE78C484F9B}" dt="2021-06-17T11:58:45.796" v="8435" actId="20577"/>
          <ac:spMkLst>
            <pc:docMk/>
            <pc:sldMk cId="1735252047" sldId="284"/>
            <ac:spMk id="51" creationId="{8D15AC66-08DC-4A58-A367-DC6BC32506A8}"/>
          </ac:spMkLst>
        </pc:spChg>
        <pc:spChg chg="add del mod">
          <ac:chgData name="KFSM (Kristoffer Segerstrøm Mørk)" userId="18dc86ed-1b31-4c0c-86a8-4c94a0685b07" providerId="ADAL" clId="{20965BB0-8D8A-40AF-8B65-3BE78C484F9B}" dt="2021-06-17T11:44:44.289" v="8001" actId="478"/>
          <ac:spMkLst>
            <pc:docMk/>
            <pc:sldMk cId="1735252047" sldId="284"/>
            <ac:spMk id="52" creationId="{81ABBDDA-5389-4E50-B02D-2F6C46850809}"/>
          </ac:spMkLst>
        </pc:spChg>
        <pc:spChg chg="mod">
          <ac:chgData name="KFSM (Kristoffer Segerstrøm Mørk)" userId="18dc86ed-1b31-4c0c-86a8-4c94a0685b07" providerId="ADAL" clId="{20965BB0-8D8A-40AF-8B65-3BE78C484F9B}" dt="2021-05-26T10:12:47.249" v="3047"/>
          <ac:spMkLst>
            <pc:docMk/>
            <pc:sldMk cId="1735252047" sldId="284"/>
            <ac:spMk id="54" creationId="{70FD3C1D-D184-411A-AB8D-3D9CC9C5DCA0}"/>
          </ac:spMkLst>
        </pc:spChg>
        <pc:spChg chg="mod">
          <ac:chgData name="KFSM (Kristoffer Segerstrøm Mørk)" userId="18dc86ed-1b31-4c0c-86a8-4c94a0685b07" providerId="ADAL" clId="{20965BB0-8D8A-40AF-8B65-3BE78C484F9B}" dt="2021-05-26T10:12:47.249" v="3047"/>
          <ac:spMkLst>
            <pc:docMk/>
            <pc:sldMk cId="1735252047" sldId="284"/>
            <ac:spMk id="56" creationId="{0D20D819-8865-4E70-B093-6A709FAE07B6}"/>
          </ac:spMkLst>
        </pc:spChg>
        <pc:spChg chg="mod">
          <ac:chgData name="KFSM (Kristoffer Segerstrøm Mørk)" userId="18dc86ed-1b31-4c0c-86a8-4c94a0685b07" providerId="ADAL" clId="{20965BB0-8D8A-40AF-8B65-3BE78C484F9B}" dt="2021-05-26T10:12:47.249" v="3047"/>
          <ac:spMkLst>
            <pc:docMk/>
            <pc:sldMk cId="1735252047" sldId="284"/>
            <ac:spMk id="57" creationId="{963BE268-CBC6-4570-83D5-8082F86AD457}"/>
          </ac:spMkLst>
        </pc:spChg>
        <pc:spChg chg="add del mod">
          <ac:chgData name="KFSM (Kristoffer Segerstrøm Mørk)" userId="18dc86ed-1b31-4c0c-86a8-4c94a0685b07" providerId="ADAL" clId="{20965BB0-8D8A-40AF-8B65-3BE78C484F9B}" dt="2021-06-17T11:44:57.669" v="8011" actId="478"/>
          <ac:spMkLst>
            <pc:docMk/>
            <pc:sldMk cId="1735252047" sldId="284"/>
            <ac:spMk id="61" creationId="{42A28F78-1AE9-4201-B017-B9C47A8EBEE2}"/>
          </ac:spMkLst>
        </pc:spChg>
        <pc:spChg chg="add mod">
          <ac:chgData name="KFSM (Kristoffer Segerstrøm Mørk)" userId="18dc86ed-1b31-4c0c-86a8-4c94a0685b07" providerId="ADAL" clId="{20965BB0-8D8A-40AF-8B65-3BE78C484F9B}" dt="2021-05-26T10:16:01.377" v="3322" actId="20577"/>
          <ac:spMkLst>
            <pc:docMk/>
            <pc:sldMk cId="1735252047" sldId="284"/>
            <ac:spMk id="63" creationId="{A74083A8-59CE-4597-8CF9-986202B8D6E6}"/>
          </ac:spMkLst>
        </pc:spChg>
        <pc:spChg chg="del mod">
          <ac:chgData name="KFSM (Kristoffer Segerstrøm Mørk)" userId="18dc86ed-1b31-4c0c-86a8-4c94a0685b07" providerId="ADAL" clId="{20965BB0-8D8A-40AF-8B65-3BE78C484F9B}" dt="2021-05-26T10:12:14.038" v="2955" actId="478"/>
          <ac:spMkLst>
            <pc:docMk/>
            <pc:sldMk cId="1735252047" sldId="284"/>
            <ac:spMk id="79" creationId="{36E11A87-8CE6-4079-B523-C0336ED0EADB}"/>
          </ac:spMkLst>
        </pc:spChg>
        <pc:grpChg chg="del mod">
          <ac:chgData name="KFSM (Kristoffer Segerstrøm Mørk)" userId="18dc86ed-1b31-4c0c-86a8-4c94a0685b07" providerId="ADAL" clId="{20965BB0-8D8A-40AF-8B65-3BE78C484F9B}" dt="2021-05-26T10:12:14.038" v="2955" actId="478"/>
          <ac:grpSpMkLst>
            <pc:docMk/>
            <pc:sldMk cId="1735252047" sldId="284"/>
            <ac:grpSpMk id="35" creationId="{E532FE92-A73A-4A6C-A422-B482003204DF}"/>
          </ac:grpSpMkLst>
        </pc:grpChg>
        <pc:grpChg chg="add del mod">
          <ac:chgData name="KFSM (Kristoffer Segerstrøm Mørk)" userId="18dc86ed-1b31-4c0c-86a8-4c94a0685b07" providerId="ADAL" clId="{20965BB0-8D8A-40AF-8B65-3BE78C484F9B}" dt="2021-06-17T11:44:57.669" v="8011" actId="478"/>
          <ac:grpSpMkLst>
            <pc:docMk/>
            <pc:sldMk cId="1735252047" sldId="284"/>
            <ac:grpSpMk id="53" creationId="{8726BA64-E525-46D3-950C-C7FC6DD1EC4F}"/>
          </ac:grpSpMkLst>
        </pc:grpChg>
        <pc:grpChg chg="mod">
          <ac:chgData name="KFSM (Kristoffer Segerstrøm Mørk)" userId="18dc86ed-1b31-4c0c-86a8-4c94a0685b07" providerId="ADAL" clId="{20965BB0-8D8A-40AF-8B65-3BE78C484F9B}" dt="2021-05-26T10:12:47.249" v="3047"/>
          <ac:grpSpMkLst>
            <pc:docMk/>
            <pc:sldMk cId="1735252047" sldId="284"/>
            <ac:grpSpMk id="55" creationId="{3ABCA751-C1DD-4B9B-BB79-1D251DB874D0}"/>
          </ac:grpSpMkLst>
        </pc:grpChg>
        <pc:picChg chg="del">
          <ac:chgData name="KFSM (Kristoffer Segerstrøm Mørk)" userId="18dc86ed-1b31-4c0c-86a8-4c94a0685b07" providerId="ADAL" clId="{20965BB0-8D8A-40AF-8B65-3BE78C484F9B}" dt="2021-05-26T10:10:33.813" v="2689" actId="478"/>
          <ac:picMkLst>
            <pc:docMk/>
            <pc:sldMk cId="1735252047" sldId="284"/>
            <ac:picMk id="27" creationId="{60814E7F-C8EA-45EB-94DD-B0F74F478153}"/>
          </ac:picMkLst>
        </pc:picChg>
        <pc:picChg chg="add mod">
          <ac:chgData name="KFSM (Kristoffer Segerstrøm Mørk)" userId="18dc86ed-1b31-4c0c-86a8-4c94a0685b07" providerId="ADAL" clId="{20965BB0-8D8A-40AF-8B65-3BE78C484F9B}" dt="2021-06-17T11:45:14.671" v="8072" actId="1038"/>
          <ac:picMkLst>
            <pc:docMk/>
            <pc:sldMk cId="1735252047" sldId="284"/>
            <ac:picMk id="41" creationId="{86E0F058-60F6-46A0-8BF1-70ED8B79DC46}"/>
          </ac:picMkLst>
        </pc:picChg>
        <pc:cxnChg chg="del mod">
          <ac:chgData name="KFSM (Kristoffer Segerstrøm Mørk)" userId="18dc86ed-1b31-4c0c-86a8-4c94a0685b07" providerId="ADAL" clId="{20965BB0-8D8A-40AF-8B65-3BE78C484F9B}" dt="2021-05-26T10:12:14.038" v="2955" actId="478"/>
          <ac:cxnSpMkLst>
            <pc:docMk/>
            <pc:sldMk cId="1735252047" sldId="284"/>
            <ac:cxnSpMk id="16" creationId="{7CBA58C1-29A8-4088-A034-004F1DFDEBBE}"/>
          </ac:cxnSpMkLst>
        </pc:cxnChg>
        <pc:cxnChg chg="del mod">
          <ac:chgData name="KFSM (Kristoffer Segerstrøm Mørk)" userId="18dc86ed-1b31-4c0c-86a8-4c94a0685b07" providerId="ADAL" clId="{20965BB0-8D8A-40AF-8B65-3BE78C484F9B}" dt="2021-05-26T10:16:44.453" v="3326" actId="478"/>
          <ac:cxnSpMkLst>
            <pc:docMk/>
            <pc:sldMk cId="1735252047" sldId="284"/>
            <ac:cxnSpMk id="33" creationId="{0226FB94-3A7D-4FFA-A55A-923EA6A129F1}"/>
          </ac:cxnSpMkLst>
        </pc:cxnChg>
        <pc:cxnChg chg="del mod">
          <ac:chgData name="KFSM (Kristoffer Segerstrøm Mørk)" userId="18dc86ed-1b31-4c0c-86a8-4c94a0685b07" providerId="ADAL" clId="{20965BB0-8D8A-40AF-8B65-3BE78C484F9B}" dt="2021-05-26T10:12:14.038" v="2955" actId="478"/>
          <ac:cxnSpMkLst>
            <pc:docMk/>
            <pc:sldMk cId="1735252047" sldId="284"/>
            <ac:cxnSpMk id="43" creationId="{CFC0135C-8685-40FD-90DE-8709C58442AC}"/>
          </ac:cxnSpMkLst>
        </pc:cxnChg>
        <pc:cxnChg chg="del mod">
          <ac:chgData name="KFSM (Kristoffer Segerstrøm Mørk)" userId="18dc86ed-1b31-4c0c-86a8-4c94a0685b07" providerId="ADAL" clId="{20965BB0-8D8A-40AF-8B65-3BE78C484F9B}" dt="2021-05-26T10:12:14.038" v="2955" actId="478"/>
          <ac:cxnSpMkLst>
            <pc:docMk/>
            <pc:sldMk cId="1735252047" sldId="284"/>
            <ac:cxnSpMk id="48" creationId="{1AACE332-663E-4017-B629-4DBE9B58B7AB}"/>
          </ac:cxnSpMkLst>
        </pc:cxnChg>
        <pc:cxnChg chg="add del mod">
          <ac:chgData name="KFSM (Kristoffer Segerstrøm Mørk)" userId="18dc86ed-1b31-4c0c-86a8-4c94a0685b07" providerId="ADAL" clId="{20965BB0-8D8A-40AF-8B65-3BE78C484F9B}" dt="2021-06-17T11:44:57.669" v="8011" actId="478"/>
          <ac:cxnSpMkLst>
            <pc:docMk/>
            <pc:sldMk cId="1735252047" sldId="284"/>
            <ac:cxnSpMk id="58" creationId="{B801DC14-4E7F-482D-9017-F5A962DAC328}"/>
          </ac:cxnSpMkLst>
        </pc:cxnChg>
        <pc:cxnChg chg="add del mod">
          <ac:chgData name="KFSM (Kristoffer Segerstrøm Mørk)" userId="18dc86ed-1b31-4c0c-86a8-4c94a0685b07" providerId="ADAL" clId="{20965BB0-8D8A-40AF-8B65-3BE78C484F9B}" dt="2021-06-17T11:44:57.669" v="8011" actId="478"/>
          <ac:cxnSpMkLst>
            <pc:docMk/>
            <pc:sldMk cId="1735252047" sldId="284"/>
            <ac:cxnSpMk id="59" creationId="{D82EB4DB-038D-4D72-9A2B-161F37F9FD52}"/>
          </ac:cxnSpMkLst>
        </pc:cxnChg>
        <pc:cxnChg chg="add del mod">
          <ac:chgData name="KFSM (Kristoffer Segerstrøm Mørk)" userId="18dc86ed-1b31-4c0c-86a8-4c94a0685b07" providerId="ADAL" clId="{20965BB0-8D8A-40AF-8B65-3BE78C484F9B}" dt="2021-06-17T11:44:57.669" v="8011" actId="478"/>
          <ac:cxnSpMkLst>
            <pc:docMk/>
            <pc:sldMk cId="1735252047" sldId="284"/>
            <ac:cxnSpMk id="60" creationId="{6AE01EAB-DB12-4D76-A3CF-F9A5A2502840}"/>
          </ac:cxnSpMkLst>
        </pc:cxnChg>
        <pc:cxnChg chg="add del mod">
          <ac:chgData name="KFSM (Kristoffer Segerstrøm Mørk)" userId="18dc86ed-1b31-4c0c-86a8-4c94a0685b07" providerId="ADAL" clId="{20965BB0-8D8A-40AF-8B65-3BE78C484F9B}" dt="2021-06-17T11:44:57.669" v="8011" actId="478"/>
          <ac:cxnSpMkLst>
            <pc:docMk/>
            <pc:sldMk cId="1735252047" sldId="284"/>
            <ac:cxnSpMk id="62" creationId="{E0380B2E-10FE-48C6-A306-908595CFD2D6}"/>
          </ac:cxnSpMkLst>
        </pc:cxnChg>
        <pc:cxnChg chg="del mod">
          <ac:chgData name="KFSM (Kristoffer Segerstrøm Mørk)" userId="18dc86ed-1b31-4c0c-86a8-4c94a0685b07" providerId="ADAL" clId="{20965BB0-8D8A-40AF-8B65-3BE78C484F9B}" dt="2021-05-26T10:12:14.038" v="2955" actId="478"/>
          <ac:cxnSpMkLst>
            <pc:docMk/>
            <pc:sldMk cId="1735252047" sldId="284"/>
            <ac:cxnSpMk id="81" creationId="{40FECAB1-77F6-451F-9D7E-F9B50E8503E4}"/>
          </ac:cxnSpMkLst>
        </pc:cxnChg>
      </pc:sldChg>
      <pc:sldChg chg="modSp mod modTransition modNotesTx">
        <pc:chgData name="KFSM (Kristoffer Segerstrøm Mørk)" userId="18dc86ed-1b31-4c0c-86a8-4c94a0685b07" providerId="ADAL" clId="{20965BB0-8D8A-40AF-8B65-3BE78C484F9B}" dt="2021-06-17T10:10:51.360" v="7629" actId="20577"/>
        <pc:sldMkLst>
          <pc:docMk/>
          <pc:sldMk cId="1095779564" sldId="285"/>
        </pc:sldMkLst>
        <pc:spChg chg="mod">
          <ac:chgData name="KFSM (Kristoffer Segerstrøm Mørk)" userId="18dc86ed-1b31-4c0c-86a8-4c94a0685b07" providerId="ADAL" clId="{20965BB0-8D8A-40AF-8B65-3BE78C484F9B}" dt="2021-06-17T10:10:51.360" v="7629" actId="20577"/>
          <ac:spMkLst>
            <pc:docMk/>
            <pc:sldMk cId="1095779564" sldId="285"/>
            <ac:spMk id="3" creationId="{45ADD3BA-6A54-4C10-BEE8-AB7F92AF98A5}"/>
          </ac:spMkLst>
        </pc:spChg>
      </pc:sldChg>
      <pc:sldChg chg="del modTransition modNotesTx">
        <pc:chgData name="KFSM (Kristoffer Segerstrøm Mørk)" userId="18dc86ed-1b31-4c0c-86a8-4c94a0685b07" providerId="ADAL" clId="{20965BB0-8D8A-40AF-8B65-3BE78C484F9B}" dt="2021-06-17T11:29:02.186" v="7974" actId="47"/>
        <pc:sldMkLst>
          <pc:docMk/>
          <pc:sldMk cId="1390773403" sldId="286"/>
        </pc:sldMkLst>
      </pc:sldChg>
      <pc:sldChg chg="addSp delSp modSp mod modTransition modNotesTx">
        <pc:chgData name="KFSM (Kristoffer Segerstrøm Mørk)" userId="18dc86ed-1b31-4c0c-86a8-4c94a0685b07" providerId="ADAL" clId="{20965BB0-8D8A-40AF-8B65-3BE78C484F9B}" dt="2021-06-17T11:30:31.560" v="7994" actId="207"/>
        <pc:sldMkLst>
          <pc:docMk/>
          <pc:sldMk cId="3036864099" sldId="287"/>
        </pc:sldMkLst>
        <pc:spChg chg="mod">
          <ac:chgData name="KFSM (Kristoffer Segerstrøm Mørk)" userId="18dc86ed-1b31-4c0c-86a8-4c94a0685b07" providerId="ADAL" clId="{20965BB0-8D8A-40AF-8B65-3BE78C484F9B}" dt="2021-06-16T12:47:41.197" v="7598" actId="20577"/>
          <ac:spMkLst>
            <pc:docMk/>
            <pc:sldMk cId="3036864099" sldId="287"/>
            <ac:spMk id="2" creationId="{F3A8D319-E758-46C9-87AE-EA8CE773D827}"/>
          </ac:spMkLst>
        </pc:spChg>
        <pc:spChg chg="mod">
          <ac:chgData name="KFSM (Kristoffer Segerstrøm Mørk)" userId="18dc86ed-1b31-4c0c-86a8-4c94a0685b07" providerId="ADAL" clId="{20965BB0-8D8A-40AF-8B65-3BE78C484F9B}" dt="2021-06-17T11:30:31.560" v="7994" actId="207"/>
          <ac:spMkLst>
            <pc:docMk/>
            <pc:sldMk cId="3036864099" sldId="287"/>
            <ac:spMk id="3" creationId="{63163836-7681-45A4-9D07-8CFD8A82A986}"/>
          </ac:spMkLst>
        </pc:spChg>
        <pc:spChg chg="add del mod">
          <ac:chgData name="KFSM (Kristoffer Segerstrøm Mørk)" userId="18dc86ed-1b31-4c0c-86a8-4c94a0685b07" providerId="ADAL" clId="{20965BB0-8D8A-40AF-8B65-3BE78C484F9B}" dt="2021-06-17T10:17:28.791" v="7781" actId="478"/>
          <ac:spMkLst>
            <pc:docMk/>
            <pc:sldMk cId="3036864099" sldId="287"/>
            <ac:spMk id="7" creationId="{ECD3C027-B521-4951-AB9F-1F0AE63BD0B3}"/>
          </ac:spMkLst>
        </pc:spChg>
      </pc:sldChg>
      <pc:sldChg chg="modSp mod modTransition modNotesTx">
        <pc:chgData name="KFSM (Kristoffer Segerstrøm Mørk)" userId="18dc86ed-1b31-4c0c-86a8-4c94a0685b07" providerId="ADAL" clId="{20965BB0-8D8A-40AF-8B65-3BE78C484F9B}" dt="2021-06-17T12:44:46.313" v="8814" actId="20577"/>
        <pc:sldMkLst>
          <pc:docMk/>
          <pc:sldMk cId="61322975" sldId="288"/>
        </pc:sldMkLst>
        <pc:spChg chg="mod">
          <ac:chgData name="KFSM (Kristoffer Segerstrøm Mørk)" userId="18dc86ed-1b31-4c0c-86a8-4c94a0685b07" providerId="ADAL" clId="{20965BB0-8D8A-40AF-8B65-3BE78C484F9B}" dt="2021-06-17T12:44:46.313" v="8814" actId="20577"/>
          <ac:spMkLst>
            <pc:docMk/>
            <pc:sldMk cId="61322975" sldId="288"/>
            <ac:spMk id="10" creationId="{E0B7151C-520F-4106-8172-8F5E5FB82DC7}"/>
          </ac:spMkLst>
        </pc:spChg>
      </pc:sldChg>
      <pc:sldChg chg="del modAnim">
        <pc:chgData name="KFSM (Kristoffer Segerstrøm Mørk)" userId="18dc86ed-1b31-4c0c-86a8-4c94a0685b07" providerId="ADAL" clId="{20965BB0-8D8A-40AF-8B65-3BE78C484F9B}" dt="2021-05-26T10:16:10.562" v="3323" actId="47"/>
        <pc:sldMkLst>
          <pc:docMk/>
          <pc:sldMk cId="423350061" sldId="290"/>
        </pc:sldMkLst>
      </pc:sldChg>
      <pc:sldChg chg="del">
        <pc:chgData name="KFSM (Kristoffer Segerstrøm Mørk)" userId="18dc86ed-1b31-4c0c-86a8-4c94a0685b07" providerId="ADAL" clId="{20965BB0-8D8A-40AF-8B65-3BE78C484F9B}" dt="2021-05-26T08:47:21.266" v="538" actId="47"/>
        <pc:sldMkLst>
          <pc:docMk/>
          <pc:sldMk cId="102372478" sldId="291"/>
        </pc:sldMkLst>
      </pc:sldChg>
      <pc:sldChg chg="del">
        <pc:chgData name="KFSM (Kristoffer Segerstrøm Mørk)" userId="18dc86ed-1b31-4c0c-86a8-4c94a0685b07" providerId="ADAL" clId="{20965BB0-8D8A-40AF-8B65-3BE78C484F9B}" dt="2021-05-26T08:45:48.407" v="534" actId="47"/>
        <pc:sldMkLst>
          <pc:docMk/>
          <pc:sldMk cId="1526457575" sldId="300"/>
        </pc:sldMkLst>
      </pc:sldChg>
      <pc:sldChg chg="addSp delSp modSp del mod delAnim modAnim">
        <pc:chgData name="KFSM (Kristoffer Segerstrøm Mørk)" userId="18dc86ed-1b31-4c0c-86a8-4c94a0685b07" providerId="ADAL" clId="{20965BB0-8D8A-40AF-8B65-3BE78C484F9B}" dt="2021-05-26T10:16:33.982" v="3324" actId="47"/>
        <pc:sldMkLst>
          <pc:docMk/>
          <pc:sldMk cId="1019001298" sldId="301"/>
        </pc:sldMkLst>
        <pc:spChg chg="del">
          <ac:chgData name="KFSM (Kristoffer Segerstrøm Mørk)" userId="18dc86ed-1b31-4c0c-86a8-4c94a0685b07" providerId="ADAL" clId="{20965BB0-8D8A-40AF-8B65-3BE78C484F9B}" dt="2021-05-26T09:40:50.106" v="1036" actId="478"/>
          <ac:spMkLst>
            <pc:docMk/>
            <pc:sldMk cId="1019001298" sldId="301"/>
            <ac:spMk id="16" creationId="{9BEC54A9-DBBF-48EC-9D92-5326EF1AC3A7}"/>
          </ac:spMkLst>
        </pc:spChg>
        <pc:spChg chg="mod">
          <ac:chgData name="KFSM (Kristoffer Segerstrøm Mørk)" userId="18dc86ed-1b31-4c0c-86a8-4c94a0685b07" providerId="ADAL" clId="{20965BB0-8D8A-40AF-8B65-3BE78C484F9B}" dt="2021-05-26T08:50:41.173" v="584" actId="208"/>
          <ac:spMkLst>
            <pc:docMk/>
            <pc:sldMk cId="1019001298" sldId="301"/>
            <ac:spMk id="17" creationId="{D8472881-C166-470C-9F76-E71F810277B2}"/>
          </ac:spMkLst>
        </pc:spChg>
        <pc:spChg chg="mod">
          <ac:chgData name="KFSM (Kristoffer Segerstrøm Mørk)" userId="18dc86ed-1b31-4c0c-86a8-4c94a0685b07" providerId="ADAL" clId="{20965BB0-8D8A-40AF-8B65-3BE78C484F9B}" dt="2021-05-26T08:50:44.522" v="585" actId="208"/>
          <ac:spMkLst>
            <pc:docMk/>
            <pc:sldMk cId="1019001298" sldId="301"/>
            <ac:spMk id="18" creationId="{072E7BBD-ABF9-44F1-A264-A52BC01E2A54}"/>
          </ac:spMkLst>
        </pc:spChg>
        <pc:spChg chg="add mod">
          <ac:chgData name="KFSM (Kristoffer Segerstrøm Mørk)" userId="18dc86ed-1b31-4c0c-86a8-4c94a0685b07" providerId="ADAL" clId="{20965BB0-8D8A-40AF-8B65-3BE78C484F9B}" dt="2021-05-26T08:50:18.601" v="581" actId="208"/>
          <ac:spMkLst>
            <pc:docMk/>
            <pc:sldMk cId="1019001298" sldId="301"/>
            <ac:spMk id="21" creationId="{77E18239-7A5D-4202-9155-2E188B3C6F1C}"/>
          </ac:spMkLst>
        </pc:spChg>
        <pc:spChg chg="mod">
          <ac:chgData name="KFSM (Kristoffer Segerstrøm Mørk)" userId="18dc86ed-1b31-4c0c-86a8-4c94a0685b07" providerId="ADAL" clId="{20965BB0-8D8A-40AF-8B65-3BE78C484F9B}" dt="2021-05-26T08:49:11.929" v="542" actId="14100"/>
          <ac:spMkLst>
            <pc:docMk/>
            <pc:sldMk cId="1019001298" sldId="301"/>
            <ac:spMk id="22" creationId="{B01F17B6-6001-43F8-B78C-8EDA73670194}"/>
          </ac:spMkLst>
        </pc:spChg>
        <pc:spChg chg="mod">
          <ac:chgData name="KFSM (Kristoffer Segerstrøm Mørk)" userId="18dc86ed-1b31-4c0c-86a8-4c94a0685b07" providerId="ADAL" clId="{20965BB0-8D8A-40AF-8B65-3BE78C484F9B}" dt="2021-05-26T09:42:06.401" v="1056" actId="20577"/>
          <ac:spMkLst>
            <pc:docMk/>
            <pc:sldMk cId="1019001298" sldId="301"/>
            <ac:spMk id="23" creationId="{8C32BC91-1B4E-4361-8ACC-574ED2E16A40}"/>
          </ac:spMkLst>
        </pc:spChg>
        <pc:spChg chg="del">
          <ac:chgData name="KFSM (Kristoffer Segerstrøm Mørk)" userId="18dc86ed-1b31-4c0c-86a8-4c94a0685b07" providerId="ADAL" clId="{20965BB0-8D8A-40AF-8B65-3BE78C484F9B}" dt="2021-05-26T09:40:51.587" v="1037" actId="478"/>
          <ac:spMkLst>
            <pc:docMk/>
            <pc:sldMk cId="1019001298" sldId="301"/>
            <ac:spMk id="26" creationId="{BA2A74FB-90B3-4C50-BEF2-AB81006A1716}"/>
          </ac:spMkLst>
        </pc:spChg>
        <pc:spChg chg="mod">
          <ac:chgData name="KFSM (Kristoffer Segerstrøm Mørk)" userId="18dc86ed-1b31-4c0c-86a8-4c94a0685b07" providerId="ADAL" clId="{20965BB0-8D8A-40AF-8B65-3BE78C484F9B}" dt="2021-05-26T09:42:21.187" v="1059" actId="20577"/>
          <ac:spMkLst>
            <pc:docMk/>
            <pc:sldMk cId="1019001298" sldId="301"/>
            <ac:spMk id="31" creationId="{F38A060B-94E3-434A-8452-1F5021B20D89}"/>
          </ac:spMkLst>
        </pc:spChg>
      </pc:sldChg>
      <pc:sldChg chg="addSp modSp del mod modTransition modNotesTx">
        <pc:chgData name="KFSM (Kristoffer Segerstrøm Mørk)" userId="18dc86ed-1b31-4c0c-86a8-4c94a0685b07" providerId="ADAL" clId="{20965BB0-8D8A-40AF-8B65-3BE78C484F9B}" dt="2021-06-17T10:14:21.718" v="7645" actId="47"/>
        <pc:sldMkLst>
          <pc:docMk/>
          <pc:sldMk cId="1640871116" sldId="302"/>
        </pc:sldMkLst>
        <pc:spChg chg="mod">
          <ac:chgData name="KFSM (Kristoffer Segerstrøm Mørk)" userId="18dc86ed-1b31-4c0c-86a8-4c94a0685b07" providerId="ADAL" clId="{20965BB0-8D8A-40AF-8B65-3BE78C484F9B}" dt="2021-05-26T08:18:11.118" v="220" actId="20577"/>
          <ac:spMkLst>
            <pc:docMk/>
            <pc:sldMk cId="1640871116" sldId="302"/>
            <ac:spMk id="2" creationId="{34E02251-D9CE-4AA2-9757-A84D2B7806E5}"/>
          </ac:spMkLst>
        </pc:spChg>
        <pc:spChg chg="add mod">
          <ac:chgData name="KFSM (Kristoffer Segerstrøm Mørk)" userId="18dc86ed-1b31-4c0c-86a8-4c94a0685b07" providerId="ADAL" clId="{20965BB0-8D8A-40AF-8B65-3BE78C484F9B}" dt="2021-06-17T10:11:10.922" v="7631" actId="403"/>
          <ac:spMkLst>
            <pc:docMk/>
            <pc:sldMk cId="1640871116" sldId="302"/>
            <ac:spMk id="6" creationId="{05E199C0-A2ED-4A40-820C-626782516630}"/>
          </ac:spMkLst>
        </pc:spChg>
      </pc:sldChg>
      <pc:sldChg chg="modSp add del mod ord modTransition modNotesTx">
        <pc:chgData name="KFSM (Kristoffer Segerstrøm Mørk)" userId="18dc86ed-1b31-4c0c-86a8-4c94a0685b07" providerId="ADAL" clId="{20965BB0-8D8A-40AF-8B65-3BE78C484F9B}" dt="2021-06-17T12:08:51.365" v="8448" actId="47"/>
        <pc:sldMkLst>
          <pc:docMk/>
          <pc:sldMk cId="2622842537" sldId="303"/>
        </pc:sldMkLst>
        <pc:spChg chg="mod">
          <ac:chgData name="KFSM (Kristoffer Segerstrøm Mørk)" userId="18dc86ed-1b31-4c0c-86a8-4c94a0685b07" providerId="ADAL" clId="{20965BB0-8D8A-40AF-8B65-3BE78C484F9B}" dt="2021-05-26T08:15:35.056" v="154" actId="20577"/>
          <ac:spMkLst>
            <pc:docMk/>
            <pc:sldMk cId="2622842537" sldId="303"/>
            <ac:spMk id="9" creationId="{E37E4B54-74F4-4ECB-8D50-FB5E054CAB1B}"/>
          </ac:spMkLst>
        </pc:spChg>
        <pc:spChg chg="mod">
          <ac:chgData name="KFSM (Kristoffer Segerstrøm Mørk)" userId="18dc86ed-1b31-4c0c-86a8-4c94a0685b07" providerId="ADAL" clId="{20965BB0-8D8A-40AF-8B65-3BE78C484F9B}" dt="2021-05-26T11:11:29.954" v="4639" actId="20577"/>
          <ac:spMkLst>
            <pc:docMk/>
            <pc:sldMk cId="2622842537" sldId="303"/>
            <ac:spMk id="10" creationId="{E0B7151C-520F-4106-8172-8F5E5FB82DC7}"/>
          </ac:spMkLst>
        </pc:spChg>
      </pc:sldChg>
      <pc:sldChg chg="add del">
        <pc:chgData name="KFSM (Kristoffer Segerstrøm Mørk)" userId="18dc86ed-1b31-4c0c-86a8-4c94a0685b07" providerId="ADAL" clId="{20965BB0-8D8A-40AF-8B65-3BE78C484F9B}" dt="2021-05-26T08:47:39.437" v="539" actId="47"/>
        <pc:sldMkLst>
          <pc:docMk/>
          <pc:sldMk cId="1715791294" sldId="304"/>
        </pc:sldMkLst>
      </pc:sldChg>
      <pc:sldChg chg="addSp delSp modSp add mod modTransition delAnim modAnim modNotesTx">
        <pc:chgData name="KFSM (Kristoffer Segerstrøm Mørk)" userId="18dc86ed-1b31-4c0c-86a8-4c94a0685b07" providerId="ADAL" clId="{20965BB0-8D8A-40AF-8B65-3BE78C484F9B}" dt="2021-06-17T12:33:35.592" v="8784" actId="208"/>
        <pc:sldMkLst>
          <pc:docMk/>
          <pc:sldMk cId="1328330898" sldId="305"/>
        </pc:sldMkLst>
        <pc:spChg chg="mod">
          <ac:chgData name="KFSM (Kristoffer Segerstrøm Mørk)" userId="18dc86ed-1b31-4c0c-86a8-4c94a0685b07" providerId="ADAL" clId="{20965BB0-8D8A-40AF-8B65-3BE78C484F9B}" dt="2021-06-17T11:29:22.767" v="7992"/>
          <ac:spMkLst>
            <pc:docMk/>
            <pc:sldMk cId="1328330898" sldId="305"/>
            <ac:spMk id="2" creationId="{90419369-DB77-4E61-9559-BE9E45DDBEE3}"/>
          </ac:spMkLst>
        </pc:spChg>
        <pc:spChg chg="add mod">
          <ac:chgData name="KFSM (Kristoffer Segerstrøm Mørk)" userId="18dc86ed-1b31-4c0c-86a8-4c94a0685b07" providerId="ADAL" clId="{20965BB0-8D8A-40AF-8B65-3BE78C484F9B}" dt="2021-06-17T12:33:35.592" v="8784" actId="208"/>
          <ac:spMkLst>
            <pc:docMk/>
            <pc:sldMk cId="1328330898" sldId="305"/>
            <ac:spMk id="9" creationId="{7A4A866E-0BBE-489B-A94F-4E055A36F03B}"/>
          </ac:spMkLst>
        </pc:spChg>
        <pc:spChg chg="add mod">
          <ac:chgData name="KFSM (Kristoffer Segerstrøm Mørk)" userId="18dc86ed-1b31-4c0c-86a8-4c94a0685b07" providerId="ADAL" clId="{20965BB0-8D8A-40AF-8B65-3BE78C484F9B}" dt="2021-05-26T09:00:02.399" v="670" actId="1076"/>
          <ac:spMkLst>
            <pc:docMk/>
            <pc:sldMk cId="1328330898" sldId="305"/>
            <ac:spMk id="10" creationId="{6CE0C87D-FACF-4F70-853C-C9504BAE2113}"/>
          </ac:spMkLst>
        </pc:spChg>
        <pc:spChg chg="add mod">
          <ac:chgData name="KFSM (Kristoffer Segerstrøm Mørk)" userId="18dc86ed-1b31-4c0c-86a8-4c94a0685b07" providerId="ADAL" clId="{20965BB0-8D8A-40AF-8B65-3BE78C484F9B}" dt="2021-06-17T12:33:32.341" v="8783" actId="208"/>
          <ac:spMkLst>
            <pc:docMk/>
            <pc:sldMk cId="1328330898" sldId="305"/>
            <ac:spMk id="11" creationId="{76F0BD86-E4F1-4015-90B9-59AFF8F11DEF}"/>
          </ac:spMkLst>
        </pc:spChg>
        <pc:spChg chg="add del mod">
          <ac:chgData name="KFSM (Kristoffer Segerstrøm Mørk)" userId="18dc86ed-1b31-4c0c-86a8-4c94a0685b07" providerId="ADAL" clId="{20965BB0-8D8A-40AF-8B65-3BE78C484F9B}" dt="2021-05-26T08:53:26.888" v="587"/>
          <ac:spMkLst>
            <pc:docMk/>
            <pc:sldMk cId="1328330898" sldId="305"/>
            <ac:spMk id="12" creationId="{ACDDCC89-2984-4DA1-80A6-A3B1E470C987}"/>
          </ac:spMkLst>
        </pc:spChg>
        <pc:spChg chg="add del mod">
          <ac:chgData name="KFSM (Kristoffer Segerstrøm Mørk)" userId="18dc86ed-1b31-4c0c-86a8-4c94a0685b07" providerId="ADAL" clId="{20965BB0-8D8A-40AF-8B65-3BE78C484F9B}" dt="2021-05-26T08:53:26.888" v="587"/>
          <ac:spMkLst>
            <pc:docMk/>
            <pc:sldMk cId="1328330898" sldId="305"/>
            <ac:spMk id="13" creationId="{984261CB-6095-4091-B9B9-440E94E3091B}"/>
          </ac:spMkLst>
        </pc:spChg>
        <pc:spChg chg="add del mod">
          <ac:chgData name="KFSM (Kristoffer Segerstrøm Mørk)" userId="18dc86ed-1b31-4c0c-86a8-4c94a0685b07" providerId="ADAL" clId="{20965BB0-8D8A-40AF-8B65-3BE78C484F9B}" dt="2021-05-26T08:53:26.888" v="587"/>
          <ac:spMkLst>
            <pc:docMk/>
            <pc:sldMk cId="1328330898" sldId="305"/>
            <ac:spMk id="14" creationId="{13D08D0F-FD8A-452D-AE48-188FF19FB153}"/>
          </ac:spMkLst>
        </pc:spChg>
        <pc:spChg chg="del">
          <ac:chgData name="KFSM (Kristoffer Segerstrøm Mørk)" userId="18dc86ed-1b31-4c0c-86a8-4c94a0685b07" providerId="ADAL" clId="{20965BB0-8D8A-40AF-8B65-3BE78C484F9B}" dt="2021-05-26T09:12:23.690" v="843" actId="478"/>
          <ac:spMkLst>
            <pc:docMk/>
            <pc:sldMk cId="1328330898" sldId="305"/>
            <ac:spMk id="15" creationId="{DBC1C2AC-C404-4FBD-9ADC-3F1B6BD0BA21}"/>
          </ac:spMkLst>
        </pc:spChg>
        <pc:spChg chg="add del mod">
          <ac:chgData name="KFSM (Kristoffer Segerstrøm Mørk)" userId="18dc86ed-1b31-4c0c-86a8-4c94a0685b07" providerId="ADAL" clId="{20965BB0-8D8A-40AF-8B65-3BE78C484F9B}" dt="2021-05-26T09:37:13.048" v="1014" actId="478"/>
          <ac:spMkLst>
            <pc:docMk/>
            <pc:sldMk cId="1328330898" sldId="305"/>
            <ac:spMk id="16" creationId="{D38AEB6B-9D53-4005-9872-4AC80A3A3DB1}"/>
          </ac:spMkLst>
        </pc:spChg>
        <pc:spChg chg="del mod">
          <ac:chgData name="KFSM (Kristoffer Segerstrøm Mørk)" userId="18dc86ed-1b31-4c0c-86a8-4c94a0685b07" providerId="ADAL" clId="{20965BB0-8D8A-40AF-8B65-3BE78C484F9B}" dt="2021-05-26T09:12:24.959" v="844" actId="478"/>
          <ac:spMkLst>
            <pc:docMk/>
            <pc:sldMk cId="1328330898" sldId="305"/>
            <ac:spMk id="17" creationId="{BCFCAC85-FBF0-44FA-9937-0992AFDE6904}"/>
          </ac:spMkLst>
        </pc:spChg>
        <pc:spChg chg="add del mod">
          <ac:chgData name="KFSM (Kristoffer Segerstrøm Mørk)" userId="18dc86ed-1b31-4c0c-86a8-4c94a0685b07" providerId="ADAL" clId="{20965BB0-8D8A-40AF-8B65-3BE78C484F9B}" dt="2021-05-26T09:37:13.751" v="1015" actId="478"/>
          <ac:spMkLst>
            <pc:docMk/>
            <pc:sldMk cId="1328330898" sldId="305"/>
            <ac:spMk id="18" creationId="{3B86C18E-48F2-4F8E-8941-8DF7E144C5D7}"/>
          </ac:spMkLst>
        </pc:spChg>
        <pc:spChg chg="del">
          <ac:chgData name="KFSM (Kristoffer Segerstrøm Mørk)" userId="18dc86ed-1b31-4c0c-86a8-4c94a0685b07" providerId="ADAL" clId="{20965BB0-8D8A-40AF-8B65-3BE78C484F9B}" dt="2021-05-26T09:12:25.625" v="845" actId="478"/>
          <ac:spMkLst>
            <pc:docMk/>
            <pc:sldMk cId="1328330898" sldId="305"/>
            <ac:spMk id="19" creationId="{7E25247E-63DC-4119-A285-D18F55432279}"/>
          </ac:spMkLst>
        </pc:spChg>
        <pc:spChg chg="add del mod">
          <ac:chgData name="KFSM (Kristoffer Segerstrøm Mørk)" userId="18dc86ed-1b31-4c0c-86a8-4c94a0685b07" providerId="ADAL" clId="{20965BB0-8D8A-40AF-8B65-3BE78C484F9B}" dt="2021-05-26T08:57:46.808" v="594"/>
          <ac:spMkLst>
            <pc:docMk/>
            <pc:sldMk cId="1328330898" sldId="305"/>
            <ac:spMk id="20" creationId="{E6FCF555-497D-42E4-80EF-511A6581C687}"/>
          </ac:spMkLst>
        </pc:spChg>
        <pc:spChg chg="add del mod">
          <ac:chgData name="KFSM (Kristoffer Segerstrøm Mørk)" userId="18dc86ed-1b31-4c0c-86a8-4c94a0685b07" providerId="ADAL" clId="{20965BB0-8D8A-40AF-8B65-3BE78C484F9B}" dt="2021-05-26T08:57:46.808" v="594"/>
          <ac:spMkLst>
            <pc:docMk/>
            <pc:sldMk cId="1328330898" sldId="305"/>
            <ac:spMk id="21" creationId="{D656BBC6-D960-4910-8574-FEC951BE2CFF}"/>
          </ac:spMkLst>
        </pc:spChg>
        <pc:spChg chg="add mod">
          <ac:chgData name="KFSM (Kristoffer Segerstrøm Mørk)" userId="18dc86ed-1b31-4c0c-86a8-4c94a0685b07" providerId="ADAL" clId="{20965BB0-8D8A-40AF-8B65-3BE78C484F9B}" dt="2021-05-26T09:11:18.194" v="828"/>
          <ac:spMkLst>
            <pc:docMk/>
            <pc:sldMk cId="1328330898" sldId="305"/>
            <ac:spMk id="22" creationId="{C6D5AF4F-39CA-4158-A68E-DF72070C17B9}"/>
          </ac:spMkLst>
        </pc:spChg>
        <pc:spChg chg="add mod">
          <ac:chgData name="KFSM (Kristoffer Segerstrøm Mørk)" userId="18dc86ed-1b31-4c0c-86a8-4c94a0685b07" providerId="ADAL" clId="{20965BB0-8D8A-40AF-8B65-3BE78C484F9B}" dt="2021-06-17T11:46:47.198" v="8086" actId="14100"/>
          <ac:spMkLst>
            <pc:docMk/>
            <pc:sldMk cId="1328330898" sldId="305"/>
            <ac:spMk id="23" creationId="{E91DCB2B-DC6E-4241-A1C2-CBC50EF3AEDA}"/>
          </ac:spMkLst>
        </pc:spChg>
        <pc:spChg chg="add mod">
          <ac:chgData name="KFSM (Kristoffer Segerstrøm Mørk)" userId="18dc86ed-1b31-4c0c-86a8-4c94a0685b07" providerId="ADAL" clId="{20965BB0-8D8A-40AF-8B65-3BE78C484F9B}" dt="2021-06-17T11:46:33.425" v="8084" actId="20577"/>
          <ac:spMkLst>
            <pc:docMk/>
            <pc:sldMk cId="1328330898" sldId="305"/>
            <ac:spMk id="24" creationId="{F90E6AD2-9F2F-4370-82C7-1BFEC188DDF2}"/>
          </ac:spMkLst>
        </pc:spChg>
      </pc:sldChg>
      <pc:sldChg chg="delSp modSp add mod modTransition delAnim modAnim modNotesTx">
        <pc:chgData name="KFSM (Kristoffer Segerstrøm Mørk)" userId="18dc86ed-1b31-4c0c-86a8-4c94a0685b07" providerId="ADAL" clId="{20965BB0-8D8A-40AF-8B65-3BE78C484F9B}" dt="2021-05-28T12:15:05.909" v="7085" actId="20577"/>
        <pc:sldMkLst>
          <pc:docMk/>
          <pc:sldMk cId="1015667215" sldId="306"/>
        </pc:sldMkLst>
        <pc:spChg chg="mod">
          <ac:chgData name="KFSM (Kristoffer Segerstrøm Mørk)" userId="18dc86ed-1b31-4c0c-86a8-4c94a0685b07" providerId="ADAL" clId="{20965BB0-8D8A-40AF-8B65-3BE78C484F9B}" dt="2021-05-28T12:15:01.881" v="7080" actId="20577"/>
          <ac:spMkLst>
            <pc:docMk/>
            <pc:sldMk cId="1015667215" sldId="306"/>
            <ac:spMk id="2" creationId="{90419369-DB77-4E61-9559-BE9E45DDBEE3}"/>
          </ac:spMkLst>
        </pc:spChg>
        <pc:spChg chg="del">
          <ac:chgData name="KFSM (Kristoffer Segerstrøm Mørk)" userId="18dc86ed-1b31-4c0c-86a8-4c94a0685b07" providerId="ADAL" clId="{20965BB0-8D8A-40AF-8B65-3BE78C484F9B}" dt="2021-05-26T09:11:34.889" v="830" actId="478"/>
          <ac:spMkLst>
            <pc:docMk/>
            <pc:sldMk cId="1015667215" sldId="306"/>
            <ac:spMk id="9" creationId="{7A4A866E-0BBE-489B-A94F-4E055A36F03B}"/>
          </ac:spMkLst>
        </pc:spChg>
        <pc:spChg chg="del mod">
          <ac:chgData name="KFSM (Kristoffer Segerstrøm Mørk)" userId="18dc86ed-1b31-4c0c-86a8-4c94a0685b07" providerId="ADAL" clId="{20965BB0-8D8A-40AF-8B65-3BE78C484F9B}" dt="2021-05-26T09:11:36.426" v="832" actId="478"/>
          <ac:spMkLst>
            <pc:docMk/>
            <pc:sldMk cId="1015667215" sldId="306"/>
            <ac:spMk id="10" creationId="{6CE0C87D-FACF-4F70-853C-C9504BAE2113}"/>
          </ac:spMkLst>
        </pc:spChg>
        <pc:spChg chg="del">
          <ac:chgData name="KFSM (Kristoffer Segerstrøm Mørk)" userId="18dc86ed-1b31-4c0c-86a8-4c94a0685b07" providerId="ADAL" clId="{20965BB0-8D8A-40AF-8B65-3BE78C484F9B}" dt="2021-05-26T09:11:46.928" v="839" actId="478"/>
          <ac:spMkLst>
            <pc:docMk/>
            <pc:sldMk cId="1015667215" sldId="306"/>
            <ac:spMk id="11" creationId="{76F0BD86-E4F1-4015-90B9-59AFF8F11DEF}"/>
          </ac:spMkLst>
        </pc:spChg>
        <pc:spChg chg="mod">
          <ac:chgData name="KFSM (Kristoffer Segerstrøm Mørk)" userId="18dc86ed-1b31-4c0c-86a8-4c94a0685b07" providerId="ADAL" clId="{20965BB0-8D8A-40AF-8B65-3BE78C484F9B}" dt="2021-05-26T09:12:02.319" v="840" actId="14100"/>
          <ac:spMkLst>
            <pc:docMk/>
            <pc:sldMk cId="1015667215" sldId="306"/>
            <ac:spMk id="15" creationId="{DBC1C2AC-C404-4FBD-9ADC-3F1B6BD0BA21}"/>
          </ac:spMkLst>
        </pc:spChg>
        <pc:spChg chg="del">
          <ac:chgData name="KFSM (Kristoffer Segerstrøm Mørk)" userId="18dc86ed-1b31-4c0c-86a8-4c94a0685b07" providerId="ADAL" clId="{20965BB0-8D8A-40AF-8B65-3BE78C484F9B}" dt="2021-05-26T09:11:37.328" v="833" actId="478"/>
          <ac:spMkLst>
            <pc:docMk/>
            <pc:sldMk cId="1015667215" sldId="306"/>
            <ac:spMk id="16" creationId="{D38AEB6B-9D53-4005-9872-4AC80A3A3DB1}"/>
          </ac:spMkLst>
        </pc:spChg>
        <pc:spChg chg="del">
          <ac:chgData name="KFSM (Kristoffer Segerstrøm Mørk)" userId="18dc86ed-1b31-4c0c-86a8-4c94a0685b07" providerId="ADAL" clId="{20965BB0-8D8A-40AF-8B65-3BE78C484F9B}" dt="2021-05-26T09:12:16.035" v="842" actId="478"/>
          <ac:spMkLst>
            <pc:docMk/>
            <pc:sldMk cId="1015667215" sldId="306"/>
            <ac:spMk id="17" creationId="{BCFCAC85-FBF0-44FA-9937-0992AFDE6904}"/>
          </ac:spMkLst>
        </pc:spChg>
        <pc:spChg chg="del">
          <ac:chgData name="KFSM (Kristoffer Segerstrøm Mørk)" userId="18dc86ed-1b31-4c0c-86a8-4c94a0685b07" providerId="ADAL" clId="{20965BB0-8D8A-40AF-8B65-3BE78C484F9B}" dt="2021-05-26T09:11:38.697" v="834" actId="478"/>
          <ac:spMkLst>
            <pc:docMk/>
            <pc:sldMk cId="1015667215" sldId="306"/>
            <ac:spMk id="18" creationId="{3B86C18E-48F2-4F8E-8941-8DF7E144C5D7}"/>
          </ac:spMkLst>
        </pc:spChg>
        <pc:spChg chg="del">
          <ac:chgData name="KFSM (Kristoffer Segerstrøm Mørk)" userId="18dc86ed-1b31-4c0c-86a8-4c94a0685b07" providerId="ADAL" clId="{20965BB0-8D8A-40AF-8B65-3BE78C484F9B}" dt="2021-05-26T09:12:14.555" v="841" actId="478"/>
          <ac:spMkLst>
            <pc:docMk/>
            <pc:sldMk cId="1015667215" sldId="306"/>
            <ac:spMk id="19" creationId="{7E25247E-63DC-4119-A285-D18F55432279}"/>
          </ac:spMkLst>
        </pc:spChg>
        <pc:spChg chg="del">
          <ac:chgData name="KFSM (Kristoffer Segerstrøm Mørk)" userId="18dc86ed-1b31-4c0c-86a8-4c94a0685b07" providerId="ADAL" clId="{20965BB0-8D8A-40AF-8B65-3BE78C484F9B}" dt="2021-05-26T09:11:40.104" v="835" actId="478"/>
          <ac:spMkLst>
            <pc:docMk/>
            <pc:sldMk cId="1015667215" sldId="306"/>
            <ac:spMk id="22" creationId="{C6D5AF4F-39CA-4158-A68E-DF72070C17B9}"/>
          </ac:spMkLst>
        </pc:spChg>
        <pc:spChg chg="del">
          <ac:chgData name="KFSM (Kristoffer Segerstrøm Mørk)" userId="18dc86ed-1b31-4c0c-86a8-4c94a0685b07" providerId="ADAL" clId="{20965BB0-8D8A-40AF-8B65-3BE78C484F9B}" dt="2021-05-26T09:11:41.087" v="836" actId="478"/>
          <ac:spMkLst>
            <pc:docMk/>
            <pc:sldMk cId="1015667215" sldId="306"/>
            <ac:spMk id="23" creationId="{E91DCB2B-DC6E-4241-A1C2-CBC50EF3AEDA}"/>
          </ac:spMkLst>
        </pc:spChg>
        <pc:spChg chg="del mod">
          <ac:chgData name="KFSM (Kristoffer Segerstrøm Mørk)" userId="18dc86ed-1b31-4c0c-86a8-4c94a0685b07" providerId="ADAL" clId="{20965BB0-8D8A-40AF-8B65-3BE78C484F9B}" dt="2021-05-26T09:11:43.584" v="838" actId="478"/>
          <ac:spMkLst>
            <pc:docMk/>
            <pc:sldMk cId="1015667215" sldId="306"/>
            <ac:spMk id="24" creationId="{F90E6AD2-9F2F-4370-82C7-1BFEC188DDF2}"/>
          </ac:spMkLst>
        </pc:spChg>
      </pc:sldChg>
      <pc:sldChg chg="delSp modSp add mod modTransition delAnim modNotesTx">
        <pc:chgData name="KFSM (Kristoffer Segerstrøm Mørk)" userId="18dc86ed-1b31-4c0c-86a8-4c94a0685b07" providerId="ADAL" clId="{20965BB0-8D8A-40AF-8B65-3BE78C484F9B}" dt="2021-06-17T11:29:14.069" v="7991" actId="20577"/>
        <pc:sldMkLst>
          <pc:docMk/>
          <pc:sldMk cId="2682268355" sldId="307"/>
        </pc:sldMkLst>
        <pc:spChg chg="mod">
          <ac:chgData name="KFSM (Kristoffer Segerstrøm Mørk)" userId="18dc86ed-1b31-4c0c-86a8-4c94a0685b07" providerId="ADAL" clId="{20965BB0-8D8A-40AF-8B65-3BE78C484F9B}" dt="2021-06-17T11:28:48.265" v="7973"/>
          <ac:spMkLst>
            <pc:docMk/>
            <pc:sldMk cId="2682268355" sldId="307"/>
            <ac:spMk id="2" creationId="{90419369-DB77-4E61-9559-BE9E45DDBEE3}"/>
          </ac:spMkLst>
        </pc:spChg>
        <pc:spChg chg="del">
          <ac:chgData name="KFSM (Kristoffer Segerstrøm Mørk)" userId="18dc86ed-1b31-4c0c-86a8-4c94a0685b07" providerId="ADAL" clId="{20965BB0-8D8A-40AF-8B65-3BE78C484F9B}" dt="2021-05-26T09:12:44.561" v="853" actId="478"/>
          <ac:spMkLst>
            <pc:docMk/>
            <pc:sldMk cId="2682268355" sldId="307"/>
            <ac:spMk id="9" creationId="{7A4A866E-0BBE-489B-A94F-4E055A36F03B}"/>
          </ac:spMkLst>
        </pc:spChg>
        <pc:spChg chg="del">
          <ac:chgData name="KFSM (Kristoffer Segerstrøm Mørk)" userId="18dc86ed-1b31-4c0c-86a8-4c94a0685b07" providerId="ADAL" clId="{20965BB0-8D8A-40AF-8B65-3BE78C484F9B}" dt="2021-05-26T09:12:45.466" v="854" actId="478"/>
          <ac:spMkLst>
            <pc:docMk/>
            <pc:sldMk cId="2682268355" sldId="307"/>
            <ac:spMk id="10" creationId="{6CE0C87D-FACF-4F70-853C-C9504BAE2113}"/>
          </ac:spMkLst>
        </pc:spChg>
        <pc:spChg chg="del">
          <ac:chgData name="KFSM (Kristoffer Segerstrøm Mørk)" userId="18dc86ed-1b31-4c0c-86a8-4c94a0685b07" providerId="ADAL" clId="{20965BB0-8D8A-40AF-8B65-3BE78C484F9B}" dt="2021-05-26T09:12:39.986" v="850" actId="478"/>
          <ac:spMkLst>
            <pc:docMk/>
            <pc:sldMk cId="2682268355" sldId="307"/>
            <ac:spMk id="11" creationId="{76F0BD86-E4F1-4015-90B9-59AFF8F11DEF}"/>
          </ac:spMkLst>
        </pc:spChg>
        <pc:spChg chg="del">
          <ac:chgData name="KFSM (Kristoffer Segerstrøm Mørk)" userId="18dc86ed-1b31-4c0c-86a8-4c94a0685b07" providerId="ADAL" clId="{20965BB0-8D8A-40AF-8B65-3BE78C484F9B}" dt="2021-05-26T09:12:41.193" v="851" actId="478"/>
          <ac:spMkLst>
            <pc:docMk/>
            <pc:sldMk cId="2682268355" sldId="307"/>
            <ac:spMk id="16" creationId="{D38AEB6B-9D53-4005-9872-4AC80A3A3DB1}"/>
          </ac:spMkLst>
        </pc:spChg>
        <pc:spChg chg="del">
          <ac:chgData name="KFSM (Kristoffer Segerstrøm Mørk)" userId="18dc86ed-1b31-4c0c-86a8-4c94a0685b07" providerId="ADAL" clId="{20965BB0-8D8A-40AF-8B65-3BE78C484F9B}" dt="2021-05-26T09:12:43.183" v="852" actId="478"/>
          <ac:spMkLst>
            <pc:docMk/>
            <pc:sldMk cId="2682268355" sldId="307"/>
            <ac:spMk id="18" creationId="{3B86C18E-48F2-4F8E-8941-8DF7E144C5D7}"/>
          </ac:spMkLst>
        </pc:spChg>
        <pc:spChg chg="del">
          <ac:chgData name="KFSM (Kristoffer Segerstrøm Mørk)" userId="18dc86ed-1b31-4c0c-86a8-4c94a0685b07" providerId="ADAL" clId="{20965BB0-8D8A-40AF-8B65-3BE78C484F9B}" dt="2021-05-26T09:12:38.991" v="849" actId="478"/>
          <ac:spMkLst>
            <pc:docMk/>
            <pc:sldMk cId="2682268355" sldId="307"/>
            <ac:spMk id="22" creationId="{C6D5AF4F-39CA-4158-A68E-DF72070C17B9}"/>
          </ac:spMkLst>
        </pc:spChg>
        <pc:spChg chg="del">
          <ac:chgData name="KFSM (Kristoffer Segerstrøm Mørk)" userId="18dc86ed-1b31-4c0c-86a8-4c94a0685b07" providerId="ADAL" clId="{20965BB0-8D8A-40AF-8B65-3BE78C484F9B}" dt="2021-05-26T09:12:35.641" v="847" actId="478"/>
          <ac:spMkLst>
            <pc:docMk/>
            <pc:sldMk cId="2682268355" sldId="307"/>
            <ac:spMk id="23" creationId="{E91DCB2B-DC6E-4241-A1C2-CBC50EF3AEDA}"/>
          </ac:spMkLst>
        </pc:spChg>
        <pc:spChg chg="del">
          <ac:chgData name="KFSM (Kristoffer Segerstrøm Mørk)" userId="18dc86ed-1b31-4c0c-86a8-4c94a0685b07" providerId="ADAL" clId="{20965BB0-8D8A-40AF-8B65-3BE78C484F9B}" dt="2021-05-26T09:12:36.960" v="848" actId="478"/>
          <ac:spMkLst>
            <pc:docMk/>
            <pc:sldMk cId="2682268355" sldId="307"/>
            <ac:spMk id="24" creationId="{F90E6AD2-9F2F-4370-82C7-1BFEC188DDF2}"/>
          </ac:spMkLst>
        </pc:spChg>
      </pc:sldChg>
      <pc:sldChg chg="addSp delSp modSp add del mod modNotesTx">
        <pc:chgData name="KFSM (Kristoffer Segerstrøm Mørk)" userId="18dc86ed-1b31-4c0c-86a8-4c94a0685b07" providerId="ADAL" clId="{20965BB0-8D8A-40AF-8B65-3BE78C484F9B}" dt="2021-05-26T11:24:53.355" v="4813" actId="47"/>
        <pc:sldMkLst>
          <pc:docMk/>
          <pc:sldMk cId="4223313207" sldId="308"/>
        </pc:sldMkLst>
        <pc:spChg chg="del">
          <ac:chgData name="KFSM (Kristoffer Segerstrøm Mørk)" userId="18dc86ed-1b31-4c0c-86a8-4c94a0685b07" providerId="ADAL" clId="{20965BB0-8D8A-40AF-8B65-3BE78C484F9B}" dt="2021-05-26T11:07:10.125" v="4591" actId="478"/>
          <ac:spMkLst>
            <pc:docMk/>
            <pc:sldMk cId="4223313207" sldId="308"/>
            <ac:spMk id="15" creationId="{281588F3-5657-40C4-B420-E30B7E4397EF}"/>
          </ac:spMkLst>
        </pc:spChg>
        <pc:spChg chg="add del">
          <ac:chgData name="KFSM (Kristoffer Segerstrøm Mørk)" userId="18dc86ed-1b31-4c0c-86a8-4c94a0685b07" providerId="ADAL" clId="{20965BB0-8D8A-40AF-8B65-3BE78C484F9B}" dt="2021-05-26T11:22:18.064" v="4789" actId="478"/>
          <ac:spMkLst>
            <pc:docMk/>
            <pc:sldMk cId="4223313207" sldId="308"/>
            <ac:spMk id="24" creationId="{3F381B1B-25D1-49A9-B94C-D75A5E2ED940}"/>
          </ac:spMkLst>
        </pc:spChg>
        <pc:spChg chg="add del mod">
          <ac:chgData name="KFSM (Kristoffer Segerstrøm Mørk)" userId="18dc86ed-1b31-4c0c-86a8-4c94a0685b07" providerId="ADAL" clId="{20965BB0-8D8A-40AF-8B65-3BE78C484F9B}" dt="2021-05-26T11:07:08.255" v="4590"/>
          <ac:spMkLst>
            <pc:docMk/>
            <pc:sldMk cId="4223313207" sldId="308"/>
            <ac:spMk id="30" creationId="{9E8F405D-2604-4F32-89A5-7A143D6D9696}"/>
          </ac:spMkLst>
        </pc:spChg>
        <pc:spChg chg="add del mod">
          <ac:chgData name="KFSM (Kristoffer Segerstrøm Mørk)" userId="18dc86ed-1b31-4c0c-86a8-4c94a0685b07" providerId="ADAL" clId="{20965BB0-8D8A-40AF-8B65-3BE78C484F9B}" dt="2021-05-26T11:22:18.064" v="4789" actId="478"/>
          <ac:spMkLst>
            <pc:docMk/>
            <pc:sldMk cId="4223313207" sldId="308"/>
            <ac:spMk id="31" creationId="{0796870D-E5D9-4C64-B347-865F49C9663F}"/>
          </ac:spMkLst>
        </pc:spChg>
        <pc:grpChg chg="add del">
          <ac:chgData name="KFSM (Kristoffer Segerstrøm Mørk)" userId="18dc86ed-1b31-4c0c-86a8-4c94a0685b07" providerId="ADAL" clId="{20965BB0-8D8A-40AF-8B65-3BE78C484F9B}" dt="2021-05-26T11:22:18.064" v="4789" actId="478"/>
          <ac:grpSpMkLst>
            <pc:docMk/>
            <pc:sldMk cId="4223313207" sldId="308"/>
            <ac:grpSpMk id="9" creationId="{F1014912-A2E0-4081-8FFF-74B020C6859E}"/>
          </ac:grpSpMkLst>
        </pc:grpChg>
        <pc:grpChg chg="add del">
          <ac:chgData name="KFSM (Kristoffer Segerstrøm Mørk)" userId="18dc86ed-1b31-4c0c-86a8-4c94a0685b07" providerId="ADAL" clId="{20965BB0-8D8A-40AF-8B65-3BE78C484F9B}" dt="2021-05-26T11:22:09.158" v="4782" actId="478"/>
          <ac:grpSpMkLst>
            <pc:docMk/>
            <pc:sldMk cId="4223313207" sldId="308"/>
            <ac:grpSpMk id="12" creationId="{6BD18E5E-C08E-413A-AF2A-86BAE8B51AF8}"/>
          </ac:grpSpMkLst>
        </pc:grpChg>
        <pc:picChg chg="del">
          <ac:chgData name="KFSM (Kristoffer Segerstrøm Mørk)" userId="18dc86ed-1b31-4c0c-86a8-4c94a0685b07" providerId="ADAL" clId="{20965BB0-8D8A-40AF-8B65-3BE78C484F9B}" dt="2021-05-26T09:33:23.678" v="1011" actId="478"/>
          <ac:picMkLst>
            <pc:docMk/>
            <pc:sldMk cId="4223313207" sldId="308"/>
            <ac:picMk id="26" creationId="{3ED8A044-5CCF-448C-8749-99CE3F352AA2}"/>
          </ac:picMkLst>
        </pc:picChg>
        <pc:picChg chg="add del mod ord modCrop">
          <ac:chgData name="KFSM (Kristoffer Segerstrøm Mørk)" userId="18dc86ed-1b31-4c0c-86a8-4c94a0685b07" providerId="ADAL" clId="{20965BB0-8D8A-40AF-8B65-3BE78C484F9B}" dt="2021-05-26T11:22:18.064" v="4789" actId="478"/>
          <ac:picMkLst>
            <pc:docMk/>
            <pc:sldMk cId="4223313207" sldId="308"/>
            <ac:picMk id="27" creationId="{B2E24655-0E28-41B1-9AB7-C857B6A2B012}"/>
          </ac:picMkLst>
        </pc:picChg>
        <pc:picChg chg="del">
          <ac:chgData name="KFSM (Kristoffer Segerstrøm Mørk)" userId="18dc86ed-1b31-4c0c-86a8-4c94a0685b07" providerId="ADAL" clId="{20965BB0-8D8A-40AF-8B65-3BE78C484F9B}" dt="2021-05-26T09:32:43.888" v="1008" actId="478"/>
          <ac:picMkLst>
            <pc:docMk/>
            <pc:sldMk cId="4223313207" sldId="308"/>
            <ac:picMk id="28" creationId="{BFAB09DE-EE7D-491C-8C42-FD5038679B85}"/>
          </ac:picMkLst>
        </pc:picChg>
        <pc:picChg chg="del">
          <ac:chgData name="KFSM (Kristoffer Segerstrøm Mørk)" userId="18dc86ed-1b31-4c0c-86a8-4c94a0685b07" providerId="ADAL" clId="{20965BB0-8D8A-40AF-8B65-3BE78C484F9B}" dt="2021-05-26T09:32:43.006" v="1007" actId="478"/>
          <ac:picMkLst>
            <pc:docMk/>
            <pc:sldMk cId="4223313207" sldId="308"/>
            <ac:picMk id="29" creationId="{47A34CEA-B452-4A54-B476-4A147635C4B9}"/>
          </ac:picMkLst>
        </pc:picChg>
        <pc:picChg chg="add del mod ord">
          <ac:chgData name="KFSM (Kristoffer Segerstrøm Mørk)" userId="18dc86ed-1b31-4c0c-86a8-4c94a0685b07" providerId="ADAL" clId="{20965BB0-8D8A-40AF-8B65-3BE78C484F9B}" dt="2021-05-26T11:22:18.064" v="4789" actId="478"/>
          <ac:picMkLst>
            <pc:docMk/>
            <pc:sldMk cId="4223313207" sldId="308"/>
            <ac:picMk id="32" creationId="{CD722BCC-9D7E-45D5-A147-FEBB22EB01C8}"/>
          </ac:picMkLst>
        </pc:picChg>
      </pc:sldChg>
      <pc:sldChg chg="addSp delSp modSp add del mod modNotesTx">
        <pc:chgData name="KFSM (Kristoffer Segerstrøm Mørk)" userId="18dc86ed-1b31-4c0c-86a8-4c94a0685b07" providerId="ADAL" clId="{20965BB0-8D8A-40AF-8B65-3BE78C484F9B}" dt="2021-05-26T11:24:55.712" v="4814" actId="47"/>
        <pc:sldMkLst>
          <pc:docMk/>
          <pc:sldMk cId="3343374010" sldId="309"/>
        </pc:sldMkLst>
        <pc:spChg chg="del">
          <ac:chgData name="KFSM (Kristoffer Segerstrøm Mørk)" userId="18dc86ed-1b31-4c0c-86a8-4c94a0685b07" providerId="ADAL" clId="{20965BB0-8D8A-40AF-8B65-3BE78C484F9B}" dt="2021-05-26T11:07:14.232" v="4593" actId="478"/>
          <ac:spMkLst>
            <pc:docMk/>
            <pc:sldMk cId="3343374010" sldId="309"/>
            <ac:spMk id="15" creationId="{281588F3-5657-40C4-B420-E30B7E4397EF}"/>
          </ac:spMkLst>
        </pc:spChg>
        <pc:spChg chg="add del mod">
          <ac:chgData name="KFSM (Kristoffer Segerstrøm Mørk)" userId="18dc86ed-1b31-4c0c-86a8-4c94a0685b07" providerId="ADAL" clId="{20965BB0-8D8A-40AF-8B65-3BE78C484F9B}" dt="2021-05-26T11:07:54.803" v="4598"/>
          <ac:spMkLst>
            <pc:docMk/>
            <pc:sldMk cId="3343374010" sldId="309"/>
            <ac:spMk id="30" creationId="{32C8F0BA-57FD-4E44-A08E-56FB8C088077}"/>
          </ac:spMkLst>
        </pc:spChg>
        <pc:grpChg chg="ord">
          <ac:chgData name="KFSM (Kristoffer Segerstrøm Mørk)" userId="18dc86ed-1b31-4c0c-86a8-4c94a0685b07" providerId="ADAL" clId="{20965BB0-8D8A-40AF-8B65-3BE78C484F9B}" dt="2021-05-26T11:04:00.281" v="4554" actId="171"/>
          <ac:grpSpMkLst>
            <pc:docMk/>
            <pc:sldMk cId="3343374010" sldId="309"/>
            <ac:grpSpMk id="9" creationId="{F1014912-A2E0-4081-8FFF-74B020C6859E}"/>
          </ac:grpSpMkLst>
        </pc:grpChg>
        <pc:picChg chg="add del">
          <ac:chgData name="KFSM (Kristoffer Segerstrøm Mørk)" userId="18dc86ed-1b31-4c0c-86a8-4c94a0685b07" providerId="ADAL" clId="{20965BB0-8D8A-40AF-8B65-3BE78C484F9B}" dt="2021-05-26T11:03:39.426" v="4548" actId="478"/>
          <ac:picMkLst>
            <pc:docMk/>
            <pc:sldMk cId="3343374010" sldId="309"/>
            <ac:picMk id="26" creationId="{3ED8A044-5CCF-448C-8749-99CE3F352AA2}"/>
          </ac:picMkLst>
        </pc:picChg>
        <pc:picChg chg="add del">
          <ac:chgData name="KFSM (Kristoffer Segerstrøm Mørk)" userId="18dc86ed-1b31-4c0c-86a8-4c94a0685b07" providerId="ADAL" clId="{20965BB0-8D8A-40AF-8B65-3BE78C484F9B}" dt="2021-05-26T11:03:34.647" v="4546" actId="478"/>
          <ac:picMkLst>
            <pc:docMk/>
            <pc:sldMk cId="3343374010" sldId="309"/>
            <ac:picMk id="27" creationId="{B2E24655-0E28-41B1-9AB7-C857B6A2B012}"/>
          </ac:picMkLst>
        </pc:picChg>
        <pc:picChg chg="ord">
          <ac:chgData name="KFSM (Kristoffer Segerstrøm Mørk)" userId="18dc86ed-1b31-4c0c-86a8-4c94a0685b07" providerId="ADAL" clId="{20965BB0-8D8A-40AF-8B65-3BE78C484F9B}" dt="2021-05-26T11:03:51.616" v="4553" actId="171"/>
          <ac:picMkLst>
            <pc:docMk/>
            <pc:sldMk cId="3343374010" sldId="309"/>
            <ac:picMk id="28" creationId="{BFAB09DE-EE7D-491C-8C42-FD5038679B85}"/>
          </ac:picMkLst>
        </pc:picChg>
        <pc:picChg chg="del">
          <ac:chgData name="KFSM (Kristoffer Segerstrøm Mørk)" userId="18dc86ed-1b31-4c0c-86a8-4c94a0685b07" providerId="ADAL" clId="{20965BB0-8D8A-40AF-8B65-3BE78C484F9B}" dt="2021-05-26T09:32:46.278" v="1009" actId="478"/>
          <ac:picMkLst>
            <pc:docMk/>
            <pc:sldMk cId="3343374010" sldId="309"/>
            <ac:picMk id="29" creationId="{47A34CEA-B452-4A54-B476-4A147635C4B9}"/>
          </ac:picMkLst>
        </pc:picChg>
        <pc:picChg chg="add mod ord">
          <ac:chgData name="KFSM (Kristoffer Segerstrøm Mørk)" userId="18dc86ed-1b31-4c0c-86a8-4c94a0685b07" providerId="ADAL" clId="{20965BB0-8D8A-40AF-8B65-3BE78C484F9B}" dt="2021-05-26T11:15:57.991" v="4647" actId="167"/>
          <ac:picMkLst>
            <pc:docMk/>
            <pc:sldMk cId="3343374010" sldId="309"/>
            <ac:picMk id="31" creationId="{F1EDBABB-E66D-4160-9F4D-80364A2DD55C}"/>
          </ac:picMkLst>
        </pc:picChg>
      </pc:sldChg>
      <pc:sldChg chg="addSp delSp modSp add del mod modTransition">
        <pc:chgData name="KFSM (Kristoffer Segerstrøm Mørk)" userId="18dc86ed-1b31-4c0c-86a8-4c94a0685b07" providerId="ADAL" clId="{20965BB0-8D8A-40AF-8B65-3BE78C484F9B}" dt="2021-05-26T13:17:17.510" v="5752" actId="47"/>
        <pc:sldMkLst>
          <pc:docMk/>
          <pc:sldMk cId="1388483262" sldId="310"/>
        </pc:sldMkLst>
        <pc:spChg chg="add del mod">
          <ac:chgData name="KFSM (Kristoffer Segerstrøm Mørk)" userId="18dc86ed-1b31-4c0c-86a8-4c94a0685b07" providerId="ADAL" clId="{20965BB0-8D8A-40AF-8B65-3BE78C484F9B}" dt="2021-05-26T11:58:33.684" v="5288" actId="21"/>
          <ac:spMkLst>
            <pc:docMk/>
            <pc:sldMk cId="1388483262" sldId="310"/>
            <ac:spMk id="5" creationId="{6F3512BD-C13A-4E92-B127-BDDBF9FA728B}"/>
          </ac:spMkLst>
        </pc:spChg>
        <pc:picChg chg="add mod ord">
          <ac:chgData name="KFSM (Kristoffer Segerstrøm Mørk)" userId="18dc86ed-1b31-4c0c-86a8-4c94a0685b07" providerId="ADAL" clId="{20965BB0-8D8A-40AF-8B65-3BE78C484F9B}" dt="2021-05-26T11:23:36.815" v="4803" actId="171"/>
          <ac:picMkLst>
            <pc:docMk/>
            <pc:sldMk cId="1388483262" sldId="310"/>
            <ac:picMk id="27" creationId="{6A27A1A9-CD3D-474E-B00C-B89B44DBB015}"/>
          </ac:picMkLst>
        </pc:picChg>
      </pc:sldChg>
      <pc:sldChg chg="add del">
        <pc:chgData name="KFSM (Kristoffer Segerstrøm Mørk)" userId="18dc86ed-1b31-4c0c-86a8-4c94a0685b07" providerId="ADAL" clId="{20965BB0-8D8A-40AF-8B65-3BE78C484F9B}" dt="2021-05-26T10:15:46.137" v="3305" actId="47"/>
        <pc:sldMkLst>
          <pc:docMk/>
          <pc:sldMk cId="1643334876" sldId="310"/>
        </pc:sldMkLst>
      </pc:sldChg>
      <pc:sldChg chg="add del">
        <pc:chgData name="KFSM (Kristoffer Segerstrøm Mørk)" userId="18dc86ed-1b31-4c0c-86a8-4c94a0685b07" providerId="ADAL" clId="{20965BB0-8D8A-40AF-8B65-3BE78C484F9B}" dt="2021-05-26T11:23:13.518" v="4794" actId="47"/>
        <pc:sldMkLst>
          <pc:docMk/>
          <pc:sldMk cId="933863573" sldId="311"/>
        </pc:sldMkLst>
      </pc:sldChg>
      <pc:sldChg chg="addSp modSp add del mod">
        <pc:chgData name="KFSM (Kristoffer Segerstrøm Mørk)" userId="18dc86ed-1b31-4c0c-86a8-4c94a0685b07" providerId="ADAL" clId="{20965BB0-8D8A-40AF-8B65-3BE78C484F9B}" dt="2021-05-26T11:24:51.089" v="4812" actId="47"/>
        <pc:sldMkLst>
          <pc:docMk/>
          <pc:sldMk cId="2504473585" sldId="312"/>
        </pc:sldMkLst>
        <pc:picChg chg="add mod">
          <ac:chgData name="KFSM (Kristoffer Segerstrøm Mørk)" userId="18dc86ed-1b31-4c0c-86a8-4c94a0685b07" providerId="ADAL" clId="{20965BB0-8D8A-40AF-8B65-3BE78C484F9B}" dt="2021-05-26T11:24:10.443" v="4809" actId="1037"/>
          <ac:picMkLst>
            <pc:docMk/>
            <pc:sldMk cId="2504473585" sldId="312"/>
            <ac:picMk id="27" creationId="{1D5702A4-A401-474C-B7F4-3C4B6E72EA97}"/>
          </ac:picMkLst>
        </pc:picChg>
      </pc:sldChg>
      <pc:sldChg chg="addSp delSp modSp add del mod modTransition">
        <pc:chgData name="KFSM (Kristoffer Segerstrøm Mørk)" userId="18dc86ed-1b31-4c0c-86a8-4c94a0685b07" providerId="ADAL" clId="{20965BB0-8D8A-40AF-8B65-3BE78C484F9B}" dt="2021-05-26T13:29:31.441" v="5985" actId="47"/>
        <pc:sldMkLst>
          <pc:docMk/>
          <pc:sldMk cId="518551694" sldId="313"/>
        </pc:sldMkLst>
        <pc:spChg chg="add mod">
          <ac:chgData name="KFSM (Kristoffer Segerstrøm Mørk)" userId="18dc86ed-1b31-4c0c-86a8-4c94a0685b07" providerId="ADAL" clId="{20965BB0-8D8A-40AF-8B65-3BE78C484F9B}" dt="2021-05-26T13:27:58.344" v="5847" actId="208"/>
          <ac:spMkLst>
            <pc:docMk/>
            <pc:sldMk cId="518551694" sldId="313"/>
            <ac:spMk id="5" creationId="{41D879C1-41DD-4C3B-81EF-E26EDFD64C04}"/>
          </ac:spMkLst>
        </pc:spChg>
        <pc:picChg chg="del">
          <ac:chgData name="KFSM (Kristoffer Segerstrøm Mørk)" userId="18dc86ed-1b31-4c0c-86a8-4c94a0685b07" providerId="ADAL" clId="{20965BB0-8D8A-40AF-8B65-3BE78C484F9B}" dt="2021-05-26T13:19:33.871" v="5810" actId="478"/>
          <ac:picMkLst>
            <pc:docMk/>
            <pc:sldMk cId="518551694" sldId="313"/>
            <ac:picMk id="27" creationId="{6A27A1A9-CD3D-474E-B00C-B89B44DBB015}"/>
          </ac:picMkLst>
        </pc:picChg>
        <pc:picChg chg="add mod ord modCrop">
          <ac:chgData name="KFSM (Kristoffer Segerstrøm Mørk)" userId="18dc86ed-1b31-4c0c-86a8-4c94a0685b07" providerId="ADAL" clId="{20965BB0-8D8A-40AF-8B65-3BE78C484F9B}" dt="2021-05-26T13:19:47.438" v="5829" actId="14100"/>
          <ac:picMkLst>
            <pc:docMk/>
            <pc:sldMk cId="518551694" sldId="313"/>
            <ac:picMk id="28" creationId="{9C2A288C-D7E0-4514-A2DD-10D8FCD519B0}"/>
          </ac:picMkLst>
        </pc:picChg>
      </pc:sldChg>
      <pc:sldChg chg="addSp modSp add mod modTransition modNotesTx">
        <pc:chgData name="KFSM (Kristoffer Segerstrøm Mørk)" userId="18dc86ed-1b31-4c0c-86a8-4c94a0685b07" providerId="ADAL" clId="{20965BB0-8D8A-40AF-8B65-3BE78C484F9B}" dt="2021-05-26T13:42:09.886" v="6147" actId="20577"/>
        <pc:sldMkLst>
          <pc:docMk/>
          <pc:sldMk cId="490909642" sldId="314"/>
        </pc:sldMkLst>
        <pc:spChg chg="add mod">
          <ac:chgData name="KFSM (Kristoffer Segerstrøm Mørk)" userId="18dc86ed-1b31-4c0c-86a8-4c94a0685b07" providerId="ADAL" clId="{20965BB0-8D8A-40AF-8B65-3BE78C484F9B}" dt="2021-05-26T13:16:33.770" v="5751" actId="207"/>
          <ac:spMkLst>
            <pc:docMk/>
            <pc:sldMk cId="490909642" sldId="314"/>
            <ac:spMk id="27" creationId="{55BFA970-2BDC-481D-AFE9-5D2C0FF47BCE}"/>
          </ac:spMkLst>
        </pc:spChg>
      </pc:sldChg>
      <pc:sldChg chg="addSp delSp modSp add del mod">
        <pc:chgData name="KFSM (Kristoffer Segerstrøm Mørk)" userId="18dc86ed-1b31-4c0c-86a8-4c94a0685b07" providerId="ADAL" clId="{20965BB0-8D8A-40AF-8B65-3BE78C484F9B}" dt="2021-05-26T11:52:21.957" v="5248"/>
        <pc:sldMkLst>
          <pc:docMk/>
          <pc:sldMk cId="4015673322" sldId="314"/>
        </pc:sldMkLst>
        <pc:spChg chg="add del mod">
          <ac:chgData name="KFSM (Kristoffer Segerstrøm Mørk)" userId="18dc86ed-1b31-4c0c-86a8-4c94a0685b07" providerId="ADAL" clId="{20965BB0-8D8A-40AF-8B65-3BE78C484F9B}" dt="2021-05-26T11:51:12.959" v="5238"/>
          <ac:spMkLst>
            <pc:docMk/>
            <pc:sldMk cId="4015673322" sldId="314"/>
            <ac:spMk id="2" creationId="{FF81C605-DC66-4254-988B-06F6C97E5502}"/>
          </ac:spMkLst>
        </pc:spChg>
        <pc:spChg chg="add del mod">
          <ac:chgData name="KFSM (Kristoffer Segerstrøm Mørk)" userId="18dc86ed-1b31-4c0c-86a8-4c94a0685b07" providerId="ADAL" clId="{20965BB0-8D8A-40AF-8B65-3BE78C484F9B}" dt="2021-05-26T11:52:21.124" v="5247" actId="478"/>
          <ac:spMkLst>
            <pc:docMk/>
            <pc:sldMk cId="4015673322" sldId="314"/>
            <ac:spMk id="24" creationId="{3F381B1B-25D1-49A9-B94C-D75A5E2ED940}"/>
          </ac:spMkLst>
        </pc:spChg>
        <pc:spChg chg="add del mod">
          <ac:chgData name="KFSM (Kristoffer Segerstrøm Mørk)" userId="18dc86ed-1b31-4c0c-86a8-4c94a0685b07" providerId="ADAL" clId="{20965BB0-8D8A-40AF-8B65-3BE78C484F9B}" dt="2021-05-26T11:52:20.291" v="5246"/>
          <ac:spMkLst>
            <pc:docMk/>
            <pc:sldMk cId="4015673322" sldId="314"/>
            <ac:spMk id="30" creationId="{D5732E33-5F71-4E00-84B5-E776271D8BEA}"/>
          </ac:spMkLst>
        </pc:spChg>
      </pc:sldChg>
      <pc:sldChg chg="addSp delSp modSp add mod modTransition modNotesTx">
        <pc:chgData name="KFSM (Kristoffer Segerstrøm Mørk)" userId="18dc86ed-1b31-4c0c-86a8-4c94a0685b07" providerId="ADAL" clId="{20965BB0-8D8A-40AF-8B65-3BE78C484F9B}" dt="2021-05-26T13:40:04.697" v="6045" actId="20577"/>
        <pc:sldMkLst>
          <pc:docMk/>
          <pc:sldMk cId="867567843" sldId="315"/>
        </pc:sldMkLst>
        <pc:spChg chg="add mod">
          <ac:chgData name="KFSM (Kristoffer Segerstrøm Mørk)" userId="18dc86ed-1b31-4c0c-86a8-4c94a0685b07" providerId="ADAL" clId="{20965BB0-8D8A-40AF-8B65-3BE78C484F9B}" dt="2021-05-26T13:28:17.048" v="5867" actId="1037"/>
          <ac:spMkLst>
            <pc:docMk/>
            <pc:sldMk cId="867567843" sldId="315"/>
            <ac:spMk id="27" creationId="{8D1D6B42-8682-4496-AAC8-AD5BE7877798}"/>
          </ac:spMkLst>
        </pc:spChg>
        <pc:spChg chg="add mod">
          <ac:chgData name="KFSM (Kristoffer Segerstrøm Mørk)" userId="18dc86ed-1b31-4c0c-86a8-4c94a0685b07" providerId="ADAL" clId="{20965BB0-8D8A-40AF-8B65-3BE78C484F9B}" dt="2021-05-26T13:28:28.922" v="5882" actId="1035"/>
          <ac:spMkLst>
            <pc:docMk/>
            <pc:sldMk cId="867567843" sldId="315"/>
            <ac:spMk id="28" creationId="{E2DBD49B-1C3C-4068-B57B-ACB3BA7CB559}"/>
          </ac:spMkLst>
        </pc:spChg>
        <pc:spChg chg="add mod">
          <ac:chgData name="KFSM (Kristoffer Segerstrøm Mørk)" userId="18dc86ed-1b31-4c0c-86a8-4c94a0685b07" providerId="ADAL" clId="{20965BB0-8D8A-40AF-8B65-3BE78C484F9B}" dt="2021-05-26T13:28:47.340" v="5928" actId="1037"/>
          <ac:spMkLst>
            <pc:docMk/>
            <pc:sldMk cId="867567843" sldId="315"/>
            <ac:spMk id="29" creationId="{B9F67886-4152-4F02-ABE9-237EDEBD54AB}"/>
          </ac:spMkLst>
        </pc:spChg>
        <pc:spChg chg="add mod">
          <ac:chgData name="KFSM (Kristoffer Segerstrøm Mørk)" userId="18dc86ed-1b31-4c0c-86a8-4c94a0685b07" providerId="ADAL" clId="{20965BB0-8D8A-40AF-8B65-3BE78C484F9B}" dt="2021-05-26T13:29:07.817" v="5959" actId="1037"/>
          <ac:spMkLst>
            <pc:docMk/>
            <pc:sldMk cId="867567843" sldId="315"/>
            <ac:spMk id="31" creationId="{3CFE1FC3-6909-403D-ACAF-D01BAFF5A388}"/>
          </ac:spMkLst>
        </pc:spChg>
        <pc:spChg chg="add mod">
          <ac:chgData name="KFSM (Kristoffer Segerstrøm Mørk)" userId="18dc86ed-1b31-4c0c-86a8-4c94a0685b07" providerId="ADAL" clId="{20965BB0-8D8A-40AF-8B65-3BE78C484F9B}" dt="2021-05-26T13:29:19.178" v="5984" actId="1038"/>
          <ac:spMkLst>
            <pc:docMk/>
            <pc:sldMk cId="867567843" sldId="315"/>
            <ac:spMk id="32" creationId="{6AA597F2-DAF1-46FC-8EEE-1E32063259E5}"/>
          </ac:spMkLst>
        </pc:spChg>
        <pc:picChg chg="add del mod">
          <ac:chgData name="KFSM (Kristoffer Segerstrøm Mørk)" userId="18dc86ed-1b31-4c0c-86a8-4c94a0685b07" providerId="ADAL" clId="{20965BB0-8D8A-40AF-8B65-3BE78C484F9B}" dt="2021-05-26T13:28:52.195" v="5930"/>
          <ac:picMkLst>
            <pc:docMk/>
            <pc:sldMk cId="867567843" sldId="315"/>
            <ac:picMk id="30" creationId="{3B7D692C-43A7-46C3-994A-A8D42AA38589}"/>
          </ac:picMkLst>
        </pc:picChg>
      </pc:sldChg>
      <pc:sldChg chg="add del">
        <pc:chgData name="KFSM (Kristoffer Segerstrøm Mørk)" userId="18dc86ed-1b31-4c0c-86a8-4c94a0685b07" providerId="ADAL" clId="{20965BB0-8D8A-40AF-8B65-3BE78C484F9B}" dt="2021-05-26T13:26:26.367" v="5831" actId="47"/>
        <pc:sldMkLst>
          <pc:docMk/>
          <pc:sldMk cId="2053152375" sldId="315"/>
        </pc:sldMkLst>
      </pc:sldChg>
      <pc:sldChg chg="add modNotesTx">
        <pc:chgData name="KFSM (Kristoffer Segerstrøm Mørk)" userId="18dc86ed-1b31-4c0c-86a8-4c94a0685b07" providerId="ADAL" clId="{20965BB0-8D8A-40AF-8B65-3BE78C484F9B}" dt="2021-05-28T12:23:13.301" v="7341" actId="20577"/>
        <pc:sldMkLst>
          <pc:docMk/>
          <pc:sldMk cId="2146892516" sldId="316"/>
        </pc:sldMkLst>
      </pc:sldChg>
      <pc:sldChg chg="addSp delSp modSp add mod modTransition modAnim modNotesTx">
        <pc:chgData name="KFSM (Kristoffer Segerstrøm Mørk)" userId="18dc86ed-1b31-4c0c-86a8-4c94a0685b07" providerId="ADAL" clId="{20965BB0-8D8A-40AF-8B65-3BE78C484F9B}" dt="2021-05-26T13:43:57.557" v="6275" actId="20577"/>
        <pc:sldMkLst>
          <pc:docMk/>
          <pc:sldMk cId="330609926" sldId="317"/>
        </pc:sldMkLst>
        <pc:picChg chg="add del mod modCrop">
          <ac:chgData name="KFSM (Kristoffer Segerstrøm Mørk)" userId="18dc86ed-1b31-4c0c-86a8-4c94a0685b07" providerId="ADAL" clId="{20965BB0-8D8A-40AF-8B65-3BE78C484F9B}" dt="2021-05-26T13:34:51.730" v="6029"/>
          <ac:picMkLst>
            <pc:docMk/>
            <pc:sldMk cId="330609926" sldId="317"/>
            <ac:picMk id="27" creationId="{095143EC-AB49-4E3A-A7F7-A44F02EF31A1}"/>
          </ac:picMkLst>
        </pc:picChg>
      </pc:sldChg>
      <pc:sldChg chg="add modTransition modNotesTx">
        <pc:chgData name="KFSM (Kristoffer Segerstrøm Mørk)" userId="18dc86ed-1b31-4c0c-86a8-4c94a0685b07" providerId="ADAL" clId="{20965BB0-8D8A-40AF-8B65-3BE78C484F9B}" dt="2021-05-28T12:23:55.976" v="7365" actId="20577"/>
        <pc:sldMkLst>
          <pc:docMk/>
          <pc:sldMk cId="820975362" sldId="318"/>
        </pc:sldMkLst>
      </pc:sldChg>
      <pc:sldChg chg="add modTransition modNotesTx">
        <pc:chgData name="KFSM (Kristoffer Segerstrøm Mørk)" userId="18dc86ed-1b31-4c0c-86a8-4c94a0685b07" providerId="ADAL" clId="{20965BB0-8D8A-40AF-8B65-3BE78C484F9B}" dt="2021-05-28T12:23:34.670" v="7350" actId="20577"/>
        <pc:sldMkLst>
          <pc:docMk/>
          <pc:sldMk cId="3538574810" sldId="319"/>
        </pc:sldMkLst>
      </pc:sldChg>
      <pc:sldChg chg="modSp add del mod">
        <pc:chgData name="KFSM (Kristoffer Segerstrøm Mørk)" userId="18dc86ed-1b31-4c0c-86a8-4c94a0685b07" providerId="ADAL" clId="{20965BB0-8D8A-40AF-8B65-3BE78C484F9B}" dt="2021-06-17T11:28:37.002" v="7972" actId="47"/>
        <pc:sldMkLst>
          <pc:docMk/>
          <pc:sldMk cId="1069658996" sldId="320"/>
        </pc:sldMkLst>
        <pc:spChg chg="mod">
          <ac:chgData name="KFSM (Kristoffer Segerstrøm Mørk)" userId="18dc86ed-1b31-4c0c-86a8-4c94a0685b07" providerId="ADAL" clId="{20965BB0-8D8A-40AF-8B65-3BE78C484F9B}" dt="2021-05-26T14:10:54.920" v="6669" actId="20577"/>
          <ac:spMkLst>
            <pc:docMk/>
            <pc:sldMk cId="1069658996" sldId="320"/>
            <ac:spMk id="3" creationId="{DEC5BCC9-5213-402C-BC1B-E09F2BB84EF7}"/>
          </ac:spMkLst>
        </pc:spChg>
      </pc:sldChg>
      <pc:sldChg chg="modSp add mod modNotesTx">
        <pc:chgData name="KFSM (Kristoffer Segerstrøm Mørk)" userId="18dc86ed-1b31-4c0c-86a8-4c94a0685b07" providerId="ADAL" clId="{20965BB0-8D8A-40AF-8B65-3BE78C484F9B}" dt="2021-06-17T10:14:44.815" v="7656" actId="20577"/>
        <pc:sldMkLst>
          <pc:docMk/>
          <pc:sldMk cId="362543577" sldId="321"/>
        </pc:sldMkLst>
        <pc:spChg chg="mod">
          <ac:chgData name="KFSM (Kristoffer Segerstrøm Mørk)" userId="18dc86ed-1b31-4c0c-86a8-4c94a0685b07" providerId="ADAL" clId="{20965BB0-8D8A-40AF-8B65-3BE78C484F9B}" dt="2021-06-17T10:14:07.881" v="7642" actId="20577"/>
          <ac:spMkLst>
            <pc:docMk/>
            <pc:sldMk cId="362543577" sldId="321"/>
            <ac:spMk id="9" creationId="{E37E4B54-74F4-4ECB-8D50-FB5E054CAB1B}"/>
          </ac:spMkLst>
        </pc:spChg>
        <pc:spChg chg="mod">
          <ac:chgData name="KFSM (Kristoffer Segerstrøm Mørk)" userId="18dc86ed-1b31-4c0c-86a8-4c94a0685b07" providerId="ADAL" clId="{20965BB0-8D8A-40AF-8B65-3BE78C484F9B}" dt="2021-06-17T10:14:19.731" v="7644" actId="5793"/>
          <ac:spMkLst>
            <pc:docMk/>
            <pc:sldMk cId="362543577" sldId="321"/>
            <ac:spMk id="10" creationId="{E0B7151C-520F-4106-8172-8F5E5FB82DC7}"/>
          </ac:spMkLst>
        </pc:spChg>
      </pc:sldChg>
      <pc:sldMasterChg chg="modTransition modSldLayout">
        <pc:chgData name="KFSM (Kristoffer Segerstrøm Mørk)" userId="18dc86ed-1b31-4c0c-86a8-4c94a0685b07" providerId="ADAL" clId="{20965BB0-8D8A-40AF-8B65-3BE78C484F9B}" dt="2021-05-26T11:28:25.414" v="4832"/>
        <pc:sldMasterMkLst>
          <pc:docMk/>
          <pc:sldMasterMk cId="180999990" sldId="2147483648"/>
        </pc:sldMasterMkLst>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70691292" sldId="2147483729"/>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485713103" sldId="2147483730"/>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971382265" sldId="2147483731"/>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731011111" sldId="2147483732"/>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198317535" sldId="2147483737"/>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450888644" sldId="2147483743"/>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843948884" sldId="2147483744"/>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653146245" sldId="2147483751"/>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158252989" sldId="2147483762"/>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684084423" sldId="2147483765"/>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878733780" sldId="2147483766"/>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791016516" sldId="2147483767"/>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53271260" sldId="2147483768"/>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599894020" sldId="2147483769"/>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270185708" sldId="2147483770"/>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884612120" sldId="2147483771"/>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466411709" sldId="2147483772"/>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505526105" sldId="2147483773"/>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814900812" sldId="2147483774"/>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486881782" sldId="2147483775"/>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081411585" sldId="2147483776"/>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880050837" sldId="2147483790"/>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563866424" sldId="2147483792"/>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803913926" sldId="2147483793"/>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815960144" sldId="2147483794"/>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86125585" sldId="2147483795"/>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845927330" sldId="2147483796"/>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524550432" sldId="2147483797"/>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562645169" sldId="2147483798"/>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183410706" sldId="2147483799"/>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292303366" sldId="2147483800"/>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2098007478" sldId="2147483801"/>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948920570" sldId="2147483802"/>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482657176" sldId="2147483803"/>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663172044" sldId="2147483804"/>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3357236268" sldId="2147483805"/>
          </pc:sldLayoutMkLst>
        </pc:sldLayoutChg>
        <pc:sldLayoutChg chg="modTransition">
          <pc:chgData name="KFSM (Kristoffer Segerstrøm Mørk)" userId="18dc86ed-1b31-4c0c-86a8-4c94a0685b07" providerId="ADAL" clId="{20965BB0-8D8A-40AF-8B65-3BE78C484F9B}" dt="2021-05-26T11:28:25.414" v="4832"/>
          <pc:sldLayoutMkLst>
            <pc:docMk/>
            <pc:sldMasterMk cId="180999990" sldId="2147483648"/>
            <pc:sldLayoutMk cId="1771201146" sldId="214748380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18/06/2021</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 note</a:t>
            </a:r>
          </a:p>
          <a:p>
            <a:pPr lvl="6"/>
            <a:r>
              <a:rPr lang="en-US"/>
              <a:t>7 level</a:t>
            </a:r>
          </a:p>
          <a:p>
            <a:pPr lvl="7"/>
            <a:r>
              <a:rPr lang="en-US"/>
              <a:t>8 level</a:t>
            </a:r>
          </a:p>
          <a:p>
            <a:pPr lvl="8"/>
            <a:r>
              <a:rPr lang="en-US"/>
              <a:t>9 header	</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18/06/2021</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0" indent="-179388"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0" indent="0" algn="l" defTabSz="914400" rtl="0" eaLnBrk="1" latinLnBrk="0" hangingPunct="1">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indent="-2286000" algn="l" defTabSz="914400" rtl="0" eaLnBrk="1" latinLnBrk="0" hangingPunct="1">
      <a:defRPr sz="800" kern="1200">
        <a:solidFill>
          <a:schemeClr val="tx1"/>
        </a:solidFill>
        <a:latin typeface="+mn-lt"/>
        <a:ea typeface="+mn-ea"/>
        <a:cs typeface="+mn-cs"/>
      </a:defRPr>
    </a:lvl6pPr>
    <a:lvl7pPr marL="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7pPr>
    <a:lvl8pPr marL="18000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8pPr>
    <a:lvl9pPr marL="0" indent="0" algn="l" defTabSz="914400" rtl="0" eaLnBrk="1" latinLnBrk="0" hangingPunct="1">
      <a:buFont typeface="Arial" panose="020B0604020202020204" pitchFamily="34" charset="0"/>
      <a:buChar char="​"/>
      <a:defRPr sz="800" b="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Reactive PK/PD: An R shiny application simplifying the PK/PD review process.</a:t>
            </a:r>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401982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r>
              <a:rPr lang="en-US" dirty="0"/>
              <a:t>All points can be deselected by double clicking elsewhere in the figures.</a:t>
            </a:r>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410268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r>
              <a:rPr lang="en-US" dirty="0"/>
              <a:t>It is also possible to zoom by marking an area and then double-click within it.</a:t>
            </a:r>
          </a:p>
        </p:txBody>
      </p:sp>
      <p:sp>
        <p:nvSpPr>
          <p:cNvPr id="4" name="Slide Number Placeholder 3"/>
          <p:cNvSpPr>
            <a:spLocks noGrp="1"/>
          </p:cNvSpPr>
          <p:nvPr>
            <p:ph type="sldNum" sz="quarter" idx="5"/>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506967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r>
              <a:rPr lang="en-US" dirty="0"/>
              <a:t>The figures will then zoom in on the marked area.</a:t>
            </a:r>
          </a:p>
        </p:txBody>
      </p:sp>
      <p:sp>
        <p:nvSpPr>
          <p:cNvPr id="4" name="Slide Number Placeholder 3"/>
          <p:cNvSpPr>
            <a:spLocks noGrp="1"/>
          </p:cNvSpPr>
          <p:nvPr>
            <p:ph type="sldNum" sz="quarter" idx="5"/>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38506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Zoom out by double clicking elsewhere in the figures.</a:t>
            </a:r>
          </a:p>
        </p:txBody>
      </p:sp>
      <p:sp>
        <p:nvSpPr>
          <p:cNvPr id="4" name="Slide Number Placeholder 3"/>
          <p:cNvSpPr>
            <a:spLocks noGrp="1"/>
          </p:cNvSpPr>
          <p:nvPr>
            <p:ph type="sldNum" sz="quarter" idx="5"/>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248397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PK display</a:t>
            </a:r>
          </a:p>
          <a:p>
            <a:endParaRPr lang="en-US" dirty="0"/>
          </a:p>
          <a:p>
            <a:r>
              <a:rPr lang="en-US" dirty="0"/>
              <a:t>Back to the main display.</a:t>
            </a:r>
          </a:p>
          <a:p>
            <a:r>
              <a:rPr lang="en-US" dirty="0"/>
              <a:t>In the green pane, some different options and features are shown. In the next slide we will have a look at how some of these features should be used during a review.</a:t>
            </a:r>
          </a:p>
        </p:txBody>
      </p:sp>
      <p:sp>
        <p:nvSpPr>
          <p:cNvPr id="4" name="Slide Number Placeholder 3"/>
          <p:cNvSpPr>
            <a:spLocks noGrp="1"/>
          </p:cNvSpPr>
          <p:nvPr>
            <p:ph type="sldNum" sz="quarter" idx="5"/>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169738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tool</a:t>
            </a:r>
          </a:p>
          <a:p>
            <a:endParaRPr lang="en-US" dirty="0"/>
          </a:p>
          <a:p>
            <a:r>
              <a:rPr lang="en-US" dirty="0"/>
              <a:t>The ‘Select profile’-feature is a dropdown menu that specifies the current selected PK profile.</a:t>
            </a:r>
          </a:p>
          <a:p>
            <a:r>
              <a:rPr lang="en-US" dirty="0"/>
              <a:t>In case a reviewer has a comment, the ‘Add comment’-button should be pressed. Then a window will show up in which the reviewer can specify their comment. Once the reviewer is done reviewing a particular profile, the ‘Profile reviewed’-button should be pressed. This button will take the reviewer to the next profile and keep track of their individual review progress. This makes it easier for the reviewers to pick up where they left off.</a:t>
            </a:r>
          </a:p>
        </p:txBody>
      </p:sp>
      <p:sp>
        <p:nvSpPr>
          <p:cNvPr id="4" name="Slide Number Placeholder 3"/>
          <p:cNvSpPr>
            <a:spLocks noGrp="1"/>
          </p:cNvSpPr>
          <p:nvPr>
            <p:ph type="sldNum" sz="quarter" idx="5"/>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239615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a:t>
            </a:r>
          </a:p>
          <a:p>
            <a:r>
              <a:rPr lang="en-US" dirty="0"/>
              <a:t>The source code is available </a:t>
            </a:r>
            <a:r>
              <a:rPr lang="en-US"/>
              <a:t>on GitHub</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37715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Disclaimer</a:t>
            </a:r>
            <a:endParaRPr lang="es-ES_tradnl" dirty="0"/>
          </a:p>
          <a:p>
            <a:endParaRPr lang="es-ES_tradnl" dirty="0"/>
          </a:p>
          <a:p>
            <a:pPr marL="0" indent="0">
              <a:lnSpc>
                <a:spcPct val="120000"/>
              </a:lnSpc>
              <a:buNone/>
            </a:pPr>
            <a:r>
              <a:rPr lang="en-GB" i="1" dirty="0"/>
              <a:t>Views and opinions expressed are those of the speaker and not necessarily Novo Nordisk</a:t>
            </a:r>
            <a:endParaRPr lang="en-US" i="1" dirty="0"/>
          </a:p>
          <a:p>
            <a:pPr>
              <a:buNone/>
            </a:pPr>
            <a:endParaRPr lang="es-ES_tradnl"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3806942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What</a:t>
            </a:r>
            <a:r>
              <a:rPr lang="es-ES_tradnl" dirty="0"/>
              <a:t> </a:t>
            </a:r>
            <a:r>
              <a:rPr lang="es-ES_tradnl" dirty="0" err="1"/>
              <a:t>is</a:t>
            </a:r>
            <a:r>
              <a:rPr lang="es-ES_tradnl" dirty="0"/>
              <a:t> </a:t>
            </a:r>
            <a:r>
              <a:rPr lang="es-ES_tradnl" dirty="0" err="1"/>
              <a:t>the</a:t>
            </a:r>
            <a:r>
              <a:rPr lang="es-ES_tradnl" dirty="0"/>
              <a:t> idea.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dirty="0" err="1"/>
              <a:t>For</a:t>
            </a:r>
            <a:r>
              <a:rPr lang="es-ES_tradnl" dirty="0"/>
              <a:t> </a:t>
            </a:r>
            <a:r>
              <a:rPr lang="es-ES_tradnl" dirty="0" err="1"/>
              <a:t>clinical</a:t>
            </a:r>
            <a:r>
              <a:rPr lang="es-ES_tradnl" dirty="0"/>
              <a:t> </a:t>
            </a:r>
            <a:r>
              <a:rPr lang="es-ES_tradnl" dirty="0" err="1"/>
              <a:t>pharmacology</a:t>
            </a:r>
            <a:r>
              <a:rPr lang="es-ES_tradnl" dirty="0"/>
              <a:t> </a:t>
            </a:r>
            <a:r>
              <a:rPr lang="es-ES_tradnl" dirty="0" err="1"/>
              <a:t>trials</a:t>
            </a:r>
            <a:r>
              <a:rPr lang="es-ES_tradnl" dirty="0"/>
              <a:t>, PK and PD data </a:t>
            </a:r>
            <a:r>
              <a:rPr lang="es-ES_tradnl" dirty="0" err="1"/>
              <a:t>is</a:t>
            </a:r>
            <a:r>
              <a:rPr lang="es-ES_tradnl" dirty="0"/>
              <a:t> </a:t>
            </a:r>
            <a:r>
              <a:rPr lang="es-ES_tradnl" dirty="0" err="1"/>
              <a:t>reviewed</a:t>
            </a:r>
            <a:r>
              <a:rPr lang="es-ES_tradnl" dirty="0"/>
              <a:t> </a:t>
            </a:r>
            <a:r>
              <a:rPr lang="es-ES_tradnl" dirty="0" err="1"/>
              <a:t>on</a:t>
            </a:r>
            <a:r>
              <a:rPr lang="es-ES_tradnl" dirty="0"/>
              <a:t> a </a:t>
            </a:r>
            <a:r>
              <a:rPr lang="es-ES_tradnl" dirty="0" err="1"/>
              <a:t>patient</a:t>
            </a:r>
            <a:r>
              <a:rPr lang="es-ES_tradnl" dirty="0"/>
              <a:t> </a:t>
            </a:r>
            <a:r>
              <a:rPr lang="es-ES_tradnl" dirty="0" err="1"/>
              <a:t>level</a:t>
            </a:r>
            <a:r>
              <a:rPr lang="es-ES_tradnl" dirty="0"/>
              <a:t> d</a:t>
            </a:r>
            <a:r>
              <a:rPr lang="en-GB" dirty="0" err="1"/>
              <a:t>ue</a:t>
            </a:r>
            <a:r>
              <a:rPr lang="en-GB" dirty="0"/>
              <a:t> to the limitations and uncertainties related to the procedures used to assess PK and PD.</a:t>
            </a:r>
            <a:endParaRPr lang="es-ES_tradnl" dirty="0"/>
          </a:p>
          <a:p>
            <a:endParaRPr lang="es-ES_tradnl" dirty="0"/>
          </a:p>
          <a:p>
            <a:r>
              <a:rPr lang="es-ES_tradnl" dirty="0" err="1"/>
              <a:t>Previously</a:t>
            </a:r>
            <a:r>
              <a:rPr lang="es-ES_tradnl" dirty="0"/>
              <a:t> </a:t>
            </a:r>
            <a:r>
              <a:rPr lang="es-ES_tradnl" dirty="0" err="1"/>
              <a:t>this</a:t>
            </a:r>
            <a:r>
              <a:rPr lang="es-ES_tradnl" dirty="0"/>
              <a:t> </a:t>
            </a:r>
            <a:r>
              <a:rPr lang="es-ES_tradnl" dirty="0" err="1"/>
              <a:t>was</a:t>
            </a:r>
            <a:r>
              <a:rPr lang="es-ES_tradnl" dirty="0"/>
              <a:t> a manual </a:t>
            </a:r>
            <a:r>
              <a:rPr lang="es-ES_tradnl" dirty="0" err="1"/>
              <a:t>process</a:t>
            </a:r>
            <a:r>
              <a:rPr lang="es-ES_tradnl" dirty="0"/>
              <a:t> </a:t>
            </a:r>
            <a:r>
              <a:rPr lang="es-ES_tradnl" dirty="0" err="1"/>
              <a:t>requiring</a:t>
            </a:r>
            <a:r>
              <a:rPr lang="es-ES_tradnl" dirty="0"/>
              <a:t> </a:t>
            </a:r>
            <a:r>
              <a:rPr lang="es-ES_tradnl" dirty="0" err="1"/>
              <a:t>the</a:t>
            </a:r>
            <a:r>
              <a:rPr lang="es-ES_tradnl" dirty="0"/>
              <a:t> host </a:t>
            </a:r>
            <a:r>
              <a:rPr lang="es-ES_tradnl" dirty="0" err="1"/>
              <a:t>of</a:t>
            </a:r>
            <a:r>
              <a:rPr lang="es-ES_tradnl" dirty="0"/>
              <a:t> </a:t>
            </a:r>
            <a:r>
              <a:rPr lang="es-ES_tradnl" dirty="0" err="1"/>
              <a:t>the</a:t>
            </a:r>
            <a:r>
              <a:rPr lang="es-ES_tradnl" dirty="0"/>
              <a:t> </a:t>
            </a:r>
            <a:r>
              <a:rPr lang="es-ES_tradnl" dirty="0" err="1"/>
              <a:t>review</a:t>
            </a:r>
            <a:r>
              <a:rPr lang="es-ES_tradnl" dirty="0"/>
              <a:t> </a:t>
            </a:r>
            <a:r>
              <a:rPr lang="es-ES_tradnl" dirty="0" err="1"/>
              <a:t>to</a:t>
            </a:r>
            <a:r>
              <a:rPr lang="es-ES_tradnl" dirty="0"/>
              <a:t> produce </a:t>
            </a:r>
            <a:r>
              <a:rPr lang="es-ES_tradnl" dirty="0" err="1"/>
              <a:t>the</a:t>
            </a:r>
            <a:r>
              <a:rPr lang="es-ES_tradnl" dirty="0"/>
              <a:t> </a:t>
            </a:r>
            <a:r>
              <a:rPr lang="es-ES_tradnl" dirty="0" err="1"/>
              <a:t>required</a:t>
            </a:r>
            <a:r>
              <a:rPr lang="es-ES_tradnl" dirty="0"/>
              <a:t> </a:t>
            </a:r>
            <a:r>
              <a:rPr lang="es-ES_tradnl" dirty="0" err="1"/>
              <a:t>plots</a:t>
            </a:r>
            <a:r>
              <a:rPr lang="es-ES_tradnl" dirty="0"/>
              <a:t> </a:t>
            </a:r>
            <a:r>
              <a:rPr lang="es-ES_tradnl" dirty="0" err="1"/>
              <a:t>of</a:t>
            </a:r>
            <a:r>
              <a:rPr lang="es-ES_tradnl" dirty="0"/>
              <a:t> </a:t>
            </a:r>
            <a:r>
              <a:rPr lang="es-ES_tradnl" dirty="0" err="1"/>
              <a:t>the</a:t>
            </a:r>
            <a:r>
              <a:rPr lang="es-ES_tradnl" dirty="0"/>
              <a:t> individual </a:t>
            </a:r>
            <a:r>
              <a:rPr lang="es-ES_tradnl" dirty="0" err="1"/>
              <a:t>profiles</a:t>
            </a:r>
            <a:r>
              <a:rPr lang="es-ES_tradnl" dirty="0"/>
              <a:t> </a:t>
            </a:r>
            <a:r>
              <a:rPr lang="es-ES_tradnl" dirty="0" err="1"/>
              <a:t>that</a:t>
            </a:r>
            <a:r>
              <a:rPr lang="es-ES_tradnl" dirty="0"/>
              <a:t> </a:t>
            </a:r>
            <a:r>
              <a:rPr lang="es-ES_tradnl" dirty="0" err="1"/>
              <a:t>should</a:t>
            </a:r>
            <a:r>
              <a:rPr lang="es-ES_tradnl" dirty="0"/>
              <a:t> be </a:t>
            </a:r>
            <a:r>
              <a:rPr lang="es-ES_tradnl" dirty="0" err="1"/>
              <a:t>reviewed</a:t>
            </a:r>
            <a:r>
              <a:rPr lang="es-ES_tradnl" dirty="0"/>
              <a:t>. </a:t>
            </a:r>
            <a:r>
              <a:rPr lang="es-ES_tradnl" dirty="0" err="1"/>
              <a:t>Each</a:t>
            </a:r>
            <a:r>
              <a:rPr lang="es-ES_tradnl" dirty="0"/>
              <a:t> </a:t>
            </a:r>
            <a:r>
              <a:rPr lang="es-ES_tradnl" dirty="0" err="1"/>
              <a:t>reviewer</a:t>
            </a:r>
            <a:r>
              <a:rPr lang="es-ES_tradnl" dirty="0"/>
              <a:t> </a:t>
            </a:r>
            <a:r>
              <a:rPr lang="es-ES_tradnl" dirty="0" err="1"/>
              <a:t>then</a:t>
            </a:r>
            <a:r>
              <a:rPr lang="es-ES_tradnl" dirty="0"/>
              <a:t> </a:t>
            </a:r>
            <a:r>
              <a:rPr lang="es-ES_tradnl" dirty="0" err="1"/>
              <a:t>received</a:t>
            </a:r>
            <a:r>
              <a:rPr lang="es-ES_tradnl" dirty="0"/>
              <a:t> a </a:t>
            </a:r>
            <a:r>
              <a:rPr lang="es-ES_tradnl" dirty="0" err="1"/>
              <a:t>copy</a:t>
            </a:r>
            <a:r>
              <a:rPr lang="es-ES_tradnl" dirty="0"/>
              <a:t> </a:t>
            </a:r>
            <a:r>
              <a:rPr lang="es-ES_tradnl" dirty="0" err="1"/>
              <a:t>of</a:t>
            </a:r>
            <a:r>
              <a:rPr lang="es-ES_tradnl" dirty="0"/>
              <a:t> </a:t>
            </a:r>
            <a:r>
              <a:rPr lang="es-ES_tradnl" dirty="0" err="1"/>
              <a:t>the</a:t>
            </a:r>
            <a:r>
              <a:rPr lang="es-ES_tradnl" dirty="0"/>
              <a:t> </a:t>
            </a:r>
            <a:r>
              <a:rPr lang="es-ES_tradnl" dirty="0" err="1"/>
              <a:t>document</a:t>
            </a:r>
            <a:r>
              <a:rPr lang="es-ES_tradnl" dirty="0"/>
              <a:t> </a:t>
            </a:r>
            <a:r>
              <a:rPr lang="es-ES_tradnl" dirty="0" err="1"/>
              <a:t>to</a:t>
            </a:r>
            <a:r>
              <a:rPr lang="es-ES_tradnl" dirty="0"/>
              <a:t> </a:t>
            </a:r>
            <a:r>
              <a:rPr lang="es-ES_tradnl" dirty="0" err="1"/>
              <a:t>which</a:t>
            </a:r>
            <a:r>
              <a:rPr lang="es-ES_tradnl" dirty="0"/>
              <a:t> </a:t>
            </a:r>
            <a:r>
              <a:rPr lang="es-ES_tradnl" dirty="0" err="1"/>
              <a:t>they</a:t>
            </a:r>
            <a:r>
              <a:rPr lang="es-ES_tradnl" dirty="0"/>
              <a:t> </a:t>
            </a:r>
            <a:r>
              <a:rPr lang="es-ES_tradnl" dirty="0" err="1"/>
              <a:t>could</a:t>
            </a:r>
            <a:r>
              <a:rPr lang="es-ES_tradnl" dirty="0"/>
              <a:t> </a:t>
            </a:r>
            <a:r>
              <a:rPr lang="es-ES_tradnl" dirty="0" err="1"/>
              <a:t>add</a:t>
            </a:r>
            <a:r>
              <a:rPr lang="es-ES_tradnl" dirty="0"/>
              <a:t> </a:t>
            </a:r>
            <a:r>
              <a:rPr lang="es-ES_tradnl" dirty="0" err="1"/>
              <a:t>their</a:t>
            </a:r>
            <a:r>
              <a:rPr lang="es-ES_tradnl" dirty="0"/>
              <a:t> </a:t>
            </a:r>
            <a:r>
              <a:rPr lang="es-ES_tradnl" dirty="0" err="1"/>
              <a:t>comments</a:t>
            </a:r>
            <a:r>
              <a:rPr lang="es-ES_tradnl" dirty="0"/>
              <a:t>. A </a:t>
            </a:r>
            <a:r>
              <a:rPr lang="es-ES_tradnl" dirty="0" err="1"/>
              <a:t>review</a:t>
            </a:r>
            <a:r>
              <a:rPr lang="es-ES_tradnl" dirty="0"/>
              <a:t> meeting </a:t>
            </a:r>
            <a:r>
              <a:rPr lang="es-ES_tradnl" dirty="0" err="1"/>
              <a:t>was</a:t>
            </a:r>
            <a:r>
              <a:rPr lang="es-ES_tradnl" dirty="0"/>
              <a:t> </a:t>
            </a:r>
            <a:r>
              <a:rPr lang="es-ES_tradnl" dirty="0" err="1"/>
              <a:t>then</a:t>
            </a:r>
            <a:r>
              <a:rPr lang="es-ES_tradnl" dirty="0"/>
              <a:t> </a:t>
            </a:r>
            <a:r>
              <a:rPr lang="es-ES_tradnl" dirty="0" err="1"/>
              <a:t>held</a:t>
            </a:r>
            <a:r>
              <a:rPr lang="es-ES_tradnl" dirty="0"/>
              <a:t> </a:t>
            </a:r>
            <a:r>
              <a:rPr lang="es-ES_tradnl" dirty="0" err="1"/>
              <a:t>to</a:t>
            </a:r>
            <a:r>
              <a:rPr lang="es-ES_tradnl" dirty="0"/>
              <a:t> share and </a:t>
            </a:r>
            <a:r>
              <a:rPr lang="es-ES_tradnl" dirty="0" err="1"/>
              <a:t>evaluate</a:t>
            </a:r>
            <a:r>
              <a:rPr lang="es-ES_tradnl" dirty="0"/>
              <a:t> </a:t>
            </a:r>
            <a:r>
              <a:rPr lang="es-ES_tradnl" dirty="0" err="1"/>
              <a:t>the</a:t>
            </a:r>
            <a:r>
              <a:rPr lang="es-ES_tradnl" dirty="0"/>
              <a:t> </a:t>
            </a:r>
            <a:r>
              <a:rPr lang="es-ES_tradnl" dirty="0" err="1"/>
              <a:t>different</a:t>
            </a:r>
            <a:r>
              <a:rPr lang="es-ES_tradnl" dirty="0"/>
              <a:t> </a:t>
            </a:r>
            <a:r>
              <a:rPr lang="es-ES_tradnl" dirty="0" err="1"/>
              <a:t>comments</a:t>
            </a:r>
            <a:r>
              <a:rPr lang="es-ES_tradnl" dirty="0"/>
              <a:t>. After </a:t>
            </a:r>
            <a:r>
              <a:rPr lang="es-ES_tradnl" dirty="0" err="1"/>
              <a:t>the</a:t>
            </a:r>
            <a:r>
              <a:rPr lang="es-ES_tradnl" dirty="0"/>
              <a:t> meeting, </a:t>
            </a:r>
            <a:r>
              <a:rPr lang="es-ES_tradnl" dirty="0" err="1"/>
              <a:t>the</a:t>
            </a:r>
            <a:r>
              <a:rPr lang="es-ES_tradnl" dirty="0"/>
              <a:t> host </a:t>
            </a:r>
            <a:r>
              <a:rPr lang="es-ES_tradnl" dirty="0" err="1"/>
              <a:t>manually</a:t>
            </a:r>
            <a:r>
              <a:rPr lang="es-ES_tradnl" dirty="0"/>
              <a:t> </a:t>
            </a:r>
            <a:r>
              <a:rPr lang="es-ES_tradnl" dirty="0" err="1"/>
              <a:t>created</a:t>
            </a:r>
            <a:r>
              <a:rPr lang="es-ES_tradnl" dirty="0"/>
              <a:t> meeting minutes </a:t>
            </a:r>
            <a:r>
              <a:rPr lang="es-ES_tradnl" dirty="0" err="1"/>
              <a:t>to</a:t>
            </a:r>
            <a:r>
              <a:rPr lang="es-ES_tradnl" dirty="0"/>
              <a:t> </a:t>
            </a:r>
            <a:r>
              <a:rPr lang="es-ES_tradnl" dirty="0" err="1"/>
              <a:t>document</a:t>
            </a:r>
            <a:r>
              <a:rPr lang="es-ES_tradnl" dirty="0"/>
              <a:t> </a:t>
            </a:r>
            <a:r>
              <a:rPr lang="es-ES_tradnl" dirty="0" err="1"/>
              <a:t>the</a:t>
            </a:r>
            <a:r>
              <a:rPr lang="es-ES_tradnl" dirty="0"/>
              <a:t> </a:t>
            </a:r>
            <a:r>
              <a:rPr lang="es-ES_tradnl" dirty="0" err="1"/>
              <a:t>review</a:t>
            </a:r>
            <a:r>
              <a:rPr lang="es-ES_tradnl" dirty="0"/>
              <a:t>. </a:t>
            </a:r>
            <a:r>
              <a:rPr lang="es-ES_tradnl" dirty="0" err="1"/>
              <a:t>The</a:t>
            </a:r>
            <a:r>
              <a:rPr lang="es-ES_tradnl" dirty="0"/>
              <a:t> data </a:t>
            </a:r>
            <a:r>
              <a:rPr lang="es-ES_tradnl" dirty="0" err="1"/>
              <a:t>was</a:t>
            </a:r>
            <a:r>
              <a:rPr lang="es-ES_tradnl" dirty="0"/>
              <a:t> </a:t>
            </a:r>
            <a:r>
              <a:rPr lang="es-ES_tradnl" dirty="0" err="1"/>
              <a:t>then</a:t>
            </a:r>
            <a:r>
              <a:rPr lang="es-ES_tradnl" dirty="0"/>
              <a:t> </a:t>
            </a:r>
            <a:r>
              <a:rPr lang="es-ES_tradnl" dirty="0" err="1"/>
              <a:t>updated</a:t>
            </a:r>
            <a:r>
              <a:rPr lang="es-ES_tradnl" dirty="0"/>
              <a:t> </a:t>
            </a:r>
            <a:r>
              <a:rPr lang="es-ES_tradnl" dirty="0" err="1"/>
              <a:t>accordingly</a:t>
            </a:r>
            <a:r>
              <a:rPr lang="es-ES_tradnl" dirty="0"/>
              <a:t>.</a:t>
            </a:r>
          </a:p>
          <a:p>
            <a:endParaRPr lang="es-ES_tradnl" dirty="0"/>
          </a:p>
          <a:p>
            <a:r>
              <a:rPr lang="es-ES_tradnl" dirty="0" err="1"/>
              <a:t>We</a:t>
            </a:r>
            <a:r>
              <a:rPr lang="es-ES_tradnl" dirty="0"/>
              <a:t> </a:t>
            </a:r>
            <a:r>
              <a:rPr lang="es-ES_tradnl" dirty="0" err="1"/>
              <a:t>have</a:t>
            </a:r>
            <a:r>
              <a:rPr lang="es-ES_tradnl" dirty="0"/>
              <a:t> </a:t>
            </a:r>
            <a:r>
              <a:rPr lang="es-ES_tradnl" dirty="0" err="1"/>
              <a:t>tried</a:t>
            </a:r>
            <a:r>
              <a:rPr lang="es-ES_tradnl" dirty="0"/>
              <a:t> </a:t>
            </a:r>
            <a:r>
              <a:rPr lang="es-ES_tradnl" dirty="0" err="1"/>
              <a:t>to</a:t>
            </a:r>
            <a:r>
              <a:rPr lang="es-ES_tradnl" dirty="0"/>
              <a:t> </a:t>
            </a:r>
            <a:r>
              <a:rPr lang="es-ES_tradnl" dirty="0" err="1"/>
              <a:t>systematise</a:t>
            </a:r>
            <a:r>
              <a:rPr lang="es-ES_tradnl" dirty="0"/>
              <a:t> and </a:t>
            </a:r>
            <a:r>
              <a:rPr lang="es-ES_tradnl" dirty="0" err="1"/>
              <a:t>simplify</a:t>
            </a:r>
            <a:r>
              <a:rPr lang="es-ES_tradnl" dirty="0"/>
              <a:t> </a:t>
            </a:r>
            <a:r>
              <a:rPr lang="es-ES_tradnl" dirty="0" err="1"/>
              <a:t>this</a:t>
            </a:r>
            <a:r>
              <a:rPr lang="es-ES_tradnl" dirty="0"/>
              <a:t> </a:t>
            </a:r>
            <a:r>
              <a:rPr lang="es-ES_tradnl" dirty="0" err="1"/>
              <a:t>tedious</a:t>
            </a:r>
            <a:r>
              <a:rPr lang="es-ES_tradnl" dirty="0"/>
              <a:t> </a:t>
            </a:r>
            <a:r>
              <a:rPr lang="es-ES_tradnl" dirty="0" err="1"/>
              <a:t>process</a:t>
            </a:r>
            <a:r>
              <a:rPr lang="es-ES_tradnl" dirty="0"/>
              <a:t> </a:t>
            </a:r>
            <a:r>
              <a:rPr lang="es-ES_tradnl" dirty="0" err="1"/>
              <a:t>which</a:t>
            </a:r>
            <a:r>
              <a:rPr lang="es-ES_tradnl" dirty="0"/>
              <a:t> </a:t>
            </a:r>
            <a:r>
              <a:rPr lang="es-ES_tradnl" dirty="0" err="1"/>
              <a:t>resulted</a:t>
            </a:r>
            <a:r>
              <a:rPr lang="es-ES_tradnl" dirty="0"/>
              <a:t> in </a:t>
            </a:r>
            <a:r>
              <a:rPr lang="es-ES_tradnl" dirty="0" err="1"/>
              <a:t>the</a:t>
            </a:r>
            <a:r>
              <a:rPr lang="es-ES_tradnl" dirty="0"/>
              <a:t> </a:t>
            </a:r>
            <a:r>
              <a:rPr lang="es-ES_tradnl" dirty="0" err="1"/>
              <a:t>creation</a:t>
            </a:r>
            <a:r>
              <a:rPr lang="es-ES_tradnl" dirty="0"/>
              <a:t> </a:t>
            </a:r>
            <a:r>
              <a:rPr lang="es-ES_tradnl" dirty="0" err="1"/>
              <a:t>of</a:t>
            </a:r>
            <a:r>
              <a:rPr lang="es-ES_tradnl" dirty="0"/>
              <a:t> Reactive PK/PD.</a:t>
            </a:r>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541290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err="1"/>
              <a:t>How</a:t>
            </a:r>
            <a:r>
              <a:rPr lang="es-ES_tradnl" dirty="0"/>
              <a:t> </a:t>
            </a:r>
            <a:r>
              <a:rPr lang="es-ES_tradnl" dirty="0" err="1"/>
              <a:t>does</a:t>
            </a:r>
            <a:r>
              <a:rPr lang="es-ES_tradnl" dirty="0"/>
              <a:t> </a:t>
            </a:r>
            <a:r>
              <a:rPr lang="es-ES_tradnl" dirty="0" err="1"/>
              <a:t>it</a:t>
            </a:r>
            <a:r>
              <a:rPr lang="es-ES_tradnl" dirty="0"/>
              <a:t> </a:t>
            </a:r>
            <a:r>
              <a:rPr lang="es-ES_tradnl" dirty="0" err="1"/>
              <a:t>work</a:t>
            </a:r>
            <a:r>
              <a:rPr lang="es-ES_tradnl" dirty="0"/>
              <a:t>?</a:t>
            </a:r>
          </a:p>
          <a:p>
            <a:r>
              <a:rPr lang="es-ES_tradnl" dirty="0"/>
              <a:t>Reactive PK/PD </a:t>
            </a:r>
            <a:r>
              <a:rPr lang="es-ES_tradnl" dirty="0" err="1"/>
              <a:t>is</a:t>
            </a:r>
            <a:r>
              <a:rPr lang="es-ES_tradnl" dirty="0"/>
              <a:t> </a:t>
            </a:r>
            <a:r>
              <a:rPr lang="es-ES_tradnl" dirty="0" err="1"/>
              <a:t>an</a:t>
            </a:r>
            <a:r>
              <a:rPr lang="es-ES_tradnl" dirty="0"/>
              <a:t> R </a:t>
            </a:r>
            <a:r>
              <a:rPr lang="es-ES_tradnl" dirty="0" err="1"/>
              <a:t>shiny</a:t>
            </a:r>
            <a:r>
              <a:rPr lang="es-ES_tradnl" dirty="0"/>
              <a:t> </a:t>
            </a:r>
            <a:r>
              <a:rPr lang="es-ES_tradnl" dirty="0" err="1"/>
              <a:t>application</a:t>
            </a:r>
            <a:r>
              <a:rPr lang="es-ES_tradnl" dirty="0"/>
              <a:t> </a:t>
            </a:r>
            <a:r>
              <a:rPr lang="es-ES_tradnl" dirty="0" err="1"/>
              <a:t>that</a:t>
            </a:r>
            <a:r>
              <a:rPr lang="es-ES_tradnl" dirty="0"/>
              <a:t> </a:t>
            </a:r>
            <a:r>
              <a:rPr lang="es-ES_tradnl" dirty="0" err="1"/>
              <a:t>automates</a:t>
            </a:r>
            <a:r>
              <a:rPr lang="es-ES_tradnl" dirty="0"/>
              <a:t> a </a:t>
            </a:r>
            <a:r>
              <a:rPr lang="es-ES_tradnl" dirty="0" err="1"/>
              <a:t>lot</a:t>
            </a:r>
            <a:r>
              <a:rPr lang="es-ES_tradnl" dirty="0"/>
              <a:t> </a:t>
            </a:r>
            <a:r>
              <a:rPr lang="es-ES_tradnl" dirty="0" err="1"/>
              <a:t>of</a:t>
            </a:r>
            <a:r>
              <a:rPr lang="es-ES_tradnl" dirty="0"/>
              <a:t> </a:t>
            </a:r>
            <a:r>
              <a:rPr lang="es-ES_tradnl" dirty="0" err="1"/>
              <a:t>the</a:t>
            </a:r>
            <a:r>
              <a:rPr lang="es-ES_tradnl" dirty="0"/>
              <a:t> </a:t>
            </a:r>
            <a:r>
              <a:rPr lang="es-ES_tradnl" dirty="0" err="1"/>
              <a:t>procedures</a:t>
            </a:r>
            <a:r>
              <a:rPr lang="es-ES_tradnl" dirty="0"/>
              <a:t> </a:t>
            </a:r>
            <a:r>
              <a:rPr lang="es-ES_tradnl" dirty="0" err="1"/>
              <a:t>related</a:t>
            </a:r>
            <a:r>
              <a:rPr lang="es-ES_tradnl" dirty="0"/>
              <a:t> </a:t>
            </a:r>
            <a:r>
              <a:rPr lang="es-ES_tradnl" dirty="0" err="1"/>
              <a:t>to</a:t>
            </a:r>
            <a:r>
              <a:rPr lang="es-ES_tradnl" dirty="0"/>
              <a:t> a PK/PD </a:t>
            </a:r>
            <a:r>
              <a:rPr lang="es-ES_tradnl" dirty="0" err="1"/>
              <a:t>review</a:t>
            </a:r>
            <a:r>
              <a:rPr lang="es-ES_tradnl" dirty="0"/>
              <a:t>. </a:t>
            </a:r>
            <a:r>
              <a:rPr lang="es-ES_tradnl" dirty="0" err="1"/>
              <a:t>This</a:t>
            </a:r>
            <a:r>
              <a:rPr lang="es-ES_tradnl" dirty="0"/>
              <a:t> </a:t>
            </a:r>
            <a:r>
              <a:rPr lang="es-ES_tradnl" dirty="0" err="1"/>
              <a:t>slide</a:t>
            </a:r>
            <a:r>
              <a:rPr lang="es-ES_tradnl" dirty="0"/>
              <a:t> </a:t>
            </a:r>
            <a:r>
              <a:rPr lang="es-ES_tradnl" dirty="0" err="1"/>
              <a:t>illustrates</a:t>
            </a:r>
            <a:r>
              <a:rPr lang="es-ES_tradnl" dirty="0"/>
              <a:t> </a:t>
            </a:r>
            <a:r>
              <a:rPr lang="es-ES_tradnl" dirty="0" err="1"/>
              <a:t>how</a:t>
            </a:r>
            <a:r>
              <a:rPr lang="es-ES_tradnl" dirty="0"/>
              <a:t> a </a:t>
            </a:r>
            <a:r>
              <a:rPr lang="es-ES_tradnl" dirty="0" err="1"/>
              <a:t>review</a:t>
            </a:r>
            <a:r>
              <a:rPr lang="es-ES_tradnl" dirty="0"/>
              <a:t> </a:t>
            </a:r>
            <a:r>
              <a:rPr lang="es-ES_tradnl" dirty="0" err="1"/>
              <a:t>is</a:t>
            </a:r>
            <a:r>
              <a:rPr lang="es-ES_tradnl" dirty="0"/>
              <a:t> </a:t>
            </a:r>
            <a:r>
              <a:rPr lang="es-ES_tradnl" dirty="0" err="1"/>
              <a:t>conducted</a:t>
            </a:r>
            <a:r>
              <a:rPr lang="es-ES_tradnl" dirty="0"/>
              <a:t> </a:t>
            </a:r>
            <a:r>
              <a:rPr lang="es-ES_tradnl" dirty="0" err="1"/>
              <a:t>through</a:t>
            </a:r>
            <a:r>
              <a:rPr lang="es-ES_tradnl" dirty="0"/>
              <a:t> </a:t>
            </a:r>
            <a:r>
              <a:rPr lang="es-ES_tradnl" dirty="0" err="1"/>
              <a:t>the</a:t>
            </a:r>
            <a:r>
              <a:rPr lang="es-ES_tradnl" dirty="0"/>
              <a:t> </a:t>
            </a:r>
            <a:r>
              <a:rPr lang="es-ES_tradnl" dirty="0" err="1"/>
              <a:t>application</a:t>
            </a:r>
            <a:r>
              <a:rPr lang="es-ES_tradnl" dirty="0"/>
              <a:t>.</a:t>
            </a:r>
            <a:br>
              <a:rPr lang="es-ES_tradnl" dirty="0"/>
            </a:br>
            <a:br>
              <a:rPr lang="es-ES_tradnl" dirty="0"/>
            </a:br>
            <a:r>
              <a:rPr lang="es-ES_tradnl" dirty="0" err="1"/>
              <a:t>First</a:t>
            </a:r>
            <a:r>
              <a:rPr lang="es-ES_tradnl" dirty="0"/>
              <a:t>, </a:t>
            </a:r>
            <a:r>
              <a:rPr lang="es-ES_tradnl" dirty="0" err="1"/>
              <a:t>the</a:t>
            </a:r>
            <a:r>
              <a:rPr lang="es-ES_tradnl" dirty="0"/>
              <a:t> host </a:t>
            </a:r>
            <a:r>
              <a:rPr lang="es-ES_tradnl" dirty="0" err="1"/>
              <a:t>of</a:t>
            </a:r>
            <a:r>
              <a:rPr lang="es-ES_tradnl" dirty="0"/>
              <a:t> </a:t>
            </a:r>
            <a:r>
              <a:rPr lang="es-ES_tradnl" dirty="0" err="1"/>
              <a:t>the</a:t>
            </a:r>
            <a:r>
              <a:rPr lang="es-ES_tradnl" dirty="0"/>
              <a:t> </a:t>
            </a:r>
            <a:r>
              <a:rPr lang="es-ES_tradnl" dirty="0" err="1"/>
              <a:t>review</a:t>
            </a:r>
            <a:r>
              <a:rPr lang="es-ES_tradnl" dirty="0"/>
              <a:t> </a:t>
            </a:r>
            <a:r>
              <a:rPr lang="es-ES_tradnl" dirty="0" err="1"/>
              <a:t>fills</a:t>
            </a:r>
            <a:r>
              <a:rPr lang="es-ES_tradnl" dirty="0"/>
              <a:t> in a </a:t>
            </a:r>
            <a:r>
              <a:rPr lang="es-ES_tradnl" dirty="0" err="1"/>
              <a:t>few</a:t>
            </a:r>
            <a:r>
              <a:rPr lang="es-ES_tradnl" dirty="0"/>
              <a:t> </a:t>
            </a:r>
            <a:r>
              <a:rPr lang="es-ES_tradnl" dirty="0" err="1"/>
              <a:t>details</a:t>
            </a:r>
            <a:r>
              <a:rPr lang="es-ES_tradnl" dirty="0"/>
              <a:t> </a:t>
            </a:r>
            <a:r>
              <a:rPr lang="es-ES_tradnl" dirty="0" err="1"/>
              <a:t>about</a:t>
            </a:r>
            <a:r>
              <a:rPr lang="es-ES_tradnl" dirty="0"/>
              <a:t> </a:t>
            </a:r>
            <a:r>
              <a:rPr lang="es-ES_tradnl" dirty="0" err="1"/>
              <a:t>the</a:t>
            </a:r>
            <a:r>
              <a:rPr lang="es-ES_tradnl" dirty="0"/>
              <a:t> </a:t>
            </a:r>
            <a:r>
              <a:rPr lang="es-ES_tradnl" dirty="0" err="1"/>
              <a:t>review</a:t>
            </a:r>
            <a:r>
              <a:rPr lang="es-ES_tradnl" dirty="0"/>
              <a:t> </a:t>
            </a:r>
            <a:r>
              <a:rPr lang="es-ES_tradnl" dirty="0" err="1"/>
              <a:t>such</a:t>
            </a:r>
            <a:r>
              <a:rPr lang="es-ES_tradnl" dirty="0"/>
              <a:t> as trial ID and </a:t>
            </a:r>
            <a:r>
              <a:rPr lang="es-ES_tradnl" dirty="0" err="1"/>
              <a:t>initials</a:t>
            </a:r>
            <a:r>
              <a:rPr lang="es-ES_tradnl" dirty="0"/>
              <a:t> </a:t>
            </a:r>
            <a:r>
              <a:rPr lang="es-ES_tradnl" dirty="0" err="1"/>
              <a:t>of</a:t>
            </a:r>
            <a:r>
              <a:rPr lang="es-ES_tradnl" dirty="0"/>
              <a:t> </a:t>
            </a:r>
            <a:r>
              <a:rPr lang="es-ES_tradnl" dirty="0" err="1"/>
              <a:t>the</a:t>
            </a:r>
            <a:r>
              <a:rPr lang="es-ES_tradnl" dirty="0"/>
              <a:t> </a:t>
            </a:r>
            <a:r>
              <a:rPr lang="es-ES_tradnl" dirty="0" err="1"/>
              <a:t>reviewers</a:t>
            </a:r>
            <a:r>
              <a:rPr lang="es-ES_tradnl" dirty="0"/>
              <a:t>. </a:t>
            </a:r>
            <a:r>
              <a:rPr lang="es-ES_tradnl" dirty="0" err="1"/>
              <a:t>Afterwards</a:t>
            </a:r>
            <a:r>
              <a:rPr lang="es-ES_tradnl" dirty="0"/>
              <a:t>, </a:t>
            </a:r>
            <a:r>
              <a:rPr lang="es-ES_tradnl" dirty="0" err="1"/>
              <a:t>the</a:t>
            </a:r>
            <a:r>
              <a:rPr lang="es-ES_tradnl" dirty="0"/>
              <a:t> host </a:t>
            </a:r>
            <a:r>
              <a:rPr lang="es-ES_tradnl" dirty="0" err="1"/>
              <a:t>uploads</a:t>
            </a:r>
            <a:r>
              <a:rPr lang="es-ES_tradnl" dirty="0"/>
              <a:t> </a:t>
            </a:r>
            <a:r>
              <a:rPr lang="es-ES_tradnl" dirty="0" err="1"/>
              <a:t>the</a:t>
            </a:r>
            <a:r>
              <a:rPr lang="es-ES_tradnl" dirty="0"/>
              <a:t> </a:t>
            </a:r>
            <a:r>
              <a:rPr lang="es-ES_tradnl" dirty="0" err="1"/>
              <a:t>relevant</a:t>
            </a:r>
            <a:r>
              <a:rPr lang="es-ES_tradnl" dirty="0"/>
              <a:t> data </a:t>
            </a:r>
            <a:r>
              <a:rPr lang="es-ES_tradnl" dirty="0" err="1"/>
              <a:t>to</a:t>
            </a:r>
            <a:r>
              <a:rPr lang="es-ES_tradnl" dirty="0"/>
              <a:t> </a:t>
            </a:r>
            <a:r>
              <a:rPr lang="es-ES_tradnl" dirty="0" err="1"/>
              <a:t>the</a:t>
            </a:r>
            <a:r>
              <a:rPr lang="es-ES_tradnl" dirty="0"/>
              <a:t> </a:t>
            </a:r>
            <a:r>
              <a:rPr lang="es-ES_tradnl" dirty="0" err="1"/>
              <a:t>application</a:t>
            </a:r>
            <a:r>
              <a:rPr lang="es-ES_tradnl" dirty="0"/>
              <a:t>. </a:t>
            </a:r>
            <a:r>
              <a:rPr lang="es-ES_tradnl" dirty="0" err="1"/>
              <a:t>The</a:t>
            </a:r>
            <a:r>
              <a:rPr lang="es-ES_tradnl" dirty="0"/>
              <a:t> </a:t>
            </a:r>
            <a:r>
              <a:rPr lang="es-ES_tradnl" dirty="0" err="1"/>
              <a:t>application</a:t>
            </a:r>
            <a:r>
              <a:rPr lang="es-ES_tradnl" dirty="0"/>
              <a:t> </a:t>
            </a:r>
            <a:r>
              <a:rPr lang="es-ES_tradnl" dirty="0" err="1"/>
              <a:t>automatically</a:t>
            </a:r>
            <a:r>
              <a:rPr lang="es-ES_tradnl" dirty="0"/>
              <a:t> </a:t>
            </a:r>
            <a:r>
              <a:rPr lang="es-ES_tradnl" dirty="0" err="1"/>
              <a:t>generates</a:t>
            </a:r>
            <a:r>
              <a:rPr lang="es-ES_tradnl" dirty="0"/>
              <a:t> </a:t>
            </a:r>
            <a:r>
              <a:rPr lang="es-ES_tradnl" dirty="0" err="1"/>
              <a:t>plots</a:t>
            </a:r>
            <a:r>
              <a:rPr lang="es-ES_tradnl" dirty="0"/>
              <a:t> </a:t>
            </a:r>
            <a:r>
              <a:rPr lang="es-ES_tradnl" dirty="0" err="1"/>
              <a:t>of</a:t>
            </a:r>
            <a:r>
              <a:rPr lang="es-ES_tradnl" dirty="0"/>
              <a:t> </a:t>
            </a:r>
            <a:r>
              <a:rPr lang="es-ES_tradnl" dirty="0" err="1"/>
              <a:t>the</a:t>
            </a:r>
            <a:r>
              <a:rPr lang="es-ES_tradnl" dirty="0"/>
              <a:t> individual </a:t>
            </a:r>
            <a:r>
              <a:rPr lang="es-ES_tradnl" dirty="0" err="1"/>
              <a:t>profiles</a:t>
            </a:r>
            <a:r>
              <a:rPr lang="es-ES_tradnl" dirty="0"/>
              <a:t> </a:t>
            </a:r>
            <a:r>
              <a:rPr lang="es-ES_tradnl" dirty="0" err="1"/>
              <a:t>from</a:t>
            </a:r>
            <a:r>
              <a:rPr lang="es-ES_tradnl" dirty="0"/>
              <a:t> </a:t>
            </a:r>
            <a:r>
              <a:rPr lang="es-ES_tradnl" dirty="0" err="1"/>
              <a:t>the</a:t>
            </a:r>
            <a:r>
              <a:rPr lang="es-ES_tradnl" dirty="0"/>
              <a:t> </a:t>
            </a:r>
            <a:r>
              <a:rPr lang="es-ES_tradnl" dirty="0" err="1"/>
              <a:t>uploaded</a:t>
            </a:r>
            <a:r>
              <a:rPr lang="es-ES_tradnl" dirty="0"/>
              <a:t> data.</a:t>
            </a:r>
            <a:br>
              <a:rPr lang="es-ES_tradnl" dirty="0"/>
            </a:br>
            <a:r>
              <a:rPr lang="es-ES_tradnl" dirty="0" err="1"/>
              <a:t>Now</a:t>
            </a:r>
            <a:r>
              <a:rPr lang="es-ES_tradnl" dirty="0"/>
              <a:t> </a:t>
            </a:r>
            <a:r>
              <a:rPr lang="es-ES_tradnl" dirty="0" err="1"/>
              <a:t>the</a:t>
            </a:r>
            <a:r>
              <a:rPr lang="es-ES_tradnl" dirty="0"/>
              <a:t> </a:t>
            </a:r>
            <a:r>
              <a:rPr lang="es-ES_tradnl" dirty="0" err="1"/>
              <a:t>reviewers</a:t>
            </a:r>
            <a:r>
              <a:rPr lang="es-ES_tradnl" dirty="0"/>
              <a:t> can </a:t>
            </a:r>
            <a:r>
              <a:rPr lang="es-ES_tradnl" dirty="0" err="1"/>
              <a:t>start</a:t>
            </a:r>
            <a:r>
              <a:rPr lang="es-ES_tradnl" dirty="0"/>
              <a:t> </a:t>
            </a:r>
            <a:r>
              <a:rPr lang="es-ES_tradnl" dirty="0" err="1"/>
              <a:t>their</a:t>
            </a:r>
            <a:r>
              <a:rPr lang="es-ES_tradnl" dirty="0"/>
              <a:t> </a:t>
            </a:r>
            <a:r>
              <a:rPr lang="es-ES_tradnl" dirty="0" err="1"/>
              <a:t>review</a:t>
            </a:r>
            <a:r>
              <a:rPr lang="es-ES_tradnl" dirty="0"/>
              <a:t> and </a:t>
            </a:r>
            <a:r>
              <a:rPr lang="es-ES_tradnl" dirty="0" err="1"/>
              <a:t>add</a:t>
            </a:r>
            <a:r>
              <a:rPr lang="es-ES_tradnl" dirty="0"/>
              <a:t> </a:t>
            </a:r>
            <a:r>
              <a:rPr lang="es-ES_tradnl" dirty="0" err="1"/>
              <a:t>comments</a:t>
            </a:r>
            <a:r>
              <a:rPr lang="es-ES_tradnl" dirty="0"/>
              <a:t> </a:t>
            </a:r>
            <a:r>
              <a:rPr lang="es-ES_tradnl" dirty="0" err="1"/>
              <a:t>through</a:t>
            </a:r>
            <a:r>
              <a:rPr lang="es-ES_tradnl" dirty="0"/>
              <a:t> </a:t>
            </a:r>
            <a:r>
              <a:rPr lang="es-ES_tradnl" dirty="0" err="1"/>
              <a:t>the</a:t>
            </a:r>
            <a:r>
              <a:rPr lang="es-ES_tradnl" dirty="0"/>
              <a:t> </a:t>
            </a:r>
            <a:r>
              <a:rPr lang="es-ES_tradnl" dirty="0" err="1"/>
              <a:t>plots</a:t>
            </a:r>
            <a:r>
              <a:rPr lang="es-ES_tradnl" dirty="0"/>
              <a:t>. </a:t>
            </a:r>
            <a:r>
              <a:rPr lang="es-ES_tradnl" dirty="0" err="1"/>
              <a:t>The</a:t>
            </a:r>
            <a:r>
              <a:rPr lang="es-ES_tradnl" dirty="0"/>
              <a:t> </a:t>
            </a:r>
            <a:r>
              <a:rPr lang="es-ES_tradnl" dirty="0" err="1"/>
              <a:t>comments</a:t>
            </a:r>
            <a:r>
              <a:rPr lang="es-ES_tradnl" dirty="0"/>
              <a:t> are </a:t>
            </a:r>
            <a:r>
              <a:rPr lang="es-ES_tradnl" dirty="0" err="1"/>
              <a:t>instantly</a:t>
            </a:r>
            <a:r>
              <a:rPr lang="es-ES_tradnl" dirty="0"/>
              <a:t> visible </a:t>
            </a:r>
            <a:r>
              <a:rPr lang="es-ES_tradnl" dirty="0" err="1"/>
              <a:t>to</a:t>
            </a:r>
            <a:r>
              <a:rPr lang="es-ES_tradnl" dirty="0"/>
              <a:t> </a:t>
            </a:r>
            <a:r>
              <a:rPr lang="es-ES_tradnl" dirty="0" err="1"/>
              <a:t>all</a:t>
            </a:r>
            <a:r>
              <a:rPr lang="es-ES_tradnl" dirty="0"/>
              <a:t> </a:t>
            </a:r>
            <a:r>
              <a:rPr lang="es-ES_tradnl" dirty="0" err="1"/>
              <a:t>reviewers</a:t>
            </a:r>
            <a:r>
              <a:rPr lang="es-ES_tradnl" dirty="0"/>
              <a:t> </a:t>
            </a:r>
            <a:r>
              <a:rPr lang="es-ES_tradnl" dirty="0" err="1"/>
              <a:t>which</a:t>
            </a:r>
            <a:r>
              <a:rPr lang="es-ES_tradnl" dirty="0"/>
              <a:t> </a:t>
            </a:r>
            <a:r>
              <a:rPr lang="es-ES_tradnl" dirty="0" err="1"/>
              <a:t>helps</a:t>
            </a:r>
            <a:r>
              <a:rPr lang="es-ES_tradnl" dirty="0"/>
              <a:t> </a:t>
            </a:r>
            <a:r>
              <a:rPr lang="es-ES_tradnl" dirty="0" err="1"/>
              <a:t>them</a:t>
            </a:r>
            <a:r>
              <a:rPr lang="es-ES_tradnl" dirty="0"/>
              <a:t> </a:t>
            </a:r>
            <a:r>
              <a:rPr lang="es-ES_tradnl" dirty="0" err="1"/>
              <a:t>to</a:t>
            </a:r>
            <a:r>
              <a:rPr lang="es-ES_tradnl" dirty="0"/>
              <a:t> be more </a:t>
            </a:r>
            <a:r>
              <a:rPr lang="es-ES_tradnl" dirty="0" err="1"/>
              <a:t>prepared</a:t>
            </a:r>
            <a:r>
              <a:rPr lang="es-ES_tradnl" dirty="0"/>
              <a:t> at </a:t>
            </a:r>
            <a:r>
              <a:rPr lang="es-ES_tradnl" dirty="0" err="1"/>
              <a:t>the</a:t>
            </a:r>
            <a:r>
              <a:rPr lang="es-ES_tradnl" dirty="0"/>
              <a:t> </a:t>
            </a:r>
            <a:r>
              <a:rPr lang="es-ES_tradnl" dirty="0" err="1"/>
              <a:t>review</a:t>
            </a:r>
            <a:r>
              <a:rPr lang="es-ES_tradnl" dirty="0"/>
              <a:t> meeting and </a:t>
            </a:r>
            <a:r>
              <a:rPr lang="es-ES_tradnl" dirty="0" err="1"/>
              <a:t>thereby</a:t>
            </a:r>
            <a:r>
              <a:rPr lang="es-ES_tradnl" dirty="0"/>
              <a:t> </a:t>
            </a:r>
            <a:r>
              <a:rPr lang="es-ES_tradnl" dirty="0" err="1"/>
              <a:t>shorten</a:t>
            </a:r>
            <a:r>
              <a:rPr lang="es-ES_tradnl" dirty="0"/>
              <a:t> </a:t>
            </a:r>
            <a:r>
              <a:rPr lang="es-ES_tradnl" dirty="0" err="1"/>
              <a:t>the</a:t>
            </a:r>
            <a:r>
              <a:rPr lang="es-ES_tradnl" dirty="0"/>
              <a:t> time </a:t>
            </a:r>
            <a:r>
              <a:rPr lang="es-ES_tradnl" dirty="0" err="1"/>
              <a:t>spent</a:t>
            </a:r>
            <a:r>
              <a:rPr lang="es-ES_tradnl" dirty="0"/>
              <a:t> at </a:t>
            </a:r>
            <a:r>
              <a:rPr lang="es-ES_tradnl" dirty="0" err="1"/>
              <a:t>the</a:t>
            </a:r>
            <a:r>
              <a:rPr lang="es-ES_tradnl" dirty="0"/>
              <a:t> meeting. Once </a:t>
            </a:r>
            <a:r>
              <a:rPr lang="es-ES_tradnl" dirty="0" err="1"/>
              <a:t>the</a:t>
            </a:r>
            <a:r>
              <a:rPr lang="es-ES_tradnl" dirty="0"/>
              <a:t> data has </a:t>
            </a:r>
            <a:r>
              <a:rPr lang="es-ES_tradnl" dirty="0" err="1"/>
              <a:t>been</a:t>
            </a:r>
            <a:r>
              <a:rPr lang="es-ES_tradnl" dirty="0"/>
              <a:t> </a:t>
            </a:r>
            <a:r>
              <a:rPr lang="es-ES_tradnl" dirty="0" err="1"/>
              <a:t>reviewed</a:t>
            </a:r>
            <a:r>
              <a:rPr lang="es-ES_tradnl" dirty="0"/>
              <a:t>, a </a:t>
            </a:r>
            <a:r>
              <a:rPr lang="es-ES_tradnl" dirty="0" err="1"/>
              <a:t>review</a:t>
            </a:r>
            <a:r>
              <a:rPr lang="es-ES_tradnl" dirty="0"/>
              <a:t> meeting </a:t>
            </a:r>
            <a:r>
              <a:rPr lang="es-ES_tradnl" dirty="0" err="1"/>
              <a:t>is</a:t>
            </a:r>
            <a:r>
              <a:rPr lang="es-ES_tradnl" dirty="0"/>
              <a:t> </a:t>
            </a:r>
            <a:r>
              <a:rPr lang="es-ES_tradnl" dirty="0" err="1"/>
              <a:t>held</a:t>
            </a:r>
            <a:r>
              <a:rPr lang="es-ES_tradnl" dirty="0"/>
              <a:t> </a:t>
            </a:r>
            <a:r>
              <a:rPr lang="es-ES_tradnl" dirty="0" err="1"/>
              <a:t>evaluating</a:t>
            </a:r>
            <a:r>
              <a:rPr lang="es-ES_tradnl" dirty="0"/>
              <a:t> </a:t>
            </a:r>
            <a:r>
              <a:rPr lang="es-ES_tradnl" dirty="0" err="1"/>
              <a:t>the</a:t>
            </a:r>
            <a:r>
              <a:rPr lang="es-ES_tradnl" dirty="0"/>
              <a:t> </a:t>
            </a:r>
            <a:r>
              <a:rPr lang="es-ES_tradnl" dirty="0" err="1"/>
              <a:t>different</a:t>
            </a:r>
            <a:r>
              <a:rPr lang="es-ES_tradnl" dirty="0"/>
              <a:t> </a:t>
            </a:r>
            <a:r>
              <a:rPr lang="es-ES_tradnl" dirty="0" err="1"/>
              <a:t>comments</a:t>
            </a:r>
            <a:r>
              <a:rPr lang="es-ES_tradnl" dirty="0"/>
              <a:t>.</a:t>
            </a:r>
            <a:br>
              <a:rPr lang="es-ES_tradnl" dirty="0"/>
            </a:br>
            <a:r>
              <a:rPr lang="es-ES_tradnl" dirty="0"/>
              <a:t>After </a:t>
            </a:r>
            <a:r>
              <a:rPr lang="es-ES_tradnl" dirty="0" err="1"/>
              <a:t>the</a:t>
            </a:r>
            <a:r>
              <a:rPr lang="es-ES_tradnl" dirty="0"/>
              <a:t> </a:t>
            </a:r>
            <a:r>
              <a:rPr lang="es-ES_tradnl" dirty="0" err="1"/>
              <a:t>review</a:t>
            </a:r>
            <a:r>
              <a:rPr lang="es-ES_tradnl" dirty="0"/>
              <a:t> meeting, </a:t>
            </a:r>
            <a:r>
              <a:rPr lang="es-ES_tradnl" dirty="0" err="1"/>
              <a:t>the</a:t>
            </a:r>
            <a:r>
              <a:rPr lang="es-ES_tradnl" dirty="0"/>
              <a:t> host can </a:t>
            </a:r>
            <a:r>
              <a:rPr lang="es-ES_tradnl" dirty="0" err="1"/>
              <a:t>document</a:t>
            </a:r>
            <a:r>
              <a:rPr lang="es-ES_tradnl" dirty="0"/>
              <a:t> </a:t>
            </a:r>
            <a:r>
              <a:rPr lang="es-ES_tradnl" dirty="0" err="1"/>
              <a:t>the</a:t>
            </a:r>
            <a:r>
              <a:rPr lang="es-ES_tradnl" dirty="0"/>
              <a:t> </a:t>
            </a:r>
            <a:r>
              <a:rPr lang="es-ES_tradnl" dirty="0" err="1"/>
              <a:t>review</a:t>
            </a:r>
            <a:r>
              <a:rPr lang="es-ES_tradnl" dirty="0"/>
              <a:t> </a:t>
            </a:r>
            <a:r>
              <a:rPr lang="es-ES_tradnl" dirty="0" err="1"/>
              <a:t>by</a:t>
            </a:r>
            <a:r>
              <a:rPr lang="es-ES_tradnl" dirty="0"/>
              <a:t> </a:t>
            </a:r>
            <a:r>
              <a:rPr lang="es-ES_tradnl" dirty="0" err="1"/>
              <a:t>using</a:t>
            </a:r>
            <a:r>
              <a:rPr lang="es-ES_tradnl" dirty="0"/>
              <a:t> </a:t>
            </a:r>
            <a:r>
              <a:rPr lang="es-ES_tradnl" dirty="0" err="1"/>
              <a:t>the</a:t>
            </a:r>
            <a:r>
              <a:rPr lang="es-ES_tradnl" dirty="0"/>
              <a:t> </a:t>
            </a:r>
            <a:r>
              <a:rPr lang="es-ES_tradnl" dirty="0" err="1"/>
              <a:t>application</a:t>
            </a:r>
            <a:r>
              <a:rPr lang="es-ES_tradnl" dirty="0"/>
              <a:t> </a:t>
            </a:r>
            <a:r>
              <a:rPr lang="es-ES_tradnl" dirty="0" err="1"/>
              <a:t>to</a:t>
            </a:r>
            <a:r>
              <a:rPr lang="es-ES_tradnl" dirty="0"/>
              <a:t> </a:t>
            </a:r>
            <a:r>
              <a:rPr lang="es-ES_tradnl" dirty="0" err="1"/>
              <a:t>automatically</a:t>
            </a:r>
            <a:r>
              <a:rPr lang="es-ES_tradnl" dirty="0"/>
              <a:t> </a:t>
            </a:r>
            <a:r>
              <a:rPr lang="es-ES_tradnl" dirty="0" err="1"/>
              <a:t>generate</a:t>
            </a:r>
            <a:r>
              <a:rPr lang="es-ES_tradnl" dirty="0"/>
              <a:t> minutes in Word </a:t>
            </a:r>
            <a:r>
              <a:rPr lang="es-ES_tradnl" dirty="0" err="1"/>
              <a:t>format</a:t>
            </a:r>
            <a:r>
              <a:rPr lang="es-ES_tradnl" dirty="0"/>
              <a:t>.</a:t>
            </a:r>
          </a:p>
          <a:p>
            <a:r>
              <a:rPr lang="es-ES_tradnl" dirty="0" err="1"/>
              <a:t>The</a:t>
            </a:r>
            <a:r>
              <a:rPr lang="es-ES_tradnl" dirty="0"/>
              <a:t> host are </a:t>
            </a:r>
            <a:r>
              <a:rPr lang="es-ES_tradnl" dirty="0" err="1"/>
              <a:t>also</a:t>
            </a:r>
            <a:r>
              <a:rPr lang="es-ES_tradnl" dirty="0"/>
              <a:t> </a:t>
            </a:r>
            <a:r>
              <a:rPr lang="es-ES_tradnl" dirty="0" err="1"/>
              <a:t>able</a:t>
            </a:r>
            <a:r>
              <a:rPr lang="es-ES_tradnl" dirty="0"/>
              <a:t> </a:t>
            </a:r>
            <a:r>
              <a:rPr lang="es-ES_tradnl" dirty="0" err="1"/>
              <a:t>to</a:t>
            </a:r>
            <a:r>
              <a:rPr lang="es-ES_tradnl" dirty="0"/>
              <a:t> </a:t>
            </a:r>
            <a:r>
              <a:rPr lang="es-ES_tradnl" dirty="0" err="1"/>
              <a:t>download</a:t>
            </a:r>
            <a:r>
              <a:rPr lang="es-ES_tradnl" dirty="0"/>
              <a:t> </a:t>
            </a:r>
            <a:r>
              <a:rPr lang="es-ES_tradnl" dirty="0" err="1"/>
              <a:t>the</a:t>
            </a:r>
            <a:r>
              <a:rPr lang="es-ES_tradnl" dirty="0"/>
              <a:t> </a:t>
            </a:r>
            <a:r>
              <a:rPr lang="es-ES_tradnl" dirty="0" err="1"/>
              <a:t>comments</a:t>
            </a:r>
            <a:r>
              <a:rPr lang="es-ES_tradnl" dirty="0"/>
              <a:t> in a </a:t>
            </a:r>
            <a:r>
              <a:rPr lang="es-ES_tradnl" dirty="0" err="1"/>
              <a:t>csv</a:t>
            </a:r>
            <a:r>
              <a:rPr lang="es-ES_tradnl" dirty="0"/>
              <a:t> </a:t>
            </a:r>
            <a:r>
              <a:rPr lang="es-ES_tradnl" dirty="0" err="1"/>
              <a:t>format</a:t>
            </a:r>
            <a:r>
              <a:rPr lang="es-ES_tradnl" dirty="0"/>
              <a:t> </a:t>
            </a:r>
            <a:r>
              <a:rPr lang="es-ES_tradnl" dirty="0" err="1"/>
              <a:t>which</a:t>
            </a:r>
            <a:r>
              <a:rPr lang="es-ES_tradnl" dirty="0"/>
              <a:t> </a:t>
            </a:r>
            <a:r>
              <a:rPr lang="es-ES_tradnl" dirty="0" err="1"/>
              <a:t>enables</a:t>
            </a:r>
            <a:r>
              <a:rPr lang="es-ES_tradnl" dirty="0"/>
              <a:t> </a:t>
            </a:r>
            <a:r>
              <a:rPr lang="es-ES_tradnl" dirty="0" err="1"/>
              <a:t>an</a:t>
            </a:r>
            <a:r>
              <a:rPr lang="es-ES_tradnl" dirty="0"/>
              <a:t> </a:t>
            </a:r>
            <a:r>
              <a:rPr lang="es-ES_tradnl" dirty="0" err="1"/>
              <a:t>automatic</a:t>
            </a:r>
            <a:r>
              <a:rPr lang="es-ES_tradnl" dirty="0"/>
              <a:t> </a:t>
            </a:r>
            <a:r>
              <a:rPr lang="es-ES_tradnl" dirty="0" err="1"/>
              <a:t>implementation</a:t>
            </a:r>
            <a:r>
              <a:rPr lang="es-ES_tradnl" dirty="0"/>
              <a:t> </a:t>
            </a:r>
            <a:r>
              <a:rPr lang="es-ES_tradnl" dirty="0" err="1"/>
              <a:t>of</a:t>
            </a:r>
            <a:r>
              <a:rPr lang="es-ES_tradnl" dirty="0"/>
              <a:t> </a:t>
            </a:r>
            <a:r>
              <a:rPr lang="es-ES_tradnl" dirty="0" err="1"/>
              <a:t>the</a:t>
            </a:r>
            <a:r>
              <a:rPr lang="es-ES_tradnl" dirty="0"/>
              <a:t> </a:t>
            </a:r>
            <a:r>
              <a:rPr lang="es-ES_tradnl" dirty="0" err="1"/>
              <a:t>comments</a:t>
            </a:r>
            <a:r>
              <a:rPr lang="es-ES_tradnl" dirty="0"/>
              <a:t> </a:t>
            </a:r>
            <a:r>
              <a:rPr lang="es-ES_tradnl" dirty="0" err="1"/>
              <a:t>into</a:t>
            </a:r>
            <a:r>
              <a:rPr lang="es-ES_tradnl" dirty="0"/>
              <a:t> </a:t>
            </a:r>
            <a:r>
              <a:rPr lang="es-ES_tradnl" dirty="0" err="1"/>
              <a:t>the</a:t>
            </a:r>
            <a:r>
              <a:rPr lang="es-ES_tradnl" dirty="0"/>
              <a:t> </a:t>
            </a:r>
            <a:r>
              <a:rPr lang="es-ES_tradnl" dirty="0" err="1"/>
              <a:t>relavant</a:t>
            </a:r>
            <a:r>
              <a:rPr lang="es-ES_tradnl" dirty="0"/>
              <a:t> </a:t>
            </a:r>
            <a:r>
              <a:rPr lang="es-ES_tradnl" dirty="0" err="1"/>
              <a:t>dataset</a:t>
            </a:r>
            <a:r>
              <a:rPr lang="es-ES_tradnl" dirty="0"/>
              <a:t>(s).</a:t>
            </a:r>
            <a:br>
              <a:rPr lang="es-ES_tradnl" dirty="0"/>
            </a:br>
            <a:r>
              <a:rPr lang="es-ES_tradnl" dirty="0"/>
              <a:t> </a:t>
            </a:r>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213485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look?</a:t>
            </a:r>
          </a:p>
          <a:p>
            <a:endParaRPr lang="en-US" dirty="0"/>
          </a:p>
          <a:p>
            <a:r>
              <a:rPr lang="en-GB" dirty="0"/>
              <a:t>This preview of the application will only focus on the PK part.</a:t>
            </a:r>
          </a:p>
          <a:p>
            <a:r>
              <a:rPr lang="en-US" dirty="0"/>
              <a:t>This is the main display for the PK part of the application.</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48440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How does it look?</a:t>
            </a:r>
          </a:p>
          <a:p>
            <a:endParaRPr lang="en-US" dirty="0"/>
          </a:p>
          <a:p>
            <a:r>
              <a:rPr lang="en-US" dirty="0"/>
              <a:t>In the blue box, two figures are shown illustrating the current selected PK profile. The left figure shows how the concentration of the drug develops over time. The figure to the right is similar to the left one except that it is in log scale. Below the figures, some labels are shown including labels for review comments and comments from the laboratory if any.</a:t>
            </a:r>
          </a:p>
          <a:p>
            <a:endParaRPr lang="en-US" dirty="0"/>
          </a:p>
          <a:p>
            <a:r>
              <a:rPr lang="en-US" dirty="0"/>
              <a:t>In the yellow box, comments for the selected PK profile are shown. A comment is instantly visible to all reviewers, and it includes different types of information like the initials of the comment author, the category of the comment, the time points of the related data points and the status of the comment. The initial status of a comment is ‘Awaiting’, and the status will be updated at the review meeting depending on the evaluation of the comment. It is also possible to write a reply to a comment.</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79912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r>
              <a:rPr lang="en-US" dirty="0"/>
              <a:t>It is possible to select points and zoom in the figures.</a:t>
            </a:r>
          </a:p>
          <a:p>
            <a:r>
              <a:rPr lang="en-US" dirty="0"/>
              <a:t>Points can be selected by double clicking on them.</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42376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r>
              <a:rPr lang="en-US" dirty="0"/>
              <a:t>Points can also be selected by marking an area and then click within it.</a:t>
            </a:r>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363894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and zoom</a:t>
            </a:r>
          </a:p>
          <a:p>
            <a:endParaRPr lang="en-US" dirty="0"/>
          </a:p>
          <a:p>
            <a:r>
              <a:rPr lang="en-US" dirty="0"/>
              <a:t>Selected points will be enlarged.</a:t>
            </a:r>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415718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 Cover">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80DF523-34A7-40E1-AE82-7A0D3594680C}"/>
              </a:ext>
            </a:extLst>
          </p:cNvPr>
          <p:cNvSpPr>
            <a:spLocks noGrp="1"/>
          </p:cNvSpPr>
          <p:nvPr>
            <p:ph type="pic" sz="quarter" idx="13" hasCustomPrompt="1"/>
          </p:nvPr>
        </p:nvSpPr>
        <p:spPr>
          <a:xfrm>
            <a:off x="0" y="0"/>
            <a:ext cx="12191999" cy="6858000"/>
          </a:xfrm>
          <a:custGeom>
            <a:avLst/>
            <a:gdLst>
              <a:gd name="connsiteX0" fmla="*/ 11666200 w 12191999"/>
              <a:gd name="connsiteY0" fmla="*/ 756760 h 6858000"/>
              <a:gd name="connsiteX1" fmla="*/ 11678975 w 12191999"/>
              <a:gd name="connsiteY1" fmla="*/ 761119 h 6858000"/>
              <a:gd name="connsiteX2" fmla="*/ 11678975 w 12191999"/>
              <a:gd name="connsiteY2" fmla="*/ 808195 h 6858000"/>
              <a:gd name="connsiteX3" fmla="*/ 11678845 w 12191999"/>
              <a:gd name="connsiteY3" fmla="*/ 808195 h 6858000"/>
              <a:gd name="connsiteX4" fmla="*/ 11667095 w 12191999"/>
              <a:gd name="connsiteY4" fmla="*/ 813579 h 6858000"/>
              <a:gd name="connsiteX5" fmla="*/ 11644998 w 12191999"/>
              <a:gd name="connsiteY5" fmla="*/ 784080 h 6858000"/>
              <a:gd name="connsiteX6" fmla="*/ 11666200 w 12191999"/>
              <a:gd name="connsiteY6" fmla="*/ 756760 h 6858000"/>
              <a:gd name="connsiteX7" fmla="*/ 11553608 w 12191999"/>
              <a:gd name="connsiteY7" fmla="*/ 755951 h 6858000"/>
              <a:gd name="connsiteX8" fmla="*/ 11565369 w 12191999"/>
              <a:gd name="connsiteY8" fmla="*/ 760439 h 6858000"/>
              <a:gd name="connsiteX9" fmla="*/ 11571638 w 12191999"/>
              <a:gd name="connsiteY9" fmla="*/ 784954 h 6858000"/>
              <a:gd name="connsiteX10" fmla="*/ 11565369 w 12191999"/>
              <a:gd name="connsiteY10" fmla="*/ 809339 h 6858000"/>
              <a:gd name="connsiteX11" fmla="*/ 11553608 w 12191999"/>
              <a:gd name="connsiteY11" fmla="*/ 813698 h 6858000"/>
              <a:gd name="connsiteX12" fmla="*/ 11542106 w 12191999"/>
              <a:gd name="connsiteY12" fmla="*/ 809339 h 6858000"/>
              <a:gd name="connsiteX13" fmla="*/ 11535837 w 12191999"/>
              <a:gd name="connsiteY13" fmla="*/ 784954 h 6858000"/>
              <a:gd name="connsiteX14" fmla="*/ 11542106 w 12191999"/>
              <a:gd name="connsiteY14" fmla="*/ 760439 h 6858000"/>
              <a:gd name="connsiteX15" fmla="*/ 11553608 w 12191999"/>
              <a:gd name="connsiteY15" fmla="*/ 755951 h 6858000"/>
              <a:gd name="connsiteX16" fmla="*/ 11389948 w 12191999"/>
              <a:gd name="connsiteY16" fmla="*/ 755951 h 6858000"/>
              <a:gd name="connsiteX17" fmla="*/ 11401504 w 12191999"/>
              <a:gd name="connsiteY17" fmla="*/ 760439 h 6858000"/>
              <a:gd name="connsiteX18" fmla="*/ 11407795 w 12191999"/>
              <a:gd name="connsiteY18" fmla="*/ 784954 h 6858000"/>
              <a:gd name="connsiteX19" fmla="*/ 11401504 w 12191999"/>
              <a:gd name="connsiteY19" fmla="*/ 809339 h 6858000"/>
              <a:gd name="connsiteX20" fmla="*/ 11389948 w 12191999"/>
              <a:gd name="connsiteY20" fmla="*/ 813698 h 6858000"/>
              <a:gd name="connsiteX21" fmla="*/ 11378133 w 12191999"/>
              <a:gd name="connsiteY21" fmla="*/ 809339 h 6858000"/>
              <a:gd name="connsiteX22" fmla="*/ 11371843 w 12191999"/>
              <a:gd name="connsiteY22" fmla="*/ 784954 h 6858000"/>
              <a:gd name="connsiteX23" fmla="*/ 11378133 w 12191999"/>
              <a:gd name="connsiteY23" fmla="*/ 760439 h 6858000"/>
              <a:gd name="connsiteX24" fmla="*/ 11389948 w 12191999"/>
              <a:gd name="connsiteY24" fmla="*/ 755951 h 6858000"/>
              <a:gd name="connsiteX25" fmla="*/ 11267462 w 12191999"/>
              <a:gd name="connsiteY25" fmla="*/ 755951 h 6858000"/>
              <a:gd name="connsiteX26" fmla="*/ 11279148 w 12191999"/>
              <a:gd name="connsiteY26" fmla="*/ 760439 h 6858000"/>
              <a:gd name="connsiteX27" fmla="*/ 11285438 w 12191999"/>
              <a:gd name="connsiteY27" fmla="*/ 784954 h 6858000"/>
              <a:gd name="connsiteX28" fmla="*/ 11279148 w 12191999"/>
              <a:gd name="connsiteY28" fmla="*/ 809339 h 6858000"/>
              <a:gd name="connsiteX29" fmla="*/ 11267462 w 12191999"/>
              <a:gd name="connsiteY29" fmla="*/ 813698 h 6858000"/>
              <a:gd name="connsiteX30" fmla="*/ 11255907 w 12191999"/>
              <a:gd name="connsiteY30" fmla="*/ 809339 h 6858000"/>
              <a:gd name="connsiteX31" fmla="*/ 11249616 w 12191999"/>
              <a:gd name="connsiteY31" fmla="*/ 784954 h 6858000"/>
              <a:gd name="connsiteX32" fmla="*/ 11255907 w 12191999"/>
              <a:gd name="connsiteY32" fmla="*/ 760439 h 6858000"/>
              <a:gd name="connsiteX33" fmla="*/ 11267462 w 12191999"/>
              <a:gd name="connsiteY33" fmla="*/ 755951 h 6858000"/>
              <a:gd name="connsiteX34" fmla="*/ 11708668 w 12191999"/>
              <a:gd name="connsiteY34" fmla="*/ 750005 h 6858000"/>
              <a:gd name="connsiteX35" fmla="*/ 11706381 w 12191999"/>
              <a:gd name="connsiteY35" fmla="*/ 752433 h 6858000"/>
              <a:gd name="connsiteX36" fmla="*/ 11706381 w 12191999"/>
              <a:gd name="connsiteY36" fmla="*/ 817032 h 6858000"/>
              <a:gd name="connsiteX37" fmla="*/ 11708420 w 12191999"/>
              <a:gd name="connsiteY37" fmla="*/ 819459 h 6858000"/>
              <a:gd name="connsiteX38" fmla="*/ 11715671 w 12191999"/>
              <a:gd name="connsiteY38" fmla="*/ 819459 h 6858000"/>
              <a:gd name="connsiteX39" fmla="*/ 11718206 w 12191999"/>
              <a:gd name="connsiteY39" fmla="*/ 817032 h 6858000"/>
              <a:gd name="connsiteX40" fmla="*/ 11718206 w 12191999"/>
              <a:gd name="connsiteY40" fmla="*/ 752433 h 6858000"/>
              <a:gd name="connsiteX41" fmla="*/ 11715660 w 12191999"/>
              <a:gd name="connsiteY41" fmla="*/ 750005 h 6858000"/>
              <a:gd name="connsiteX42" fmla="*/ 11708668 w 12191999"/>
              <a:gd name="connsiteY42" fmla="*/ 750005 h 6858000"/>
              <a:gd name="connsiteX43" fmla="*/ 11826514 w 12191999"/>
              <a:gd name="connsiteY43" fmla="*/ 749671 h 6858000"/>
              <a:gd name="connsiteX44" fmla="*/ 11822404 w 12191999"/>
              <a:gd name="connsiteY44" fmla="*/ 751851 h 6858000"/>
              <a:gd name="connsiteX45" fmla="*/ 11798623 w 12191999"/>
              <a:gd name="connsiteY45" fmla="*/ 781695 h 6858000"/>
              <a:gd name="connsiteX46" fmla="*/ 11798105 w 12191999"/>
              <a:gd name="connsiteY46" fmla="*/ 782461 h 6858000"/>
              <a:gd name="connsiteX47" fmla="*/ 11798234 w 12191999"/>
              <a:gd name="connsiteY47" fmla="*/ 783227 h 6858000"/>
              <a:gd name="connsiteX48" fmla="*/ 11822145 w 12191999"/>
              <a:gd name="connsiteY48" fmla="*/ 817420 h 6858000"/>
              <a:gd name="connsiteX49" fmla="*/ 11826126 w 12191999"/>
              <a:gd name="connsiteY49" fmla="*/ 819470 h 6858000"/>
              <a:gd name="connsiteX50" fmla="*/ 11835254 w 12191999"/>
              <a:gd name="connsiteY50" fmla="*/ 819470 h 6858000"/>
              <a:gd name="connsiteX51" fmla="*/ 11837175 w 12191999"/>
              <a:gd name="connsiteY51" fmla="*/ 817798 h 6858000"/>
              <a:gd name="connsiteX52" fmla="*/ 11836279 w 12191999"/>
              <a:gd name="connsiteY52" fmla="*/ 816136 h 6858000"/>
              <a:gd name="connsiteX53" fmla="*/ 11810826 w 12191999"/>
              <a:gd name="connsiteY53" fmla="*/ 782450 h 6858000"/>
              <a:gd name="connsiteX54" fmla="*/ 11810567 w 12191999"/>
              <a:gd name="connsiteY54" fmla="*/ 782192 h 6858000"/>
              <a:gd name="connsiteX55" fmla="*/ 11834607 w 12191999"/>
              <a:gd name="connsiteY55" fmla="*/ 753890 h 6858000"/>
              <a:gd name="connsiteX56" fmla="*/ 11835254 w 12191999"/>
              <a:gd name="connsiteY56" fmla="*/ 751203 h 6858000"/>
              <a:gd name="connsiteX57" fmla="*/ 11832816 w 12191999"/>
              <a:gd name="connsiteY57" fmla="*/ 749671 h 6858000"/>
              <a:gd name="connsiteX58" fmla="*/ 11826514 w 12191999"/>
              <a:gd name="connsiteY58" fmla="*/ 749671 h 6858000"/>
              <a:gd name="connsiteX59" fmla="*/ 11301634 w 12191999"/>
              <a:gd name="connsiteY59" fmla="*/ 749671 h 6858000"/>
              <a:gd name="connsiteX60" fmla="*/ 11299832 w 12191999"/>
              <a:gd name="connsiteY60" fmla="*/ 751462 h 6858000"/>
              <a:gd name="connsiteX61" fmla="*/ 11300350 w 12191999"/>
              <a:gd name="connsiteY61" fmla="*/ 753383 h 6858000"/>
              <a:gd name="connsiteX62" fmla="*/ 11324605 w 12191999"/>
              <a:gd name="connsiteY62" fmla="*/ 817399 h 6858000"/>
              <a:gd name="connsiteX63" fmla="*/ 11326785 w 12191999"/>
              <a:gd name="connsiteY63" fmla="*/ 819449 h 6858000"/>
              <a:gd name="connsiteX64" fmla="*/ 11332050 w 12191999"/>
              <a:gd name="connsiteY64" fmla="*/ 819449 h 6858000"/>
              <a:gd name="connsiteX65" fmla="*/ 11334489 w 12191999"/>
              <a:gd name="connsiteY65" fmla="*/ 817399 h 6858000"/>
              <a:gd name="connsiteX66" fmla="*/ 11358108 w 12191999"/>
              <a:gd name="connsiteY66" fmla="*/ 753135 h 6858000"/>
              <a:gd name="connsiteX67" fmla="*/ 11358366 w 12191999"/>
              <a:gd name="connsiteY67" fmla="*/ 751085 h 6858000"/>
              <a:gd name="connsiteX68" fmla="*/ 11356694 w 12191999"/>
              <a:gd name="connsiteY68" fmla="*/ 749671 h 6858000"/>
              <a:gd name="connsiteX69" fmla="*/ 11350015 w 12191999"/>
              <a:gd name="connsiteY69" fmla="*/ 749671 h 6858000"/>
              <a:gd name="connsiteX70" fmla="*/ 11348343 w 12191999"/>
              <a:gd name="connsiteY70" fmla="*/ 751592 h 6858000"/>
              <a:gd name="connsiteX71" fmla="*/ 11330885 w 12191999"/>
              <a:gd name="connsiteY71" fmla="*/ 802908 h 6858000"/>
              <a:gd name="connsiteX72" fmla="*/ 11312920 w 12191999"/>
              <a:gd name="connsiteY72" fmla="*/ 751851 h 6858000"/>
              <a:gd name="connsiteX73" fmla="*/ 11309845 w 12191999"/>
              <a:gd name="connsiteY73" fmla="*/ 749671 h 6858000"/>
              <a:gd name="connsiteX74" fmla="*/ 11301634 w 12191999"/>
              <a:gd name="connsiteY74" fmla="*/ 749671 h 6858000"/>
              <a:gd name="connsiteX75" fmla="*/ 11754223 w 12191999"/>
              <a:gd name="connsiteY75" fmla="*/ 748506 h 6858000"/>
              <a:gd name="connsiteX76" fmla="*/ 11731241 w 12191999"/>
              <a:gd name="connsiteY76" fmla="*/ 767625 h 6858000"/>
              <a:gd name="connsiteX77" fmla="*/ 11749346 w 12191999"/>
              <a:gd name="connsiteY77" fmla="*/ 788417 h 6858000"/>
              <a:gd name="connsiteX78" fmla="*/ 11764236 w 12191999"/>
              <a:gd name="connsiteY78" fmla="*/ 801894 h 6858000"/>
              <a:gd name="connsiteX79" fmla="*/ 11750500 w 12191999"/>
              <a:gd name="connsiteY79" fmla="*/ 813698 h 6858000"/>
              <a:gd name="connsiteX80" fmla="*/ 11733679 w 12191999"/>
              <a:gd name="connsiteY80" fmla="*/ 806641 h 6858000"/>
              <a:gd name="connsiteX81" fmla="*/ 11728673 w 12191999"/>
              <a:gd name="connsiteY81" fmla="*/ 811130 h 6858000"/>
              <a:gd name="connsiteX82" fmla="*/ 11750241 w 12191999"/>
              <a:gd name="connsiteY82" fmla="*/ 821402 h 6858000"/>
              <a:gd name="connsiteX83" fmla="*/ 11774896 w 12191999"/>
              <a:gd name="connsiteY83" fmla="*/ 800610 h 6858000"/>
              <a:gd name="connsiteX84" fmla="*/ 11741901 w 12191999"/>
              <a:gd name="connsiteY84" fmla="*/ 766471 h 6858000"/>
              <a:gd name="connsiteX85" fmla="*/ 11753457 w 12191999"/>
              <a:gd name="connsiteY85" fmla="*/ 756199 h 6858000"/>
              <a:gd name="connsiteX86" fmla="*/ 11767322 w 12191999"/>
              <a:gd name="connsiteY86" fmla="*/ 761335 h 6858000"/>
              <a:gd name="connsiteX87" fmla="*/ 11772328 w 12191999"/>
              <a:gd name="connsiteY87" fmla="*/ 756587 h 6858000"/>
              <a:gd name="connsiteX88" fmla="*/ 11754223 w 12191999"/>
              <a:gd name="connsiteY88" fmla="*/ 748506 h 6858000"/>
              <a:gd name="connsiteX89" fmla="*/ 11614257 w 12191999"/>
              <a:gd name="connsiteY89" fmla="*/ 748117 h 6858000"/>
              <a:gd name="connsiteX90" fmla="*/ 11599001 w 12191999"/>
              <a:gd name="connsiteY90" fmla="*/ 750167 h 6858000"/>
              <a:gd name="connsiteX91" fmla="*/ 11592721 w 12191999"/>
              <a:gd name="connsiteY91" fmla="*/ 755659 h 6858000"/>
              <a:gd name="connsiteX92" fmla="*/ 11592721 w 12191999"/>
              <a:gd name="connsiteY92" fmla="*/ 816902 h 6858000"/>
              <a:gd name="connsiteX93" fmla="*/ 11595418 w 12191999"/>
              <a:gd name="connsiteY93" fmla="*/ 819071 h 6858000"/>
              <a:gd name="connsiteX94" fmla="*/ 11602216 w 12191999"/>
              <a:gd name="connsiteY94" fmla="*/ 819071 h 6858000"/>
              <a:gd name="connsiteX95" fmla="*/ 11604654 w 12191999"/>
              <a:gd name="connsiteY95" fmla="*/ 816902 h 6858000"/>
              <a:gd name="connsiteX96" fmla="*/ 11604654 w 12191999"/>
              <a:gd name="connsiteY96" fmla="*/ 760774 h 6858000"/>
              <a:gd name="connsiteX97" fmla="*/ 11611452 w 12191999"/>
              <a:gd name="connsiteY97" fmla="*/ 754764 h 6858000"/>
              <a:gd name="connsiteX98" fmla="*/ 11625943 w 12191999"/>
              <a:gd name="connsiteY98" fmla="*/ 761033 h 6858000"/>
              <a:gd name="connsiteX99" fmla="*/ 11631823 w 12191999"/>
              <a:gd name="connsiteY99" fmla="*/ 755152 h 6858000"/>
              <a:gd name="connsiteX100" fmla="*/ 11614257 w 12191999"/>
              <a:gd name="connsiteY100" fmla="*/ 748117 h 6858000"/>
              <a:gd name="connsiteX101" fmla="*/ 11553619 w 12191999"/>
              <a:gd name="connsiteY101" fmla="*/ 748117 h 6858000"/>
              <a:gd name="connsiteX102" fmla="*/ 11536236 w 12191999"/>
              <a:gd name="connsiteY102" fmla="*/ 753124 h 6858000"/>
              <a:gd name="connsiteX103" fmla="*/ 11523450 w 12191999"/>
              <a:gd name="connsiteY103" fmla="*/ 784954 h 6858000"/>
              <a:gd name="connsiteX104" fmla="*/ 11536236 w 12191999"/>
              <a:gd name="connsiteY104" fmla="*/ 816654 h 6858000"/>
              <a:gd name="connsiteX105" fmla="*/ 11553619 w 12191999"/>
              <a:gd name="connsiteY105" fmla="*/ 821531 h 6858000"/>
              <a:gd name="connsiteX106" fmla="*/ 11571001 w 12191999"/>
              <a:gd name="connsiteY106" fmla="*/ 816654 h 6858000"/>
              <a:gd name="connsiteX107" fmla="*/ 11583917 w 12191999"/>
              <a:gd name="connsiteY107" fmla="*/ 784954 h 6858000"/>
              <a:gd name="connsiteX108" fmla="*/ 11571001 w 12191999"/>
              <a:gd name="connsiteY108" fmla="*/ 753124 h 6858000"/>
              <a:gd name="connsiteX109" fmla="*/ 11553619 w 12191999"/>
              <a:gd name="connsiteY109" fmla="*/ 748117 h 6858000"/>
              <a:gd name="connsiteX110" fmla="*/ 11486031 w 12191999"/>
              <a:gd name="connsiteY110" fmla="*/ 748117 h 6858000"/>
              <a:gd name="connsiteX111" fmla="*/ 11465229 w 12191999"/>
              <a:gd name="connsiteY111" fmla="*/ 751452 h 6858000"/>
              <a:gd name="connsiteX112" fmla="*/ 11459230 w 12191999"/>
              <a:gd name="connsiteY112" fmla="*/ 756965 h 6858000"/>
              <a:gd name="connsiteX113" fmla="*/ 11459230 w 12191999"/>
              <a:gd name="connsiteY113" fmla="*/ 817010 h 6858000"/>
              <a:gd name="connsiteX114" fmla="*/ 11461787 w 12191999"/>
              <a:gd name="connsiteY114" fmla="*/ 819449 h 6858000"/>
              <a:gd name="connsiteX115" fmla="*/ 11468422 w 12191999"/>
              <a:gd name="connsiteY115" fmla="*/ 819449 h 6858000"/>
              <a:gd name="connsiteX116" fmla="*/ 11471228 w 12191999"/>
              <a:gd name="connsiteY116" fmla="*/ 816751 h 6858000"/>
              <a:gd name="connsiteX117" fmla="*/ 11471228 w 12191999"/>
              <a:gd name="connsiteY117" fmla="*/ 761454 h 6858000"/>
              <a:gd name="connsiteX118" fmla="*/ 11485654 w 12191999"/>
              <a:gd name="connsiteY118" fmla="*/ 755422 h 6858000"/>
              <a:gd name="connsiteX119" fmla="*/ 11501223 w 12191999"/>
              <a:gd name="connsiteY119" fmla="*/ 771844 h 6858000"/>
              <a:gd name="connsiteX120" fmla="*/ 11501223 w 12191999"/>
              <a:gd name="connsiteY120" fmla="*/ 816751 h 6858000"/>
              <a:gd name="connsiteX121" fmla="*/ 11504288 w 12191999"/>
              <a:gd name="connsiteY121" fmla="*/ 819449 h 6858000"/>
              <a:gd name="connsiteX122" fmla="*/ 11511690 w 12191999"/>
              <a:gd name="connsiteY122" fmla="*/ 819449 h 6858000"/>
              <a:gd name="connsiteX123" fmla="*/ 11512963 w 12191999"/>
              <a:gd name="connsiteY123" fmla="*/ 816762 h 6858000"/>
              <a:gd name="connsiteX124" fmla="*/ 11512963 w 12191999"/>
              <a:gd name="connsiteY124" fmla="*/ 770312 h 6858000"/>
              <a:gd name="connsiteX125" fmla="*/ 11486031 w 12191999"/>
              <a:gd name="connsiteY125" fmla="*/ 748117 h 6858000"/>
              <a:gd name="connsiteX126" fmla="*/ 11389700 w 12191999"/>
              <a:gd name="connsiteY126" fmla="*/ 748117 h 6858000"/>
              <a:gd name="connsiteX127" fmla="*/ 11372242 w 12191999"/>
              <a:gd name="connsiteY127" fmla="*/ 753124 h 6858000"/>
              <a:gd name="connsiteX128" fmla="*/ 11359402 w 12191999"/>
              <a:gd name="connsiteY128" fmla="*/ 784954 h 6858000"/>
              <a:gd name="connsiteX129" fmla="*/ 11372242 w 12191999"/>
              <a:gd name="connsiteY129" fmla="*/ 816654 h 6858000"/>
              <a:gd name="connsiteX130" fmla="*/ 11389700 w 12191999"/>
              <a:gd name="connsiteY130" fmla="*/ 821531 h 6858000"/>
              <a:gd name="connsiteX131" fmla="*/ 11407158 w 12191999"/>
              <a:gd name="connsiteY131" fmla="*/ 816654 h 6858000"/>
              <a:gd name="connsiteX132" fmla="*/ 11420127 w 12191999"/>
              <a:gd name="connsiteY132" fmla="*/ 784954 h 6858000"/>
              <a:gd name="connsiteX133" fmla="*/ 11407158 w 12191999"/>
              <a:gd name="connsiteY133" fmla="*/ 753124 h 6858000"/>
              <a:gd name="connsiteX134" fmla="*/ 11389700 w 12191999"/>
              <a:gd name="connsiteY134" fmla="*/ 748117 h 6858000"/>
              <a:gd name="connsiteX135" fmla="*/ 11267473 w 12191999"/>
              <a:gd name="connsiteY135" fmla="*/ 748117 h 6858000"/>
              <a:gd name="connsiteX136" fmla="*/ 11250015 w 12191999"/>
              <a:gd name="connsiteY136" fmla="*/ 753124 h 6858000"/>
              <a:gd name="connsiteX137" fmla="*/ 11237046 w 12191999"/>
              <a:gd name="connsiteY137" fmla="*/ 784954 h 6858000"/>
              <a:gd name="connsiteX138" fmla="*/ 11250015 w 12191999"/>
              <a:gd name="connsiteY138" fmla="*/ 816654 h 6858000"/>
              <a:gd name="connsiteX139" fmla="*/ 11267473 w 12191999"/>
              <a:gd name="connsiteY139" fmla="*/ 821531 h 6858000"/>
              <a:gd name="connsiteX140" fmla="*/ 11284931 w 12191999"/>
              <a:gd name="connsiteY140" fmla="*/ 816654 h 6858000"/>
              <a:gd name="connsiteX141" fmla="*/ 11297771 w 12191999"/>
              <a:gd name="connsiteY141" fmla="*/ 784954 h 6858000"/>
              <a:gd name="connsiteX142" fmla="*/ 11284931 w 12191999"/>
              <a:gd name="connsiteY142" fmla="*/ 753124 h 6858000"/>
              <a:gd name="connsiteX143" fmla="*/ 11267473 w 12191999"/>
              <a:gd name="connsiteY143" fmla="*/ 748117 h 6858000"/>
              <a:gd name="connsiteX144" fmla="*/ 11199756 w 12191999"/>
              <a:gd name="connsiteY144" fmla="*/ 748117 h 6858000"/>
              <a:gd name="connsiteX145" fmla="*/ 11178857 w 12191999"/>
              <a:gd name="connsiteY145" fmla="*/ 751452 h 6858000"/>
              <a:gd name="connsiteX146" fmla="*/ 11172825 w 12191999"/>
              <a:gd name="connsiteY146" fmla="*/ 756965 h 6858000"/>
              <a:gd name="connsiteX147" fmla="*/ 11172825 w 12191999"/>
              <a:gd name="connsiteY147" fmla="*/ 817010 h 6858000"/>
              <a:gd name="connsiteX148" fmla="*/ 11175263 w 12191999"/>
              <a:gd name="connsiteY148" fmla="*/ 819449 h 6858000"/>
              <a:gd name="connsiteX149" fmla="*/ 11181932 w 12191999"/>
              <a:gd name="connsiteY149" fmla="*/ 819449 h 6858000"/>
              <a:gd name="connsiteX150" fmla="*/ 11184748 w 12191999"/>
              <a:gd name="connsiteY150" fmla="*/ 816751 h 6858000"/>
              <a:gd name="connsiteX151" fmla="*/ 11184748 w 12191999"/>
              <a:gd name="connsiteY151" fmla="*/ 761454 h 6858000"/>
              <a:gd name="connsiteX152" fmla="*/ 11199238 w 12191999"/>
              <a:gd name="connsiteY152" fmla="*/ 755422 h 6858000"/>
              <a:gd name="connsiteX153" fmla="*/ 11214884 w 12191999"/>
              <a:gd name="connsiteY153" fmla="*/ 771844 h 6858000"/>
              <a:gd name="connsiteX154" fmla="*/ 11214884 w 12191999"/>
              <a:gd name="connsiteY154" fmla="*/ 816751 h 6858000"/>
              <a:gd name="connsiteX155" fmla="*/ 11217959 w 12191999"/>
              <a:gd name="connsiteY155" fmla="*/ 819449 h 6858000"/>
              <a:gd name="connsiteX156" fmla="*/ 11225393 w 12191999"/>
              <a:gd name="connsiteY156" fmla="*/ 819449 h 6858000"/>
              <a:gd name="connsiteX157" fmla="*/ 11226817 w 12191999"/>
              <a:gd name="connsiteY157" fmla="*/ 816762 h 6858000"/>
              <a:gd name="connsiteX158" fmla="*/ 11226817 w 12191999"/>
              <a:gd name="connsiteY158" fmla="*/ 770312 h 6858000"/>
              <a:gd name="connsiteX159" fmla="*/ 11199756 w 12191999"/>
              <a:gd name="connsiteY159" fmla="*/ 748117 h 6858000"/>
              <a:gd name="connsiteX160" fmla="*/ 11681273 w 12191999"/>
              <a:gd name="connsiteY160" fmla="*/ 724801 h 6858000"/>
              <a:gd name="connsiteX161" fmla="*/ 11678845 w 12191999"/>
              <a:gd name="connsiteY161" fmla="*/ 727876 h 6858000"/>
              <a:gd name="connsiteX162" fmla="*/ 11678845 w 12191999"/>
              <a:gd name="connsiteY162" fmla="*/ 752250 h 6858000"/>
              <a:gd name="connsiteX163" fmla="*/ 11664279 w 12191999"/>
              <a:gd name="connsiteY163" fmla="*/ 748527 h 6858000"/>
              <a:gd name="connsiteX164" fmla="*/ 11632848 w 12191999"/>
              <a:gd name="connsiteY164" fmla="*/ 784954 h 6858000"/>
              <a:gd name="connsiteX165" fmla="*/ 11666707 w 12191999"/>
              <a:gd name="connsiteY165" fmla="*/ 821510 h 6858000"/>
              <a:gd name="connsiteX166" fmla="*/ 11690477 w 12191999"/>
              <a:gd name="connsiteY166" fmla="*/ 812036 h 6858000"/>
              <a:gd name="connsiteX167" fmla="*/ 11690477 w 12191999"/>
              <a:gd name="connsiteY167" fmla="*/ 727498 h 6858000"/>
              <a:gd name="connsiteX168" fmla="*/ 11687919 w 12191999"/>
              <a:gd name="connsiteY168" fmla="*/ 724801 h 6858000"/>
              <a:gd name="connsiteX169" fmla="*/ 11681273 w 12191999"/>
              <a:gd name="connsiteY169" fmla="*/ 724801 h 6858000"/>
              <a:gd name="connsiteX170" fmla="*/ 11786797 w 12191999"/>
              <a:gd name="connsiteY170" fmla="*/ 724552 h 6858000"/>
              <a:gd name="connsiteX171" fmla="*/ 11784607 w 12191999"/>
              <a:gd name="connsiteY171" fmla="*/ 726732 h 6858000"/>
              <a:gd name="connsiteX172" fmla="*/ 11784607 w 12191999"/>
              <a:gd name="connsiteY172" fmla="*/ 817280 h 6858000"/>
              <a:gd name="connsiteX173" fmla="*/ 11786797 w 12191999"/>
              <a:gd name="connsiteY173" fmla="*/ 819330 h 6858000"/>
              <a:gd name="connsiteX174" fmla="*/ 11793864 w 12191999"/>
              <a:gd name="connsiteY174" fmla="*/ 819330 h 6858000"/>
              <a:gd name="connsiteX175" fmla="*/ 11796303 w 12191999"/>
              <a:gd name="connsiteY175" fmla="*/ 817409 h 6858000"/>
              <a:gd name="connsiteX176" fmla="*/ 11796303 w 12191999"/>
              <a:gd name="connsiteY176" fmla="*/ 726473 h 6858000"/>
              <a:gd name="connsiteX177" fmla="*/ 11793864 w 12191999"/>
              <a:gd name="connsiteY177" fmla="*/ 724552 h 6858000"/>
              <a:gd name="connsiteX178" fmla="*/ 11786797 w 12191999"/>
              <a:gd name="connsiteY178" fmla="*/ 724552 h 6858000"/>
              <a:gd name="connsiteX179" fmla="*/ 11712617 w 12191999"/>
              <a:gd name="connsiteY179" fmla="*/ 723776 h 6858000"/>
              <a:gd name="connsiteX180" fmla="*/ 11705237 w 12191999"/>
              <a:gd name="connsiteY180" fmla="*/ 730940 h 6858000"/>
              <a:gd name="connsiteX181" fmla="*/ 11712358 w 12191999"/>
              <a:gd name="connsiteY181" fmla="*/ 737975 h 6858000"/>
              <a:gd name="connsiteX182" fmla="*/ 11719609 w 12191999"/>
              <a:gd name="connsiteY182" fmla="*/ 730433 h 6858000"/>
              <a:gd name="connsiteX183" fmla="*/ 11712617 w 12191999"/>
              <a:gd name="connsiteY183" fmla="*/ 723776 h 6858000"/>
              <a:gd name="connsiteX184" fmla="*/ 11855021 w 12191999"/>
              <a:gd name="connsiteY184" fmla="*/ 713601 h 6858000"/>
              <a:gd name="connsiteX185" fmla="*/ 11855284 w 12191999"/>
              <a:gd name="connsiteY185" fmla="*/ 713794 h 6858000"/>
              <a:gd name="connsiteX186" fmla="*/ 11855021 w 12191999"/>
              <a:gd name="connsiteY186" fmla="*/ 713860 h 6858000"/>
              <a:gd name="connsiteX187" fmla="*/ 11855021 w 12191999"/>
              <a:gd name="connsiteY187" fmla="*/ 713601 h 6858000"/>
              <a:gd name="connsiteX188" fmla="*/ 11847209 w 12191999"/>
              <a:gd name="connsiteY188" fmla="*/ 704235 h 6858000"/>
              <a:gd name="connsiteX189" fmla="*/ 11851428 w 12191999"/>
              <a:gd name="connsiteY189" fmla="*/ 704235 h 6858000"/>
              <a:gd name="connsiteX190" fmla="*/ 11857190 w 12191999"/>
              <a:gd name="connsiteY190" fmla="*/ 707699 h 6858000"/>
              <a:gd name="connsiteX191" fmla="*/ 11851817 w 12191999"/>
              <a:gd name="connsiteY191" fmla="*/ 711162 h 6858000"/>
              <a:gd name="connsiteX192" fmla="*/ 11847209 w 12191999"/>
              <a:gd name="connsiteY192" fmla="*/ 711162 h 6858000"/>
              <a:gd name="connsiteX193" fmla="*/ 11843627 w 12191999"/>
              <a:gd name="connsiteY193" fmla="*/ 701020 h 6858000"/>
              <a:gd name="connsiteX194" fmla="*/ 11843627 w 12191999"/>
              <a:gd name="connsiteY194" fmla="*/ 724250 h 6858000"/>
              <a:gd name="connsiteX195" fmla="*/ 11847468 w 12191999"/>
              <a:gd name="connsiteY195" fmla="*/ 724250 h 6858000"/>
              <a:gd name="connsiteX196" fmla="*/ 11847468 w 12191999"/>
              <a:gd name="connsiteY196" fmla="*/ 714367 h 6858000"/>
              <a:gd name="connsiteX197" fmla="*/ 11849648 w 12191999"/>
              <a:gd name="connsiteY197" fmla="*/ 714367 h 6858000"/>
              <a:gd name="connsiteX198" fmla="*/ 11856553 w 12191999"/>
              <a:gd name="connsiteY198" fmla="*/ 720528 h 6858000"/>
              <a:gd name="connsiteX199" fmla="*/ 11858603 w 12191999"/>
              <a:gd name="connsiteY199" fmla="*/ 724121 h 6858000"/>
              <a:gd name="connsiteX200" fmla="*/ 11863081 w 12191999"/>
              <a:gd name="connsiteY200" fmla="*/ 724121 h 6858000"/>
              <a:gd name="connsiteX201" fmla="*/ 11860265 w 12191999"/>
              <a:gd name="connsiteY201" fmla="*/ 719503 h 6858000"/>
              <a:gd name="connsiteX202" fmla="*/ 11857064 w 12191999"/>
              <a:gd name="connsiteY202" fmla="*/ 715107 h 6858000"/>
              <a:gd name="connsiteX203" fmla="*/ 11855284 w 12191999"/>
              <a:gd name="connsiteY203" fmla="*/ 713794 h 6858000"/>
              <a:gd name="connsiteX204" fmla="*/ 11858039 w 12191999"/>
              <a:gd name="connsiteY204" fmla="*/ 713107 h 6858000"/>
              <a:gd name="connsiteX205" fmla="*/ 11861549 w 12191999"/>
              <a:gd name="connsiteY205" fmla="*/ 707310 h 6858000"/>
              <a:gd name="connsiteX206" fmla="*/ 11859370 w 12191999"/>
              <a:gd name="connsiteY206" fmla="*/ 702822 h 6858000"/>
              <a:gd name="connsiteX207" fmla="*/ 11851817 w 12191999"/>
              <a:gd name="connsiteY207" fmla="*/ 701020 h 6858000"/>
              <a:gd name="connsiteX208" fmla="*/ 11843627 w 12191999"/>
              <a:gd name="connsiteY208" fmla="*/ 701020 h 6858000"/>
              <a:gd name="connsiteX209" fmla="*/ 11852712 w 12191999"/>
              <a:gd name="connsiteY209" fmla="*/ 694611 h 6858000"/>
              <a:gd name="connsiteX210" fmla="*/ 11870623 w 12191999"/>
              <a:gd name="connsiteY210" fmla="*/ 712446 h 6858000"/>
              <a:gd name="connsiteX211" fmla="*/ 11852712 w 12191999"/>
              <a:gd name="connsiteY211" fmla="*/ 730541 h 6858000"/>
              <a:gd name="connsiteX212" fmla="*/ 11834931 w 12191999"/>
              <a:gd name="connsiteY212" fmla="*/ 712446 h 6858000"/>
              <a:gd name="connsiteX213" fmla="*/ 11852712 w 12191999"/>
              <a:gd name="connsiteY213" fmla="*/ 694611 h 6858000"/>
              <a:gd name="connsiteX214" fmla="*/ 11852712 w 12191999"/>
              <a:gd name="connsiteY214" fmla="*/ 690888 h 6858000"/>
              <a:gd name="connsiteX215" fmla="*/ 11831348 w 12191999"/>
              <a:gd name="connsiteY215" fmla="*/ 712446 h 6858000"/>
              <a:gd name="connsiteX216" fmla="*/ 11852712 w 12191999"/>
              <a:gd name="connsiteY216" fmla="*/ 734004 h 6858000"/>
              <a:gd name="connsiteX217" fmla="*/ 11874076 w 12191999"/>
              <a:gd name="connsiteY217" fmla="*/ 712446 h 6858000"/>
              <a:gd name="connsiteX218" fmla="*/ 11852712 w 12191999"/>
              <a:gd name="connsiteY218" fmla="*/ 690888 h 6858000"/>
              <a:gd name="connsiteX219" fmla="*/ 11639380 w 12191999"/>
              <a:gd name="connsiteY219" fmla="*/ 551044 h 6858000"/>
              <a:gd name="connsiteX220" fmla="*/ 11641189 w 12191999"/>
              <a:gd name="connsiteY220" fmla="*/ 551862 h 6858000"/>
              <a:gd name="connsiteX221" fmla="*/ 11644652 w 12191999"/>
              <a:gd name="connsiteY221" fmla="*/ 634274 h 6858000"/>
              <a:gd name="connsiteX222" fmla="*/ 11640682 w 12191999"/>
              <a:gd name="connsiteY222" fmla="*/ 633508 h 6858000"/>
              <a:gd name="connsiteX223" fmla="*/ 11634273 w 12191999"/>
              <a:gd name="connsiteY223" fmla="*/ 599671 h 6858000"/>
              <a:gd name="connsiteX224" fmla="*/ 11638243 w 12191999"/>
              <a:gd name="connsiteY224" fmla="*/ 552250 h 6858000"/>
              <a:gd name="connsiteX225" fmla="*/ 11639380 w 12191999"/>
              <a:gd name="connsiteY225" fmla="*/ 551044 h 6858000"/>
              <a:gd name="connsiteX226" fmla="*/ 11490639 w 12191999"/>
              <a:gd name="connsiteY226" fmla="*/ 502002 h 6858000"/>
              <a:gd name="connsiteX227" fmla="*/ 11550015 w 12191999"/>
              <a:gd name="connsiteY227" fmla="*/ 504052 h 6858000"/>
              <a:gd name="connsiteX228" fmla="*/ 11548343 w 12191999"/>
              <a:gd name="connsiteY228" fmla="*/ 536605 h 6858000"/>
              <a:gd name="connsiteX229" fmla="*/ 11499486 w 12191999"/>
              <a:gd name="connsiteY229" fmla="*/ 541094 h 6858000"/>
              <a:gd name="connsiteX230" fmla="*/ 11492948 w 12191999"/>
              <a:gd name="connsiteY230" fmla="*/ 533659 h 6858000"/>
              <a:gd name="connsiteX231" fmla="*/ 11490639 w 12191999"/>
              <a:gd name="connsiteY231" fmla="*/ 502002 h 6858000"/>
              <a:gd name="connsiteX232" fmla="*/ 11594253 w 12191999"/>
              <a:gd name="connsiteY232" fmla="*/ 498797 h 6858000"/>
              <a:gd name="connsiteX233" fmla="*/ 11598612 w 12191999"/>
              <a:gd name="connsiteY233" fmla="*/ 520075 h 6858000"/>
              <a:gd name="connsiteX234" fmla="*/ 11588351 w 12191999"/>
              <a:gd name="connsiteY234" fmla="*/ 527509 h 6858000"/>
              <a:gd name="connsiteX235" fmla="*/ 11580011 w 12191999"/>
              <a:gd name="connsiteY235" fmla="*/ 500718 h 6858000"/>
              <a:gd name="connsiteX236" fmla="*/ 11594253 w 12191999"/>
              <a:gd name="connsiteY236" fmla="*/ 498797 h 6858000"/>
              <a:gd name="connsiteX237" fmla="*/ 11441405 w 12191999"/>
              <a:gd name="connsiteY237" fmla="*/ 491374 h 6858000"/>
              <a:gd name="connsiteX238" fmla="*/ 11460384 w 12191999"/>
              <a:gd name="connsiteY238" fmla="*/ 496499 h 6858000"/>
              <a:gd name="connsiteX239" fmla="*/ 11442948 w 12191999"/>
              <a:gd name="connsiteY239" fmla="*/ 533670 h 6858000"/>
              <a:gd name="connsiteX240" fmla="*/ 11434607 w 12191999"/>
              <a:gd name="connsiteY240" fmla="*/ 527132 h 6858000"/>
              <a:gd name="connsiteX241" fmla="*/ 11441405 w 12191999"/>
              <a:gd name="connsiteY241" fmla="*/ 491374 h 6858000"/>
              <a:gd name="connsiteX242" fmla="*/ 11419441 w 12191999"/>
              <a:gd name="connsiteY242" fmla="*/ 484343 h 6858000"/>
              <a:gd name="connsiteX243" fmla="*/ 11431543 w 12191999"/>
              <a:gd name="connsiteY243" fmla="*/ 488299 h 6858000"/>
              <a:gd name="connsiteX244" fmla="*/ 11423202 w 12191999"/>
              <a:gd name="connsiteY244" fmla="*/ 532257 h 6858000"/>
              <a:gd name="connsiteX245" fmla="*/ 11444102 w 12191999"/>
              <a:gd name="connsiteY245" fmla="*/ 543154 h 6858000"/>
              <a:gd name="connsiteX246" fmla="*/ 11469620 w 12191999"/>
              <a:gd name="connsiteY246" fmla="*/ 498549 h 6858000"/>
              <a:gd name="connsiteX247" fmla="*/ 11481672 w 12191999"/>
              <a:gd name="connsiteY247" fmla="*/ 500729 h 6858000"/>
              <a:gd name="connsiteX248" fmla="*/ 11485395 w 12191999"/>
              <a:gd name="connsiteY248" fmla="*/ 542507 h 6858000"/>
              <a:gd name="connsiteX249" fmla="*/ 11498472 w 12191999"/>
              <a:gd name="connsiteY249" fmla="*/ 550707 h 6858000"/>
              <a:gd name="connsiteX250" fmla="*/ 11555917 w 12191999"/>
              <a:gd name="connsiteY250" fmla="*/ 543532 h 6858000"/>
              <a:gd name="connsiteX251" fmla="*/ 11559122 w 12191999"/>
              <a:gd name="connsiteY251" fmla="*/ 503286 h 6858000"/>
              <a:gd name="connsiteX252" fmla="*/ 11570149 w 12191999"/>
              <a:gd name="connsiteY252" fmla="*/ 502002 h 6858000"/>
              <a:gd name="connsiteX253" fmla="*/ 11579385 w 12191999"/>
              <a:gd name="connsiteY253" fmla="*/ 528405 h 6858000"/>
              <a:gd name="connsiteX254" fmla="*/ 11598752 w 12191999"/>
              <a:gd name="connsiteY254" fmla="*/ 531739 h 6858000"/>
              <a:gd name="connsiteX255" fmla="*/ 11602723 w 12191999"/>
              <a:gd name="connsiteY255" fmla="*/ 497773 h 6858000"/>
              <a:gd name="connsiteX256" fmla="*/ 11625673 w 12191999"/>
              <a:gd name="connsiteY256" fmla="*/ 533282 h 6858000"/>
              <a:gd name="connsiteX257" fmla="*/ 11612855 w 12191999"/>
              <a:gd name="connsiteY257" fmla="*/ 586216 h 6858000"/>
              <a:gd name="connsiteX258" fmla="*/ 11537326 w 12191999"/>
              <a:gd name="connsiteY258" fmla="*/ 569428 h 6858000"/>
              <a:gd name="connsiteX259" fmla="*/ 11459488 w 12191999"/>
              <a:gd name="connsiteY259" fmla="*/ 611465 h 6858000"/>
              <a:gd name="connsiteX260" fmla="*/ 11456154 w 12191999"/>
              <a:gd name="connsiteY260" fmla="*/ 612360 h 6858000"/>
              <a:gd name="connsiteX261" fmla="*/ 11418325 w 12191999"/>
              <a:gd name="connsiteY261" fmla="*/ 585191 h 6858000"/>
              <a:gd name="connsiteX262" fmla="*/ 11388707 w 12191999"/>
              <a:gd name="connsiteY262" fmla="*/ 549434 h 6858000"/>
              <a:gd name="connsiteX263" fmla="*/ 11414743 w 12191999"/>
              <a:gd name="connsiteY263" fmla="*/ 487403 h 6858000"/>
              <a:gd name="connsiteX264" fmla="*/ 11419441 w 12191999"/>
              <a:gd name="connsiteY264" fmla="*/ 484343 h 6858000"/>
              <a:gd name="connsiteX265" fmla="*/ 11358173 w 12191999"/>
              <a:gd name="connsiteY265" fmla="*/ 469801 h 6858000"/>
              <a:gd name="connsiteX266" fmla="*/ 11346260 w 12191999"/>
              <a:gd name="connsiteY266" fmla="*/ 478275 h 6858000"/>
              <a:gd name="connsiteX267" fmla="*/ 11361744 w 12191999"/>
              <a:gd name="connsiteY267" fmla="*/ 470744 h 6858000"/>
              <a:gd name="connsiteX268" fmla="*/ 11358173 w 12191999"/>
              <a:gd name="connsiteY268" fmla="*/ 469801 h 6858000"/>
              <a:gd name="connsiteX269" fmla="*/ 11354455 w 12191999"/>
              <a:gd name="connsiteY269" fmla="*/ 453696 h 6858000"/>
              <a:gd name="connsiteX270" fmla="*/ 11379471 w 12191999"/>
              <a:gd name="connsiteY270" fmla="*/ 464453 h 6858000"/>
              <a:gd name="connsiteX271" fmla="*/ 11401267 w 12191999"/>
              <a:gd name="connsiteY271" fmla="*/ 487522 h 6858000"/>
              <a:gd name="connsiteX272" fmla="*/ 11376515 w 12191999"/>
              <a:gd name="connsiteY272" fmla="*/ 541611 h 6858000"/>
              <a:gd name="connsiteX273" fmla="*/ 11357665 w 12191999"/>
              <a:gd name="connsiteY273" fmla="*/ 511745 h 6858000"/>
              <a:gd name="connsiteX274" fmla="*/ 11330734 w 12191999"/>
              <a:gd name="connsiteY274" fmla="*/ 504052 h 6858000"/>
              <a:gd name="connsiteX275" fmla="*/ 11328166 w 12191999"/>
              <a:gd name="connsiteY275" fmla="*/ 491881 h 6858000"/>
              <a:gd name="connsiteX276" fmla="*/ 11335600 w 12191999"/>
              <a:gd name="connsiteY276" fmla="*/ 481879 h 6858000"/>
              <a:gd name="connsiteX277" fmla="*/ 11338297 w 12191999"/>
              <a:gd name="connsiteY277" fmla="*/ 470604 h 6858000"/>
              <a:gd name="connsiteX278" fmla="*/ 11349972 w 12191999"/>
              <a:gd name="connsiteY278" fmla="*/ 456124 h 6858000"/>
              <a:gd name="connsiteX279" fmla="*/ 11354455 w 12191999"/>
              <a:gd name="connsiteY279" fmla="*/ 453696 h 6858000"/>
              <a:gd name="connsiteX280" fmla="*/ 11324025 w 12191999"/>
              <a:gd name="connsiteY280" fmla="*/ 392924 h 6858000"/>
              <a:gd name="connsiteX281" fmla="*/ 11322134 w 12191999"/>
              <a:gd name="connsiteY281" fmla="*/ 400006 h 6858000"/>
              <a:gd name="connsiteX282" fmla="*/ 11335988 w 12191999"/>
              <a:gd name="connsiteY282" fmla="*/ 441536 h 6858000"/>
              <a:gd name="connsiteX283" fmla="*/ 11339193 w 12191999"/>
              <a:gd name="connsiteY283" fmla="*/ 451786 h 6858000"/>
              <a:gd name="connsiteX284" fmla="*/ 11328425 w 12191999"/>
              <a:gd name="connsiteY284" fmla="*/ 467162 h 6858000"/>
              <a:gd name="connsiteX285" fmla="*/ 11327270 w 12191999"/>
              <a:gd name="connsiteY285" fmla="*/ 474855 h 6858000"/>
              <a:gd name="connsiteX286" fmla="*/ 11315477 w 12191999"/>
              <a:gd name="connsiteY286" fmla="*/ 490748 h 6858000"/>
              <a:gd name="connsiteX287" fmla="*/ 11317268 w 12191999"/>
              <a:gd name="connsiteY287" fmla="*/ 503696 h 6858000"/>
              <a:gd name="connsiteX288" fmla="*/ 11327788 w 12191999"/>
              <a:gd name="connsiteY288" fmla="*/ 514594 h 6858000"/>
              <a:gd name="connsiteX289" fmla="*/ 11341890 w 12191999"/>
              <a:gd name="connsiteY289" fmla="*/ 516137 h 6858000"/>
              <a:gd name="connsiteX290" fmla="*/ 11358561 w 12191999"/>
              <a:gd name="connsiteY290" fmla="*/ 529214 h 6858000"/>
              <a:gd name="connsiteX291" fmla="*/ 11388308 w 12191999"/>
              <a:gd name="connsiteY291" fmla="*/ 580476 h 6858000"/>
              <a:gd name="connsiteX292" fmla="*/ 11394717 w 12191999"/>
              <a:gd name="connsiteY292" fmla="*/ 606490 h 6858000"/>
              <a:gd name="connsiteX293" fmla="*/ 11360611 w 12191999"/>
              <a:gd name="connsiteY293" fmla="*/ 709026 h 6858000"/>
              <a:gd name="connsiteX294" fmla="*/ 11362402 w 12191999"/>
              <a:gd name="connsiteY294" fmla="*/ 719406 h 6858000"/>
              <a:gd name="connsiteX295" fmla="*/ 11388567 w 12191999"/>
              <a:gd name="connsiteY295" fmla="*/ 719406 h 6858000"/>
              <a:gd name="connsiteX296" fmla="*/ 11394210 w 12191999"/>
              <a:gd name="connsiteY296" fmla="*/ 711972 h 6858000"/>
              <a:gd name="connsiteX297" fmla="*/ 11429094 w 12191999"/>
              <a:gd name="connsiteY297" fmla="*/ 608411 h 6858000"/>
              <a:gd name="connsiteX298" fmla="*/ 11464484 w 12191999"/>
              <a:gd name="connsiteY298" fmla="*/ 709921 h 6858000"/>
              <a:gd name="connsiteX299" fmla="*/ 11468207 w 12191999"/>
              <a:gd name="connsiteY299" fmla="*/ 719665 h 6858000"/>
              <a:gd name="connsiteX300" fmla="*/ 11490650 w 12191999"/>
              <a:gd name="connsiteY300" fmla="*/ 719665 h 6858000"/>
              <a:gd name="connsiteX301" fmla="*/ 11497954 w 12191999"/>
              <a:gd name="connsiteY301" fmla="*/ 713126 h 6858000"/>
              <a:gd name="connsiteX302" fmla="*/ 11473979 w 12191999"/>
              <a:gd name="connsiteY302" fmla="*/ 619309 h 6858000"/>
              <a:gd name="connsiteX303" fmla="*/ 11535276 w 12191999"/>
              <a:gd name="connsiteY303" fmla="*/ 595345 h 6858000"/>
              <a:gd name="connsiteX304" fmla="*/ 11569383 w 12191999"/>
              <a:gd name="connsiteY304" fmla="*/ 622136 h 6858000"/>
              <a:gd name="connsiteX305" fmla="*/ 11512315 w 12191999"/>
              <a:gd name="connsiteY305" fmla="*/ 709932 h 6858000"/>
              <a:gd name="connsiteX306" fmla="*/ 11514624 w 12191999"/>
              <a:gd name="connsiteY306" fmla="*/ 719417 h 6858000"/>
              <a:gd name="connsiteX307" fmla="*/ 11538351 w 12191999"/>
              <a:gd name="connsiteY307" fmla="*/ 719417 h 6858000"/>
              <a:gd name="connsiteX308" fmla="*/ 11547069 w 12191999"/>
              <a:gd name="connsiteY308" fmla="*/ 713903 h 6858000"/>
              <a:gd name="connsiteX309" fmla="*/ 11598623 w 12191999"/>
              <a:gd name="connsiteY309" fmla="*/ 630983 h 6858000"/>
              <a:gd name="connsiteX310" fmla="*/ 11608496 w 12191999"/>
              <a:gd name="connsiteY310" fmla="*/ 600869 h 6858000"/>
              <a:gd name="connsiteX311" fmla="*/ 11599130 w 12191999"/>
              <a:gd name="connsiteY311" fmla="*/ 710062 h 6858000"/>
              <a:gd name="connsiteX312" fmla="*/ 11601439 w 12191999"/>
              <a:gd name="connsiteY312" fmla="*/ 719287 h 6858000"/>
              <a:gd name="connsiteX313" fmla="*/ 11622857 w 12191999"/>
              <a:gd name="connsiteY313" fmla="*/ 719287 h 6858000"/>
              <a:gd name="connsiteX314" fmla="*/ 11629525 w 12191999"/>
              <a:gd name="connsiteY314" fmla="*/ 711087 h 6858000"/>
              <a:gd name="connsiteX315" fmla="*/ 11634650 w 12191999"/>
              <a:gd name="connsiteY315" fmla="*/ 693014 h 6858000"/>
              <a:gd name="connsiteX316" fmla="*/ 11654018 w 12191999"/>
              <a:gd name="connsiteY316" fmla="*/ 688018 h 6858000"/>
              <a:gd name="connsiteX317" fmla="*/ 11659024 w 12191999"/>
              <a:gd name="connsiteY317" fmla="*/ 680584 h 6858000"/>
              <a:gd name="connsiteX318" fmla="*/ 11654654 w 12191999"/>
              <a:gd name="connsiteY318" fmla="*/ 520852 h 6858000"/>
              <a:gd name="connsiteX319" fmla="*/ 11603360 w 12191999"/>
              <a:gd name="connsiteY319" fmla="*/ 487533 h 6858000"/>
              <a:gd name="connsiteX320" fmla="*/ 11526547 w 12191999"/>
              <a:gd name="connsiteY320" fmla="*/ 493424 h 6858000"/>
              <a:gd name="connsiteX321" fmla="*/ 11402033 w 12191999"/>
              <a:gd name="connsiteY321" fmla="*/ 464842 h 6858000"/>
              <a:gd name="connsiteX322" fmla="*/ 11401644 w 12191999"/>
              <a:gd name="connsiteY322" fmla="*/ 459199 h 6858000"/>
              <a:gd name="connsiteX323" fmla="*/ 11433960 w 12191999"/>
              <a:gd name="connsiteY323" fmla="*/ 433314 h 6858000"/>
              <a:gd name="connsiteX324" fmla="*/ 11431392 w 12191999"/>
              <a:gd name="connsiteY324" fmla="*/ 426398 h 6858000"/>
              <a:gd name="connsiteX325" fmla="*/ 11365995 w 12191999"/>
              <a:gd name="connsiteY325" fmla="*/ 438191 h 6858000"/>
              <a:gd name="connsiteX326" fmla="*/ 11327648 w 12191999"/>
              <a:gd name="connsiteY326" fmla="*/ 397567 h 6858000"/>
              <a:gd name="connsiteX327" fmla="*/ 11324025 w 12191999"/>
              <a:gd name="connsiteY327" fmla="*/ 392924 h 6858000"/>
              <a:gd name="connsiteX328" fmla="*/ 11391491 w 12191999"/>
              <a:gd name="connsiteY328" fmla="*/ 334037 h 6858000"/>
              <a:gd name="connsiteX329" fmla="*/ 11426364 w 12191999"/>
              <a:gd name="connsiteY329" fmla="*/ 368996 h 6858000"/>
              <a:gd name="connsiteX330" fmla="*/ 11391491 w 12191999"/>
              <a:gd name="connsiteY330" fmla="*/ 403955 h 6858000"/>
              <a:gd name="connsiteX331" fmla="*/ 11356360 w 12191999"/>
              <a:gd name="connsiteY331" fmla="*/ 368996 h 6858000"/>
              <a:gd name="connsiteX332" fmla="*/ 11391491 w 12191999"/>
              <a:gd name="connsiteY332" fmla="*/ 334037 h 6858000"/>
              <a:gd name="connsiteX333" fmla="*/ 11389959 w 12191999"/>
              <a:gd name="connsiteY333" fmla="*/ 321618 h 6858000"/>
              <a:gd name="connsiteX334" fmla="*/ 11337262 w 12191999"/>
              <a:gd name="connsiteY334" fmla="*/ 374510 h 6858000"/>
              <a:gd name="connsiteX335" fmla="*/ 11389959 w 12191999"/>
              <a:gd name="connsiteY335" fmla="*/ 427401 h 6858000"/>
              <a:gd name="connsiteX336" fmla="*/ 11442656 w 12191999"/>
              <a:gd name="connsiteY336" fmla="*/ 374510 h 6858000"/>
              <a:gd name="connsiteX337" fmla="*/ 11389959 w 12191999"/>
              <a:gd name="connsiteY337" fmla="*/ 321618 h 6858000"/>
              <a:gd name="connsiteX338" fmla="*/ 0 w 12191999"/>
              <a:gd name="connsiteY338" fmla="*/ 0 h 6858000"/>
              <a:gd name="connsiteX339" fmla="*/ 12191999 w 12191999"/>
              <a:gd name="connsiteY339" fmla="*/ 0 h 6858000"/>
              <a:gd name="connsiteX340" fmla="*/ 12191999 w 12191999"/>
              <a:gd name="connsiteY340" fmla="*/ 6858000 h 6858000"/>
              <a:gd name="connsiteX341" fmla="*/ 0 w 12191999"/>
              <a:gd name="connsiteY3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1999" h="6858000">
                <a:moveTo>
                  <a:pt x="11666200" y="756760"/>
                </a:moveTo>
                <a:cubicBezTo>
                  <a:pt x="11673094" y="756760"/>
                  <a:pt x="11676288" y="758940"/>
                  <a:pt x="11678975" y="761119"/>
                </a:cubicBezTo>
                <a:cubicBezTo>
                  <a:pt x="11678975" y="808195"/>
                  <a:pt x="11678975" y="808195"/>
                  <a:pt x="11678975" y="808195"/>
                </a:cubicBezTo>
                <a:lnTo>
                  <a:pt x="11678845" y="808195"/>
                </a:lnTo>
                <a:cubicBezTo>
                  <a:pt x="11678845" y="811658"/>
                  <a:pt x="11673094" y="813579"/>
                  <a:pt x="11667095" y="813579"/>
                </a:cubicBezTo>
                <a:cubicBezTo>
                  <a:pt x="11654191" y="813579"/>
                  <a:pt x="11644998" y="802671"/>
                  <a:pt x="11644998" y="784080"/>
                </a:cubicBezTo>
                <a:cubicBezTo>
                  <a:pt x="11644998" y="767658"/>
                  <a:pt x="11653942" y="756760"/>
                  <a:pt x="11666200" y="756760"/>
                </a:cubicBezTo>
                <a:close/>
                <a:moveTo>
                  <a:pt x="11553608" y="755951"/>
                </a:moveTo>
                <a:cubicBezTo>
                  <a:pt x="11558334" y="755951"/>
                  <a:pt x="11561787" y="756976"/>
                  <a:pt x="11565369" y="760439"/>
                </a:cubicBezTo>
                <a:cubicBezTo>
                  <a:pt x="11569210" y="764032"/>
                  <a:pt x="11571638" y="771995"/>
                  <a:pt x="11571638" y="784954"/>
                </a:cubicBezTo>
                <a:cubicBezTo>
                  <a:pt x="11571638" y="797535"/>
                  <a:pt x="11569210" y="805746"/>
                  <a:pt x="11565369" y="809339"/>
                </a:cubicBezTo>
                <a:cubicBezTo>
                  <a:pt x="11561787" y="812802"/>
                  <a:pt x="11558334" y="813698"/>
                  <a:pt x="11553608" y="813698"/>
                </a:cubicBezTo>
                <a:cubicBezTo>
                  <a:pt x="11548882" y="813698"/>
                  <a:pt x="11545677" y="812802"/>
                  <a:pt x="11542106" y="809339"/>
                </a:cubicBezTo>
                <a:cubicBezTo>
                  <a:pt x="11538394" y="805746"/>
                  <a:pt x="11535837" y="797783"/>
                  <a:pt x="11535837" y="784954"/>
                </a:cubicBezTo>
                <a:cubicBezTo>
                  <a:pt x="11535837" y="772243"/>
                  <a:pt x="11538394" y="764032"/>
                  <a:pt x="11542106" y="760439"/>
                </a:cubicBezTo>
                <a:cubicBezTo>
                  <a:pt x="11545688" y="756976"/>
                  <a:pt x="11549141" y="755951"/>
                  <a:pt x="11553608" y="755951"/>
                </a:cubicBezTo>
                <a:close/>
                <a:moveTo>
                  <a:pt x="11389948" y="755951"/>
                </a:moveTo>
                <a:cubicBezTo>
                  <a:pt x="11394707" y="755951"/>
                  <a:pt x="11397911" y="756976"/>
                  <a:pt x="11401504" y="760439"/>
                </a:cubicBezTo>
                <a:cubicBezTo>
                  <a:pt x="11405356" y="764032"/>
                  <a:pt x="11407795" y="771995"/>
                  <a:pt x="11407795" y="784954"/>
                </a:cubicBezTo>
                <a:cubicBezTo>
                  <a:pt x="11407795" y="797535"/>
                  <a:pt x="11405356" y="805746"/>
                  <a:pt x="11401504" y="809339"/>
                </a:cubicBezTo>
                <a:cubicBezTo>
                  <a:pt x="11397911" y="812802"/>
                  <a:pt x="11394448" y="813698"/>
                  <a:pt x="11389948" y="813698"/>
                </a:cubicBezTo>
                <a:cubicBezTo>
                  <a:pt x="11385201" y="813698"/>
                  <a:pt x="11381985" y="812802"/>
                  <a:pt x="11378133" y="809339"/>
                </a:cubicBezTo>
                <a:cubicBezTo>
                  <a:pt x="11374411" y="805746"/>
                  <a:pt x="11371843" y="797783"/>
                  <a:pt x="11371843" y="784954"/>
                </a:cubicBezTo>
                <a:cubicBezTo>
                  <a:pt x="11371843" y="772243"/>
                  <a:pt x="11374411" y="764032"/>
                  <a:pt x="11378133" y="760439"/>
                </a:cubicBezTo>
                <a:cubicBezTo>
                  <a:pt x="11381726" y="756976"/>
                  <a:pt x="11385190" y="755951"/>
                  <a:pt x="11389948" y="755951"/>
                </a:cubicBezTo>
                <a:close/>
                <a:moveTo>
                  <a:pt x="11267462" y="755951"/>
                </a:moveTo>
                <a:cubicBezTo>
                  <a:pt x="11272210" y="755951"/>
                  <a:pt x="11275425" y="756976"/>
                  <a:pt x="11279148" y="760439"/>
                </a:cubicBezTo>
                <a:cubicBezTo>
                  <a:pt x="11282881" y="764032"/>
                  <a:pt x="11285438" y="771995"/>
                  <a:pt x="11285438" y="784954"/>
                </a:cubicBezTo>
                <a:cubicBezTo>
                  <a:pt x="11285438" y="797535"/>
                  <a:pt x="11283000" y="805746"/>
                  <a:pt x="11279148" y="809339"/>
                </a:cubicBezTo>
                <a:cubicBezTo>
                  <a:pt x="11275555" y="812802"/>
                  <a:pt x="11272210" y="813698"/>
                  <a:pt x="11267462" y="813698"/>
                </a:cubicBezTo>
                <a:cubicBezTo>
                  <a:pt x="11262715" y="813698"/>
                  <a:pt x="11259499" y="812802"/>
                  <a:pt x="11255907" y="809339"/>
                </a:cubicBezTo>
                <a:cubicBezTo>
                  <a:pt x="11252054" y="805746"/>
                  <a:pt x="11249616" y="797783"/>
                  <a:pt x="11249616" y="784954"/>
                </a:cubicBezTo>
                <a:cubicBezTo>
                  <a:pt x="11249616" y="772243"/>
                  <a:pt x="11252054" y="764032"/>
                  <a:pt x="11255907" y="760439"/>
                </a:cubicBezTo>
                <a:cubicBezTo>
                  <a:pt x="11259499" y="756976"/>
                  <a:pt x="11262844" y="755951"/>
                  <a:pt x="11267462" y="755951"/>
                </a:cubicBezTo>
                <a:close/>
                <a:moveTo>
                  <a:pt x="11708668" y="750005"/>
                </a:moveTo>
                <a:cubicBezTo>
                  <a:pt x="11706381" y="750005"/>
                  <a:pt x="11706381" y="750772"/>
                  <a:pt x="11706381" y="752433"/>
                </a:cubicBezTo>
                <a:cubicBezTo>
                  <a:pt x="11706381" y="817032"/>
                  <a:pt x="11706381" y="817032"/>
                  <a:pt x="11706381" y="817032"/>
                </a:cubicBezTo>
                <a:cubicBezTo>
                  <a:pt x="11706381" y="818952"/>
                  <a:pt x="11706381" y="819459"/>
                  <a:pt x="11708420" y="819459"/>
                </a:cubicBezTo>
                <a:cubicBezTo>
                  <a:pt x="11715671" y="819459"/>
                  <a:pt x="11715671" y="819459"/>
                  <a:pt x="11715671" y="819459"/>
                </a:cubicBezTo>
                <a:cubicBezTo>
                  <a:pt x="11717699" y="819330"/>
                  <a:pt x="11718206" y="819330"/>
                  <a:pt x="11718206" y="817032"/>
                </a:cubicBezTo>
                <a:cubicBezTo>
                  <a:pt x="11718206" y="752433"/>
                  <a:pt x="11718206" y="752433"/>
                  <a:pt x="11718206" y="752433"/>
                </a:cubicBezTo>
                <a:cubicBezTo>
                  <a:pt x="11718206" y="750383"/>
                  <a:pt x="11717699" y="750005"/>
                  <a:pt x="11715660" y="750005"/>
                </a:cubicBezTo>
                <a:cubicBezTo>
                  <a:pt x="11708668" y="750005"/>
                  <a:pt x="11708668" y="750005"/>
                  <a:pt x="11708668" y="750005"/>
                </a:cubicBezTo>
                <a:close/>
                <a:moveTo>
                  <a:pt x="11826514" y="749671"/>
                </a:moveTo>
                <a:cubicBezTo>
                  <a:pt x="11824076" y="749671"/>
                  <a:pt x="11823170" y="749542"/>
                  <a:pt x="11822404" y="751851"/>
                </a:cubicBezTo>
                <a:cubicBezTo>
                  <a:pt x="11818552" y="763374"/>
                  <a:pt x="11808647" y="775804"/>
                  <a:pt x="11798623" y="781695"/>
                </a:cubicBezTo>
                <a:cubicBezTo>
                  <a:pt x="11798234" y="782084"/>
                  <a:pt x="11798105" y="782461"/>
                  <a:pt x="11798105" y="782461"/>
                </a:cubicBezTo>
                <a:cubicBezTo>
                  <a:pt x="11798105" y="782591"/>
                  <a:pt x="11798234" y="782968"/>
                  <a:pt x="11798234" y="783227"/>
                </a:cubicBezTo>
                <a:cubicBezTo>
                  <a:pt x="11822145" y="817420"/>
                  <a:pt x="11822145" y="817420"/>
                  <a:pt x="11822145" y="817420"/>
                </a:cubicBezTo>
                <a:cubicBezTo>
                  <a:pt x="11823558" y="819470"/>
                  <a:pt x="11824076" y="819470"/>
                  <a:pt x="11826126" y="819470"/>
                </a:cubicBezTo>
                <a:cubicBezTo>
                  <a:pt x="11835254" y="819470"/>
                  <a:pt x="11835254" y="819470"/>
                  <a:pt x="11835254" y="819470"/>
                </a:cubicBezTo>
                <a:cubicBezTo>
                  <a:pt x="11835891" y="819330"/>
                  <a:pt x="11837175" y="819330"/>
                  <a:pt x="11837175" y="817798"/>
                </a:cubicBezTo>
                <a:cubicBezTo>
                  <a:pt x="11837175" y="817291"/>
                  <a:pt x="11836786" y="816643"/>
                  <a:pt x="11836279" y="816136"/>
                </a:cubicBezTo>
                <a:cubicBezTo>
                  <a:pt x="11810826" y="782450"/>
                  <a:pt x="11810826" y="782450"/>
                  <a:pt x="11810826" y="782450"/>
                </a:cubicBezTo>
                <a:cubicBezTo>
                  <a:pt x="11810567" y="782192"/>
                  <a:pt x="11810567" y="782192"/>
                  <a:pt x="11810567" y="782192"/>
                </a:cubicBezTo>
                <a:cubicBezTo>
                  <a:pt x="11819566" y="775534"/>
                  <a:pt x="11828824" y="765154"/>
                  <a:pt x="11834607" y="753890"/>
                </a:cubicBezTo>
                <a:cubicBezTo>
                  <a:pt x="11835125" y="752606"/>
                  <a:pt x="11835254" y="751969"/>
                  <a:pt x="11835254" y="751203"/>
                </a:cubicBezTo>
                <a:cubicBezTo>
                  <a:pt x="11835254" y="750049"/>
                  <a:pt x="11834607" y="749671"/>
                  <a:pt x="11832816" y="749671"/>
                </a:cubicBezTo>
                <a:cubicBezTo>
                  <a:pt x="11826514" y="749671"/>
                  <a:pt x="11826514" y="749671"/>
                  <a:pt x="11826514" y="749671"/>
                </a:cubicBezTo>
                <a:close/>
                <a:moveTo>
                  <a:pt x="11301634" y="749671"/>
                </a:moveTo>
                <a:cubicBezTo>
                  <a:pt x="11301116" y="749671"/>
                  <a:pt x="11299832" y="749671"/>
                  <a:pt x="11299832" y="751462"/>
                </a:cubicBezTo>
                <a:cubicBezTo>
                  <a:pt x="11299832" y="751980"/>
                  <a:pt x="11299961" y="752617"/>
                  <a:pt x="11300350" y="753383"/>
                </a:cubicBezTo>
                <a:cubicBezTo>
                  <a:pt x="11324605" y="817399"/>
                  <a:pt x="11324605" y="817399"/>
                  <a:pt x="11324605" y="817399"/>
                </a:cubicBezTo>
                <a:cubicBezTo>
                  <a:pt x="11325371" y="818941"/>
                  <a:pt x="11325630" y="819449"/>
                  <a:pt x="11326785" y="819449"/>
                </a:cubicBezTo>
                <a:cubicBezTo>
                  <a:pt x="11332050" y="819449"/>
                  <a:pt x="11332050" y="819449"/>
                  <a:pt x="11332050" y="819449"/>
                </a:cubicBezTo>
                <a:cubicBezTo>
                  <a:pt x="11333593" y="819449"/>
                  <a:pt x="11333971" y="819190"/>
                  <a:pt x="11334489" y="817399"/>
                </a:cubicBezTo>
                <a:cubicBezTo>
                  <a:pt x="11358108" y="753135"/>
                  <a:pt x="11358108" y="753135"/>
                  <a:pt x="11358108" y="753135"/>
                </a:cubicBezTo>
                <a:cubicBezTo>
                  <a:pt x="11358366" y="751592"/>
                  <a:pt x="11358366" y="751462"/>
                  <a:pt x="11358366" y="751085"/>
                </a:cubicBezTo>
                <a:cubicBezTo>
                  <a:pt x="11358366" y="749671"/>
                  <a:pt x="11357341" y="749671"/>
                  <a:pt x="11356694" y="749671"/>
                </a:cubicBezTo>
                <a:cubicBezTo>
                  <a:pt x="11350015" y="749671"/>
                  <a:pt x="11350015" y="749671"/>
                  <a:pt x="11350015" y="749671"/>
                </a:cubicBezTo>
                <a:cubicBezTo>
                  <a:pt x="11349120" y="749930"/>
                  <a:pt x="11348990" y="750308"/>
                  <a:pt x="11348343" y="751592"/>
                </a:cubicBezTo>
                <a:cubicBezTo>
                  <a:pt x="11330885" y="802908"/>
                  <a:pt x="11330885" y="802908"/>
                  <a:pt x="11330885" y="802908"/>
                </a:cubicBezTo>
                <a:cubicBezTo>
                  <a:pt x="11312920" y="751851"/>
                  <a:pt x="11312920" y="751851"/>
                  <a:pt x="11312920" y="751851"/>
                </a:cubicBezTo>
                <a:cubicBezTo>
                  <a:pt x="11312154" y="749930"/>
                  <a:pt x="11311895" y="749671"/>
                  <a:pt x="11309845" y="749671"/>
                </a:cubicBezTo>
                <a:cubicBezTo>
                  <a:pt x="11301634" y="749671"/>
                  <a:pt x="11301634" y="749671"/>
                  <a:pt x="11301634" y="749671"/>
                </a:cubicBezTo>
                <a:close/>
                <a:moveTo>
                  <a:pt x="11754223" y="748506"/>
                </a:moveTo>
                <a:cubicBezTo>
                  <a:pt x="11742149" y="748506"/>
                  <a:pt x="11731241" y="755185"/>
                  <a:pt x="11731241" y="767625"/>
                </a:cubicBezTo>
                <a:cubicBezTo>
                  <a:pt x="11731241" y="779300"/>
                  <a:pt x="11739462" y="784177"/>
                  <a:pt x="11749346" y="788417"/>
                </a:cubicBezTo>
                <a:cubicBezTo>
                  <a:pt x="11757050" y="791622"/>
                  <a:pt x="11764236" y="794708"/>
                  <a:pt x="11764236" y="801894"/>
                </a:cubicBezTo>
                <a:cubicBezTo>
                  <a:pt x="11764236" y="807407"/>
                  <a:pt x="11759866" y="813698"/>
                  <a:pt x="11750500" y="813698"/>
                </a:cubicBezTo>
                <a:cubicBezTo>
                  <a:pt x="11740995" y="813698"/>
                  <a:pt x="11738308" y="806641"/>
                  <a:pt x="11733679" y="806641"/>
                </a:cubicBezTo>
                <a:cubicBezTo>
                  <a:pt x="11731500" y="806641"/>
                  <a:pt x="11728673" y="807666"/>
                  <a:pt x="11728673" y="811130"/>
                </a:cubicBezTo>
                <a:cubicBezTo>
                  <a:pt x="11728673" y="816643"/>
                  <a:pt x="11739462" y="821402"/>
                  <a:pt x="11750241" y="821402"/>
                </a:cubicBezTo>
                <a:cubicBezTo>
                  <a:pt x="11762434" y="821531"/>
                  <a:pt x="11774896" y="815111"/>
                  <a:pt x="11774896" y="800610"/>
                </a:cubicBezTo>
                <a:cubicBezTo>
                  <a:pt x="11774896" y="777897"/>
                  <a:pt x="11741901" y="781490"/>
                  <a:pt x="11741901" y="766471"/>
                </a:cubicBezTo>
                <a:cubicBezTo>
                  <a:pt x="11741901" y="761335"/>
                  <a:pt x="11745882" y="756199"/>
                  <a:pt x="11753457" y="756199"/>
                </a:cubicBezTo>
                <a:cubicBezTo>
                  <a:pt x="11761290" y="756199"/>
                  <a:pt x="11763340" y="761335"/>
                  <a:pt x="11767322" y="761335"/>
                </a:cubicBezTo>
                <a:cubicBezTo>
                  <a:pt x="11769372" y="761335"/>
                  <a:pt x="11772328" y="760180"/>
                  <a:pt x="11772328" y="756587"/>
                </a:cubicBezTo>
                <a:cubicBezTo>
                  <a:pt x="11772328" y="751452"/>
                  <a:pt x="11763599" y="748506"/>
                  <a:pt x="11754223" y="748506"/>
                </a:cubicBezTo>
                <a:close/>
                <a:moveTo>
                  <a:pt x="11614257" y="748117"/>
                </a:moveTo>
                <a:cubicBezTo>
                  <a:pt x="11607082" y="748117"/>
                  <a:pt x="11602594" y="749272"/>
                  <a:pt x="11599001" y="750167"/>
                </a:cubicBezTo>
                <a:cubicBezTo>
                  <a:pt x="11594383" y="751322"/>
                  <a:pt x="11592721" y="753491"/>
                  <a:pt x="11592721" y="755659"/>
                </a:cubicBezTo>
                <a:cubicBezTo>
                  <a:pt x="11592721" y="816902"/>
                  <a:pt x="11592721" y="816902"/>
                  <a:pt x="11592721" y="816902"/>
                </a:cubicBezTo>
                <a:cubicBezTo>
                  <a:pt x="11592721" y="818952"/>
                  <a:pt x="11593487" y="819071"/>
                  <a:pt x="11595418" y="819071"/>
                </a:cubicBezTo>
                <a:cubicBezTo>
                  <a:pt x="11602216" y="819071"/>
                  <a:pt x="11602216" y="819071"/>
                  <a:pt x="11602216" y="819071"/>
                </a:cubicBezTo>
                <a:cubicBezTo>
                  <a:pt x="11603878" y="819071"/>
                  <a:pt x="11604654" y="818942"/>
                  <a:pt x="11604654" y="816902"/>
                </a:cubicBezTo>
                <a:cubicBezTo>
                  <a:pt x="11604654" y="760774"/>
                  <a:pt x="11604654" y="760774"/>
                  <a:pt x="11604654" y="760774"/>
                </a:cubicBezTo>
                <a:cubicBezTo>
                  <a:pt x="11604654" y="757192"/>
                  <a:pt x="11607471" y="754764"/>
                  <a:pt x="11611452" y="754764"/>
                </a:cubicBezTo>
                <a:cubicBezTo>
                  <a:pt x="11620041" y="754764"/>
                  <a:pt x="11621325" y="761033"/>
                  <a:pt x="11625943" y="761033"/>
                </a:cubicBezTo>
                <a:cubicBezTo>
                  <a:pt x="11629255" y="761162"/>
                  <a:pt x="11631823" y="759112"/>
                  <a:pt x="11631823" y="755152"/>
                </a:cubicBezTo>
                <a:cubicBezTo>
                  <a:pt x="11631823" y="750167"/>
                  <a:pt x="11623623" y="748117"/>
                  <a:pt x="11614257" y="748117"/>
                </a:cubicBezTo>
                <a:close/>
                <a:moveTo>
                  <a:pt x="11553619" y="748117"/>
                </a:moveTo>
                <a:cubicBezTo>
                  <a:pt x="11547609" y="748117"/>
                  <a:pt x="11541221" y="749919"/>
                  <a:pt x="11536236" y="753124"/>
                </a:cubicBezTo>
                <a:cubicBezTo>
                  <a:pt x="11528565" y="758519"/>
                  <a:pt x="11523450" y="768780"/>
                  <a:pt x="11523450" y="784954"/>
                </a:cubicBezTo>
                <a:cubicBezTo>
                  <a:pt x="11523450" y="800998"/>
                  <a:pt x="11528565" y="811270"/>
                  <a:pt x="11536236" y="816654"/>
                </a:cubicBezTo>
                <a:cubicBezTo>
                  <a:pt x="11540962" y="819988"/>
                  <a:pt x="11547490" y="821531"/>
                  <a:pt x="11553619" y="821531"/>
                </a:cubicBezTo>
                <a:cubicBezTo>
                  <a:pt x="11559888" y="821531"/>
                  <a:pt x="11566275" y="819859"/>
                  <a:pt x="11571001" y="816654"/>
                </a:cubicBezTo>
                <a:cubicBezTo>
                  <a:pt x="11578802" y="811259"/>
                  <a:pt x="11583917" y="800998"/>
                  <a:pt x="11583917" y="784954"/>
                </a:cubicBezTo>
                <a:cubicBezTo>
                  <a:pt x="11583917" y="768780"/>
                  <a:pt x="11578802" y="758519"/>
                  <a:pt x="11571001" y="753124"/>
                </a:cubicBezTo>
                <a:cubicBezTo>
                  <a:pt x="11566146" y="749660"/>
                  <a:pt x="11559747" y="748117"/>
                  <a:pt x="11553619" y="748117"/>
                </a:cubicBezTo>
                <a:close/>
                <a:moveTo>
                  <a:pt x="11486031" y="748117"/>
                </a:moveTo>
                <a:cubicBezTo>
                  <a:pt x="11475824" y="748117"/>
                  <a:pt x="11468930" y="750297"/>
                  <a:pt x="11465229" y="751452"/>
                </a:cubicBezTo>
                <a:cubicBezTo>
                  <a:pt x="11460632" y="752994"/>
                  <a:pt x="11459230" y="754656"/>
                  <a:pt x="11459230" y="756965"/>
                </a:cubicBezTo>
                <a:cubicBezTo>
                  <a:pt x="11459230" y="817010"/>
                  <a:pt x="11459230" y="817010"/>
                  <a:pt x="11459230" y="817010"/>
                </a:cubicBezTo>
                <a:cubicBezTo>
                  <a:pt x="11459230" y="819190"/>
                  <a:pt x="11459737" y="819449"/>
                  <a:pt x="11461787" y="819449"/>
                </a:cubicBezTo>
                <a:cubicBezTo>
                  <a:pt x="11468422" y="819449"/>
                  <a:pt x="11468422" y="819449"/>
                  <a:pt x="11468422" y="819449"/>
                </a:cubicBezTo>
                <a:cubicBezTo>
                  <a:pt x="11470332" y="819449"/>
                  <a:pt x="11471228" y="819190"/>
                  <a:pt x="11471228" y="816751"/>
                </a:cubicBezTo>
                <a:cubicBezTo>
                  <a:pt x="11471228" y="761454"/>
                  <a:pt x="11471228" y="761454"/>
                  <a:pt x="11471228" y="761454"/>
                </a:cubicBezTo>
                <a:cubicBezTo>
                  <a:pt x="11471228" y="758497"/>
                  <a:pt x="11476331" y="755422"/>
                  <a:pt x="11485654" y="755422"/>
                </a:cubicBezTo>
                <a:cubicBezTo>
                  <a:pt x="11501223" y="755422"/>
                  <a:pt x="11501223" y="765554"/>
                  <a:pt x="11501223" y="771844"/>
                </a:cubicBezTo>
                <a:cubicBezTo>
                  <a:pt x="11501223" y="816751"/>
                  <a:pt x="11501223" y="816751"/>
                  <a:pt x="11501223" y="816751"/>
                </a:cubicBezTo>
                <a:cubicBezTo>
                  <a:pt x="11501223" y="819190"/>
                  <a:pt x="11501990" y="819449"/>
                  <a:pt x="11504288" y="819449"/>
                </a:cubicBezTo>
                <a:cubicBezTo>
                  <a:pt x="11511690" y="819449"/>
                  <a:pt x="11511690" y="819449"/>
                  <a:pt x="11511690" y="819449"/>
                </a:cubicBezTo>
                <a:cubicBezTo>
                  <a:pt x="11512963" y="819201"/>
                  <a:pt x="11512963" y="817917"/>
                  <a:pt x="11512963" y="816762"/>
                </a:cubicBezTo>
                <a:cubicBezTo>
                  <a:pt x="11512963" y="770312"/>
                  <a:pt x="11512963" y="770312"/>
                  <a:pt x="11512963" y="770312"/>
                </a:cubicBezTo>
                <a:cubicBezTo>
                  <a:pt x="11512963" y="762230"/>
                  <a:pt x="11512704" y="748117"/>
                  <a:pt x="11486031" y="748117"/>
                </a:cubicBezTo>
                <a:close/>
                <a:moveTo>
                  <a:pt x="11389700" y="748117"/>
                </a:moveTo>
                <a:cubicBezTo>
                  <a:pt x="11383539" y="748117"/>
                  <a:pt x="11377249" y="749919"/>
                  <a:pt x="11372242" y="753124"/>
                </a:cubicBezTo>
                <a:cubicBezTo>
                  <a:pt x="11364538" y="758519"/>
                  <a:pt x="11359402" y="768780"/>
                  <a:pt x="11359402" y="784954"/>
                </a:cubicBezTo>
                <a:cubicBezTo>
                  <a:pt x="11359402" y="800998"/>
                  <a:pt x="11364538" y="811270"/>
                  <a:pt x="11372242" y="816654"/>
                </a:cubicBezTo>
                <a:cubicBezTo>
                  <a:pt x="11376990" y="819988"/>
                  <a:pt x="11383539" y="821531"/>
                  <a:pt x="11389700" y="821531"/>
                </a:cubicBezTo>
                <a:cubicBezTo>
                  <a:pt x="11395990" y="821531"/>
                  <a:pt x="11402281" y="819859"/>
                  <a:pt x="11407158" y="816654"/>
                </a:cubicBezTo>
                <a:cubicBezTo>
                  <a:pt x="11414991" y="811259"/>
                  <a:pt x="11420127" y="800998"/>
                  <a:pt x="11420127" y="784954"/>
                </a:cubicBezTo>
                <a:cubicBezTo>
                  <a:pt x="11420127" y="768780"/>
                  <a:pt x="11414991" y="758519"/>
                  <a:pt x="11407158" y="753124"/>
                </a:cubicBezTo>
                <a:cubicBezTo>
                  <a:pt x="11402540" y="749660"/>
                  <a:pt x="11395990" y="748117"/>
                  <a:pt x="11389700" y="748117"/>
                </a:cubicBezTo>
                <a:close/>
                <a:moveTo>
                  <a:pt x="11267473" y="748117"/>
                </a:moveTo>
                <a:cubicBezTo>
                  <a:pt x="11261312" y="748117"/>
                  <a:pt x="11254892" y="749919"/>
                  <a:pt x="11250015" y="753124"/>
                </a:cubicBezTo>
                <a:cubicBezTo>
                  <a:pt x="11242182" y="758519"/>
                  <a:pt x="11237046" y="768780"/>
                  <a:pt x="11237046" y="784954"/>
                </a:cubicBezTo>
                <a:cubicBezTo>
                  <a:pt x="11237046" y="800998"/>
                  <a:pt x="11242182" y="811270"/>
                  <a:pt x="11250015" y="816654"/>
                </a:cubicBezTo>
                <a:cubicBezTo>
                  <a:pt x="11254763" y="819988"/>
                  <a:pt x="11261183" y="821531"/>
                  <a:pt x="11267473" y="821531"/>
                </a:cubicBezTo>
                <a:cubicBezTo>
                  <a:pt x="11273764" y="821531"/>
                  <a:pt x="11279925" y="819859"/>
                  <a:pt x="11284931" y="816654"/>
                </a:cubicBezTo>
                <a:cubicBezTo>
                  <a:pt x="11292635" y="811259"/>
                  <a:pt x="11297771" y="800998"/>
                  <a:pt x="11297771" y="784954"/>
                </a:cubicBezTo>
                <a:cubicBezTo>
                  <a:pt x="11297771" y="768780"/>
                  <a:pt x="11292635" y="758519"/>
                  <a:pt x="11284931" y="753124"/>
                </a:cubicBezTo>
                <a:cubicBezTo>
                  <a:pt x="11279925" y="749660"/>
                  <a:pt x="11273764" y="748117"/>
                  <a:pt x="11267473" y="748117"/>
                </a:cubicBezTo>
                <a:close/>
                <a:moveTo>
                  <a:pt x="11199756" y="748117"/>
                </a:moveTo>
                <a:cubicBezTo>
                  <a:pt x="11189495" y="748117"/>
                  <a:pt x="11182698" y="750297"/>
                  <a:pt x="11178857" y="751452"/>
                </a:cubicBezTo>
                <a:cubicBezTo>
                  <a:pt x="11174368" y="752994"/>
                  <a:pt x="11172825" y="754656"/>
                  <a:pt x="11172825" y="756965"/>
                </a:cubicBezTo>
                <a:cubicBezTo>
                  <a:pt x="11172825" y="817010"/>
                  <a:pt x="11172825" y="817010"/>
                  <a:pt x="11172825" y="817010"/>
                </a:cubicBezTo>
                <a:cubicBezTo>
                  <a:pt x="11172825" y="819190"/>
                  <a:pt x="11173343" y="819449"/>
                  <a:pt x="11175263" y="819449"/>
                </a:cubicBezTo>
                <a:cubicBezTo>
                  <a:pt x="11181932" y="819449"/>
                  <a:pt x="11181932" y="819449"/>
                  <a:pt x="11181932" y="819449"/>
                </a:cubicBezTo>
                <a:cubicBezTo>
                  <a:pt x="11183852" y="819449"/>
                  <a:pt x="11184748" y="819190"/>
                  <a:pt x="11184748" y="816751"/>
                </a:cubicBezTo>
                <a:cubicBezTo>
                  <a:pt x="11184748" y="761454"/>
                  <a:pt x="11184748" y="761454"/>
                  <a:pt x="11184748" y="761454"/>
                </a:cubicBezTo>
                <a:cubicBezTo>
                  <a:pt x="11184748" y="758497"/>
                  <a:pt x="11189873" y="755422"/>
                  <a:pt x="11199238" y="755422"/>
                </a:cubicBezTo>
                <a:cubicBezTo>
                  <a:pt x="11214884" y="755422"/>
                  <a:pt x="11214884" y="765554"/>
                  <a:pt x="11214884" y="771844"/>
                </a:cubicBezTo>
                <a:cubicBezTo>
                  <a:pt x="11214884" y="816751"/>
                  <a:pt x="11214884" y="816751"/>
                  <a:pt x="11214884" y="816751"/>
                </a:cubicBezTo>
                <a:cubicBezTo>
                  <a:pt x="11214884" y="819190"/>
                  <a:pt x="11215650" y="819449"/>
                  <a:pt x="11217959" y="819449"/>
                </a:cubicBezTo>
                <a:cubicBezTo>
                  <a:pt x="11225393" y="819449"/>
                  <a:pt x="11225393" y="819449"/>
                  <a:pt x="11225393" y="819449"/>
                </a:cubicBezTo>
                <a:cubicBezTo>
                  <a:pt x="11226688" y="819201"/>
                  <a:pt x="11226817" y="817917"/>
                  <a:pt x="11226817" y="816762"/>
                </a:cubicBezTo>
                <a:cubicBezTo>
                  <a:pt x="11226817" y="770312"/>
                  <a:pt x="11226817" y="770312"/>
                  <a:pt x="11226817" y="770312"/>
                </a:cubicBezTo>
                <a:cubicBezTo>
                  <a:pt x="11226817" y="762230"/>
                  <a:pt x="11226688" y="748117"/>
                  <a:pt x="11199756" y="748117"/>
                </a:cubicBezTo>
                <a:close/>
                <a:moveTo>
                  <a:pt x="11681273" y="724801"/>
                </a:moveTo>
                <a:cubicBezTo>
                  <a:pt x="11678975" y="724801"/>
                  <a:pt x="11678845" y="725567"/>
                  <a:pt x="11678845" y="727876"/>
                </a:cubicBezTo>
                <a:cubicBezTo>
                  <a:pt x="11678845" y="752250"/>
                  <a:pt x="11678845" y="752250"/>
                  <a:pt x="11678845" y="752250"/>
                </a:cubicBezTo>
                <a:cubicBezTo>
                  <a:pt x="11674626" y="750070"/>
                  <a:pt x="11670537" y="748527"/>
                  <a:pt x="11664279" y="748527"/>
                </a:cubicBezTo>
                <a:cubicBezTo>
                  <a:pt x="11643455" y="748527"/>
                  <a:pt x="11632848" y="768413"/>
                  <a:pt x="11632848" y="784954"/>
                </a:cubicBezTo>
                <a:cubicBezTo>
                  <a:pt x="11632848" y="809587"/>
                  <a:pt x="11646260" y="821510"/>
                  <a:pt x="11666707" y="821510"/>
                </a:cubicBezTo>
                <a:cubicBezTo>
                  <a:pt x="11676547" y="821531"/>
                  <a:pt x="11690477" y="816654"/>
                  <a:pt x="11690477" y="812036"/>
                </a:cubicBezTo>
                <a:cubicBezTo>
                  <a:pt x="11690477" y="727498"/>
                  <a:pt x="11690477" y="727498"/>
                  <a:pt x="11690477" y="727498"/>
                </a:cubicBezTo>
                <a:cubicBezTo>
                  <a:pt x="11690477" y="724930"/>
                  <a:pt x="11689711" y="724801"/>
                  <a:pt x="11687919" y="724801"/>
                </a:cubicBezTo>
                <a:cubicBezTo>
                  <a:pt x="11681273" y="724801"/>
                  <a:pt x="11681273" y="724801"/>
                  <a:pt x="11681273" y="724801"/>
                </a:cubicBezTo>
                <a:close/>
                <a:moveTo>
                  <a:pt x="11786797" y="724552"/>
                </a:moveTo>
                <a:cubicBezTo>
                  <a:pt x="11785384" y="724552"/>
                  <a:pt x="11784607" y="724811"/>
                  <a:pt x="11784607" y="726732"/>
                </a:cubicBezTo>
                <a:cubicBezTo>
                  <a:pt x="11784607" y="817280"/>
                  <a:pt x="11784607" y="817280"/>
                  <a:pt x="11784607" y="817280"/>
                </a:cubicBezTo>
                <a:cubicBezTo>
                  <a:pt x="11784607" y="819071"/>
                  <a:pt x="11784995" y="819330"/>
                  <a:pt x="11786797" y="819330"/>
                </a:cubicBezTo>
                <a:cubicBezTo>
                  <a:pt x="11793864" y="819330"/>
                  <a:pt x="11793864" y="819330"/>
                  <a:pt x="11793864" y="819330"/>
                </a:cubicBezTo>
                <a:cubicBezTo>
                  <a:pt x="11795526" y="819330"/>
                  <a:pt x="11796303" y="819330"/>
                  <a:pt x="11796303" y="817409"/>
                </a:cubicBezTo>
                <a:cubicBezTo>
                  <a:pt x="11796303" y="726473"/>
                  <a:pt x="11796303" y="726473"/>
                  <a:pt x="11796303" y="726473"/>
                </a:cubicBezTo>
                <a:cubicBezTo>
                  <a:pt x="11796303" y="724552"/>
                  <a:pt x="11795407" y="724552"/>
                  <a:pt x="11793864" y="724552"/>
                </a:cubicBezTo>
                <a:cubicBezTo>
                  <a:pt x="11786797" y="724552"/>
                  <a:pt x="11786797" y="724552"/>
                  <a:pt x="11786797" y="724552"/>
                </a:cubicBezTo>
                <a:close/>
                <a:moveTo>
                  <a:pt x="11712617" y="723776"/>
                </a:moveTo>
                <a:cubicBezTo>
                  <a:pt x="11708291" y="723776"/>
                  <a:pt x="11705237" y="726851"/>
                  <a:pt x="11705237" y="730940"/>
                </a:cubicBezTo>
                <a:cubicBezTo>
                  <a:pt x="11705237" y="734781"/>
                  <a:pt x="11707913" y="737975"/>
                  <a:pt x="11712358" y="737975"/>
                </a:cubicBezTo>
                <a:cubicBezTo>
                  <a:pt x="11716933" y="737845"/>
                  <a:pt x="11719739" y="734263"/>
                  <a:pt x="11719609" y="730433"/>
                </a:cubicBezTo>
                <a:cubicBezTo>
                  <a:pt x="11719350" y="726462"/>
                  <a:pt x="11716178" y="723776"/>
                  <a:pt x="11712617" y="723776"/>
                </a:cubicBezTo>
                <a:close/>
                <a:moveTo>
                  <a:pt x="11855021" y="713601"/>
                </a:moveTo>
                <a:lnTo>
                  <a:pt x="11855284" y="713794"/>
                </a:lnTo>
                <a:lnTo>
                  <a:pt x="11855021" y="713860"/>
                </a:lnTo>
                <a:cubicBezTo>
                  <a:pt x="11855021" y="713860"/>
                  <a:pt x="11855021" y="713860"/>
                  <a:pt x="11855021" y="713601"/>
                </a:cubicBezTo>
                <a:close/>
                <a:moveTo>
                  <a:pt x="11847209" y="704235"/>
                </a:moveTo>
                <a:cubicBezTo>
                  <a:pt x="11851428" y="704235"/>
                  <a:pt x="11851428" y="704235"/>
                  <a:pt x="11851428" y="704235"/>
                </a:cubicBezTo>
                <a:cubicBezTo>
                  <a:pt x="11853608" y="704235"/>
                  <a:pt x="11857190" y="704235"/>
                  <a:pt x="11857190" y="707699"/>
                </a:cubicBezTo>
                <a:cubicBezTo>
                  <a:pt x="11857190" y="711162"/>
                  <a:pt x="11853478" y="711162"/>
                  <a:pt x="11851817" y="711162"/>
                </a:cubicBezTo>
                <a:cubicBezTo>
                  <a:pt x="11847209" y="711162"/>
                  <a:pt x="11847209" y="711162"/>
                  <a:pt x="11847209" y="711162"/>
                </a:cubicBezTo>
                <a:close/>
                <a:moveTo>
                  <a:pt x="11843627" y="701020"/>
                </a:moveTo>
                <a:lnTo>
                  <a:pt x="11843627" y="724250"/>
                </a:lnTo>
                <a:cubicBezTo>
                  <a:pt x="11847468" y="724250"/>
                  <a:pt x="11847468" y="724250"/>
                  <a:pt x="11847468" y="724250"/>
                </a:cubicBezTo>
                <a:cubicBezTo>
                  <a:pt x="11847468" y="714367"/>
                  <a:pt x="11847468" y="714367"/>
                  <a:pt x="11847468" y="714367"/>
                </a:cubicBezTo>
                <a:cubicBezTo>
                  <a:pt x="11849648" y="714367"/>
                  <a:pt x="11849648" y="714367"/>
                  <a:pt x="11849648" y="714367"/>
                </a:cubicBezTo>
                <a:cubicBezTo>
                  <a:pt x="11852723" y="714367"/>
                  <a:pt x="11853867" y="715521"/>
                  <a:pt x="11856553" y="720528"/>
                </a:cubicBezTo>
                <a:cubicBezTo>
                  <a:pt x="11858603" y="724121"/>
                  <a:pt x="11858603" y="724121"/>
                  <a:pt x="11858603" y="724121"/>
                </a:cubicBezTo>
                <a:cubicBezTo>
                  <a:pt x="11863081" y="724121"/>
                  <a:pt x="11863081" y="724121"/>
                  <a:pt x="11863081" y="724121"/>
                </a:cubicBezTo>
                <a:cubicBezTo>
                  <a:pt x="11860265" y="719503"/>
                  <a:pt x="11860265" y="719503"/>
                  <a:pt x="11860265" y="719503"/>
                </a:cubicBezTo>
                <a:cubicBezTo>
                  <a:pt x="11858857" y="717258"/>
                  <a:pt x="11857864" y="715942"/>
                  <a:pt x="11857064" y="715107"/>
                </a:cubicBezTo>
                <a:lnTo>
                  <a:pt x="11855284" y="713794"/>
                </a:lnTo>
                <a:lnTo>
                  <a:pt x="11858039" y="713107"/>
                </a:lnTo>
                <a:cubicBezTo>
                  <a:pt x="11860542" y="711860"/>
                  <a:pt x="11861549" y="709333"/>
                  <a:pt x="11861549" y="707310"/>
                </a:cubicBezTo>
                <a:cubicBezTo>
                  <a:pt x="11861549" y="705390"/>
                  <a:pt x="11860653" y="703717"/>
                  <a:pt x="11859370" y="702822"/>
                </a:cubicBezTo>
                <a:cubicBezTo>
                  <a:pt x="11857449" y="701020"/>
                  <a:pt x="11854385" y="701020"/>
                  <a:pt x="11851817" y="701020"/>
                </a:cubicBezTo>
                <a:cubicBezTo>
                  <a:pt x="11843627" y="701020"/>
                  <a:pt x="11843627" y="701020"/>
                  <a:pt x="11843627" y="701020"/>
                </a:cubicBezTo>
                <a:close/>
                <a:moveTo>
                  <a:pt x="11852712" y="694611"/>
                </a:moveTo>
                <a:cubicBezTo>
                  <a:pt x="11862563" y="694611"/>
                  <a:pt x="11870623" y="702563"/>
                  <a:pt x="11870623" y="712446"/>
                </a:cubicBezTo>
                <a:cubicBezTo>
                  <a:pt x="11870623" y="722330"/>
                  <a:pt x="11862693" y="730541"/>
                  <a:pt x="11852712" y="730541"/>
                </a:cubicBezTo>
                <a:cubicBezTo>
                  <a:pt x="11842861" y="730541"/>
                  <a:pt x="11834931" y="722330"/>
                  <a:pt x="11834931" y="712446"/>
                </a:cubicBezTo>
                <a:cubicBezTo>
                  <a:pt x="11834801" y="702563"/>
                  <a:pt x="11842732" y="694611"/>
                  <a:pt x="11852712" y="694611"/>
                </a:cubicBezTo>
                <a:close/>
                <a:moveTo>
                  <a:pt x="11852712" y="690888"/>
                </a:moveTo>
                <a:cubicBezTo>
                  <a:pt x="11840940" y="690888"/>
                  <a:pt x="11831348" y="700513"/>
                  <a:pt x="11831348" y="712446"/>
                </a:cubicBezTo>
                <a:cubicBezTo>
                  <a:pt x="11831348" y="724509"/>
                  <a:pt x="11840940" y="734004"/>
                  <a:pt x="11852712" y="734004"/>
                </a:cubicBezTo>
                <a:cubicBezTo>
                  <a:pt x="11864613" y="734004"/>
                  <a:pt x="11874076" y="724250"/>
                  <a:pt x="11874076" y="712446"/>
                </a:cubicBezTo>
                <a:cubicBezTo>
                  <a:pt x="11874076" y="700642"/>
                  <a:pt x="11864484" y="690888"/>
                  <a:pt x="11852712" y="690888"/>
                </a:cubicBezTo>
                <a:close/>
                <a:moveTo>
                  <a:pt x="11639380" y="551044"/>
                </a:moveTo>
                <a:cubicBezTo>
                  <a:pt x="11639972" y="550996"/>
                  <a:pt x="11640676" y="551285"/>
                  <a:pt x="11641189" y="551862"/>
                </a:cubicBezTo>
                <a:cubicBezTo>
                  <a:pt x="11649011" y="560062"/>
                  <a:pt x="11646325" y="621974"/>
                  <a:pt x="11644652" y="634274"/>
                </a:cubicBezTo>
                <a:cubicBezTo>
                  <a:pt x="11644264" y="637349"/>
                  <a:pt x="11641448" y="639788"/>
                  <a:pt x="11640682" y="633508"/>
                </a:cubicBezTo>
                <a:cubicBezTo>
                  <a:pt x="11639786" y="625567"/>
                  <a:pt x="11635557" y="607235"/>
                  <a:pt x="11634273" y="599671"/>
                </a:cubicBezTo>
                <a:cubicBezTo>
                  <a:pt x="11632859" y="592496"/>
                  <a:pt x="11636841" y="570582"/>
                  <a:pt x="11638243" y="552250"/>
                </a:cubicBezTo>
                <a:cubicBezTo>
                  <a:pt x="11638308" y="551479"/>
                  <a:pt x="11638788" y="551093"/>
                  <a:pt x="11639380" y="551044"/>
                </a:cubicBezTo>
                <a:close/>
                <a:moveTo>
                  <a:pt x="11490639" y="502002"/>
                </a:moveTo>
                <a:cubicBezTo>
                  <a:pt x="11510395" y="504700"/>
                  <a:pt x="11530399" y="505207"/>
                  <a:pt x="11550015" y="504052"/>
                </a:cubicBezTo>
                <a:cubicBezTo>
                  <a:pt x="11553220" y="516223"/>
                  <a:pt x="11552831" y="532116"/>
                  <a:pt x="11548343" y="536605"/>
                </a:cubicBezTo>
                <a:cubicBezTo>
                  <a:pt x="11541157" y="543910"/>
                  <a:pt x="11508722" y="542496"/>
                  <a:pt x="11499486" y="541094"/>
                </a:cubicBezTo>
                <a:cubicBezTo>
                  <a:pt x="11496918" y="540705"/>
                  <a:pt x="11494361" y="540327"/>
                  <a:pt x="11492948" y="533659"/>
                </a:cubicBezTo>
                <a:cubicBezTo>
                  <a:pt x="11491405" y="525837"/>
                  <a:pt x="11491275" y="511486"/>
                  <a:pt x="11490639" y="502002"/>
                </a:cubicBezTo>
                <a:close/>
                <a:moveTo>
                  <a:pt x="11594253" y="498797"/>
                </a:moveTo>
                <a:cubicBezTo>
                  <a:pt x="11599767" y="509048"/>
                  <a:pt x="11600155" y="514950"/>
                  <a:pt x="11598612" y="520075"/>
                </a:cubicBezTo>
                <a:cubicBezTo>
                  <a:pt x="11597069" y="525200"/>
                  <a:pt x="11589894" y="528146"/>
                  <a:pt x="11588351" y="527509"/>
                </a:cubicBezTo>
                <a:cubicBezTo>
                  <a:pt x="11588092" y="516482"/>
                  <a:pt x="11585147" y="508152"/>
                  <a:pt x="11580011" y="500718"/>
                </a:cubicBezTo>
                <a:cubicBezTo>
                  <a:pt x="11584510" y="499952"/>
                  <a:pt x="11589257" y="499315"/>
                  <a:pt x="11594253" y="498797"/>
                </a:cubicBezTo>
                <a:close/>
                <a:moveTo>
                  <a:pt x="11441405" y="491374"/>
                </a:moveTo>
                <a:cubicBezTo>
                  <a:pt x="11447684" y="493295"/>
                  <a:pt x="11454104" y="494967"/>
                  <a:pt x="11460384" y="496499"/>
                </a:cubicBezTo>
                <a:cubicBezTo>
                  <a:pt x="11456025" y="524056"/>
                  <a:pt x="11447436" y="531868"/>
                  <a:pt x="11442948" y="533670"/>
                </a:cubicBezTo>
                <a:cubicBezTo>
                  <a:pt x="11439473" y="535073"/>
                  <a:pt x="11431910" y="535839"/>
                  <a:pt x="11434607" y="527132"/>
                </a:cubicBezTo>
                <a:cubicBezTo>
                  <a:pt x="11437305" y="518413"/>
                  <a:pt x="11439862" y="503545"/>
                  <a:pt x="11441405" y="491374"/>
                </a:cubicBezTo>
                <a:close/>
                <a:moveTo>
                  <a:pt x="11419441" y="484343"/>
                </a:moveTo>
                <a:cubicBezTo>
                  <a:pt x="11421606" y="484488"/>
                  <a:pt x="11425004" y="485801"/>
                  <a:pt x="11431543" y="488299"/>
                </a:cubicBezTo>
                <a:cubicBezTo>
                  <a:pt x="11430647" y="509447"/>
                  <a:pt x="11425263" y="521499"/>
                  <a:pt x="11423202" y="532257"/>
                </a:cubicBezTo>
                <a:cubicBezTo>
                  <a:pt x="11420893" y="543284"/>
                  <a:pt x="11433204" y="545841"/>
                  <a:pt x="11444102" y="543154"/>
                </a:cubicBezTo>
                <a:cubicBezTo>
                  <a:pt x="11454870" y="540468"/>
                  <a:pt x="11465132" y="529182"/>
                  <a:pt x="11469620" y="498549"/>
                </a:cubicBezTo>
                <a:cubicBezTo>
                  <a:pt x="11473850" y="499574"/>
                  <a:pt x="11477313" y="500092"/>
                  <a:pt x="11481672" y="500729"/>
                </a:cubicBezTo>
                <a:cubicBezTo>
                  <a:pt x="11482190" y="532516"/>
                  <a:pt x="11484111" y="539691"/>
                  <a:pt x="11485395" y="542507"/>
                </a:cubicBezTo>
                <a:cubicBezTo>
                  <a:pt x="11487833" y="548398"/>
                  <a:pt x="11493735" y="550329"/>
                  <a:pt x="11498472" y="550707"/>
                </a:cubicBezTo>
                <a:cubicBezTo>
                  <a:pt x="11523353" y="552628"/>
                  <a:pt x="11547458" y="551862"/>
                  <a:pt x="11555917" y="543532"/>
                </a:cubicBezTo>
                <a:cubicBezTo>
                  <a:pt x="11564506" y="535073"/>
                  <a:pt x="11561560" y="514443"/>
                  <a:pt x="11559122" y="503286"/>
                </a:cubicBezTo>
                <a:cubicBezTo>
                  <a:pt x="11563092" y="502898"/>
                  <a:pt x="11566308" y="502520"/>
                  <a:pt x="11570149" y="502002"/>
                </a:cubicBezTo>
                <a:cubicBezTo>
                  <a:pt x="11578360" y="511486"/>
                  <a:pt x="11579385" y="521866"/>
                  <a:pt x="11579385" y="528405"/>
                </a:cubicBezTo>
                <a:cubicBezTo>
                  <a:pt x="11579385" y="535709"/>
                  <a:pt x="11587466" y="539551"/>
                  <a:pt x="11598752" y="531739"/>
                </a:cubicBezTo>
                <a:cubicBezTo>
                  <a:pt x="11609909" y="523916"/>
                  <a:pt x="11608884" y="510202"/>
                  <a:pt x="11602723" y="497773"/>
                </a:cubicBezTo>
                <a:cubicBezTo>
                  <a:pt x="11628371" y="495722"/>
                  <a:pt x="11627086" y="512511"/>
                  <a:pt x="11625673" y="533282"/>
                </a:cubicBezTo>
                <a:cubicBezTo>
                  <a:pt x="11624389" y="553793"/>
                  <a:pt x="11619771" y="582882"/>
                  <a:pt x="11612855" y="586216"/>
                </a:cubicBezTo>
                <a:cubicBezTo>
                  <a:pt x="11605798" y="589162"/>
                  <a:pt x="11594771" y="570323"/>
                  <a:pt x="11537326" y="569428"/>
                </a:cubicBezTo>
                <a:cubicBezTo>
                  <a:pt x="11496551" y="568661"/>
                  <a:pt x="11465261" y="574175"/>
                  <a:pt x="11459488" y="611465"/>
                </a:cubicBezTo>
                <a:cubicBezTo>
                  <a:pt x="11459100" y="614151"/>
                  <a:pt x="11457568" y="613774"/>
                  <a:pt x="11456154" y="612360"/>
                </a:cubicBezTo>
                <a:cubicBezTo>
                  <a:pt x="11444998" y="600189"/>
                  <a:pt x="11434737" y="594676"/>
                  <a:pt x="11418325" y="585191"/>
                </a:cubicBezTo>
                <a:cubicBezTo>
                  <a:pt x="11401785" y="575448"/>
                  <a:pt x="11390757" y="562382"/>
                  <a:pt x="11388707" y="549434"/>
                </a:cubicBezTo>
                <a:cubicBezTo>
                  <a:pt x="11386657" y="536486"/>
                  <a:pt x="11391405" y="519190"/>
                  <a:pt x="11414743" y="487403"/>
                </a:cubicBezTo>
                <a:cubicBezTo>
                  <a:pt x="11416346" y="485224"/>
                  <a:pt x="11417276" y="484199"/>
                  <a:pt x="11419441" y="484343"/>
                </a:cubicBezTo>
                <a:close/>
                <a:moveTo>
                  <a:pt x="11358173" y="469801"/>
                </a:moveTo>
                <a:cubicBezTo>
                  <a:pt x="11352402" y="469752"/>
                  <a:pt x="11342133" y="472433"/>
                  <a:pt x="11346260" y="478275"/>
                </a:cubicBezTo>
                <a:cubicBezTo>
                  <a:pt x="11351763" y="486314"/>
                  <a:pt x="11362639" y="473042"/>
                  <a:pt x="11361744" y="470744"/>
                </a:cubicBezTo>
                <a:cubicBezTo>
                  <a:pt x="11361520" y="470137"/>
                  <a:pt x="11360096" y="469817"/>
                  <a:pt x="11358173" y="469801"/>
                </a:cubicBezTo>
                <a:close/>
                <a:moveTo>
                  <a:pt x="11354455" y="453696"/>
                </a:moveTo>
                <a:cubicBezTo>
                  <a:pt x="11359222" y="452705"/>
                  <a:pt x="11365520" y="456094"/>
                  <a:pt x="11379471" y="464453"/>
                </a:cubicBezTo>
                <a:cubicBezTo>
                  <a:pt x="11402044" y="478167"/>
                  <a:pt x="11408971" y="475351"/>
                  <a:pt x="11401267" y="487522"/>
                </a:cubicBezTo>
                <a:cubicBezTo>
                  <a:pt x="11396519" y="495345"/>
                  <a:pt x="11380486" y="516104"/>
                  <a:pt x="11376515" y="541611"/>
                </a:cubicBezTo>
                <a:cubicBezTo>
                  <a:pt x="11371131" y="534436"/>
                  <a:pt x="11363815" y="516622"/>
                  <a:pt x="11357665" y="511745"/>
                </a:cubicBezTo>
                <a:cubicBezTo>
                  <a:pt x="11345613" y="502261"/>
                  <a:pt x="11335222" y="509566"/>
                  <a:pt x="11330734" y="504052"/>
                </a:cubicBezTo>
                <a:cubicBezTo>
                  <a:pt x="11325727" y="498031"/>
                  <a:pt x="11323677" y="497643"/>
                  <a:pt x="11328166" y="491881"/>
                </a:cubicBezTo>
                <a:cubicBezTo>
                  <a:pt x="11328166" y="491881"/>
                  <a:pt x="11333550" y="484835"/>
                  <a:pt x="11335600" y="481879"/>
                </a:cubicBezTo>
                <a:cubicBezTo>
                  <a:pt x="11337909" y="478804"/>
                  <a:pt x="11337272" y="473031"/>
                  <a:pt x="11338297" y="470604"/>
                </a:cubicBezTo>
                <a:cubicBezTo>
                  <a:pt x="11339193" y="468165"/>
                  <a:pt x="11344707" y="460861"/>
                  <a:pt x="11349972" y="456124"/>
                </a:cubicBezTo>
                <a:cubicBezTo>
                  <a:pt x="11351448" y="454843"/>
                  <a:pt x="11352866" y="454026"/>
                  <a:pt x="11354455" y="453696"/>
                </a:cubicBezTo>
                <a:close/>
                <a:moveTo>
                  <a:pt x="11324025" y="392924"/>
                </a:moveTo>
                <a:cubicBezTo>
                  <a:pt x="11322935" y="393149"/>
                  <a:pt x="11322134" y="395329"/>
                  <a:pt x="11322134" y="400006"/>
                </a:cubicBezTo>
                <a:cubicBezTo>
                  <a:pt x="11322134" y="423463"/>
                  <a:pt x="11332395" y="437555"/>
                  <a:pt x="11335988" y="441536"/>
                </a:cubicBezTo>
                <a:cubicBezTo>
                  <a:pt x="11339452" y="445507"/>
                  <a:pt x="11341114" y="449477"/>
                  <a:pt x="11339193" y="451786"/>
                </a:cubicBezTo>
                <a:cubicBezTo>
                  <a:pt x="11334068" y="457807"/>
                  <a:pt x="11328554" y="464475"/>
                  <a:pt x="11328425" y="467162"/>
                </a:cubicBezTo>
                <a:cubicBezTo>
                  <a:pt x="11328166" y="470107"/>
                  <a:pt x="11328425" y="471521"/>
                  <a:pt x="11327270" y="474855"/>
                </a:cubicBezTo>
                <a:cubicBezTo>
                  <a:pt x="11326116" y="478059"/>
                  <a:pt x="11322016" y="482796"/>
                  <a:pt x="11315477" y="490748"/>
                </a:cubicBezTo>
                <a:cubicBezTo>
                  <a:pt x="11311884" y="495366"/>
                  <a:pt x="11314193" y="500362"/>
                  <a:pt x="11317268" y="503696"/>
                </a:cubicBezTo>
                <a:cubicBezTo>
                  <a:pt x="11320861" y="507796"/>
                  <a:pt x="11323300" y="512544"/>
                  <a:pt x="11327788" y="514594"/>
                </a:cubicBezTo>
                <a:cubicBezTo>
                  <a:pt x="11332406" y="516644"/>
                  <a:pt x="11336506" y="515230"/>
                  <a:pt x="11341890" y="516137"/>
                </a:cubicBezTo>
                <a:cubicBezTo>
                  <a:pt x="11347016" y="517032"/>
                  <a:pt x="11353436" y="520107"/>
                  <a:pt x="11358561" y="529214"/>
                </a:cubicBezTo>
                <a:cubicBezTo>
                  <a:pt x="11365995" y="542539"/>
                  <a:pt x="11373947" y="563310"/>
                  <a:pt x="11388308" y="580476"/>
                </a:cubicBezTo>
                <a:cubicBezTo>
                  <a:pt x="11394717" y="588040"/>
                  <a:pt x="11394717" y="602013"/>
                  <a:pt x="11394717" y="606490"/>
                </a:cubicBezTo>
                <a:cubicBezTo>
                  <a:pt x="11395106" y="646736"/>
                  <a:pt x="11374076" y="684803"/>
                  <a:pt x="11360611" y="709026"/>
                </a:cubicBezTo>
                <a:cubicBezTo>
                  <a:pt x="11357406" y="714669"/>
                  <a:pt x="11358172" y="719406"/>
                  <a:pt x="11362402" y="719406"/>
                </a:cubicBezTo>
                <a:cubicBezTo>
                  <a:pt x="11367279" y="719406"/>
                  <a:pt x="11385481" y="719406"/>
                  <a:pt x="11388567" y="719406"/>
                </a:cubicBezTo>
                <a:cubicBezTo>
                  <a:pt x="11391901" y="719406"/>
                  <a:pt x="11393951" y="715813"/>
                  <a:pt x="11394210" y="711972"/>
                </a:cubicBezTo>
                <a:cubicBezTo>
                  <a:pt x="11396519" y="679030"/>
                  <a:pt x="11415110" y="618661"/>
                  <a:pt x="11429094" y="608411"/>
                </a:cubicBezTo>
                <a:cubicBezTo>
                  <a:pt x="11452561" y="623150"/>
                  <a:pt x="11475900" y="654678"/>
                  <a:pt x="11464484" y="709921"/>
                </a:cubicBezTo>
                <a:cubicBezTo>
                  <a:pt x="11463966" y="712996"/>
                  <a:pt x="11461150" y="719665"/>
                  <a:pt x="11468207" y="719665"/>
                </a:cubicBezTo>
                <a:cubicBezTo>
                  <a:pt x="11468207" y="719665"/>
                  <a:pt x="11488082" y="719665"/>
                  <a:pt x="11490650" y="719665"/>
                </a:cubicBezTo>
                <a:cubicBezTo>
                  <a:pt x="11493595" y="719665"/>
                  <a:pt x="11498343" y="718510"/>
                  <a:pt x="11497954" y="713126"/>
                </a:cubicBezTo>
                <a:cubicBezTo>
                  <a:pt x="11496800" y="691590"/>
                  <a:pt x="11478716" y="646100"/>
                  <a:pt x="11473979" y="619309"/>
                </a:cubicBezTo>
                <a:cubicBezTo>
                  <a:pt x="11471034" y="602390"/>
                  <a:pt x="11484499" y="572146"/>
                  <a:pt x="11535276" y="595345"/>
                </a:cubicBezTo>
                <a:cubicBezTo>
                  <a:pt x="11554773" y="577790"/>
                  <a:pt x="11580421" y="588428"/>
                  <a:pt x="11569383" y="622136"/>
                </a:cubicBezTo>
                <a:cubicBezTo>
                  <a:pt x="11558614" y="655713"/>
                  <a:pt x="11549249" y="670452"/>
                  <a:pt x="11512315" y="709932"/>
                </a:cubicBezTo>
                <a:cubicBezTo>
                  <a:pt x="11508215" y="714550"/>
                  <a:pt x="11507827" y="719417"/>
                  <a:pt x="11514624" y="719417"/>
                </a:cubicBezTo>
                <a:cubicBezTo>
                  <a:pt x="11517958" y="719417"/>
                  <a:pt x="11534888" y="719417"/>
                  <a:pt x="11538351" y="719417"/>
                </a:cubicBezTo>
                <a:cubicBezTo>
                  <a:pt x="11543476" y="719417"/>
                  <a:pt x="11545537" y="717874"/>
                  <a:pt x="11547069" y="713903"/>
                </a:cubicBezTo>
                <a:cubicBezTo>
                  <a:pt x="11548483" y="709673"/>
                  <a:pt x="11565412" y="656102"/>
                  <a:pt x="11598623" y="630983"/>
                </a:cubicBezTo>
                <a:cubicBezTo>
                  <a:pt x="11601191" y="629063"/>
                  <a:pt x="11603371" y="620474"/>
                  <a:pt x="11608496" y="600869"/>
                </a:cubicBezTo>
                <a:cubicBezTo>
                  <a:pt x="11624529" y="622017"/>
                  <a:pt x="11626709" y="660461"/>
                  <a:pt x="11599130" y="710062"/>
                </a:cubicBezTo>
                <a:cubicBezTo>
                  <a:pt x="11596314" y="715316"/>
                  <a:pt x="11597976" y="719287"/>
                  <a:pt x="11601439" y="719287"/>
                </a:cubicBezTo>
                <a:cubicBezTo>
                  <a:pt x="11603360" y="719287"/>
                  <a:pt x="11618368" y="719287"/>
                  <a:pt x="11622857" y="719287"/>
                </a:cubicBezTo>
                <a:cubicBezTo>
                  <a:pt x="11626828" y="719287"/>
                  <a:pt x="11627982" y="717107"/>
                  <a:pt x="11629525" y="711087"/>
                </a:cubicBezTo>
                <a:cubicBezTo>
                  <a:pt x="11631446" y="703653"/>
                  <a:pt x="11632093" y="700060"/>
                  <a:pt x="11634650" y="693014"/>
                </a:cubicBezTo>
                <a:cubicBezTo>
                  <a:pt x="11636193" y="688655"/>
                  <a:pt x="11636830" y="687889"/>
                  <a:pt x="11654018" y="688018"/>
                </a:cubicBezTo>
                <a:cubicBezTo>
                  <a:pt x="11659402" y="688018"/>
                  <a:pt x="11659024" y="685202"/>
                  <a:pt x="11659024" y="680584"/>
                </a:cubicBezTo>
                <a:cubicBezTo>
                  <a:pt x="11659272" y="614151"/>
                  <a:pt x="11659661" y="544687"/>
                  <a:pt x="11654654" y="520852"/>
                </a:cubicBezTo>
                <a:cubicBezTo>
                  <a:pt x="11647727" y="487403"/>
                  <a:pt x="11618617" y="486378"/>
                  <a:pt x="11603360" y="487533"/>
                </a:cubicBezTo>
                <a:cubicBezTo>
                  <a:pt x="11587456" y="488688"/>
                  <a:pt x="11557449" y="493424"/>
                  <a:pt x="11526547" y="493424"/>
                </a:cubicBezTo>
                <a:cubicBezTo>
                  <a:pt x="11484866" y="493424"/>
                  <a:pt x="11437930" y="481631"/>
                  <a:pt x="11402033" y="464842"/>
                </a:cubicBezTo>
                <a:cubicBezTo>
                  <a:pt x="11395753" y="462026"/>
                  <a:pt x="11398958" y="460742"/>
                  <a:pt x="11401644" y="459199"/>
                </a:cubicBezTo>
                <a:cubicBezTo>
                  <a:pt x="11415110" y="451765"/>
                  <a:pt x="11426774" y="445097"/>
                  <a:pt x="11433960" y="433314"/>
                </a:cubicBezTo>
                <a:cubicBezTo>
                  <a:pt x="11439473" y="424348"/>
                  <a:pt x="11437423" y="421521"/>
                  <a:pt x="11431392" y="426398"/>
                </a:cubicBezTo>
                <a:cubicBezTo>
                  <a:pt x="11415110" y="439982"/>
                  <a:pt x="11391890" y="447546"/>
                  <a:pt x="11365995" y="438191"/>
                </a:cubicBezTo>
                <a:cubicBezTo>
                  <a:pt x="11339959" y="428966"/>
                  <a:pt x="11329957" y="403847"/>
                  <a:pt x="11327648" y="397567"/>
                </a:cubicBezTo>
                <a:cubicBezTo>
                  <a:pt x="11326493" y="394428"/>
                  <a:pt x="11325115" y="392699"/>
                  <a:pt x="11324025" y="392924"/>
                </a:cubicBezTo>
                <a:close/>
                <a:moveTo>
                  <a:pt x="11391491" y="334037"/>
                </a:moveTo>
                <a:cubicBezTo>
                  <a:pt x="11410848" y="334037"/>
                  <a:pt x="11426364" y="349790"/>
                  <a:pt x="11426364" y="368996"/>
                </a:cubicBezTo>
                <a:cubicBezTo>
                  <a:pt x="11426364" y="388331"/>
                  <a:pt x="11410848" y="403955"/>
                  <a:pt x="11391491" y="403955"/>
                </a:cubicBezTo>
                <a:cubicBezTo>
                  <a:pt x="11372134" y="403955"/>
                  <a:pt x="11356360" y="388331"/>
                  <a:pt x="11356360" y="368996"/>
                </a:cubicBezTo>
                <a:cubicBezTo>
                  <a:pt x="11356360" y="349542"/>
                  <a:pt x="11372134" y="334037"/>
                  <a:pt x="11391491" y="334037"/>
                </a:cubicBezTo>
                <a:close/>
                <a:moveTo>
                  <a:pt x="11389959" y="321618"/>
                </a:moveTo>
                <a:cubicBezTo>
                  <a:pt x="11360729" y="321618"/>
                  <a:pt x="11337262" y="345442"/>
                  <a:pt x="11337262" y="374510"/>
                </a:cubicBezTo>
                <a:cubicBezTo>
                  <a:pt x="11337262" y="403836"/>
                  <a:pt x="11360978" y="427401"/>
                  <a:pt x="11389959" y="427401"/>
                </a:cubicBezTo>
                <a:cubicBezTo>
                  <a:pt x="11419189" y="427401"/>
                  <a:pt x="11442656" y="403577"/>
                  <a:pt x="11442656" y="374510"/>
                </a:cubicBezTo>
                <a:cubicBezTo>
                  <a:pt x="11442656" y="345183"/>
                  <a:pt x="11419189" y="321618"/>
                  <a:pt x="11389959" y="321618"/>
                </a:cubicBezTo>
                <a:close/>
                <a:moveTo>
                  <a:pt x="0" y="0"/>
                </a:moveTo>
                <a:lnTo>
                  <a:pt x="12191999" y="0"/>
                </a:lnTo>
                <a:lnTo>
                  <a:pt x="12191999" y="6858000"/>
                </a:lnTo>
                <a:lnTo>
                  <a:pt x="0" y="6858000"/>
                </a:lnTo>
                <a:close/>
              </a:path>
            </a:pathLst>
          </a:custGeom>
          <a:solidFill>
            <a:srgbClr val="D4D7DC"/>
          </a:solidFill>
        </p:spPr>
        <p:txBody>
          <a:bodyPr wrap="square" tIns="72000">
            <a:noAutofit/>
          </a:bodyPr>
          <a:lstStyle>
            <a:lvl1pPr marL="0" indent="0" algn="ctr">
              <a:buNone/>
              <a:defRPr sz="1400">
                <a:solidFill>
                  <a:schemeClr val="bg1"/>
                </a:solidFill>
              </a:defRPr>
            </a:lvl1pPr>
          </a:lstStyle>
          <a:p>
            <a:r>
              <a:rPr lang="en-GB"/>
              <a:t>Click here and insert picture via Templafy</a:t>
            </a:r>
          </a:p>
        </p:txBody>
      </p:sp>
      <p:sp>
        <p:nvSpPr>
          <p:cNvPr id="2" name="Title 1"/>
          <p:cNvSpPr>
            <a:spLocks noGrp="1"/>
          </p:cNvSpPr>
          <p:nvPr>
            <p:ph type="ctrTitle" hasCustomPrompt="1"/>
          </p:nvPr>
        </p:nvSpPr>
        <p:spPr bwMode="auto">
          <a:xfrm>
            <a:off x="648000" y="648000"/>
            <a:ext cx="8652000" cy="3104850"/>
          </a:xfrm>
        </p:spPr>
        <p:txBody>
          <a:bodyPr bIns="144000" anchor="b"/>
          <a:lstStyle>
            <a:lvl1pPr algn="l">
              <a:lnSpc>
                <a:spcPct val="100000"/>
              </a:lnSpc>
              <a:defRPr sz="4400">
                <a:solidFill>
                  <a:schemeClr val="bg1"/>
                </a:solidFill>
              </a:defRPr>
            </a:lvl1pPr>
          </a:lstStyle>
          <a:p>
            <a:r>
              <a:rPr lang="en-GB"/>
              <a:t>Click to add title</a:t>
            </a:r>
          </a:p>
        </p:txBody>
      </p:sp>
      <p:sp>
        <p:nvSpPr>
          <p:cNvPr id="5" name="Text Placeholder 4">
            <a:extLst>
              <a:ext uri="{FF2B5EF4-FFF2-40B4-BE49-F238E27FC236}">
                <a16:creationId xmlns:a16="http://schemas.microsoft.com/office/drawing/2014/main" id="{455D48FB-C4AE-4499-AA0B-C1A976EDD530}"/>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a:t>Click to add subtitle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600"/>
            <a:ext cx="1920000" cy="154800"/>
          </a:xfrm>
        </p:spPr>
        <p:txBody>
          <a:bodyPr anchor="b"/>
          <a:lstStyle>
            <a:lvl1pPr marL="0" indent="0">
              <a:buNone/>
              <a:defRPr sz="1000" b="1">
                <a:solidFill>
                  <a:schemeClr val="bg1"/>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5200"/>
            <a:ext cx="1920001" cy="154800"/>
          </a:xfrm>
        </p:spPr>
        <p:txBody>
          <a:bodyPr/>
          <a:lstStyle>
            <a:lvl1pPr>
              <a:defRPr sz="1000" b="1">
                <a:solidFill>
                  <a:schemeClr val="bg1"/>
                </a:solidFill>
              </a:defRPr>
            </a:lvl1pPr>
          </a:lstStyle>
          <a:p>
            <a:r>
              <a:rPr lang="en-US"/>
              <a:t>useR! 2021</a:t>
            </a:r>
            <a:endParaRPr lang="en-GB"/>
          </a:p>
        </p:txBody>
      </p:sp>
      <p:sp>
        <p:nvSpPr>
          <p:cNvPr id="8" name="Footer Placeholder 7">
            <a:extLst>
              <a:ext uri="{FF2B5EF4-FFF2-40B4-BE49-F238E27FC236}">
                <a16:creationId xmlns:a16="http://schemas.microsoft.com/office/drawing/2014/main" id="{1883084E-2481-4E6B-8DE9-0CFD902BC8B0}"/>
              </a:ext>
            </a:extLst>
          </p:cNvPr>
          <p:cNvSpPr>
            <a:spLocks noGrp="1"/>
          </p:cNvSpPr>
          <p:nvPr>
            <p:ph type="ftr" sz="quarter" idx="11"/>
          </p:nvPr>
        </p:nvSpPr>
        <p:spPr>
          <a:xfrm>
            <a:off x="0" y="6876000"/>
            <a:ext cx="0" cy="0"/>
          </a:xfrm>
        </p:spPr>
        <p:txBody>
          <a:bodyPr/>
          <a:lstStyle>
            <a:lvl1pPr algn="l">
              <a:defRPr sz="100">
                <a:noFill/>
              </a:defRPr>
            </a:lvl1pPr>
          </a:lstStyle>
          <a:p>
            <a:r>
              <a:rPr lang="en-GB"/>
              <a:t>Reactive PK/PD</a:t>
            </a:r>
          </a:p>
        </p:txBody>
      </p:sp>
      <p:sp>
        <p:nvSpPr>
          <p:cNvPr id="13" name="TextBox 12">
            <a:extLst>
              <a:ext uri="{FF2B5EF4-FFF2-40B4-BE49-F238E27FC236}">
                <a16:creationId xmlns:a16="http://schemas.microsoft.com/office/drawing/2014/main" id="{14189875-0661-4E2F-8DC6-9F8850F63BE8}"/>
              </a:ext>
            </a:extLst>
          </p:cNvPr>
          <p:cNvSpPr txBox="1"/>
          <p:nvPr userDrawn="1"/>
        </p:nvSpPr>
        <p:spPr>
          <a:xfrm>
            <a:off x="23812" y="-33912"/>
            <a:ext cx="36000" cy="17184"/>
          </a:xfrm>
          <a:prstGeom prst="rect">
            <a:avLst/>
          </a:prstGeom>
          <a:noFill/>
        </p:spPr>
        <p:txBody>
          <a:bodyPr wrap="square" lIns="0" tIns="0" rIns="0" bIns="0" rtlCol="0">
            <a:spAutoFit/>
          </a:bodyPr>
          <a:lstStyle/>
          <a:p>
            <a:pPr algn="l">
              <a:lnSpc>
                <a:spcPct val="120000"/>
              </a:lnSpc>
            </a:pPr>
            <a:r>
              <a:rPr lang="en-GB" sz="100">
                <a:solidFill>
                  <a:srgbClr val="666666"/>
                </a:solidFill>
                <a:latin typeface="Apis For Office Light" panose="020B0404010101010104" pitchFamily="34" charset="0"/>
                <a:ea typeface="Apis For Office Light" panose="020B0404010101010104" pitchFamily="34" charset="0"/>
                <a:cs typeface="Apis For Office Light" panose="020B0404010101010104" pitchFamily="34" charset="0"/>
              </a:rPr>
              <a:t>Light</a:t>
            </a:r>
          </a:p>
        </p:txBody>
      </p:sp>
      <p:sp>
        <p:nvSpPr>
          <p:cNvPr id="16" name="Slide Number Placeholder 8">
            <a:extLst>
              <a:ext uri="{FF2B5EF4-FFF2-40B4-BE49-F238E27FC236}">
                <a16:creationId xmlns:a16="http://schemas.microsoft.com/office/drawing/2014/main" id="{A65E5DCA-65B0-489C-8954-F5C4AA22ACA4}"/>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
        <p:nvSpPr>
          <p:cNvPr id="3"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CC218D6D-FEFB-46D0-8813-C99976F4CA1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70691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 Divider">
    <p:bg bwMode="ltGray">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495F4B-43C9-4BD0-8BB8-4942406D920E}"/>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 name="Text Placeholder 3">
            <a:extLst>
              <a:ext uri="{FF2B5EF4-FFF2-40B4-BE49-F238E27FC236}">
                <a16:creationId xmlns:a16="http://schemas.microsoft.com/office/drawing/2014/main" id="{A78766DD-9A06-4EF8-BC56-88FAB7304027}"/>
              </a:ext>
            </a:extLst>
          </p:cNvPr>
          <p:cNvSpPr>
            <a:spLocks noGrp="1"/>
          </p:cNvSpPr>
          <p:nvPr>
            <p:ph type="body" sz="quarter" idx="14" hasCustomPrompt="1"/>
          </p:nvPr>
        </p:nvSpPr>
        <p:spPr bwMode="gray">
          <a:xfrm>
            <a:off x="397164" y="647700"/>
            <a:ext cx="8902835" cy="5562300"/>
          </a:xfrm>
        </p:spPr>
        <p:txBody>
          <a:bodyPr anchor="ctr">
            <a:noAutofit/>
          </a:bodyPr>
          <a:lstStyle>
            <a:lvl1pPr marL="0" indent="0">
              <a:buNone/>
              <a:defRPr sz="41300">
                <a:solidFill>
                  <a:srgbClr val="EBE8E5"/>
                </a:solidFill>
              </a:defRPr>
            </a:lvl1pPr>
          </a:lstStyle>
          <a:p>
            <a:pPr lvl="0"/>
            <a:r>
              <a:rPr lang="en-GB"/>
              <a:t>01</a:t>
            </a:r>
          </a:p>
        </p:txBody>
      </p:sp>
      <p:sp>
        <p:nvSpPr>
          <p:cNvPr id="2" name="Title 1"/>
          <p:cNvSpPr>
            <a:spLocks noGrp="1"/>
          </p:cNvSpPr>
          <p:nvPr>
            <p:ph type="ctrTitle" hasCustomPrompt="1"/>
          </p:nvPr>
        </p:nvSpPr>
        <p:spPr>
          <a:xfrm>
            <a:off x="1623601" y="648000"/>
            <a:ext cx="7675974" cy="5562000"/>
          </a:xfrm>
        </p:spPr>
        <p:txBody>
          <a:bodyPr anchor="ctr"/>
          <a:lstStyle>
            <a:lvl1pPr algn="l">
              <a:defRPr sz="4400" b="1">
                <a:solidFill>
                  <a:schemeClr val="tx2"/>
                </a:solidFill>
              </a:defRPr>
            </a:lvl1pPr>
          </a:lstStyle>
          <a:p>
            <a:r>
              <a:rPr lang="en-GB" noProof="0"/>
              <a:t>Click to add title</a:t>
            </a:r>
            <a:endParaRPr lang="en-GB"/>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tx2"/>
                </a:solidFill>
              </a:defRPr>
            </a:lvl1pPr>
          </a:lstStyle>
          <a:p>
            <a:pPr lvl="0"/>
            <a:r>
              <a:rPr lang="en-GB"/>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tx2"/>
                </a:solidFill>
              </a:defRPr>
            </a:lvl1pPr>
          </a:lstStyle>
          <a:p>
            <a:r>
              <a:rPr lang="en-US"/>
              <a:t>useR! 2021</a:t>
            </a:r>
            <a:endParaRPr lang="en-GB"/>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tx2"/>
                </a:solidFill>
              </a:defRPr>
            </a:lvl1pPr>
          </a:lstStyle>
          <a:p>
            <a:r>
              <a:rPr lang="en-GB"/>
              <a:t>Reactive PK/PD</a:t>
            </a:r>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24" name="Freeform: Shape 23">
            <a:extLst>
              <a:ext uri="{FF2B5EF4-FFF2-40B4-BE49-F238E27FC236}">
                <a16:creationId xmlns:a16="http://schemas.microsoft.com/office/drawing/2014/main" id="{CFC03F98-43D5-4866-9EED-B1724A421DE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6"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C259898-72ED-48AD-B8DB-354C87B7C69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878733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2892000" y="647700"/>
            <a:ext cx="8976150" cy="5886300"/>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a:t>Insert notes</a:t>
            </a:r>
          </a:p>
        </p:txBody>
      </p:sp>
      <p:sp>
        <p:nvSpPr>
          <p:cNvPr id="4" name="Date Placeholder 3">
            <a:extLst>
              <a:ext uri="{FF2B5EF4-FFF2-40B4-BE49-F238E27FC236}">
                <a16:creationId xmlns:a16="http://schemas.microsoft.com/office/drawing/2014/main" id="{779FC834-4845-430D-833F-E27D62F7E107}"/>
              </a:ext>
            </a:extLst>
          </p:cNvPr>
          <p:cNvSpPr>
            <a:spLocks noGrp="1"/>
          </p:cNvSpPr>
          <p:nvPr>
            <p:ph type="dt" sz="half" idx="17"/>
          </p:nvPr>
        </p:nvSpPr>
        <p:spPr/>
        <p:txBody>
          <a:bodyPr/>
          <a:lstStyle/>
          <a:p>
            <a:r>
              <a:rPr lang="en-US"/>
              <a:t>useR! 2021</a:t>
            </a:r>
            <a:endParaRPr lang="en-GB"/>
          </a:p>
        </p:txBody>
      </p:sp>
      <p:sp>
        <p:nvSpPr>
          <p:cNvPr id="7" name="Footer Placeholder 6">
            <a:extLst>
              <a:ext uri="{FF2B5EF4-FFF2-40B4-BE49-F238E27FC236}">
                <a16:creationId xmlns:a16="http://schemas.microsoft.com/office/drawing/2014/main" id="{FB39247E-D185-41FD-BF62-F6D03E65C52B}"/>
              </a:ext>
            </a:extLst>
          </p:cNvPr>
          <p:cNvSpPr>
            <a:spLocks noGrp="1"/>
          </p:cNvSpPr>
          <p:nvPr>
            <p:ph type="ftr" sz="quarter" idx="18"/>
          </p:nvPr>
        </p:nvSpPr>
        <p:spPr/>
        <p:txBody>
          <a:bodyPr/>
          <a:lstStyle/>
          <a:p>
            <a:r>
              <a:rPr lang="en-GB"/>
              <a:t>Reactive PK/PD</a:t>
            </a:r>
          </a:p>
        </p:txBody>
      </p:sp>
      <p:sp>
        <p:nvSpPr>
          <p:cNvPr id="8" name="Slide Number Placeholder 7">
            <a:extLst>
              <a:ext uri="{FF2B5EF4-FFF2-40B4-BE49-F238E27FC236}">
                <a16:creationId xmlns:a16="http://schemas.microsoft.com/office/drawing/2014/main" id="{470F0230-6038-4355-80ED-FB8CD83128CA}"/>
              </a:ext>
            </a:extLst>
          </p:cNvPr>
          <p:cNvSpPr>
            <a:spLocks noGrp="1"/>
          </p:cNvSpPr>
          <p:nvPr>
            <p:ph type="sldNum" sz="quarter" idx="19"/>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948920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324000" y="3429000"/>
            <a:ext cx="11543999" cy="3104999"/>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a:t>Insert notes</a:t>
            </a:r>
          </a:p>
        </p:txBody>
      </p:sp>
      <p:sp>
        <p:nvSpPr>
          <p:cNvPr id="4" name="Date Placeholder 3">
            <a:extLst>
              <a:ext uri="{FF2B5EF4-FFF2-40B4-BE49-F238E27FC236}">
                <a16:creationId xmlns:a16="http://schemas.microsoft.com/office/drawing/2014/main" id="{F0DD836B-4E8F-40F5-B8F7-589382C6DFF2}"/>
              </a:ext>
            </a:extLst>
          </p:cNvPr>
          <p:cNvSpPr>
            <a:spLocks noGrp="1"/>
          </p:cNvSpPr>
          <p:nvPr>
            <p:ph type="dt" sz="half" idx="17"/>
          </p:nvPr>
        </p:nvSpPr>
        <p:spPr/>
        <p:txBody>
          <a:bodyPr/>
          <a:lstStyle/>
          <a:p>
            <a:r>
              <a:rPr lang="en-US"/>
              <a:t>useR! 2021</a:t>
            </a:r>
            <a:endParaRPr lang="en-GB"/>
          </a:p>
        </p:txBody>
      </p:sp>
      <p:sp>
        <p:nvSpPr>
          <p:cNvPr id="7" name="Footer Placeholder 6">
            <a:extLst>
              <a:ext uri="{FF2B5EF4-FFF2-40B4-BE49-F238E27FC236}">
                <a16:creationId xmlns:a16="http://schemas.microsoft.com/office/drawing/2014/main" id="{603AE82F-9C53-4FB7-8399-260EEAC48983}"/>
              </a:ext>
            </a:extLst>
          </p:cNvPr>
          <p:cNvSpPr>
            <a:spLocks noGrp="1"/>
          </p:cNvSpPr>
          <p:nvPr>
            <p:ph type="ftr" sz="quarter" idx="18"/>
          </p:nvPr>
        </p:nvSpPr>
        <p:spPr/>
        <p:txBody>
          <a:bodyPr/>
          <a:lstStyle/>
          <a:p>
            <a:r>
              <a:rPr lang="en-GB"/>
              <a:t>Reactive PK/PD</a:t>
            </a:r>
          </a:p>
        </p:txBody>
      </p:sp>
      <p:sp>
        <p:nvSpPr>
          <p:cNvPr id="8" name="Slide Number Placeholder 7">
            <a:extLst>
              <a:ext uri="{FF2B5EF4-FFF2-40B4-BE49-F238E27FC236}">
                <a16:creationId xmlns:a16="http://schemas.microsoft.com/office/drawing/2014/main" id="{8BBC4390-ECEC-4EC2-BC84-6A63CD446A04}"/>
              </a:ext>
            </a:extLst>
          </p:cNvPr>
          <p:cNvSpPr>
            <a:spLocks noGrp="1"/>
          </p:cNvSpPr>
          <p:nvPr>
            <p:ph type="sldNum" sz="quarter" idx="19"/>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663172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 Content Trump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8000" y="972000"/>
            <a:ext cx="10896000" cy="972000"/>
          </a:xfrm>
        </p:spPr>
        <p:txBody>
          <a:bodyPr/>
          <a:lstStyle/>
          <a:p>
            <a:r>
              <a:rPr lang="en-GB" noProof="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5" name="Text Placeholder 4">
            <a:extLst>
              <a:ext uri="{FF2B5EF4-FFF2-40B4-BE49-F238E27FC236}">
                <a16:creationId xmlns:a16="http://schemas.microsoft.com/office/drawing/2014/main" id="{ACA7DD42-50DC-4727-B3D6-62052EA9E55F}"/>
              </a:ext>
            </a:extLst>
          </p:cNvPr>
          <p:cNvSpPr>
            <a:spLocks noGrp="1"/>
          </p:cNvSpPr>
          <p:nvPr>
            <p:ph type="body" sz="quarter" idx="14" hasCustomPrompt="1"/>
          </p:nvPr>
        </p:nvSpPr>
        <p:spPr>
          <a:xfrm>
            <a:off x="647999" y="648000"/>
            <a:ext cx="10896001" cy="324000"/>
          </a:xfrm>
        </p:spPr>
        <p:txBody>
          <a:bodyPr/>
          <a:lstStyle>
            <a:lvl1pPr marL="0" indent="0">
              <a:buNone/>
              <a:defRPr sz="1400" b="1" cap="all" baseline="0"/>
            </a:lvl1pPr>
          </a:lstStyle>
          <a:p>
            <a:pPr lvl="0"/>
            <a:r>
              <a:rPr lang="en-GB"/>
              <a:t>Click to add trumpet</a:t>
            </a:r>
          </a:p>
        </p:txBody>
      </p:sp>
    </p:spTree>
    <p:extLst>
      <p:ext uri="{BB962C8B-B14F-4D97-AF65-F5344CB8AC3E}">
        <p14:creationId xmlns:p14="http://schemas.microsoft.com/office/powerpoint/2010/main" val="524550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C16868FC-B7DE-4736-A8C4-5762DBFD1F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2731011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6408000" cy="4266166"/>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7380000" y="1944000"/>
            <a:ext cx="4164000" cy="4266166"/>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06BE7D1E-8977-4FBA-BE12-1091DAF345CB}"/>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791016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4163713"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6000" y="1944000"/>
            <a:ext cx="1920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7380000" y="1944000"/>
            <a:ext cx="4164000" cy="4265999"/>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FD24B339-4BEF-40F4-99BA-001E3E26118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25327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4164000"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5999" y="1944000"/>
            <a:ext cx="4164001"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1944000"/>
            <a:ext cx="1920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C50C9B3A-1DC8-4D31-931B-2B9DFA8D23B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599894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7380000" y="647700"/>
            <a:ext cx="4488000" cy="5886299"/>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4E040E5F-17E7-4BD9-A89F-45152FDBA834}"/>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27018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6732001" cy="5886300"/>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AD76CD6D-257F-451B-A84B-5F86799B060C}"/>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884612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 Cov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80C894-9D8D-4E84-92B9-6EA4ECCC00D1}"/>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 name="Title 1"/>
          <p:cNvSpPr>
            <a:spLocks noGrp="1"/>
          </p:cNvSpPr>
          <p:nvPr>
            <p:ph type="ctrTitle" hasCustomPrompt="1"/>
          </p:nvPr>
        </p:nvSpPr>
        <p:spPr>
          <a:xfrm>
            <a:off x="647999" y="648000"/>
            <a:ext cx="8652001" cy="3104850"/>
          </a:xfrm>
        </p:spPr>
        <p:txBody>
          <a:bodyPr bIns="144000" anchor="b"/>
          <a:lstStyle>
            <a:lvl1pPr algn="l">
              <a:lnSpc>
                <a:spcPct val="100000"/>
              </a:lnSpc>
              <a:defRPr sz="4400">
                <a:solidFill>
                  <a:schemeClr val="bg1"/>
                </a:solidFill>
              </a:defRPr>
            </a:lvl1pPr>
          </a:lstStyle>
          <a:p>
            <a:r>
              <a:rPr lang="en-GB"/>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8220"/>
            <a:ext cx="1920000" cy="154800"/>
          </a:xfrm>
        </p:spPr>
        <p:txBody>
          <a:bodyPr anchor="b"/>
          <a:lstStyle>
            <a:lvl1pPr marL="0" indent="0">
              <a:buNone/>
              <a:defRPr sz="1000" b="1">
                <a:solidFill>
                  <a:schemeClr val="bg1"/>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3913"/>
            <a:ext cx="1920001" cy="154800"/>
          </a:xfrm>
        </p:spPr>
        <p:txBody>
          <a:bodyPr/>
          <a:lstStyle>
            <a:lvl1pPr>
              <a:defRPr sz="1000" b="1">
                <a:solidFill>
                  <a:schemeClr val="bg1"/>
                </a:solidFill>
              </a:defRPr>
            </a:lvl1pPr>
          </a:lstStyle>
          <a:p>
            <a:r>
              <a:rPr lang="en-US"/>
              <a:t>useR! 2021</a:t>
            </a:r>
            <a:endParaRPr lang="en-GB"/>
          </a:p>
        </p:txBody>
      </p:sp>
      <p:sp>
        <p:nvSpPr>
          <p:cNvPr id="13" name="Freeform: Shape 12">
            <a:extLst>
              <a:ext uri="{FF2B5EF4-FFF2-40B4-BE49-F238E27FC236}">
                <a16:creationId xmlns:a16="http://schemas.microsoft.com/office/drawing/2014/main" id="{7FDF5EDE-8F7F-4DF3-B844-7C0C4E6AC641}"/>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9CE848CF-6894-4564-ABE3-C9ED24818DC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Text Placeholder 4">
            <a:extLst>
              <a:ext uri="{FF2B5EF4-FFF2-40B4-BE49-F238E27FC236}">
                <a16:creationId xmlns:a16="http://schemas.microsoft.com/office/drawing/2014/main" id="{66C80C8D-1C72-4DEF-843D-58E916672172}"/>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a:t>Click to add subtitle</a:t>
            </a:r>
          </a:p>
        </p:txBody>
      </p:sp>
      <p:sp>
        <p:nvSpPr>
          <p:cNvPr id="16" name="Footer Placeholder 7">
            <a:extLst>
              <a:ext uri="{FF2B5EF4-FFF2-40B4-BE49-F238E27FC236}">
                <a16:creationId xmlns:a16="http://schemas.microsoft.com/office/drawing/2014/main" id="{2BE0DF0F-9C1F-48B6-81C9-DE493CAF27FF}"/>
              </a:ext>
            </a:extLst>
          </p:cNvPr>
          <p:cNvSpPr>
            <a:spLocks noGrp="1"/>
          </p:cNvSpPr>
          <p:nvPr>
            <p:ph type="ftr" sz="quarter" idx="11"/>
          </p:nvPr>
        </p:nvSpPr>
        <p:spPr>
          <a:xfrm>
            <a:off x="0" y="6876000"/>
            <a:ext cx="0" cy="0"/>
          </a:xfrm>
        </p:spPr>
        <p:txBody>
          <a:bodyPr/>
          <a:lstStyle>
            <a:lvl1pPr algn="l">
              <a:defRPr sz="100">
                <a:noFill/>
              </a:defRPr>
            </a:lvl1pPr>
          </a:lstStyle>
          <a:p>
            <a:r>
              <a:rPr lang="en-GB"/>
              <a:t>Reactive PK/PD</a:t>
            </a:r>
          </a:p>
        </p:txBody>
      </p:sp>
      <p:sp>
        <p:nvSpPr>
          <p:cNvPr id="17" name="Slide Number Placeholder 8">
            <a:extLst>
              <a:ext uri="{FF2B5EF4-FFF2-40B4-BE49-F238E27FC236}">
                <a16:creationId xmlns:a16="http://schemas.microsoft.com/office/drawing/2014/main" id="{4EC3851D-A362-49B0-86B2-00F14E8191E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563866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9624000" y="648000"/>
            <a:ext cx="1920000" cy="5562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4164001"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a:t>Insert picture text</a:t>
            </a:r>
          </a:p>
        </p:txBody>
      </p:sp>
    </p:spTree>
    <p:extLst>
      <p:ext uri="{BB962C8B-B14F-4D97-AF65-F5344CB8AC3E}">
        <p14:creationId xmlns:p14="http://schemas.microsoft.com/office/powerpoint/2010/main" val="2466411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648000"/>
            <a:ext cx="1920000" cy="5562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304CBD4A-182F-487E-B21D-5F418CE42D16}"/>
              </a:ext>
            </a:extLst>
          </p:cNvPr>
          <p:cNvSpPr>
            <a:spLocks noGrp="1"/>
          </p:cNvSpPr>
          <p:nvPr>
            <p:ph type="pic" sz="quarter" idx="16" hasCustomPrompt="1"/>
          </p:nvPr>
        </p:nvSpPr>
        <p:spPr>
          <a:xfrm>
            <a:off x="7380000" y="647700"/>
            <a:ext cx="1920000"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C92D14D3-8709-434C-A54B-15ADD1D87574}"/>
              </a:ext>
            </a:extLst>
          </p:cNvPr>
          <p:cNvSpPr>
            <a:spLocks noGrp="1"/>
          </p:cNvSpPr>
          <p:nvPr>
            <p:ph type="body" sz="quarter" idx="17"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a:t>Insert picture text</a:t>
            </a:r>
          </a:p>
        </p:txBody>
      </p:sp>
    </p:spTree>
    <p:extLst>
      <p:ext uri="{BB962C8B-B14F-4D97-AF65-F5344CB8AC3E}">
        <p14:creationId xmlns:p14="http://schemas.microsoft.com/office/powerpoint/2010/main" val="150552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7700"/>
            <a:ext cx="5286220" cy="1651119"/>
          </a:xfrm>
        </p:spPr>
        <p:txBody>
          <a:bodyPr anchor="t"/>
          <a:lstStyle>
            <a:lvl1pPr>
              <a:lnSpc>
                <a:spcPct val="100000"/>
              </a:lnSpc>
              <a:defRPr sz="3600" b="0"/>
            </a:lvl1pPr>
          </a:lstStyle>
          <a:p>
            <a:r>
              <a:rPr lang="en-GB" noProof="0"/>
              <a:t>Click to add title</a:t>
            </a:r>
          </a:p>
        </p:txBody>
      </p:sp>
      <p:sp>
        <p:nvSpPr>
          <p:cNvPr id="4" name="Content Placeholder 2">
            <a:extLst>
              <a:ext uri="{FF2B5EF4-FFF2-40B4-BE49-F238E27FC236}">
                <a16:creationId xmlns:a16="http://schemas.microsoft.com/office/drawing/2014/main" id="{4A06B890-E694-4CC8-A7C4-0101B94C3461}"/>
              </a:ext>
            </a:extLst>
          </p:cNvPr>
          <p:cNvSpPr>
            <a:spLocks noGrp="1"/>
          </p:cNvSpPr>
          <p:nvPr>
            <p:ph sz="quarter" idx="18"/>
          </p:nvPr>
        </p:nvSpPr>
        <p:spPr>
          <a:xfrm>
            <a:off x="647700" y="2488123"/>
            <a:ext cx="5286375" cy="3713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F232361E-9641-4D5F-B5F2-E5299AA8C5B5}"/>
              </a:ext>
            </a:extLst>
          </p:cNvPr>
          <p:cNvSpPr>
            <a:spLocks noGrp="1"/>
          </p:cNvSpPr>
          <p:nvPr>
            <p:ph type="body" sz="quarter" idx="16"/>
          </p:nvPr>
        </p:nvSpPr>
        <p:spPr>
          <a:xfrm>
            <a:off x="6257782" y="647700"/>
            <a:ext cx="5610217" cy="5886300"/>
          </a:xfrm>
          <a:solidFill>
            <a:srgbClr val="D8EAF8"/>
          </a:solidFill>
        </p:spPr>
        <p:txBody>
          <a:bodyPr/>
          <a:lstStyle>
            <a:lvl1pPr marL="0" indent="0">
              <a:buNone/>
              <a:defRPr sz="100">
                <a:no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32296DAD-0E66-436A-9C98-8412698CB71E}"/>
              </a:ext>
            </a:extLst>
          </p:cNvPr>
          <p:cNvSpPr>
            <a:spLocks noGrp="1"/>
          </p:cNvSpPr>
          <p:nvPr>
            <p:ph sz="quarter" idx="17" hasCustomPrompt="1"/>
          </p:nvPr>
        </p:nvSpPr>
        <p:spPr>
          <a:xfrm>
            <a:off x="6578600" y="968516"/>
            <a:ext cx="4965401" cy="5241483"/>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Tree>
    <p:extLst>
      <p:ext uri="{BB962C8B-B14F-4D97-AF65-F5344CB8AC3E}">
        <p14:creationId xmlns:p14="http://schemas.microsoft.com/office/powerpoint/2010/main" val="288005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41594FF-878C-4539-A3DF-E2C07894A975}"/>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5286000"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6257914" y="1944000"/>
            <a:ext cx="5286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5150ED-B90C-4AB1-BCB0-E73E86A8D879}"/>
              </a:ext>
            </a:extLst>
          </p:cNvPr>
          <p:cNvSpPr>
            <a:spLocks noGrp="1"/>
          </p:cNvSpPr>
          <p:nvPr>
            <p:ph type="dt" sz="half" idx="18"/>
          </p:nvPr>
        </p:nvSpPr>
        <p:spPr/>
        <p:txBody>
          <a:bodyPr/>
          <a:lstStyle/>
          <a:p>
            <a:r>
              <a:rPr lang="en-US"/>
              <a:t>useR! 2021</a:t>
            </a:r>
            <a:endParaRPr lang="en-GB"/>
          </a:p>
        </p:txBody>
      </p:sp>
      <p:sp>
        <p:nvSpPr>
          <p:cNvPr id="13" name="Footer Placeholder 12">
            <a:extLst>
              <a:ext uri="{FF2B5EF4-FFF2-40B4-BE49-F238E27FC236}">
                <a16:creationId xmlns:a16="http://schemas.microsoft.com/office/drawing/2014/main" id="{76E0E6C7-4501-41F5-82DA-93E27DDCEB41}"/>
              </a:ext>
            </a:extLst>
          </p:cNvPr>
          <p:cNvSpPr>
            <a:spLocks noGrp="1"/>
          </p:cNvSpPr>
          <p:nvPr>
            <p:ph type="ftr" sz="quarter" idx="19"/>
          </p:nvPr>
        </p:nvSpPr>
        <p:spPr/>
        <p:txBody>
          <a:bodyPr/>
          <a:lstStyle/>
          <a:p>
            <a:r>
              <a:rPr lang="en-GB"/>
              <a:t>Reactive PK/PD</a:t>
            </a:r>
          </a:p>
        </p:txBody>
      </p:sp>
      <p:sp>
        <p:nvSpPr>
          <p:cNvPr id="14" name="Slide Number Placeholder 13">
            <a:extLst>
              <a:ext uri="{FF2B5EF4-FFF2-40B4-BE49-F238E27FC236}">
                <a16:creationId xmlns:a16="http://schemas.microsoft.com/office/drawing/2014/main" id="{7834695D-31D7-40E5-BF1E-A049DDB0738D}"/>
              </a:ext>
            </a:extLst>
          </p:cNvPr>
          <p:cNvSpPr>
            <a:spLocks noGrp="1"/>
          </p:cNvSpPr>
          <p:nvPr>
            <p:ph type="sldNum" sz="quarter" idx="20"/>
          </p:nvPr>
        </p:nvSpPr>
        <p:spPr/>
        <p:txBody>
          <a:bodyPr/>
          <a:lstStyle/>
          <a:p>
            <a:fld id="{23AA811B-2EBD-4900-905E-5BE206449611}" type="slidenum">
              <a:rPr lang="en-GB" smtClean="0"/>
              <a:pPr/>
              <a:t>‹#›</a:t>
            </a:fld>
            <a:endParaRPr lang="en-GB"/>
          </a:p>
        </p:txBody>
      </p:sp>
      <p:sp>
        <p:nvSpPr>
          <p:cNvPr id="9" name="Text Placeholder 4">
            <a:extLst>
              <a:ext uri="{FF2B5EF4-FFF2-40B4-BE49-F238E27FC236}">
                <a16:creationId xmlns:a16="http://schemas.microsoft.com/office/drawing/2014/main" id="{DFC244FE-0B79-4E3B-B276-2F6B1D561220}"/>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0391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43896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81315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3" name="Text Placeholder 4">
            <a:extLst>
              <a:ext uri="{FF2B5EF4-FFF2-40B4-BE49-F238E27FC236}">
                <a16:creationId xmlns:a16="http://schemas.microsoft.com/office/drawing/2014/main" id="{5F91D68D-2FA9-4CAD-8EF0-C0BF3460A391}"/>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562645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345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906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536D757B-F40B-4569-BAF1-AA3404B9E9E6}"/>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15960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placeholders horisonta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8000" y="648000"/>
            <a:ext cx="10896000" cy="1296000"/>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648000"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6257914"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9EC381D6-39E2-4766-8084-72599657FA73}"/>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8612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porting 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5135999" y="3429000"/>
            <a:ext cx="4164001"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5135999" y="648000"/>
            <a:ext cx="4164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3999"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5" name="Text Placeholder 4">
            <a:extLst>
              <a:ext uri="{FF2B5EF4-FFF2-40B4-BE49-F238E27FC236}">
                <a16:creationId xmlns:a16="http://schemas.microsoft.com/office/drawing/2014/main" id="{F5229E68-3EC6-4831-B439-8804F87FEA6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14900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porting B.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7380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5" name="Text Placeholder 4">
            <a:extLst>
              <a:ext uri="{FF2B5EF4-FFF2-40B4-BE49-F238E27FC236}">
                <a16:creationId xmlns:a16="http://schemas.microsoft.com/office/drawing/2014/main" id="{0A2ECB2A-19E9-48E5-91DB-E34F20D2AB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486881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porting 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55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5F1618E7-6259-402C-A006-7EB43B92C8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081411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999" y="648000"/>
            <a:ext cx="8652001" cy="3105000"/>
          </a:xfrm>
        </p:spPr>
        <p:txBody>
          <a:bodyPr bIns="144000" anchor="b"/>
          <a:lstStyle>
            <a:lvl1pPr algn="l">
              <a:lnSpc>
                <a:spcPct val="100000"/>
              </a:lnSpc>
              <a:defRPr sz="4400">
                <a:solidFill>
                  <a:schemeClr val="tx2"/>
                </a:solidFill>
              </a:defRPr>
            </a:lvl1pPr>
          </a:lstStyle>
          <a:p>
            <a:r>
              <a:rPr lang="en-GB"/>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507"/>
            <a:ext cx="1920000" cy="154800"/>
          </a:xfrm>
        </p:spPr>
        <p:txBody>
          <a:bodyPr anchor="b"/>
          <a:lstStyle>
            <a:lvl1pPr marL="0" indent="0">
              <a:buNone/>
              <a:defRPr sz="1000" b="1">
                <a:solidFill>
                  <a:schemeClr val="tx2"/>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7999" y="6055882"/>
            <a:ext cx="1920001" cy="154800"/>
          </a:xfrm>
        </p:spPr>
        <p:txBody>
          <a:bodyPr/>
          <a:lstStyle>
            <a:lvl1pPr>
              <a:defRPr sz="1000" b="1">
                <a:solidFill>
                  <a:schemeClr val="tx2"/>
                </a:solidFill>
              </a:defRPr>
            </a:lvl1pPr>
          </a:lstStyle>
          <a:p>
            <a:r>
              <a:rPr lang="en-US"/>
              <a:t>useR! 2021</a:t>
            </a:r>
            <a:endParaRPr lang="en-GB"/>
          </a:p>
        </p:txBody>
      </p:sp>
      <p:sp>
        <p:nvSpPr>
          <p:cNvPr id="14" name="Freeform: Shape 13">
            <a:extLst>
              <a:ext uri="{FF2B5EF4-FFF2-40B4-BE49-F238E27FC236}">
                <a16:creationId xmlns:a16="http://schemas.microsoft.com/office/drawing/2014/main" id="{471420AF-1268-4AE1-84DA-164DB71C2C14}"/>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AE78219-5CBB-4760-B800-636AFE0A99A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Text Placeholder 4">
            <a:extLst>
              <a:ext uri="{FF2B5EF4-FFF2-40B4-BE49-F238E27FC236}">
                <a16:creationId xmlns:a16="http://schemas.microsoft.com/office/drawing/2014/main" id="{7C86D47D-AFD8-4DC6-BD55-10180E93A99F}"/>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tx2"/>
                </a:solidFill>
                <a:latin typeface="+mj-lt"/>
              </a:defRPr>
            </a:lvl1pPr>
          </a:lstStyle>
          <a:p>
            <a:pPr lvl="0"/>
            <a:r>
              <a:rPr lang="en-GB"/>
              <a:t>Click to add subtitle</a:t>
            </a:r>
          </a:p>
        </p:txBody>
      </p:sp>
      <p:sp>
        <p:nvSpPr>
          <p:cNvPr id="17" name="Footer Placeholder 7">
            <a:extLst>
              <a:ext uri="{FF2B5EF4-FFF2-40B4-BE49-F238E27FC236}">
                <a16:creationId xmlns:a16="http://schemas.microsoft.com/office/drawing/2014/main" id="{FADB92D4-4128-4A3B-A654-38C0F1360BEB}"/>
              </a:ext>
            </a:extLst>
          </p:cNvPr>
          <p:cNvSpPr>
            <a:spLocks noGrp="1"/>
          </p:cNvSpPr>
          <p:nvPr>
            <p:ph type="ftr" sz="quarter" idx="11"/>
          </p:nvPr>
        </p:nvSpPr>
        <p:spPr>
          <a:xfrm>
            <a:off x="0" y="6876000"/>
            <a:ext cx="0" cy="0"/>
          </a:xfrm>
        </p:spPr>
        <p:txBody>
          <a:bodyPr/>
          <a:lstStyle>
            <a:lvl1pPr algn="l">
              <a:defRPr sz="100">
                <a:noFill/>
              </a:defRPr>
            </a:lvl1pPr>
          </a:lstStyle>
          <a:p>
            <a:r>
              <a:rPr lang="en-GB"/>
              <a:t>Reactive PK/PD</a:t>
            </a:r>
          </a:p>
        </p:txBody>
      </p:sp>
      <p:sp>
        <p:nvSpPr>
          <p:cNvPr id="18" name="Slide Number Placeholder 8">
            <a:extLst>
              <a:ext uri="{FF2B5EF4-FFF2-40B4-BE49-F238E27FC236}">
                <a16:creationId xmlns:a16="http://schemas.microsoft.com/office/drawing/2014/main" id="{8E1CB220-B3D7-46B6-BFDD-6B22270FC0F8}"/>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845927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porting 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8000"/>
            <a:ext cx="10896000" cy="900000"/>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7999" y="1548000"/>
            <a:ext cx="10896001" cy="46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70D294CC-24C2-47E3-B826-6C4083885A2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183410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porting 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10896601" cy="900000"/>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62592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r>
              <a:rPr lang="en-US"/>
              <a:t>useR! 2021</a:t>
            </a:r>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r>
              <a:rPr lang="en-GB"/>
              <a:t>Reactive PK/PD</a:t>
            </a:r>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EAF405E3-B39D-45EE-8E47-4F2225BD2A6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29230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endParaRPr lang="en-GB"/>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p>
            <a:r>
              <a:rPr lang="en-US"/>
              <a:t>useR! 2021</a:t>
            </a:r>
            <a:endParaRPr lang="en-GB"/>
          </a:p>
        </p:txBody>
      </p:sp>
      <p:sp>
        <p:nvSpPr>
          <p:cNvPr id="7" name="Footer Placeholder 6">
            <a:extLst>
              <a:ext uri="{FF2B5EF4-FFF2-40B4-BE49-F238E27FC236}">
                <a16:creationId xmlns:a16="http://schemas.microsoft.com/office/drawing/2014/main" id="{DD4BEBA1-3B3D-4B4B-9C17-2B3431510A67}"/>
              </a:ext>
            </a:extLst>
          </p:cNvPr>
          <p:cNvSpPr>
            <a:spLocks noGrp="1"/>
          </p:cNvSpPr>
          <p:nvPr>
            <p:ph type="ftr" sz="quarter" idx="11"/>
          </p:nvPr>
        </p:nvSpPr>
        <p:spPr/>
        <p:txBody>
          <a:bodyPr/>
          <a:lstStyle/>
          <a:p>
            <a:r>
              <a:rPr lang="en-GB"/>
              <a:t>Reactive PK/PD</a:t>
            </a:r>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0" name="Text Placeholder 4">
            <a:extLst>
              <a:ext uri="{FF2B5EF4-FFF2-40B4-BE49-F238E27FC236}">
                <a16:creationId xmlns:a16="http://schemas.microsoft.com/office/drawing/2014/main" id="{C135AE9C-0192-4702-9483-2D7F66625848}"/>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450888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518F144-C552-47DE-B37E-F764CB8D02BC}"/>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8959BE18-6820-417E-88D1-C143F846218B}"/>
              </a:ext>
            </a:extLst>
          </p:cNvPr>
          <p:cNvSpPr>
            <a:spLocks noGrp="1"/>
          </p:cNvSpPr>
          <p:nvPr>
            <p:ph type="ftr" sz="quarter" idx="11"/>
          </p:nvPr>
        </p:nvSpPr>
        <p:spPr/>
        <p:txBody>
          <a:bodyPr/>
          <a:lstStyle/>
          <a:p>
            <a:r>
              <a:rPr lang="en-GB"/>
              <a:t>Reactive PK/PD</a:t>
            </a:r>
          </a:p>
        </p:txBody>
      </p:sp>
      <p:sp>
        <p:nvSpPr>
          <p:cNvPr id="7" name="Slide Number Placeholder 6">
            <a:extLst>
              <a:ext uri="{FF2B5EF4-FFF2-40B4-BE49-F238E27FC236}">
                <a16:creationId xmlns:a16="http://schemas.microsoft.com/office/drawing/2014/main" id="{F8EC8840-13BA-406D-AE15-E96701F6DEC6}"/>
              </a:ext>
            </a:extLst>
          </p:cNvPr>
          <p:cNvSpPr>
            <a:spLocks noGrp="1"/>
          </p:cNvSpPr>
          <p:nvPr>
            <p:ph type="sldNum" sz="quarter" idx="12"/>
          </p:nvPr>
        </p:nvSpPr>
        <p:spPr/>
        <p:txBody>
          <a:bodyPr/>
          <a:lstStyle/>
          <a:p>
            <a:fld id="{23AA811B-2EBD-4900-905E-5BE206449611}" type="slidenum">
              <a:rPr lang="en-GB" smtClean="0"/>
              <a:t>‹#›</a:t>
            </a:fld>
            <a:endParaRPr lang="en-GB"/>
          </a:p>
        </p:txBody>
      </p:sp>
    </p:spTree>
    <p:extLst>
      <p:ext uri="{BB962C8B-B14F-4D97-AF65-F5344CB8AC3E}">
        <p14:creationId xmlns:p14="http://schemas.microsoft.com/office/powerpoint/2010/main" val="284394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A.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7" name="Date Placeholder 6">
            <a:extLst>
              <a:ext uri="{FF2B5EF4-FFF2-40B4-BE49-F238E27FC236}">
                <a16:creationId xmlns:a16="http://schemas.microsoft.com/office/drawing/2014/main" id="{895E57C6-792B-4176-9081-325BCB6A734B}"/>
              </a:ext>
            </a:extLst>
          </p:cNvPr>
          <p:cNvSpPr>
            <a:spLocks noGrp="1"/>
          </p:cNvSpPr>
          <p:nvPr>
            <p:ph type="dt" sz="half" idx="10"/>
          </p:nvPr>
        </p:nvSpPr>
        <p:spPr>
          <a:xfrm>
            <a:off x="0" y="6876000"/>
            <a:ext cx="0" cy="0"/>
          </a:xfrm>
        </p:spPr>
        <p:txBody>
          <a:bodyPr/>
          <a:lstStyle>
            <a:lvl1pPr>
              <a:defRPr sz="100">
                <a:noFill/>
              </a:defRPr>
            </a:lvl1pPr>
          </a:lstStyle>
          <a:p>
            <a:r>
              <a:rPr lang="en-US" sz="100"/>
              <a:t>useR! 2021</a:t>
            </a:r>
            <a:endParaRPr lang="en-GB" sz="100"/>
          </a:p>
        </p:txBody>
      </p:sp>
      <p:sp>
        <p:nvSpPr>
          <p:cNvPr id="8" name="Footer Placeholder 7">
            <a:extLst>
              <a:ext uri="{FF2B5EF4-FFF2-40B4-BE49-F238E27FC236}">
                <a16:creationId xmlns:a16="http://schemas.microsoft.com/office/drawing/2014/main" id="{B11BEDE0-B328-47ED-BFE3-B922ED50E404}"/>
              </a:ext>
            </a:extLst>
          </p:cNvPr>
          <p:cNvSpPr>
            <a:spLocks noGrp="1"/>
          </p:cNvSpPr>
          <p:nvPr>
            <p:ph type="ftr" sz="quarter" idx="11"/>
          </p:nvPr>
        </p:nvSpPr>
        <p:spPr>
          <a:xfrm>
            <a:off x="0" y="6876000"/>
            <a:ext cx="0" cy="0"/>
          </a:xfrm>
        </p:spPr>
        <p:txBody>
          <a:bodyPr/>
          <a:lstStyle>
            <a:lvl1pPr>
              <a:defRPr sz="100">
                <a:noFill/>
              </a:defRPr>
            </a:lvl1pPr>
          </a:lstStyle>
          <a:p>
            <a:r>
              <a:rPr lang="en-GB" sz="100"/>
              <a:t>Reactive PK/PD</a:t>
            </a:r>
          </a:p>
        </p:txBody>
      </p:sp>
      <p:sp>
        <p:nvSpPr>
          <p:cNvPr id="9" name="Slide Number Placeholder 8">
            <a:extLst>
              <a:ext uri="{FF2B5EF4-FFF2-40B4-BE49-F238E27FC236}">
                <a16:creationId xmlns:a16="http://schemas.microsoft.com/office/drawing/2014/main" id="{435EE4FB-E10C-46B3-A75F-63982959440C}"/>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a:p>
        </p:txBody>
      </p:sp>
    </p:spTree>
    <p:extLst>
      <p:ext uri="{BB962C8B-B14F-4D97-AF65-F5344CB8AC3E}">
        <p14:creationId xmlns:p14="http://schemas.microsoft.com/office/powerpoint/2010/main" val="482657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13" name="Date Placeholder 6">
            <a:extLst>
              <a:ext uri="{FF2B5EF4-FFF2-40B4-BE49-F238E27FC236}">
                <a16:creationId xmlns:a16="http://schemas.microsoft.com/office/drawing/2014/main" id="{5E2CB17F-7F37-4D9E-B75C-9007C8729CED}"/>
              </a:ext>
            </a:extLst>
          </p:cNvPr>
          <p:cNvSpPr>
            <a:spLocks noGrp="1"/>
          </p:cNvSpPr>
          <p:nvPr>
            <p:ph type="dt" sz="half" idx="10"/>
          </p:nvPr>
        </p:nvSpPr>
        <p:spPr>
          <a:xfrm>
            <a:off x="0" y="6876000"/>
            <a:ext cx="0" cy="0"/>
          </a:xfrm>
        </p:spPr>
        <p:txBody>
          <a:bodyPr/>
          <a:lstStyle>
            <a:lvl1pPr>
              <a:defRPr sz="100">
                <a:noFill/>
              </a:defRPr>
            </a:lvl1pPr>
          </a:lstStyle>
          <a:p>
            <a:r>
              <a:rPr lang="en-US" sz="100"/>
              <a:t>useR! 2021</a:t>
            </a:r>
            <a:endParaRPr lang="en-GB" sz="100"/>
          </a:p>
        </p:txBody>
      </p:sp>
      <p:sp>
        <p:nvSpPr>
          <p:cNvPr id="14" name="Footer Placeholder 7">
            <a:extLst>
              <a:ext uri="{FF2B5EF4-FFF2-40B4-BE49-F238E27FC236}">
                <a16:creationId xmlns:a16="http://schemas.microsoft.com/office/drawing/2014/main" id="{74FE5657-0D9D-4DB3-826E-FF66EEDC5E45}"/>
              </a:ext>
            </a:extLst>
          </p:cNvPr>
          <p:cNvSpPr>
            <a:spLocks noGrp="1"/>
          </p:cNvSpPr>
          <p:nvPr>
            <p:ph type="ftr" sz="quarter" idx="11"/>
          </p:nvPr>
        </p:nvSpPr>
        <p:spPr>
          <a:xfrm>
            <a:off x="0" y="6876000"/>
            <a:ext cx="0" cy="0"/>
          </a:xfrm>
        </p:spPr>
        <p:txBody>
          <a:bodyPr/>
          <a:lstStyle>
            <a:lvl1pPr>
              <a:defRPr sz="100">
                <a:noFill/>
              </a:defRPr>
            </a:lvl1pPr>
          </a:lstStyle>
          <a:p>
            <a:r>
              <a:rPr lang="en-GB" sz="100"/>
              <a:t>Reactive PK/PD</a:t>
            </a:r>
          </a:p>
        </p:txBody>
      </p:sp>
      <p:sp>
        <p:nvSpPr>
          <p:cNvPr id="15" name="Slide Number Placeholder 8">
            <a:extLst>
              <a:ext uri="{FF2B5EF4-FFF2-40B4-BE49-F238E27FC236}">
                <a16:creationId xmlns:a16="http://schemas.microsoft.com/office/drawing/2014/main" id="{0B3E7C79-1410-4D8B-926D-CF3179FE02C1}"/>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a:p>
        </p:txBody>
      </p:sp>
    </p:spTree>
    <p:extLst>
      <p:ext uri="{BB962C8B-B14F-4D97-AF65-F5344CB8AC3E}">
        <p14:creationId xmlns:p14="http://schemas.microsoft.com/office/powerpoint/2010/main" val="3357236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a:latin typeface="+mn-lt"/>
                <a:cs typeface="Arial" panose="020B0604020202020204" pitchFamily="34" charset="0"/>
              </a:rPr>
              <a:t>PICTURES</a:t>
            </a:r>
            <a:br>
              <a:rPr lang="en-GB" sz="900">
                <a:latin typeface="+mn-lt"/>
                <a:cs typeface="Arial" panose="020B0604020202020204" pitchFamily="34" charset="0"/>
              </a:rPr>
            </a:br>
            <a:r>
              <a:rPr lang="en-GB" sz="900" b="1" noProof="1">
                <a:solidFill>
                  <a:schemeClr val="tx1"/>
                </a:solidFill>
                <a:latin typeface="+mn-lt"/>
                <a:cs typeface="Arial" panose="020B0604020202020204" pitchFamily="34" charset="0"/>
              </a:rPr>
              <a:t>Insert corporate picture from Templafy</a:t>
            </a: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noProof="1">
                <a:solidFill>
                  <a:schemeClr val="tx1"/>
                </a:solidFill>
                <a:latin typeface="+mn-lt"/>
                <a:cs typeface="Arial" panose="020B0604020202020204" pitchFamily="34" charset="0"/>
              </a:rPr>
              <a:t>1.</a:t>
            </a:r>
            <a:r>
              <a:rPr lang="en-GB" altLang="da-DK" sz="900" b="0" noProof="1">
                <a:solidFill>
                  <a:schemeClr val="tx1"/>
                </a:solidFill>
                <a:latin typeface="+mn-lt"/>
                <a:cs typeface="Arial" panose="020B0604020202020204" pitchFamily="34" charset="0"/>
              </a:rPr>
              <a:t> Click the blue </a:t>
            </a:r>
            <a:r>
              <a:rPr lang="en-GB" altLang="da-DK" sz="900" b="1" baseline="0" noProof="1">
                <a:solidFill>
                  <a:schemeClr val="tx1"/>
                </a:solidFill>
                <a:latin typeface="+mn-lt"/>
                <a:cs typeface="Arial" panose="020B0604020202020204" pitchFamily="34" charset="0"/>
              </a:rPr>
              <a:t>Templafy </a:t>
            </a:r>
            <a:r>
              <a:rPr lang="en-GB"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2. </a:t>
            </a:r>
            <a:r>
              <a:rPr lang="en-GB" altLang="da-DK" sz="900" b="0" baseline="0" noProof="1">
                <a:solidFill>
                  <a:schemeClr val="tx1"/>
                </a:solidFill>
                <a:latin typeface="+mn-lt"/>
                <a:cs typeface="Arial" panose="020B0604020202020204" pitchFamily="34" charset="0"/>
              </a:rPr>
              <a:t>In the dropdown, click </a:t>
            </a:r>
            <a:r>
              <a:rPr lang="en-GB" altLang="da-DK" sz="900" b="1" baseline="0" noProof="1">
                <a:solidFill>
                  <a:schemeClr val="tx1"/>
                </a:solidFill>
                <a:latin typeface="+mn-lt"/>
                <a:cs typeface="Arial" panose="020B0604020202020204" pitchFamily="34" charset="0"/>
              </a:rPr>
              <a:t>Images</a:t>
            </a:r>
            <a:r>
              <a:rPr lang="en-GB" altLang="da-DK" sz="900" b="0" baseline="0" noProof="1">
                <a:solidFill>
                  <a:schemeClr val="tx1"/>
                </a:solidFill>
                <a:latin typeface="+mn-lt"/>
                <a:cs typeface="Arial" panose="020B0604020202020204" pitchFamily="34" charset="0"/>
              </a:rPr>
              <a:t>,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or click the </a:t>
            </a:r>
            <a:r>
              <a:rPr lang="en-GB" altLang="da-DK" sz="900" b="1" baseline="0" noProof="1">
                <a:solidFill>
                  <a:schemeClr val="tx1"/>
                </a:solidFill>
                <a:latin typeface="+mn-lt"/>
                <a:cs typeface="Arial" panose="020B0604020202020204" pitchFamily="34" charset="0"/>
              </a:rPr>
              <a:t>Images </a:t>
            </a:r>
            <a:r>
              <a:rPr lang="en-GB" altLang="da-DK" sz="900" b="0" i="0" baseline="0" noProof="1">
                <a:solidFill>
                  <a:schemeClr val="tx1"/>
                </a:solidFill>
                <a:latin typeface="+mn-lt"/>
                <a:cs typeface="Arial" panose="020B0604020202020204" pitchFamily="34" charset="0"/>
              </a:rPr>
              <a:t>button</a:t>
            </a:r>
            <a:r>
              <a:rPr lang="en-GB" altLang="da-DK" sz="900" b="0" baseline="0" noProof="1">
                <a:solidFill>
                  <a:schemeClr val="tx1"/>
                </a:solidFill>
                <a:latin typeface="+mn-lt"/>
                <a:cs typeface="Arial" panose="020B0604020202020204" pitchFamily="34" charset="0"/>
              </a:rPr>
              <a:t> in the Templafy pane on the right side of the screen</a:t>
            </a:r>
            <a:endParaRPr lang="en-GB"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GB"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647700" y="1613646"/>
            <a:ext cx="2280360"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 </a:t>
            </a:r>
            <a:r>
              <a:rPr lang="en-GB" sz="900" b="1" baseline="0" noProof="1">
                <a:solidFill>
                  <a:schemeClr val="tx1"/>
                </a:solidFill>
                <a:latin typeface="+mn-lt"/>
                <a:cs typeface="Arial" panose="020B0604020202020204" pitchFamily="34" charset="0"/>
              </a:rPr>
              <a:t>Decrease</a:t>
            </a:r>
            <a:br>
              <a:rPr lang="en-GB" sz="900" b="1" baseline="0" noProof="1">
                <a:solidFill>
                  <a:schemeClr val="tx1"/>
                </a:solidFill>
                <a:latin typeface="+mn-lt"/>
                <a:cs typeface="Arial" panose="020B0604020202020204" pitchFamily="34" charset="0"/>
              </a:rPr>
            </a:br>
            <a:r>
              <a:rPr lang="en-GB"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GB" sz="900" baseline="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a:latin typeface="+mn-lt"/>
                <a:cs typeface="Arial" panose="020B0604020202020204" pitchFamily="34" charset="0"/>
              </a:rPr>
              <a:t>SLIDES &amp; LAYOUTS</a:t>
            </a:r>
            <a:br>
              <a:rPr lang="en-GB" altLang="da-DK" sz="900" b="1" noProof="1">
                <a:solidFill>
                  <a:schemeClr val="tx1"/>
                </a:solidFill>
                <a:latin typeface="+mn-lt"/>
                <a:cs typeface="Arial" panose="020B0604020202020204" pitchFamily="34" charset="0"/>
              </a:rPr>
            </a:br>
            <a:br>
              <a:rPr lang="en-GB" altLang="da-DK" sz="900" b="1"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900">
                <a:solidFill>
                  <a:srgbClr val="000000"/>
                </a:solidFill>
                <a:latin typeface="+mn-lt"/>
                <a:ea typeface="Arial" panose="020B0604020202020204" pitchFamily="34" charset="0"/>
                <a:cs typeface="Arial" panose="020B0604020202020204" pitchFamily="34" charset="0"/>
              </a:rPr>
              <a:t>Click on the arrow next to </a:t>
            </a:r>
            <a:r>
              <a:rPr lang="en-GB" sz="900" b="1">
                <a:solidFill>
                  <a:srgbClr val="000000"/>
                </a:solidFill>
                <a:latin typeface="+mn-lt"/>
                <a:ea typeface="Arial" panose="020B0604020202020204" pitchFamily="34" charset="0"/>
                <a:cs typeface="Arial" panose="020B0604020202020204" pitchFamily="34" charset="0"/>
              </a:rPr>
              <a:t>Layout</a:t>
            </a:r>
            <a:br>
              <a:rPr lang="en-GB" sz="900" b="1">
                <a:solidFill>
                  <a:srgbClr val="000000"/>
                </a:solidFill>
                <a:latin typeface="+mn-lt"/>
                <a:ea typeface="Arial" panose="020B0604020202020204" pitchFamily="34" charset="0"/>
                <a:cs typeface="Arial" panose="020B0604020202020204" pitchFamily="34" charset="0"/>
              </a:rPr>
            </a:br>
            <a:r>
              <a:rPr lang="en-GB" sz="900">
                <a:solidFill>
                  <a:srgbClr val="000000"/>
                </a:solidFill>
                <a:latin typeface="+mn-lt"/>
                <a:ea typeface="Arial" panose="020B0604020202020204" pitchFamily="34" charset="0"/>
                <a:cs typeface="Arial" panose="020B0604020202020204" pitchFamily="34" charset="0"/>
              </a:rPr>
              <a:t>to view a dropdown menu of possible slide layouts</a:t>
            </a:r>
            <a:br>
              <a:rPr lang="en-GB" altLang="da-DK" sz="900" b="0" baseline="0" noProof="1">
                <a:solidFill>
                  <a:schemeClr val="tx1"/>
                </a:solidFill>
                <a:latin typeface="+mn-lt"/>
                <a:cs typeface="Arial" panose="020B0604020202020204" pitchFamily="34" charset="0"/>
              </a:rPr>
            </a:br>
            <a:br>
              <a:rPr lang="en-GB" altLang="da-DK" sz="900" b="0" baseline="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mn-lt"/>
                <a:cs typeface="Arial" panose="020B0604020202020204" pitchFamily="34" charset="0"/>
              </a:rPr>
              <a:t>Click the </a:t>
            </a:r>
            <a:r>
              <a:rPr lang="en-GB" altLang="da-DK" sz="900" b="1" baseline="0" noProof="1">
                <a:solidFill>
                  <a:schemeClr val="tx1"/>
                </a:solidFill>
                <a:latin typeface="+mn-lt"/>
                <a:cs typeface="Arial" panose="020B0604020202020204" pitchFamily="34" charset="0"/>
              </a:rPr>
              <a:t>Reset </a:t>
            </a:r>
            <a:r>
              <a:rPr lang="en-GB" altLang="da-DK" sz="900" noProof="1">
                <a:solidFill>
                  <a:schemeClr val="tx1"/>
                </a:solidFill>
                <a:latin typeface="+mn-lt"/>
                <a:cs typeface="Arial" panose="020B0604020202020204" pitchFamily="34" charset="0"/>
              </a:rPr>
              <a:t>menu to reset position, size</a:t>
            </a:r>
            <a:r>
              <a:rPr lang="en-GB" altLang="da-DK" sz="900" baseline="0" noProof="1">
                <a:solidFill>
                  <a:schemeClr val="tx1"/>
                </a:solidFill>
                <a:latin typeface="+mn-lt"/>
                <a:cs typeface="Arial" panose="020B0604020202020204" pitchFamily="34" charset="0"/>
              </a:rPr>
              <a:t> and formatting of the </a:t>
            </a:r>
            <a:br>
              <a:rPr lang="en-GB" altLang="da-DK" sz="900" baseline="0" noProof="1">
                <a:solidFill>
                  <a:schemeClr val="tx1"/>
                </a:solidFill>
                <a:latin typeface="+mn-lt"/>
                <a:cs typeface="Arial" panose="020B0604020202020204" pitchFamily="34" charset="0"/>
              </a:rPr>
            </a:br>
            <a:r>
              <a:rPr lang="en-GB" altLang="da-DK" sz="900" baseline="0" noProof="1">
                <a:solidFill>
                  <a:schemeClr val="tx1"/>
                </a:solidFill>
                <a:latin typeface="+mn-lt"/>
                <a:cs typeface="Arial" panose="020B0604020202020204" pitchFamily="34" charset="0"/>
              </a:rPr>
              <a:t>slide placeholders to their default settings</a:t>
            </a:r>
            <a:endParaRPr lang="en-GB" altLang="da-DK" sz="900" noProof="1">
              <a:solidFill>
                <a:schemeClr val="tx1"/>
              </a:solidFill>
              <a:latin typeface="+mn-lt"/>
              <a:cs typeface="Arial" panose="020B0604020202020204" pitchFamily="34" charset="0"/>
            </a:endParaRPr>
          </a:p>
          <a:p>
            <a:pPr eaLnBrk="1" hangingPunct="1">
              <a:spcAft>
                <a:spcPts val="600"/>
              </a:spcAft>
              <a:defRPr/>
            </a:pPr>
            <a:endParaRPr lang="en-GB"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967579"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968120"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974001"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974001"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HEADER &amp; FOOTER</a:t>
            </a: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a:latin typeface="+mn-lt"/>
                <a:cs typeface="Arial" panose="020B0604020202020204" pitchFamily="34" charset="0"/>
              </a:rPr>
              <a:t>GRIDLINES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Insert predefined slides and elements from the Templafy button. Choose </a:t>
            </a:r>
            <a:r>
              <a:rPr lang="en-GB" altLang="da-DK" sz="900" b="1" noProof="1">
                <a:solidFill>
                  <a:schemeClr val="tx1"/>
                </a:solidFill>
                <a:latin typeface="+mn-lt"/>
                <a:cs typeface="Arial" panose="020B0604020202020204" pitchFamily="34" charset="0"/>
              </a:rPr>
              <a:t>Slides</a:t>
            </a:r>
            <a:r>
              <a:rPr lang="en-GB" altLang="da-DK" sz="900" b="0" noProof="1">
                <a:solidFill>
                  <a:schemeClr val="tx1"/>
                </a:solidFill>
                <a:latin typeface="+mn-lt"/>
                <a:cs typeface="Arial" panose="020B0604020202020204" pitchFamily="34" charset="0"/>
              </a:rPr>
              <a:t> and </a:t>
            </a:r>
            <a:r>
              <a:rPr lang="en-GB" altLang="da-DK" sz="900" b="1" noProof="1">
                <a:solidFill>
                  <a:schemeClr val="tx1"/>
                </a:solidFill>
                <a:latin typeface="+mn-lt"/>
                <a:cs typeface="Arial" panose="020B0604020202020204" pitchFamily="34" charset="0"/>
              </a:rPr>
              <a:t>Slide elements </a:t>
            </a:r>
            <a:r>
              <a:rPr lang="en-GB"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GB"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647700" y="448713"/>
            <a:ext cx="11001373" cy="650171"/>
          </a:xfrm>
          <a:prstGeom prst="rect">
            <a:avLst/>
          </a:prstGeom>
          <a:noFill/>
        </p:spPr>
        <p:txBody>
          <a:bodyPr wrap="square" lIns="0" tIns="0" rIns="0" bIns="0" rtlCol="0" anchor="t" anchorCtr="0">
            <a:noAutofit/>
          </a:bodyPr>
          <a:lstStyle/>
          <a:p>
            <a:r>
              <a:rPr lang="en-GB"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974000" y="5077014"/>
            <a:ext cx="475428" cy="176762"/>
          </a:xfrm>
          <a:prstGeom prst="rect">
            <a:avLst/>
          </a:prstGeom>
        </p:spPr>
      </p:pic>
      <p:sp>
        <p:nvSpPr>
          <p:cNvPr id="2" name="Date Placeholder 1">
            <a:extLst>
              <a:ext uri="{FF2B5EF4-FFF2-40B4-BE49-F238E27FC236}">
                <a16:creationId xmlns:a16="http://schemas.microsoft.com/office/drawing/2014/main" id="{8CB97ADE-DB50-43D7-B6D7-6AA6A44173B2}"/>
              </a:ext>
            </a:extLst>
          </p:cNvPr>
          <p:cNvSpPr>
            <a:spLocks noGrp="1"/>
          </p:cNvSpPr>
          <p:nvPr>
            <p:ph type="dt" sz="half" idx="10"/>
          </p:nvPr>
        </p:nvSpPr>
        <p:spPr>
          <a:xfrm>
            <a:off x="0" y="6862254"/>
            <a:ext cx="0" cy="0"/>
          </a:xfrm>
        </p:spPr>
        <p:txBody>
          <a:bodyPr/>
          <a:lstStyle>
            <a:lvl1pPr>
              <a:defRPr sz="100">
                <a:noFill/>
              </a:defRPr>
            </a:lvl1pPr>
          </a:lstStyle>
          <a:p>
            <a:r>
              <a:rPr lang="en-US"/>
              <a:t>useR! 2021</a:t>
            </a:r>
            <a:endParaRPr lang="en-GB"/>
          </a:p>
        </p:txBody>
      </p:sp>
      <p:sp>
        <p:nvSpPr>
          <p:cNvPr id="3" name="Footer Placeholder 2">
            <a:extLst>
              <a:ext uri="{FF2B5EF4-FFF2-40B4-BE49-F238E27FC236}">
                <a16:creationId xmlns:a16="http://schemas.microsoft.com/office/drawing/2014/main" id="{4B13A6A0-AAC5-4762-99A3-8E67DE5BC58E}"/>
              </a:ext>
            </a:extLst>
          </p:cNvPr>
          <p:cNvSpPr>
            <a:spLocks noGrp="1"/>
          </p:cNvSpPr>
          <p:nvPr>
            <p:ph type="ftr" sz="quarter" idx="11"/>
          </p:nvPr>
        </p:nvSpPr>
        <p:spPr>
          <a:xfrm>
            <a:off x="0" y="6876000"/>
            <a:ext cx="0" cy="0"/>
          </a:xfrm>
        </p:spPr>
        <p:txBody>
          <a:bodyPr/>
          <a:lstStyle>
            <a:lvl1pPr>
              <a:defRPr sz="100">
                <a:noFill/>
              </a:defRPr>
            </a:lvl1pPr>
          </a:lstStyle>
          <a:p>
            <a:r>
              <a:rPr lang="en-GB"/>
              <a:t>Reactive PK/PD</a:t>
            </a:r>
          </a:p>
        </p:txBody>
      </p:sp>
      <p:sp>
        <p:nvSpPr>
          <p:cNvPr id="4" name="Slide Number Placeholder 3">
            <a:extLst>
              <a:ext uri="{FF2B5EF4-FFF2-40B4-BE49-F238E27FC236}">
                <a16:creationId xmlns:a16="http://schemas.microsoft.com/office/drawing/2014/main" id="{566A718C-8117-4521-935E-A616BB58A88D}"/>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158252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lt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sp>
        <p:nvSpPr>
          <p:cNvPr id="5" name="Do not use"/>
          <p:cNvSpPr txBox="1"/>
          <p:nvPr userDrawn="1"/>
        </p:nvSpPr>
        <p:spPr bwMode="white">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a:solidFill>
                  <a:schemeClr val="bg1"/>
                </a:solidFill>
              </a:rPr>
              <a:t>If you see any </a:t>
            </a:r>
            <a:r>
              <a:rPr lang="en-GB" sz="4400" b="1" i="1" noProof="0">
                <a:solidFill>
                  <a:schemeClr val="bg1"/>
                </a:solidFill>
              </a:rPr>
              <a:t>layouts after this </a:t>
            </a:r>
            <a:r>
              <a:rPr lang="en-GB" sz="4400" b="0" i="0" noProof="0">
                <a:solidFill>
                  <a:schemeClr val="bg1"/>
                </a:solidFill>
              </a:rPr>
              <a:t>one</a:t>
            </a:r>
            <a:r>
              <a:rPr lang="en-GB" sz="4400" b="1" i="1" noProof="0">
                <a:solidFill>
                  <a:schemeClr val="bg1"/>
                </a:solidFill>
              </a:rPr>
              <a:t>,</a:t>
            </a:r>
            <a:br>
              <a:rPr lang="en-GB" sz="4400" b="0" i="0" noProof="0">
                <a:solidFill>
                  <a:schemeClr val="bg1"/>
                </a:solidFill>
              </a:rPr>
            </a:br>
            <a:r>
              <a:rPr lang="en-GB" sz="4400" b="0" noProof="0">
                <a:solidFill>
                  <a:schemeClr val="bg1"/>
                </a:solidFill>
              </a:rPr>
              <a:t>do not use them. These layouts </a:t>
            </a:r>
            <a:r>
              <a:rPr lang="en-GB" sz="4400" b="1" i="1" u="none" noProof="0">
                <a:solidFill>
                  <a:schemeClr val="bg1"/>
                </a:solidFill>
              </a:rPr>
              <a:t>are not </a:t>
            </a:r>
            <a:r>
              <a:rPr lang="en-GB" sz="4400" b="0" noProof="0">
                <a:solidFill>
                  <a:schemeClr val="bg1"/>
                </a:solidFill>
              </a:rPr>
              <a:t>part of our corporate template.</a:t>
            </a:r>
            <a:br>
              <a:rPr lang="en-GB" sz="2800" b="0" noProof="0">
                <a:solidFill>
                  <a:schemeClr val="bg1"/>
                </a:solidFill>
              </a:rPr>
            </a:br>
            <a:br>
              <a:rPr lang="en-GB" sz="2800" b="0" noProof="0">
                <a:solidFill>
                  <a:schemeClr val="bg1"/>
                </a:solidFill>
              </a:rPr>
            </a:br>
            <a:endParaRPr lang="en-GB" sz="28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white">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white">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white">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white">
          <a:xfrm>
            <a:off x="430213" y="2588374"/>
            <a:ext cx="10152346" cy="2215991"/>
          </a:xfrm>
          <a:prstGeom prst="rect">
            <a:avLst/>
          </a:prstGeom>
        </p:spPr>
        <p:txBody>
          <a:bodyPr wrap="square">
            <a:spAutoFit/>
          </a:bodyPr>
          <a:lstStyle/>
          <a:p>
            <a:pPr algn="ctr"/>
            <a:r>
              <a:rPr lang="en-GB" sz="13800" b="1" i="1" noProof="0">
                <a:solidFill>
                  <a:schemeClr val="bg1"/>
                </a:solidFill>
              </a:rPr>
              <a:t>Do not use </a:t>
            </a:r>
            <a:endParaRPr lang="en-GB" sz="24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bwMode="white">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Also notice: Layouts after this might contain potential confidential information.</a:t>
            </a:r>
            <a:br>
              <a:rPr lang="en-GB" sz="1800" b="0" noProof="0">
                <a:solidFill>
                  <a:schemeClr val="bg1"/>
                </a:solidFill>
              </a:rPr>
            </a:br>
            <a:endParaRPr lang="en-GB" sz="1800" b="0" noProof="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white">
          <a:xfrm>
            <a:off x="0" y="6912000"/>
            <a:ext cx="0" cy="0"/>
          </a:xfrm>
          <a:prstGeom prst="rect">
            <a:avLst/>
          </a:prstGeom>
        </p:spPr>
        <p:txBody>
          <a:bodyPr/>
          <a:lstStyle>
            <a:lvl1pPr>
              <a:defRPr>
                <a:noFill/>
              </a:defRPr>
            </a:lvl1pPr>
          </a:lstStyle>
          <a:p>
            <a:r>
              <a:rPr lang="en-US"/>
              <a:t>useR! 2021</a:t>
            </a:r>
            <a:endParaRPr lang="en-GB"/>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white">
          <a:xfrm>
            <a:off x="0" y="6912000"/>
            <a:ext cx="0" cy="0"/>
          </a:xfrm>
          <a:prstGeom prst="rect">
            <a:avLst/>
          </a:prstGeom>
        </p:spPr>
        <p:txBody>
          <a:bodyPr/>
          <a:lstStyle>
            <a:lvl1pPr>
              <a:defRPr>
                <a:noFill/>
              </a:defRPr>
            </a:lvl1pPr>
          </a:lstStyle>
          <a:p>
            <a:r>
              <a:rPr lang="en-GB"/>
              <a:t>Reactive PK/PD</a:t>
            </a:r>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white">
          <a:xfrm flipV="1">
            <a:off x="0" y="6912000"/>
            <a:ext cx="0" cy="0"/>
          </a:xfrm>
          <a:prstGeom prst="rect">
            <a:avLst/>
          </a:prstGeom>
        </p:spPr>
        <p:txBody>
          <a:bodyPr/>
          <a:lstStyle>
            <a:lvl1pPr>
              <a:defRPr>
                <a:no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653146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36356" y="2163600"/>
            <a:ext cx="6408844" cy="2379600"/>
          </a:xfrm>
        </p:spPr>
        <p:txBody>
          <a:bodyPr anchor="ctr"/>
          <a:lstStyle>
            <a:lvl1pPr algn="l">
              <a:lnSpc>
                <a:spcPct val="100000"/>
              </a:lnSpc>
              <a:defRPr sz="4400">
                <a:solidFill>
                  <a:schemeClr val="tx2"/>
                </a:solidFill>
              </a:defRPr>
            </a:lvl1pPr>
          </a:lstStyle>
          <a:p>
            <a:r>
              <a:rPr lang="en-GB"/>
              <a:t>Click to add title</a:t>
            </a:r>
          </a:p>
        </p:txBody>
      </p:sp>
      <p:sp>
        <p:nvSpPr>
          <p:cNvPr id="28" name="Text Placeholder 9">
            <a:extLst>
              <a:ext uri="{FF2B5EF4-FFF2-40B4-BE49-F238E27FC236}">
                <a16:creationId xmlns:a16="http://schemas.microsoft.com/office/drawing/2014/main" id="{F3DB85B7-7760-4094-B5B7-6A45B6116B99}"/>
              </a:ext>
            </a:extLst>
          </p:cNvPr>
          <p:cNvSpPr>
            <a:spLocks noGrp="1"/>
          </p:cNvSpPr>
          <p:nvPr>
            <p:ph type="body" sz="quarter" idx="14" hasCustomPrompt="1"/>
          </p:nvPr>
        </p:nvSpPr>
        <p:spPr>
          <a:xfrm>
            <a:off x="5136000" y="5799507"/>
            <a:ext cx="1920000" cy="154800"/>
          </a:xfrm>
        </p:spPr>
        <p:txBody>
          <a:bodyPr anchor="b"/>
          <a:lstStyle>
            <a:lvl1pPr marL="0" indent="0">
              <a:buNone/>
              <a:defRPr sz="1000" b="1">
                <a:solidFill>
                  <a:schemeClr val="tx2"/>
                </a:solidFill>
              </a:defRPr>
            </a:lvl1pPr>
          </a:lstStyle>
          <a:p>
            <a:pPr lvl="0"/>
            <a:r>
              <a:rPr lang="en-GB"/>
              <a:t>Insert name</a:t>
            </a:r>
          </a:p>
        </p:txBody>
      </p:sp>
      <p:sp>
        <p:nvSpPr>
          <p:cNvPr id="31" name="Date Placeholder 6">
            <a:extLst>
              <a:ext uri="{FF2B5EF4-FFF2-40B4-BE49-F238E27FC236}">
                <a16:creationId xmlns:a16="http://schemas.microsoft.com/office/drawing/2014/main" id="{353E10AF-D600-4770-A150-4A8ED3F945CC}"/>
              </a:ext>
            </a:extLst>
          </p:cNvPr>
          <p:cNvSpPr>
            <a:spLocks noGrp="1"/>
          </p:cNvSpPr>
          <p:nvPr>
            <p:ph type="dt" sz="half" idx="10"/>
          </p:nvPr>
        </p:nvSpPr>
        <p:spPr>
          <a:xfrm>
            <a:off x="5136000" y="6055200"/>
            <a:ext cx="1920001" cy="154800"/>
          </a:xfrm>
        </p:spPr>
        <p:txBody>
          <a:bodyPr/>
          <a:lstStyle>
            <a:lvl1pPr>
              <a:defRPr sz="1000" b="1">
                <a:solidFill>
                  <a:schemeClr val="tx2"/>
                </a:solidFill>
              </a:defRPr>
            </a:lvl1pPr>
          </a:lstStyle>
          <a:p>
            <a:r>
              <a:rPr lang="en-US"/>
              <a:t>useR! 2021</a:t>
            </a:r>
            <a:endParaRPr lang="en-GB"/>
          </a:p>
        </p:txBody>
      </p:sp>
      <p:sp>
        <p:nvSpPr>
          <p:cNvPr id="5" name="Picture Placeholder 4">
            <a:extLst>
              <a:ext uri="{FF2B5EF4-FFF2-40B4-BE49-F238E27FC236}">
                <a16:creationId xmlns:a16="http://schemas.microsoft.com/office/drawing/2014/main" id="{E7ACB837-D775-4027-8A9A-8A934ABD2C6A}"/>
              </a:ext>
            </a:extLst>
          </p:cNvPr>
          <p:cNvSpPr>
            <a:spLocks noGrp="1"/>
          </p:cNvSpPr>
          <p:nvPr>
            <p:ph type="pic" sz="quarter" idx="18" hasCustomPrompt="1"/>
          </p:nvPr>
        </p:nvSpPr>
        <p:spPr>
          <a:xfrm>
            <a:off x="324000" y="324000"/>
            <a:ext cx="4488000" cy="62100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34" name="Freeform: Shape 33">
            <a:extLst>
              <a:ext uri="{FF2B5EF4-FFF2-40B4-BE49-F238E27FC236}">
                <a16:creationId xmlns:a16="http://schemas.microsoft.com/office/drawing/2014/main" id="{2DB09BC2-598E-40D3-B291-F2AE97681E1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CFCDB02C-C393-45D0-9339-45B1931BD42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3" name="Footer Placeholder 7">
            <a:extLst>
              <a:ext uri="{FF2B5EF4-FFF2-40B4-BE49-F238E27FC236}">
                <a16:creationId xmlns:a16="http://schemas.microsoft.com/office/drawing/2014/main" id="{6065F747-4561-4901-98B7-BF52331654D4}"/>
              </a:ext>
            </a:extLst>
          </p:cNvPr>
          <p:cNvSpPr>
            <a:spLocks noGrp="1"/>
          </p:cNvSpPr>
          <p:nvPr>
            <p:ph type="ftr" sz="quarter" idx="11"/>
          </p:nvPr>
        </p:nvSpPr>
        <p:spPr>
          <a:xfrm>
            <a:off x="0" y="6876000"/>
            <a:ext cx="0" cy="0"/>
          </a:xfrm>
        </p:spPr>
        <p:txBody>
          <a:bodyPr/>
          <a:lstStyle>
            <a:lvl1pPr algn="l">
              <a:defRPr sz="100">
                <a:noFill/>
              </a:defRPr>
            </a:lvl1pPr>
          </a:lstStyle>
          <a:p>
            <a:r>
              <a:rPr lang="en-GB"/>
              <a:t>Reactive PK/PD</a:t>
            </a:r>
          </a:p>
        </p:txBody>
      </p:sp>
      <p:sp>
        <p:nvSpPr>
          <p:cNvPr id="14" name="Slide Number Placeholder 8">
            <a:extLst>
              <a:ext uri="{FF2B5EF4-FFF2-40B4-BE49-F238E27FC236}">
                <a16:creationId xmlns:a16="http://schemas.microsoft.com/office/drawing/2014/main" id="{871C597D-634C-4C0B-95AD-0C969D58456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148571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 Agend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3B750-FD0B-4117-8CF8-02751916C1F8}"/>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 name="Text Placeholder 2"/>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bg1"/>
                </a:solidFill>
              </a:defRPr>
            </a:lvl1pPr>
            <a:lvl2pPr marL="0" indent="0">
              <a:spcBef>
                <a:spcPts val="300"/>
              </a:spcBef>
              <a:spcAft>
                <a:spcPts val="600"/>
              </a:spcAft>
              <a:buFont typeface="Arial" panose="020B0604020202020204" pitchFamily="34" charset="0"/>
              <a:buChar char="​"/>
              <a:defRPr sz="2000" b="1">
                <a:solidFill>
                  <a:schemeClr val="bg1"/>
                </a:solidFill>
              </a:defRPr>
            </a:lvl2pPr>
            <a:lvl3pPr marL="0" indent="0">
              <a:spcBef>
                <a:spcPts val="300"/>
              </a:spcBef>
              <a:spcAft>
                <a:spcPts val="600"/>
              </a:spcAft>
              <a:buFont typeface="Arial" panose="020B0604020202020204" pitchFamily="34" charset="0"/>
              <a:buChar char="​"/>
              <a:defRPr sz="2000">
                <a:solidFill>
                  <a:schemeClr val="bg1"/>
                </a:solidFill>
              </a:defRPr>
            </a:lvl3pPr>
            <a:lvl4pPr marL="0" indent="0">
              <a:spcBef>
                <a:spcPts val="300"/>
              </a:spcBef>
              <a:spcAft>
                <a:spcPts val="600"/>
              </a:spcAft>
              <a:buFont typeface="Arial" panose="020B0604020202020204" pitchFamily="34" charset="0"/>
              <a:buChar char="​"/>
              <a:defRPr sz="2000">
                <a:solidFill>
                  <a:schemeClr val="bg1"/>
                </a:solidFill>
              </a:defRPr>
            </a:lvl4pPr>
            <a:lvl5pPr marL="0" indent="0">
              <a:spcBef>
                <a:spcPts val="300"/>
              </a:spcBef>
              <a:spcAft>
                <a:spcPts val="600"/>
              </a:spcAft>
              <a:buFont typeface="Arial" panose="020B0604020202020204" pitchFamily="34" charset="0"/>
              <a:buChar char="​"/>
              <a:defRPr sz="2000">
                <a:solidFill>
                  <a:schemeClr val="bg1"/>
                </a:solidFill>
              </a:defRPr>
            </a:lvl5pPr>
            <a:lvl6pPr marL="0" indent="0">
              <a:spcBef>
                <a:spcPts val="300"/>
              </a:spcBef>
              <a:spcAft>
                <a:spcPts val="600"/>
              </a:spcAft>
              <a:buFont typeface="Arial" panose="020B0604020202020204" pitchFamily="34" charset="0"/>
              <a:buChar char="​"/>
              <a:defRPr sz="2000">
                <a:solidFill>
                  <a:schemeClr val="bg1"/>
                </a:solidFill>
              </a:defRPr>
            </a:lvl6pPr>
            <a:lvl7pPr marL="0" indent="0">
              <a:spcBef>
                <a:spcPts val="300"/>
              </a:spcBef>
              <a:spcAft>
                <a:spcPts val="600"/>
              </a:spcAft>
              <a:buFont typeface="Arial" panose="020B0604020202020204" pitchFamily="34" charset="0"/>
              <a:buChar char="​"/>
              <a:defRPr sz="2000">
                <a:solidFill>
                  <a:schemeClr val="bg1"/>
                </a:solidFill>
              </a:defRPr>
            </a:lvl7pPr>
            <a:lvl8pPr marL="0" indent="0">
              <a:spcBef>
                <a:spcPts val="300"/>
              </a:spcBef>
              <a:spcAft>
                <a:spcPts val="600"/>
              </a:spcAft>
              <a:buFont typeface="Arial" panose="020B0604020202020204" pitchFamily="34" charset="0"/>
              <a:buChar char="​"/>
              <a:defRPr sz="2000">
                <a:solidFill>
                  <a:schemeClr val="bg1"/>
                </a:solidFill>
              </a:defRPr>
            </a:lvl8pPr>
            <a:lvl9pPr marL="0" indent="0">
              <a:spcBef>
                <a:spcPts val="300"/>
              </a:spcBef>
              <a:spcAft>
                <a:spcPts val="600"/>
              </a:spcAft>
              <a:buFont typeface="Arial" panose="020B0604020202020204" pitchFamily="34" charset="0"/>
              <a:buChar char="​"/>
              <a:defRPr sz="2000">
                <a:solidFill>
                  <a:schemeClr val="bg1"/>
                </a:solidFill>
              </a:defRPr>
            </a:lvl9pPr>
          </a:lstStyle>
          <a:p>
            <a:pPr lvl="0"/>
            <a:r>
              <a:rPr lang="en-GB" noProof="0"/>
              <a:t>01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bg1"/>
                </a:solidFill>
              </a:defRPr>
            </a:lvl1pPr>
          </a:lstStyle>
          <a:p>
            <a:r>
              <a:rPr lang="en-US"/>
              <a:t>useR! 2021</a:t>
            </a:r>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bg1"/>
                </a:solidFill>
              </a:defRPr>
            </a:lvl1pPr>
          </a:lstStyle>
          <a:p>
            <a:r>
              <a:rPr lang="en-GB"/>
              <a:t>Reactive PK/PD</a:t>
            </a:r>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GB" smtClean="0"/>
              <a:pPr/>
              <a:t>‹#›</a:t>
            </a:fld>
            <a:endParaRPr lang="en-GB"/>
          </a:p>
        </p:txBody>
      </p:sp>
      <p:sp>
        <p:nvSpPr>
          <p:cNvPr id="3" name="TextBox 2">
            <a:extLst>
              <a:ext uri="{FF2B5EF4-FFF2-40B4-BE49-F238E27FC236}">
                <a16:creationId xmlns:a16="http://schemas.microsoft.com/office/drawing/2014/main" id="{B5A42DB6-37C7-4655-8383-4D4C615303B7}"/>
              </a:ext>
            </a:extLst>
          </p:cNvPr>
          <p:cNvSpPr txBox="1"/>
          <p:nvPr userDrawn="1"/>
        </p:nvSpPr>
        <p:spPr>
          <a:xfrm>
            <a:off x="7381875" y="2819981"/>
            <a:ext cx="4162126" cy="1107996"/>
          </a:xfrm>
          <a:prstGeom prst="rect">
            <a:avLst/>
          </a:prstGeom>
          <a:noFill/>
        </p:spPr>
        <p:txBody>
          <a:bodyPr wrap="square" lIns="0" tIns="0" rIns="0" bIns="0" rtlCol="0">
            <a:spAutoFit/>
          </a:bodyPr>
          <a:lstStyle/>
          <a:p>
            <a:pPr algn="r"/>
            <a:r>
              <a:rPr lang="en-GB" sz="7200">
                <a:solidFill>
                  <a:schemeClr val="bg1"/>
                </a:solidFill>
              </a:rPr>
              <a:t>Agenda</a:t>
            </a:r>
          </a:p>
        </p:txBody>
      </p:sp>
      <p:sp>
        <p:nvSpPr>
          <p:cNvPr id="26" name="Freeform: Shape 25">
            <a:extLst>
              <a:ext uri="{FF2B5EF4-FFF2-40B4-BE49-F238E27FC236}">
                <a16:creationId xmlns:a16="http://schemas.microsoft.com/office/drawing/2014/main" id="{E4BBEEFE-FD1C-41BE-8701-C445D2EB12C0}"/>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3EF1636C-932C-4747-B37D-D0B1E2D9AB1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198317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11" name="Text Placeholder 2">
            <a:extLst>
              <a:ext uri="{FF2B5EF4-FFF2-40B4-BE49-F238E27FC236}">
                <a16:creationId xmlns:a16="http://schemas.microsoft.com/office/drawing/2014/main" id="{9AB77215-63F5-457D-BB11-70300B8118CE}"/>
              </a:ext>
            </a:extLst>
          </p:cNvPr>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tx2"/>
                </a:solidFill>
              </a:defRPr>
            </a:lvl1pPr>
            <a:lvl2pPr marL="0" indent="0">
              <a:spcBef>
                <a:spcPts val="300"/>
              </a:spcBef>
              <a:spcAft>
                <a:spcPts val="600"/>
              </a:spcAft>
              <a:buFont typeface="Arial" panose="020B0604020202020204" pitchFamily="34" charset="0"/>
              <a:buChar char="​"/>
              <a:defRPr sz="2000" b="1">
                <a:solidFill>
                  <a:schemeClr val="tx2"/>
                </a:solidFill>
              </a:defRPr>
            </a:lvl2pPr>
            <a:lvl3pPr marL="0" indent="0">
              <a:spcBef>
                <a:spcPts val="300"/>
              </a:spcBef>
              <a:spcAft>
                <a:spcPts val="600"/>
              </a:spcAft>
              <a:buFont typeface="Arial" panose="020B0604020202020204" pitchFamily="34" charset="0"/>
              <a:buChar char="​"/>
              <a:defRPr sz="2000">
                <a:solidFill>
                  <a:schemeClr val="tx2"/>
                </a:solidFill>
              </a:defRPr>
            </a:lvl3pPr>
            <a:lvl4pPr marL="0" indent="0">
              <a:spcBef>
                <a:spcPts val="300"/>
              </a:spcBef>
              <a:spcAft>
                <a:spcPts val="600"/>
              </a:spcAft>
              <a:buFont typeface="Arial" panose="020B0604020202020204" pitchFamily="34" charset="0"/>
              <a:buChar char="​"/>
              <a:defRPr sz="2000">
                <a:solidFill>
                  <a:schemeClr val="tx2"/>
                </a:solidFill>
              </a:defRPr>
            </a:lvl4pPr>
            <a:lvl5pPr marL="0" indent="0">
              <a:spcBef>
                <a:spcPts val="300"/>
              </a:spcBef>
              <a:spcAft>
                <a:spcPts val="600"/>
              </a:spcAft>
              <a:buFont typeface="Arial" panose="020B0604020202020204" pitchFamily="34" charset="0"/>
              <a:buChar char="​"/>
              <a:defRPr sz="2000">
                <a:solidFill>
                  <a:schemeClr val="tx2"/>
                </a:solidFill>
              </a:defRPr>
            </a:lvl5pPr>
            <a:lvl6pPr marL="0" indent="0">
              <a:spcBef>
                <a:spcPts val="300"/>
              </a:spcBef>
              <a:spcAft>
                <a:spcPts val="600"/>
              </a:spcAft>
              <a:buFont typeface="Arial" panose="020B0604020202020204" pitchFamily="34" charset="0"/>
              <a:buChar char="​"/>
              <a:defRPr sz="2000">
                <a:solidFill>
                  <a:schemeClr val="tx2"/>
                </a:solidFill>
              </a:defRPr>
            </a:lvl6pPr>
            <a:lvl7pPr marL="0" indent="0">
              <a:spcBef>
                <a:spcPts val="300"/>
              </a:spcBef>
              <a:spcAft>
                <a:spcPts val="600"/>
              </a:spcAft>
              <a:buFont typeface="Arial" panose="020B0604020202020204" pitchFamily="34" charset="0"/>
              <a:buChar char="​"/>
              <a:defRPr sz="2000">
                <a:solidFill>
                  <a:schemeClr val="tx2"/>
                </a:solidFill>
              </a:defRPr>
            </a:lvl7pPr>
            <a:lvl8pPr marL="0" indent="0">
              <a:spcBef>
                <a:spcPts val="300"/>
              </a:spcBef>
              <a:spcAft>
                <a:spcPts val="600"/>
              </a:spcAft>
              <a:buFont typeface="Arial" panose="020B0604020202020204" pitchFamily="34" charset="0"/>
              <a:buChar char="​"/>
              <a:defRPr sz="2000">
                <a:solidFill>
                  <a:schemeClr val="tx2"/>
                </a:solidFill>
              </a:defRPr>
            </a:lvl8pPr>
            <a:lvl9pPr marL="0" indent="0">
              <a:spcBef>
                <a:spcPts val="300"/>
              </a:spcBef>
              <a:spcAft>
                <a:spcPts val="600"/>
              </a:spcAft>
              <a:buFont typeface="Arial" panose="020B0604020202020204" pitchFamily="34" charset="0"/>
              <a:buChar char="​"/>
              <a:defRPr sz="2000">
                <a:solidFill>
                  <a:schemeClr val="tx2"/>
                </a:solidFill>
              </a:defRPr>
            </a:lvl9pPr>
          </a:lstStyle>
          <a:p>
            <a:pPr lvl="0"/>
            <a:r>
              <a:rPr lang="en-GB" noProof="0"/>
              <a:t>01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r>
              <a:rPr lang="en-US"/>
              <a:t>useR! 2021</a:t>
            </a:r>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r>
              <a:rPr lang="en-GB"/>
              <a:t>Reactive PK/PD</a:t>
            </a:r>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09800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randed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r>
              <a:rPr lang="en-US"/>
              <a:t>useR! 2021</a:t>
            </a:r>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r>
              <a:rPr lang="en-GB"/>
              <a:t>Reactive PK/PD</a:t>
            </a:r>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771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 Agenda">
    <p:bg bwMode="grayWhite">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4AFEEA-94E5-4AC9-A1E0-1C0A39ED59BF}"/>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17" name="Graphic 16">
            <a:extLst>
              <a:ext uri="{FF2B5EF4-FFF2-40B4-BE49-F238E27FC236}">
                <a16:creationId xmlns:a16="http://schemas.microsoft.com/office/drawing/2014/main" id="{E04617A3-773E-4D38-A193-F8C5B6A520CE}"/>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25" name="Text Placeholder 2">
            <a:extLst>
              <a:ext uri="{FF2B5EF4-FFF2-40B4-BE49-F238E27FC236}">
                <a16:creationId xmlns:a16="http://schemas.microsoft.com/office/drawing/2014/main" id="{A2A3BC1C-0A3F-4D46-8A19-9812D28C2BA4}"/>
              </a:ext>
            </a:extLst>
          </p:cNvPr>
          <p:cNvSpPr>
            <a:spLocks noGrp="1"/>
          </p:cNvSpPr>
          <p:nvPr>
            <p:ph type="body" sz="quarter" idx="17" hasCustomPrompt="1"/>
          </p:nvPr>
        </p:nvSpPr>
        <p:spPr bwMode="gray">
          <a:xfrm>
            <a:off x="2892000" y="648000"/>
            <a:ext cx="6408000" cy="5562000"/>
          </a:xfrm>
        </p:spPr>
        <p:txBody>
          <a:bodyPr anchor="ctr"/>
          <a:lstStyle>
            <a:lvl1pPr marL="0" indent="0">
              <a:lnSpc>
                <a:spcPts val="2600"/>
              </a:lnSpc>
              <a:spcBef>
                <a:spcPts val="0"/>
              </a:spcBef>
              <a:spcAft>
                <a:spcPts val="0"/>
              </a:spcAft>
              <a:buFont typeface="Arial" panose="020B0604020202020204" pitchFamily="34" charset="0"/>
              <a:buChar char="​"/>
              <a:tabLst/>
              <a:defRPr>
                <a:solidFill>
                  <a:schemeClr val="tx2"/>
                </a:solidFill>
              </a:defRPr>
            </a:lvl1pPr>
            <a:lvl2pPr marL="270000" indent="-270000">
              <a:lnSpc>
                <a:spcPts val="2600"/>
              </a:lnSpc>
              <a:spcBef>
                <a:spcPts val="0"/>
              </a:spcBef>
              <a:spcAft>
                <a:spcPts val="0"/>
              </a:spcAft>
              <a:buFont typeface="Arial" panose="020B0604020202020204" pitchFamily="34" charset="0"/>
              <a:buChar char="•"/>
              <a:defRPr sz="2000" b="0">
                <a:solidFill>
                  <a:schemeClr val="tx2"/>
                </a:solidFill>
              </a:defRPr>
            </a:lvl2pPr>
            <a:lvl3pPr marL="0" indent="0">
              <a:lnSpc>
                <a:spcPts val="2600"/>
              </a:lnSpc>
              <a:spcBef>
                <a:spcPts val="0"/>
              </a:spcBef>
              <a:spcAft>
                <a:spcPts val="0"/>
              </a:spcAft>
              <a:buFont typeface="Arial" panose="020B0604020202020204" pitchFamily="34" charset="0"/>
              <a:buChar char="​"/>
              <a:defRPr sz="2000">
                <a:solidFill>
                  <a:schemeClr val="tx2"/>
                </a:solidFill>
              </a:defRPr>
            </a:lvl3pPr>
            <a:lvl4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4pPr>
            <a:lvl5pPr marL="0" indent="0">
              <a:lnSpc>
                <a:spcPts val="2600"/>
              </a:lnSpc>
              <a:spcBef>
                <a:spcPts val="0"/>
              </a:spcBef>
              <a:spcAft>
                <a:spcPts val="0"/>
              </a:spcAft>
              <a:buFont typeface="Arial" panose="020B0604020202020204" pitchFamily="34" charset="0"/>
              <a:buChar char="​"/>
              <a:defRPr sz="2000">
                <a:solidFill>
                  <a:schemeClr val="tx2"/>
                </a:solidFill>
              </a:defRPr>
            </a:lvl5pPr>
            <a:lvl6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6pPr>
            <a:lvl7pPr marL="0" indent="0">
              <a:lnSpc>
                <a:spcPts val="2600"/>
              </a:lnSpc>
              <a:spcBef>
                <a:spcPts val="0"/>
              </a:spcBef>
              <a:spcAft>
                <a:spcPts val="0"/>
              </a:spcAft>
              <a:buFont typeface="Arial" panose="020B0604020202020204" pitchFamily="34" charset="0"/>
              <a:buChar char="​"/>
              <a:defRPr sz="2000">
                <a:solidFill>
                  <a:schemeClr val="tx2"/>
                </a:solidFill>
              </a:defRPr>
            </a:lvl7pPr>
            <a:lvl8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8pPr>
            <a:lvl9pPr marL="0" indent="0">
              <a:lnSpc>
                <a:spcPts val="2600"/>
              </a:lnSpc>
              <a:spcBef>
                <a:spcPts val="0"/>
              </a:spcBef>
              <a:spcAft>
                <a:spcPts val="0"/>
              </a:spcAft>
              <a:buFont typeface="Arial" panose="020B0604020202020204" pitchFamily="34" charset="0"/>
              <a:buChar char="​"/>
              <a:defRPr sz="2000">
                <a:solidFill>
                  <a:schemeClr val="tx2"/>
                </a:solidFill>
              </a:defRPr>
            </a:lvl9pPr>
          </a:lstStyle>
          <a:p>
            <a:pPr lvl="0"/>
            <a:r>
              <a:rPr lang="en-GB" noProof="0"/>
              <a:t>Agenda point</a:t>
            </a:r>
          </a:p>
          <a:p>
            <a:pPr lvl="1"/>
            <a:r>
              <a:rPr lang="en-GB" noProof="0"/>
              <a:t>Second level</a:t>
            </a:r>
          </a:p>
          <a:p>
            <a:pPr lvl="2"/>
            <a:r>
              <a:rPr lang="en-GB" noProof="0"/>
              <a:t>Third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Fourth level</a:t>
            </a:r>
          </a:p>
          <a:p>
            <a:pPr lvl="4"/>
            <a:r>
              <a:rPr lang="en-GB" noProof="0"/>
              <a:t>Fifth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6</a:t>
            </a:r>
          </a:p>
          <a:p>
            <a:pPr lvl="6"/>
            <a:r>
              <a:rPr lang="en-GB" noProof="0"/>
              <a:t>7</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8</a:t>
            </a:r>
          </a:p>
          <a:p>
            <a:pPr lvl="8"/>
            <a:r>
              <a:rPr lang="en-GB" noProof="0"/>
              <a:t>9</a:t>
            </a:r>
          </a:p>
        </p:txBody>
      </p:sp>
      <p:sp>
        <p:nvSpPr>
          <p:cNvPr id="10" name="Text Placeholder 10">
            <a:extLst>
              <a:ext uri="{FF2B5EF4-FFF2-40B4-BE49-F238E27FC236}">
                <a16:creationId xmlns:a16="http://schemas.microsoft.com/office/drawing/2014/main" id="{7E35705F-E398-47AC-9EC0-7584A114B9A2}"/>
              </a:ext>
            </a:extLst>
          </p:cNvPr>
          <p:cNvSpPr>
            <a:spLocks noGrp="1"/>
          </p:cNvSpPr>
          <p:nvPr>
            <p:ph type="body" sz="quarter" idx="20" hasCustomPrompt="1"/>
          </p:nvPr>
        </p:nvSpPr>
        <p:spPr bwMode="gray">
          <a:xfrm>
            <a:off x="647999" y="648000"/>
            <a:ext cx="1920001" cy="5562000"/>
          </a:xfrm>
        </p:spPr>
        <p:txBody>
          <a:bodyPr anchor="ctr"/>
          <a:lstStyle>
            <a:lvl1pPr marL="0" indent="0">
              <a:lnSpc>
                <a:spcPts val="2600"/>
              </a:lnSpc>
              <a:spcBef>
                <a:spcPts val="0"/>
              </a:spcBef>
              <a:spcAft>
                <a:spcPts val="0"/>
              </a:spcAft>
              <a:buFont typeface="Arial" panose="020B0604020202020204" pitchFamily="34" charset="0"/>
              <a:buChar char="​"/>
              <a:defRPr sz="2000">
                <a:solidFill>
                  <a:schemeClr val="tx2"/>
                </a:solidFill>
              </a:defRPr>
            </a:lvl1pPr>
            <a:lvl2pPr marL="270000" indent="-270000">
              <a:lnSpc>
                <a:spcPts val="2600"/>
              </a:lnSpc>
              <a:spcBef>
                <a:spcPts val="0"/>
              </a:spcBef>
              <a:spcAft>
                <a:spcPts val="0"/>
              </a:spcAft>
              <a:buFont typeface="Arial" panose="020B0604020202020204" pitchFamily="34" charset="0"/>
              <a:buChar char="•"/>
              <a:defRPr sz="2000" b="0">
                <a:solidFill>
                  <a:schemeClr val="tx2"/>
                </a:solidFill>
              </a:defRPr>
            </a:lvl2pPr>
            <a:lvl3pPr marL="0" indent="0">
              <a:lnSpc>
                <a:spcPts val="2600"/>
              </a:lnSpc>
              <a:spcBef>
                <a:spcPts val="0"/>
              </a:spcBef>
              <a:spcAft>
                <a:spcPts val="0"/>
              </a:spcAft>
              <a:buFont typeface="Arial" panose="020B0604020202020204" pitchFamily="34" charset="0"/>
              <a:buChar char="​"/>
              <a:defRPr sz="2000">
                <a:solidFill>
                  <a:schemeClr val="tx2"/>
                </a:solidFill>
              </a:defRPr>
            </a:lvl3pPr>
            <a:lvl4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4pPr>
            <a:lvl5pPr marL="0" indent="0">
              <a:lnSpc>
                <a:spcPts val="2600"/>
              </a:lnSpc>
              <a:spcBef>
                <a:spcPts val="0"/>
              </a:spcBef>
              <a:spcAft>
                <a:spcPts val="0"/>
              </a:spcAft>
              <a:buFont typeface="Arial" panose="020B0604020202020204" pitchFamily="34" charset="0"/>
              <a:buChar char="​"/>
              <a:defRPr sz="2000">
                <a:solidFill>
                  <a:schemeClr val="tx2"/>
                </a:solidFill>
              </a:defRPr>
            </a:lvl5pPr>
            <a:lvl6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6pPr>
            <a:lvl7pPr marL="0" indent="0">
              <a:lnSpc>
                <a:spcPts val="2600"/>
              </a:lnSpc>
              <a:spcBef>
                <a:spcPts val="0"/>
              </a:spcBef>
              <a:spcAft>
                <a:spcPts val="0"/>
              </a:spcAft>
              <a:buFont typeface="Arial" panose="020B0604020202020204" pitchFamily="34" charset="0"/>
              <a:buChar char="​"/>
              <a:defRPr sz="2000">
                <a:solidFill>
                  <a:schemeClr val="tx2"/>
                </a:solidFill>
              </a:defRPr>
            </a:lvl7pPr>
            <a:lvl8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8pPr>
            <a:lvl9pPr marL="0" indent="0">
              <a:lnSpc>
                <a:spcPts val="2600"/>
              </a:lnSpc>
              <a:spcBef>
                <a:spcPts val="0"/>
              </a:spcBef>
              <a:spcAft>
                <a:spcPts val="0"/>
              </a:spcAft>
              <a:buFont typeface="Arial" panose="020B0604020202020204" pitchFamily="34" charset="0"/>
              <a:buChar char="​"/>
              <a:defRPr sz="2000">
                <a:solidFill>
                  <a:schemeClr val="tx2"/>
                </a:solidFill>
              </a:defRPr>
            </a:lvl9pPr>
          </a:lstStyle>
          <a:p>
            <a:pPr lvl="0"/>
            <a:r>
              <a:rPr lang="en-GB"/>
              <a:t>09.00-09.30</a:t>
            </a:r>
          </a:p>
          <a:p>
            <a:pPr lvl="1"/>
            <a:r>
              <a:rPr lang="en-GB"/>
              <a:t>Second level</a:t>
            </a:r>
          </a:p>
          <a:p>
            <a:pPr lvl="2"/>
            <a:r>
              <a:rPr lang="en-GB"/>
              <a:t>Third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Fourth level</a:t>
            </a:r>
          </a:p>
          <a:p>
            <a:pPr lvl="4"/>
            <a:r>
              <a:rPr lang="en-GB"/>
              <a:t>Fifth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6</a:t>
            </a:r>
          </a:p>
          <a:p>
            <a:pPr lvl="6"/>
            <a:r>
              <a:rPr lang="en-GB"/>
              <a:t>7</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8</a:t>
            </a:r>
          </a:p>
          <a:p>
            <a:pPr lvl="8"/>
            <a:r>
              <a:rPr lang="en-GB"/>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bwMode="gray"/>
        <p:txBody>
          <a:bodyPr/>
          <a:lstStyle>
            <a:lvl1pPr>
              <a:defRPr>
                <a:solidFill>
                  <a:schemeClr val="tx2"/>
                </a:solidFill>
              </a:defRPr>
            </a:lvl1pPr>
          </a:lstStyle>
          <a:p>
            <a:r>
              <a:rPr lang="en-US"/>
              <a:t>useR! 2021</a:t>
            </a:r>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bwMode="gray"/>
        <p:txBody>
          <a:bodyPr/>
          <a:lstStyle>
            <a:lvl1pPr>
              <a:defRPr>
                <a:solidFill>
                  <a:schemeClr val="tx2"/>
                </a:solidFill>
              </a:defRPr>
            </a:lvl1pPr>
          </a:lstStyle>
          <a:p>
            <a:r>
              <a:rPr lang="en-GB"/>
              <a:t>Reactive PK/PD</a:t>
            </a:r>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bwMode="gray"/>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bwMode="gray">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2"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B3C1CADE-9463-4A8D-B4E6-273C0EC9AFF5}"/>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684084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 Divid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E7C513-B1CD-4706-976C-28D5F1922773}"/>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 name="Title 1"/>
          <p:cNvSpPr>
            <a:spLocks noGrp="1"/>
          </p:cNvSpPr>
          <p:nvPr>
            <p:ph type="ctrTitle" hasCustomPrompt="1"/>
          </p:nvPr>
        </p:nvSpPr>
        <p:spPr>
          <a:xfrm>
            <a:off x="647999" y="648000"/>
            <a:ext cx="8652001" cy="5562000"/>
          </a:xfrm>
        </p:spPr>
        <p:txBody>
          <a:bodyPr anchor="ctr"/>
          <a:lstStyle>
            <a:lvl1pPr algn="l">
              <a:defRPr sz="4400" b="1">
                <a:solidFill>
                  <a:schemeClr val="bg1"/>
                </a:solidFill>
              </a:defRPr>
            </a:lvl1pPr>
          </a:lstStyle>
          <a:p>
            <a:r>
              <a:rPr lang="en-GB" noProof="0"/>
              <a:t>Click to add title</a:t>
            </a:r>
            <a:endParaRPr lang="en-GB"/>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bg1"/>
                </a:solidFill>
              </a:defRPr>
            </a:lvl1pPr>
          </a:lstStyle>
          <a:p>
            <a:pPr lvl="0"/>
            <a:r>
              <a:rPr lang="en-GB"/>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bg1"/>
                </a:solidFill>
              </a:defRPr>
            </a:lvl1pPr>
          </a:lstStyle>
          <a:p>
            <a:r>
              <a:rPr lang="en-US"/>
              <a:t>useR! 2021</a:t>
            </a:r>
            <a:endParaRPr lang="en-GB"/>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bg1"/>
                </a:solidFill>
              </a:defRPr>
            </a:lvl1pPr>
          </a:lstStyle>
          <a:p>
            <a:r>
              <a:rPr lang="en-GB"/>
              <a:t>Reactive PK/PD</a:t>
            </a:r>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GB" smtClean="0"/>
              <a:pPr/>
              <a:t>‹#›</a:t>
            </a:fld>
            <a:endParaRPr lang="en-GB"/>
          </a:p>
        </p:txBody>
      </p:sp>
      <p:sp>
        <p:nvSpPr>
          <p:cNvPr id="27" name="Freeform: Shape 26">
            <a:extLst>
              <a:ext uri="{FF2B5EF4-FFF2-40B4-BE49-F238E27FC236}">
                <a16:creationId xmlns:a16="http://schemas.microsoft.com/office/drawing/2014/main" id="{3602F927-C35A-415E-909F-7517AD1B0FFA}"/>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6"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D9E9F619-DDA7-4396-BEF5-E42E21A0A600}"/>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971382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ags" Target="../tags/tag79.xml"/><Relationship Id="rId21" Type="http://schemas.openxmlformats.org/officeDocument/2006/relationships/slideLayout" Target="../slideLayouts/slideLayout21.xml"/><Relationship Id="rId42" Type="http://schemas.openxmlformats.org/officeDocument/2006/relationships/tags" Target="../tags/tag4.xml"/><Relationship Id="rId47" Type="http://schemas.openxmlformats.org/officeDocument/2006/relationships/tags" Target="../tags/tag9.xml"/><Relationship Id="rId63" Type="http://schemas.openxmlformats.org/officeDocument/2006/relationships/tags" Target="../tags/tag25.xml"/><Relationship Id="rId68" Type="http://schemas.openxmlformats.org/officeDocument/2006/relationships/tags" Target="../tags/tag30.xml"/><Relationship Id="rId84" Type="http://schemas.openxmlformats.org/officeDocument/2006/relationships/tags" Target="../tags/tag46.xml"/><Relationship Id="rId89" Type="http://schemas.openxmlformats.org/officeDocument/2006/relationships/tags" Target="../tags/tag51.xml"/><Relationship Id="rId112" Type="http://schemas.openxmlformats.org/officeDocument/2006/relationships/tags" Target="../tags/tag74.xml"/><Relationship Id="rId16" Type="http://schemas.openxmlformats.org/officeDocument/2006/relationships/slideLayout" Target="../slideLayouts/slideLayout16.xml"/><Relationship Id="rId107" Type="http://schemas.openxmlformats.org/officeDocument/2006/relationships/tags" Target="../tags/tag69.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tags" Target="../tags/tag15.xml"/><Relationship Id="rId58" Type="http://schemas.openxmlformats.org/officeDocument/2006/relationships/tags" Target="../tags/tag20.xml"/><Relationship Id="rId74" Type="http://schemas.openxmlformats.org/officeDocument/2006/relationships/tags" Target="../tags/tag36.xml"/><Relationship Id="rId79" Type="http://schemas.openxmlformats.org/officeDocument/2006/relationships/tags" Target="../tags/tag41.xml"/><Relationship Id="rId102" Type="http://schemas.openxmlformats.org/officeDocument/2006/relationships/tags" Target="../tags/tag64.xml"/><Relationship Id="rId123" Type="http://schemas.openxmlformats.org/officeDocument/2006/relationships/tags" Target="../tags/tag85.xml"/><Relationship Id="rId5" Type="http://schemas.openxmlformats.org/officeDocument/2006/relationships/slideLayout" Target="../slideLayouts/slideLayout5.xml"/><Relationship Id="rId61" Type="http://schemas.openxmlformats.org/officeDocument/2006/relationships/tags" Target="../tags/tag23.xml"/><Relationship Id="rId82" Type="http://schemas.openxmlformats.org/officeDocument/2006/relationships/tags" Target="../tags/tag44.xml"/><Relationship Id="rId90" Type="http://schemas.openxmlformats.org/officeDocument/2006/relationships/tags" Target="../tags/tag52.xml"/><Relationship Id="rId95" Type="http://schemas.openxmlformats.org/officeDocument/2006/relationships/tags" Target="../tags/tag57.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5.xml"/><Relationship Id="rId48" Type="http://schemas.openxmlformats.org/officeDocument/2006/relationships/tags" Target="../tags/tag10.xml"/><Relationship Id="rId56" Type="http://schemas.openxmlformats.org/officeDocument/2006/relationships/tags" Target="../tags/tag18.xml"/><Relationship Id="rId64" Type="http://schemas.openxmlformats.org/officeDocument/2006/relationships/tags" Target="../tags/tag26.xml"/><Relationship Id="rId69" Type="http://schemas.openxmlformats.org/officeDocument/2006/relationships/tags" Target="../tags/tag31.xml"/><Relationship Id="rId77" Type="http://schemas.openxmlformats.org/officeDocument/2006/relationships/tags" Target="../tags/tag39.xml"/><Relationship Id="rId100" Type="http://schemas.openxmlformats.org/officeDocument/2006/relationships/tags" Target="../tags/tag62.xml"/><Relationship Id="rId105" Type="http://schemas.openxmlformats.org/officeDocument/2006/relationships/tags" Target="../tags/tag67.xml"/><Relationship Id="rId113" Type="http://schemas.openxmlformats.org/officeDocument/2006/relationships/tags" Target="../tags/tag75.xml"/><Relationship Id="rId118" Type="http://schemas.openxmlformats.org/officeDocument/2006/relationships/tags" Target="../tags/tag80.xml"/><Relationship Id="rId126" Type="http://schemas.openxmlformats.org/officeDocument/2006/relationships/tags" Target="../tags/tag88.xml"/><Relationship Id="rId8" Type="http://schemas.openxmlformats.org/officeDocument/2006/relationships/slideLayout" Target="../slideLayouts/slideLayout8.xml"/><Relationship Id="rId51" Type="http://schemas.openxmlformats.org/officeDocument/2006/relationships/tags" Target="../tags/tag13.xml"/><Relationship Id="rId72" Type="http://schemas.openxmlformats.org/officeDocument/2006/relationships/tags" Target="../tags/tag34.xml"/><Relationship Id="rId80" Type="http://schemas.openxmlformats.org/officeDocument/2006/relationships/tags" Target="../tags/tag42.xml"/><Relationship Id="rId85" Type="http://schemas.openxmlformats.org/officeDocument/2006/relationships/tags" Target="../tags/tag47.xml"/><Relationship Id="rId93" Type="http://schemas.openxmlformats.org/officeDocument/2006/relationships/tags" Target="../tags/tag55.xml"/><Relationship Id="rId98" Type="http://schemas.openxmlformats.org/officeDocument/2006/relationships/tags" Target="../tags/tag60.xml"/><Relationship Id="rId121" Type="http://schemas.openxmlformats.org/officeDocument/2006/relationships/tags" Target="../tags/tag8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tags" Target="../tags/tag8.xml"/><Relationship Id="rId59" Type="http://schemas.openxmlformats.org/officeDocument/2006/relationships/tags" Target="../tags/tag21.xml"/><Relationship Id="rId67" Type="http://schemas.openxmlformats.org/officeDocument/2006/relationships/tags" Target="../tags/tag29.xml"/><Relationship Id="rId103" Type="http://schemas.openxmlformats.org/officeDocument/2006/relationships/tags" Target="../tags/tag65.xml"/><Relationship Id="rId108" Type="http://schemas.openxmlformats.org/officeDocument/2006/relationships/tags" Target="../tags/tag70.xml"/><Relationship Id="rId116" Type="http://schemas.openxmlformats.org/officeDocument/2006/relationships/tags" Target="../tags/tag78.xml"/><Relationship Id="rId124" Type="http://schemas.openxmlformats.org/officeDocument/2006/relationships/tags" Target="../tags/tag86.xml"/><Relationship Id="rId20" Type="http://schemas.openxmlformats.org/officeDocument/2006/relationships/slideLayout" Target="../slideLayouts/slideLayout20.xml"/><Relationship Id="rId41" Type="http://schemas.openxmlformats.org/officeDocument/2006/relationships/tags" Target="../tags/tag3.xml"/><Relationship Id="rId54" Type="http://schemas.openxmlformats.org/officeDocument/2006/relationships/tags" Target="../tags/tag16.xml"/><Relationship Id="rId62" Type="http://schemas.openxmlformats.org/officeDocument/2006/relationships/tags" Target="../tags/tag24.xml"/><Relationship Id="rId70" Type="http://schemas.openxmlformats.org/officeDocument/2006/relationships/tags" Target="../tags/tag32.xml"/><Relationship Id="rId75" Type="http://schemas.openxmlformats.org/officeDocument/2006/relationships/tags" Target="../tags/tag37.xml"/><Relationship Id="rId83" Type="http://schemas.openxmlformats.org/officeDocument/2006/relationships/tags" Target="../tags/tag45.xml"/><Relationship Id="rId88" Type="http://schemas.openxmlformats.org/officeDocument/2006/relationships/tags" Target="../tags/tag50.xml"/><Relationship Id="rId91" Type="http://schemas.openxmlformats.org/officeDocument/2006/relationships/tags" Target="../tags/tag53.xml"/><Relationship Id="rId96" Type="http://schemas.openxmlformats.org/officeDocument/2006/relationships/tags" Target="../tags/tag58.xml"/><Relationship Id="rId111" Type="http://schemas.openxmlformats.org/officeDocument/2006/relationships/tags" Target="../tags/tag7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11.xml"/><Relationship Id="rId57" Type="http://schemas.openxmlformats.org/officeDocument/2006/relationships/tags" Target="../tags/tag19.xml"/><Relationship Id="rId106" Type="http://schemas.openxmlformats.org/officeDocument/2006/relationships/tags" Target="../tags/tag68.xml"/><Relationship Id="rId114" Type="http://schemas.openxmlformats.org/officeDocument/2006/relationships/tags" Target="../tags/tag76.xml"/><Relationship Id="rId119" Type="http://schemas.openxmlformats.org/officeDocument/2006/relationships/tags" Target="../tags/tag8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tags" Target="../tags/tag6.xml"/><Relationship Id="rId52" Type="http://schemas.openxmlformats.org/officeDocument/2006/relationships/tags" Target="../tags/tag14.xml"/><Relationship Id="rId60" Type="http://schemas.openxmlformats.org/officeDocument/2006/relationships/tags" Target="../tags/tag22.xml"/><Relationship Id="rId65" Type="http://schemas.openxmlformats.org/officeDocument/2006/relationships/tags" Target="../tags/tag27.xml"/><Relationship Id="rId73" Type="http://schemas.openxmlformats.org/officeDocument/2006/relationships/tags" Target="../tags/tag35.xml"/><Relationship Id="rId78" Type="http://schemas.openxmlformats.org/officeDocument/2006/relationships/tags" Target="../tags/tag40.xml"/><Relationship Id="rId81" Type="http://schemas.openxmlformats.org/officeDocument/2006/relationships/tags" Target="../tags/tag43.xml"/><Relationship Id="rId86" Type="http://schemas.openxmlformats.org/officeDocument/2006/relationships/tags" Target="../tags/tag48.xml"/><Relationship Id="rId94" Type="http://schemas.openxmlformats.org/officeDocument/2006/relationships/tags" Target="../tags/tag56.xml"/><Relationship Id="rId99" Type="http://schemas.openxmlformats.org/officeDocument/2006/relationships/tags" Target="../tags/tag61.xml"/><Relationship Id="rId101" Type="http://schemas.openxmlformats.org/officeDocument/2006/relationships/tags" Target="../tags/tag63.xml"/><Relationship Id="rId122" Type="http://schemas.openxmlformats.org/officeDocument/2006/relationships/tags" Target="../tags/tag8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xml"/><Relationship Id="rId109" Type="http://schemas.openxmlformats.org/officeDocument/2006/relationships/tags" Target="../tags/tag71.xml"/><Relationship Id="rId34" Type="http://schemas.openxmlformats.org/officeDocument/2006/relationships/slideLayout" Target="../slideLayouts/slideLayout34.xml"/><Relationship Id="rId50" Type="http://schemas.openxmlformats.org/officeDocument/2006/relationships/tags" Target="../tags/tag12.xml"/><Relationship Id="rId55" Type="http://schemas.openxmlformats.org/officeDocument/2006/relationships/tags" Target="../tags/tag17.xml"/><Relationship Id="rId76" Type="http://schemas.openxmlformats.org/officeDocument/2006/relationships/tags" Target="../tags/tag38.xml"/><Relationship Id="rId97" Type="http://schemas.openxmlformats.org/officeDocument/2006/relationships/tags" Target="../tags/tag59.xml"/><Relationship Id="rId104" Type="http://schemas.openxmlformats.org/officeDocument/2006/relationships/tags" Target="../tags/tag66.xml"/><Relationship Id="rId120" Type="http://schemas.openxmlformats.org/officeDocument/2006/relationships/tags" Target="../tags/tag82.xml"/><Relationship Id="rId125" Type="http://schemas.openxmlformats.org/officeDocument/2006/relationships/tags" Target="../tags/tag87.xml"/><Relationship Id="rId7" Type="http://schemas.openxmlformats.org/officeDocument/2006/relationships/slideLayout" Target="../slideLayouts/slideLayout7.xml"/><Relationship Id="rId71" Type="http://schemas.openxmlformats.org/officeDocument/2006/relationships/tags" Target="../tags/tag33.xml"/><Relationship Id="rId92"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tags" Target="../tags/tag2.xml"/><Relationship Id="rId45" Type="http://schemas.openxmlformats.org/officeDocument/2006/relationships/tags" Target="../tags/tag7.xml"/><Relationship Id="rId66" Type="http://schemas.openxmlformats.org/officeDocument/2006/relationships/tags" Target="../tags/tag28.xml"/><Relationship Id="rId87" Type="http://schemas.openxmlformats.org/officeDocument/2006/relationships/tags" Target="../tags/tag49.xml"/><Relationship Id="rId110" Type="http://schemas.openxmlformats.org/officeDocument/2006/relationships/tags" Target="../tags/tag72.xml"/><Relationship Id="rId115" Type="http://schemas.openxmlformats.org/officeDocument/2006/relationships/tags" Target="../tags/tag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8000" y="1944000"/>
            <a:ext cx="10896000" cy="4266000"/>
          </a:xfrm>
          <a:prstGeom prst="rect">
            <a:avLst/>
          </a:prstGeom>
        </p:spPr>
        <p:txBody>
          <a:bodyPr vert="horz" lIns="0" tIns="0" rIns="0" bIns="0" rtlCol="0">
            <a:noAutofit/>
          </a:bodyPr>
          <a:lstStyle/>
          <a:p>
            <a:pPr lvl="0"/>
            <a:r>
              <a:rPr lang="en-GB" noProof="0"/>
              <a:t>Level 1</a:t>
            </a:r>
          </a:p>
          <a:p>
            <a:pPr lvl="1"/>
            <a:r>
              <a:rPr lang="en-GB" noProof="0"/>
              <a:t>Level 2</a:t>
            </a:r>
          </a:p>
          <a:p>
            <a:pPr lvl="2"/>
            <a:r>
              <a:rPr lang="en-GB" noProof="0"/>
              <a:t>Level 3</a:t>
            </a:r>
          </a:p>
          <a:p>
            <a:pPr lvl="3"/>
            <a:r>
              <a:rPr lang="en-GB" noProof="0"/>
              <a:t>Level 4, Header</a:t>
            </a:r>
          </a:p>
          <a:p>
            <a:pPr lvl="4"/>
            <a:r>
              <a:rPr lang="en-GB" noProof="0"/>
              <a:t>Level 5, Body</a:t>
            </a:r>
          </a:p>
          <a:p>
            <a:pPr lvl="5"/>
            <a:r>
              <a:rPr lang="en-GB" noProof="0"/>
              <a:t>Level 6</a:t>
            </a:r>
          </a:p>
          <a:p>
            <a:pPr lvl="6"/>
            <a:r>
              <a:rPr lang="en-GB" noProof="0"/>
              <a:t>Level 7, Small Header</a:t>
            </a:r>
          </a:p>
          <a:p>
            <a:pPr lvl="7"/>
            <a:r>
              <a:rPr lang="en-GB" noProof="0"/>
              <a:t>Level 8, Small Body</a:t>
            </a:r>
          </a:p>
          <a:p>
            <a:pPr lvl="8"/>
            <a:r>
              <a:rPr lang="en-GB" noProof="0"/>
              <a:t>Level 9, 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648000" y="648000"/>
            <a:ext cx="10896000" cy="1296000"/>
          </a:xfrm>
          <a:prstGeom prst="rect">
            <a:avLst/>
          </a:prstGeom>
        </p:spPr>
        <p:txBody>
          <a:bodyPr vert="horz" lIns="0" tIns="0" rIns="0" bIns="0" rtlCol="0" anchor="t" anchorCtr="0">
            <a:noAutofit/>
          </a:bodyPr>
          <a:lstStyle/>
          <a:p>
            <a:r>
              <a:rPr lang="en-US"/>
              <a:t>Click to edit Master title style</a:t>
            </a:r>
            <a:endParaRPr lang="en-GB"/>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648000" y="324000"/>
            <a:ext cx="1920000" cy="125850"/>
          </a:xfrm>
          <a:prstGeom prst="rect">
            <a:avLst/>
          </a:prstGeom>
        </p:spPr>
        <p:txBody>
          <a:bodyPr vert="horz" lIns="0" tIns="0" rIns="0" bIns="0" rtlCol="0" anchor="t"/>
          <a:lstStyle>
            <a:lvl1pPr algn="l">
              <a:defRPr sz="700">
                <a:solidFill>
                  <a:schemeClr val="tx2"/>
                </a:solidFill>
              </a:defRPr>
            </a:lvl1pPr>
          </a:lstStyle>
          <a:p>
            <a:r>
              <a:rPr lang="en-US"/>
              <a:t>useR! 2021</a:t>
            </a:r>
            <a:endParaRPr lang="en-GB"/>
          </a:p>
        </p:txBody>
      </p:sp>
      <p:sp>
        <p:nvSpPr>
          <p:cNvPr id="8" name="Footer Placeholder 7">
            <a:extLst>
              <a:ext uri="{FF2B5EF4-FFF2-40B4-BE49-F238E27FC236}">
                <a16:creationId xmlns:a16="http://schemas.microsoft.com/office/drawing/2014/main" id="{69460BDC-2796-43E8-A075-B3BFBC3B28E3}"/>
              </a:ext>
            </a:extLst>
          </p:cNvPr>
          <p:cNvSpPr>
            <a:spLocks noGrp="1"/>
          </p:cNvSpPr>
          <p:nvPr>
            <p:ph type="ftr" sz="quarter" idx="3"/>
          </p:nvPr>
        </p:nvSpPr>
        <p:spPr>
          <a:xfrm>
            <a:off x="2892712" y="323850"/>
            <a:ext cx="4162138" cy="126000"/>
          </a:xfrm>
          <a:prstGeom prst="rect">
            <a:avLst/>
          </a:prstGeom>
        </p:spPr>
        <p:txBody>
          <a:bodyPr vert="horz" lIns="0" tIns="0" rIns="0" bIns="0" rtlCol="0" anchor="t"/>
          <a:lstStyle>
            <a:lvl1pPr algn="l">
              <a:defRPr sz="700">
                <a:solidFill>
                  <a:schemeClr val="tx2"/>
                </a:solidFill>
              </a:defRPr>
            </a:lvl1pPr>
          </a:lstStyle>
          <a:p>
            <a:r>
              <a:rPr lang="en-GB"/>
              <a:t>Reactive PK/PD</a:t>
            </a:r>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324000" y="324000"/>
            <a:ext cx="324000" cy="125850"/>
          </a:xfrm>
          <a:prstGeom prst="rect">
            <a:avLst/>
          </a:prstGeom>
        </p:spPr>
        <p:txBody>
          <a:bodyPr vert="horz" lIns="0" tIns="0" rIns="0" bIns="0" rtlCol="0" anchor="t"/>
          <a:lstStyle>
            <a:lvl1pPr algn="l">
              <a:defRPr sz="700">
                <a:solidFill>
                  <a:schemeClr val="tx2"/>
                </a:solidFill>
              </a:defRPr>
            </a:lvl1pPr>
          </a:lstStyle>
          <a:p>
            <a:fld id="{23AA811B-2EBD-4900-905E-5BE206449611}" type="slidenum">
              <a:rPr lang="en-GB" smtClean="0"/>
              <a:pPr/>
              <a:t>‹#›</a:t>
            </a:fld>
            <a:endParaRPr lang="en-GB"/>
          </a:p>
        </p:txBody>
      </p:sp>
      <p:sp>
        <p:nvSpPr>
          <p:cNvPr id="26" name="TextBox 25">
            <a:extLst>
              <a:ext uri="{FF2B5EF4-FFF2-40B4-BE49-F238E27FC236}">
                <a16:creationId xmlns:a16="http://schemas.microsoft.com/office/drawing/2014/main" id="{278D69B5-2783-4637-A949-A867EE4EFE6B}"/>
              </a:ext>
            </a:extLst>
          </p:cNvPr>
          <p:cNvSpPr txBox="1"/>
          <p:nvPr userDrawn="1"/>
        </p:nvSpPr>
        <p:spPr>
          <a:xfrm>
            <a:off x="11218069" y="324000"/>
            <a:ext cx="648494" cy="107722"/>
          </a:xfrm>
          <a:prstGeom prst="rect">
            <a:avLst/>
          </a:prstGeom>
          <a:noFill/>
        </p:spPr>
        <p:txBody>
          <a:bodyPr wrap="square" lIns="0" tIns="0" rIns="0" bIns="0" rtlCol="0">
            <a:spAutoFit/>
          </a:bodyPr>
          <a:lstStyle/>
          <a:p>
            <a:pPr algn="r"/>
            <a:r>
              <a:rPr lang="en-GB" sz="700">
                <a:solidFill>
                  <a:schemeClr val="tx2"/>
                </a:solidFill>
              </a:rPr>
              <a:t>Novo Nordisk</a:t>
            </a:r>
            <a:r>
              <a:rPr lang="en-GB" sz="700" baseline="30000">
                <a:solidFill>
                  <a:schemeClr val="tx2"/>
                </a:solidFill>
              </a:rPr>
              <a:t>®</a:t>
            </a:r>
          </a:p>
        </p:txBody>
      </p:sp>
      <p:sp>
        <p:nvSpPr>
          <p:cNvPr id="4" name="[WorkArea]" descr="&lt;?xml version=&quot;1.0&quot; encoding=&quot;utf-16&quot;?&gt;&#10;&lt;GridTheme xmlns:xsi=&quot;http://www.w3.org/2001/XMLSchema-instance&quot; xmlns:xsd=&quot;http://www.w3.org/2001/XMLSchema&quot;&gt;&#10;  &lt;GuideLines /&gt;&#10;  &lt;SubGrids&gt;&#10;    &lt;SubGrid&gt;&#10;      &lt;Left&gt;25.51181&lt;/Left&gt;&#10;      &lt;Top&gt;25.51181&lt;/Top&gt;&#10;      &lt;Width&gt;25.51181&lt;/Width&gt;&#10;      &lt;Height&gt;25.51181&lt;/Height&gt;&#10;    &lt;/SubGrid&gt;&#10;    &lt;SubGrid&gt;&#10;      &lt;Left&gt;51.02362&lt;/Left&gt;&#10;      &lt;Top&gt;25.51181&lt;/Top&gt;&#10;      &lt;Width&gt;151.1811&lt;/Width&gt;&#10;      &lt;Height&gt;25.51181&lt;/Height&gt;&#10;    &lt;/SubGrid&gt;&#10;    &lt;SubGrid&gt;&#10;      &lt;Left&gt;202.204727&lt;/Left&gt;&#10;      &lt;Top&gt;25.51181&lt;/Top&gt;&#10;      &lt;Width&gt;25.51181&lt;/Width&gt;&#10;      &lt;Height&gt;25.51181&lt;/Height&gt;&#10;    &lt;/SubGrid&gt;&#10;    &lt;SubGrid&gt;&#10;      &lt;Left&gt;227.716537&lt;/Left&gt;&#10;      &lt;Top&gt;25.51181&lt;/Top&gt;&#10;      &lt;Width&gt;151.1811&lt;/Width&gt;&#10;      &lt;Height&gt;25.51181&lt;/Height&gt;&#10;    &lt;/SubGrid&gt;&#10;    &lt;SubGrid&gt;&#10;      &lt;Left&gt;378.897644&lt;/Left&gt;&#10;      &lt;Top&gt;25.51181&lt;/Top&gt;&#10;      &lt;Width&gt;25.51181&lt;/Width&gt;&#10;      &lt;Height&gt;25.51181&lt;/Height&gt;&#10;    &lt;/SubGrid&gt;&#10;    &lt;SubGrid&gt;&#10;      &lt;Left&gt;404.409454&lt;/Left&gt;&#10;      &lt;Top&gt;25.51181&lt;/Top&gt;&#10;      &lt;Width&gt;151.1811&lt;/Width&gt;&#10;      &lt;Height&gt;25.51181&lt;/Height&gt;&#10;    &lt;/SubGrid&gt;&#10;    &lt;SubGrid&gt;&#10;      &lt;Left&gt;555.5906&lt;/Left&gt;&#10;      &lt;Top&gt;25.51181&lt;/Top&gt;&#10;      &lt;Width&gt;25.51181&lt;/Width&gt;&#10;      &lt;Height&gt;25.51181&lt;/Height&gt;&#10;    &lt;/SubGrid&gt;&#10;    &lt;SubGrid&gt;&#10;      &lt;Left&gt;581.102356&lt;/Left&gt;&#10;      &lt;Top&gt;25.51181&lt;/Top&gt;&#10;      &lt;Width&gt;151.1811&lt;/Width&gt;&#10;      &lt;Height&gt;25.51181&lt;/Height&gt;&#10;    &lt;/SubGrid&gt;&#10;    &lt;SubGrid&gt;&#10;      &lt;Left&gt;732.283447&lt;/Left&gt;&#10;      &lt;Top&gt;25.51181&lt;/Top&gt;&#10;      &lt;Width&gt;25.51181&lt;/Width&gt;&#10;      &lt;Height&gt;25.51181&lt;/Height&gt;&#10;    &lt;/SubGrid&gt;&#10;    &lt;SubGrid&gt;&#10;      &lt;Left&gt;757.7953&lt;/Left&gt;&#10;      &lt;Top&gt;25.51181&lt;/Top&gt;&#10;      &lt;Width&gt;151.1811&lt;/Width&gt;&#10;      &lt;Height&gt;25.51181&lt;/Height&gt;&#10;    &lt;/SubGrid&gt;&#10;    &lt;SubGrid&gt;&#10;      &lt;Left&gt;908.9764&lt;/Left&gt;&#10;      &lt;Top&gt;25.51181&lt;/Top&gt;&#10;      &lt;Width&gt;25.51181&lt;/Width&gt;&#10;      &lt;Height&gt;25.51181&lt;/Height&gt;&#10;    &lt;/SubGrid&gt;&#10;    &lt;SubGrid&gt;&#10;      &lt;Left&gt;25.51181&lt;/Left&gt;&#10;      &lt;Top&gt;218.976379&lt;/Top&gt;&#10;      &lt;Width&gt;25.51181&lt;/Width&gt;&#10;      &lt;Height&gt;25.51181&lt;/Height&gt;&#10;    &lt;/SubGrid&gt;&#10;    &lt;SubGrid&gt;&#10;      &lt;Left&gt;25.51181&lt;/Left&gt;&#10;      &lt;Top&gt;244.48819&lt;/Top&gt;&#10;      &lt;Width&gt;25.51181&lt;/Width&gt;&#10;      &lt;Height&gt;25.51181&lt;/Height&gt;&#10;    &lt;/SubGrid&gt;&#10;    &lt;SubGrid&gt;&#10;      &lt;Left&gt;25.51181&lt;/Left&gt;&#10;      &lt;Top&gt;270&lt;/Top&gt;&#10;      &lt;Width&gt;25.51181&lt;/Width&gt;&#10;      &lt;Height&gt;25.51181&lt;/Height&gt;&#10;    &lt;/SubGrid&gt;&#10;    &lt;SubGrid&gt;&#10;      &lt;Left&gt;25.51181&lt;/Left&gt;&#10;      &lt;Top&gt;295.5118&lt;/Top&gt;&#10;      &lt;Width&gt;25.51181&lt;/Width&gt;&#10;      &lt;Height&gt;25.51181&lt;/Height&gt;&#10;    &lt;/SubGrid&gt;&#10;    &lt;SubGrid&gt;&#10;      &lt;Left&gt;51.02362&lt;/Left&gt;&#10;      &lt;Top&gt;295.5118&lt;/Top&gt;&#10;      &lt;Width&gt;151.1811&lt;/Width&gt;&#10;      &lt;Height&gt;25.51181&lt;/Height&gt;&#10;    &lt;/SubGrid&gt;&#10;    &lt;SubGrid&gt;&#10;      &lt;Left&gt;202.204727&lt;/Left&gt;&#10;      &lt;Top&gt;295.5118&lt;/Top&gt;&#10;      &lt;Width&gt;25.51181&lt;/Width&gt;&#10;      &lt;Height&gt;25.51181&lt;/Height&gt;&#10;    &lt;/SubGrid&gt;&#10;    &lt;SubGrid&gt;&#10;      &lt;Left&gt;51.02362&lt;/Left&gt;&#10;      &lt;Top&gt;270&lt;/Top&gt;&#10;      &lt;Width&gt;151.1811&lt;/Width&gt;&#10;      &lt;Height&gt;25.51181&lt;/Height&gt;&#10;    &lt;/SubGrid&gt;&#10;    &lt;SubGrid&gt;&#10;      &lt;Left&gt;202.204727&lt;/Left&gt;&#10;      &lt;Top&gt;270&lt;/Top&gt;&#10;      &lt;Width&gt;25.51181&lt;/Width&gt;&#10;      &lt;Height&gt;25.51181&lt;/Height&gt;&#10;    &lt;/SubGrid&gt;&#10;    &lt;SubGrid&gt;&#10;      &lt;Left&gt;51.02362&lt;/Left&gt;&#10;      &lt;Top&gt;244.48819&lt;/Top&gt;&#10;      &lt;Width&gt;151.1811&lt;/Width&gt;&#10;      &lt;Height&gt;25.51181&lt;/Height&gt;&#10;    &lt;/SubGrid&gt;&#10;    &lt;SubGrid&gt;&#10;      &lt;Left&gt;202.204727&lt;/Left&gt;&#10;      &lt;Top&gt;244.48819&lt;/Top&gt;&#10;      &lt;Width&gt;25.51181&lt;/Width&gt;&#10;      &lt;Height&gt;25.51181&lt;/Height&gt;&#10;    &lt;/SubGrid&gt;&#10;    &lt;SubGrid&gt;&#10;      &lt;Left&gt;51.02362&lt;/Left&gt;&#10;      &lt;Top&gt;218.976379&lt;/Top&gt;&#10;      &lt;Width&gt;151.1811&lt;/Width&gt;&#10;      &lt;Height&gt;25.51181&lt;/Height&gt;&#10;    &lt;/SubGrid&gt;&#10;    &lt;SubGrid&gt;&#10;      &lt;Left&gt;202.204727&lt;/Left&gt;&#10;      &lt;Top&gt;218.976379&lt;/Top&gt;&#10;      &lt;Width&gt;25.51181&lt;/Width&gt;&#10;      &lt;Height&gt;25.51181&lt;/Height&gt;&#10;    &lt;/SubGrid&gt;&#10;    &lt;SubGrid&gt;&#10;      &lt;Left&gt;25.51181&lt;/Left&gt;&#10;      &lt;Top&gt;488.976379&lt;/Top&gt;&#10;      &lt;Width&gt;25.51181&lt;/Width&gt;&#10;      &lt;Height&gt;25.51181&lt;/Height&gt;&#10;    &lt;/SubGrid&gt;&#10;    &lt;SubGrid&gt;&#10;      &lt;Left&gt;51.02362&lt;/Left&gt;&#10;      &lt;Top&gt;488.976379&lt;/Top&gt;&#10;      &lt;Width&gt;151.1811&lt;/Width&gt;&#10;      &lt;Height&gt;25.51181&lt;/Height&gt;&#10;    &lt;/SubGrid&gt;&#10;    &lt;SubGrid&gt;&#10;      &lt;Left&gt;202.204727&lt;/Left&gt;&#10;      &lt;Top&gt;488.976379&lt;/Top&gt;&#10;      &lt;Width&gt;25.51181&lt;/Width&gt;&#10;      &lt;Height&gt;25.51181&lt;/Height&gt;&#10;    &lt;/SubGrid&gt;&#10;    &lt;SubGrid&gt;&#10;      &lt;Left&gt;227.716537&lt;/Left&gt;&#10;      &lt;Top&gt;488.976379&lt;/Top&gt;&#10;      &lt;Width&gt;151.1811&lt;/Width&gt;&#10;      &lt;Height&gt;25.51181&lt;/Height&gt;&#10;    &lt;/SubGrid&gt;&#10;    &lt;SubGrid&gt;&#10;      &lt;Left&gt;378.897644&lt;/Left&gt;&#10;      &lt;Top&gt;488.976379&lt;/Top&gt;&#10;      &lt;Width&gt;25.51181&lt;/Width&gt;&#10;      &lt;Height&gt;25.51181&lt;/Height&gt;&#10;    &lt;/SubGrid&gt;&#10;    &lt;SubGrid&gt;&#10;      &lt;Left&gt;404.409454&lt;/Left&gt;&#10;      &lt;Top&gt;488.976379&lt;/Top&gt;&#10;      &lt;Width&gt;151.1811&lt;/Width&gt;&#10;      &lt;Height&gt;25.51181&lt;/Height&gt;&#10;    &lt;/SubGrid&gt;&#10;    &lt;SubGrid&gt;&#10;      &lt;Left&gt;555.5906&lt;/Left&gt;&#10;      &lt;Top&gt;488.976379&lt;/Top&gt;&#10;      &lt;Width&gt;25.51181&lt;/Width&gt;&#10;      &lt;Height&gt;25.51181&lt;/Height&gt;&#10;    &lt;/SubGrid&gt;&#10;    &lt;SubGrid&gt;&#10;      &lt;Left&gt;581.102356&lt;/Left&gt;&#10;      &lt;Top&gt;488.976379&lt;/Top&gt;&#10;      &lt;Width&gt;151.1811&lt;/Width&gt;&#10;      &lt;Height&gt;25.51181&lt;/Height&gt;&#10;    &lt;/SubGrid&gt;&#10;    &lt;SubGrid&gt;&#10;      &lt;Left&gt;732.283447&lt;/Left&gt;&#10;      &lt;Top&gt;488.976379&lt;/Top&gt;&#10;      &lt;Width&gt;25.51181&lt;/Width&gt;&#10;      &lt;Height&gt;25.51181&lt;/Height&gt;&#10;    &lt;/SubGrid&gt;&#10;    &lt;SubGrid&gt;&#10;      &lt;Left&gt;757.7953&lt;/Left&gt;&#10;      &lt;Top&gt;488.976379&lt;/Top&gt;&#10;      &lt;Width&gt;151.1811&lt;/Width&gt;&#10;      &lt;Height&gt;25.51181&lt;/Height&gt;&#10;    &lt;/SubGrid&gt;&#10;    &lt;SubGrid&gt;&#10;      &lt;Left&gt;908.9764&lt;/Left&gt;&#10;      &lt;Top&gt;488.976379&lt;/Top&gt;&#10;      &lt;Width&gt;25.51181&lt;/Width&gt;&#10;      &lt;Height&gt;25.51181&lt;/Height&gt;&#10;    &lt;/SubGrid&gt;&#10;    &lt;SubGrid&gt;&#10;      &lt;Left&gt;227.716537&lt;/Left&gt;&#10;      &lt;Top&gt;295.5118&lt;/Top&gt;&#10;      &lt;Width&gt;151.1811&lt;/Width&gt;&#10;      &lt;Height&gt;25.51181&lt;/Height&gt;&#10;    &lt;/SubGrid&gt;&#10;    &lt;SubGrid&gt;&#10;      &lt;Left&gt;378.897644&lt;/Left&gt;&#10;      &lt;Top&gt;295.5118&lt;/Top&gt;&#10;      &lt;Width&gt;25.51181&lt;/Width&gt;&#10;      &lt;Height&gt;25.51181&lt;/Height&gt;&#10;    &lt;/SubGrid&gt;&#10;    &lt;SubGrid&gt;&#10;      &lt;Left&gt;227.716537&lt;/Left&gt;&#10;      &lt;Top&gt;270&lt;/Top&gt;&#10;      &lt;Width&gt;151.1811&lt;/Width&gt;&#10;      &lt;Height&gt;25.51181&lt;/Height&gt;&#10;    &lt;/SubGrid&gt;&#10;    &lt;SubGrid&gt;&#10;      &lt;Left&gt;378.897644&lt;/Left&gt;&#10;      &lt;Top&gt;270&lt;/Top&gt;&#10;      &lt;Width&gt;25.51181&lt;/Width&gt;&#10;      &lt;Height&gt;25.51181&lt;/Height&gt;&#10;    &lt;/SubGrid&gt;&#10;    &lt;SubGrid&gt;&#10;      &lt;Left&gt;227.716537&lt;/Left&gt;&#10;      &lt;Top&gt;244.48819&lt;/Top&gt;&#10;      &lt;Width&gt;151.1811&lt;/Width&gt;&#10;      &lt;Height&gt;25.51181&lt;/Height&gt;&#10;    &lt;/SubGrid&gt;&#10;    &lt;SubGrid&gt;&#10;      &lt;Left&gt;378.897644&lt;/Left&gt;&#10;      &lt;Top&gt;244.48819&lt;/Top&gt;&#10;      &lt;Width&gt;25.51181&lt;/Width&gt;&#10;      &lt;Height&gt;25.51181&lt;/Height&gt;&#10;    &lt;/SubGrid&gt;&#10;    &lt;SubGrid&gt;&#10;      &lt;Left&gt;227.716537&lt;/Left&gt;&#10;      &lt;Top&gt;218.976379&lt;/Top&gt;&#10;      &lt;Width&gt;151.1811&lt;/Width&gt;&#10;      &lt;Height&gt;25.51181&lt;/Height&gt;&#10;    &lt;/SubGrid&gt;&#10;    &lt;SubGrid&gt;&#10;      &lt;Left&gt;378.897644&lt;/Left&gt;&#10;      &lt;Top&gt;218.976379&lt;/Top&gt;&#10;      &lt;Width&gt;25.51181&lt;/Width&gt;&#10;      &lt;Height&gt;25.51181&lt;/Height&gt;&#10;    &lt;/SubGrid&gt;&#10;    &lt;SubGrid&gt;&#10;      &lt;Left&gt;404.409454&lt;/Left&gt;&#10;      &lt;Top&gt;295.5118&lt;/Top&gt;&#10;      &lt;Width&gt;151.1811&lt;/Width&gt;&#10;      &lt;Height&gt;25.51181&lt;/Height&gt;&#10;    &lt;/SubGrid&gt;&#10;    &lt;SubGrid&gt;&#10;      &lt;Left&gt;555.5906&lt;/Left&gt;&#10;      &lt;Top&gt;295.5118&lt;/Top&gt;&#10;      &lt;Width&gt;25.51181&lt;/Width&gt;&#10;      &lt;Height&gt;25.51181&lt;/Height&gt;&#10;    &lt;/SubGrid&gt;&#10;    &lt;SubGrid&gt;&#10;      &lt;Left&gt;404.409454&lt;/Left&gt;&#10;      &lt;Top&gt;270&lt;/Top&gt;&#10;      &lt;Width&gt;151.1811&lt;/Width&gt;&#10;      &lt;Height&gt;25.51181&lt;/Height&gt;&#10;    &lt;/SubGrid&gt;&#10;    &lt;SubGrid&gt;&#10;      &lt;Left&gt;555.5906&lt;/Left&gt;&#10;      &lt;Top&gt;270&lt;/Top&gt;&#10;      &lt;Width&gt;25.51181&lt;/Width&gt;&#10;      &lt;Height&gt;25.51181&lt;/Height&gt;&#10;    &lt;/SubGrid&gt;&#10;    &lt;SubGrid&gt;&#10;      &lt;Left&gt;404.409454&lt;/Left&gt;&#10;      &lt;Top&gt;244.48819&lt;/Top&gt;&#10;      &lt;Width&gt;151.1811&lt;/Width&gt;&#10;      &lt;Height&gt;25.51181&lt;/Height&gt;&#10;    &lt;/SubGrid&gt;&#10;    &lt;SubGrid&gt;&#10;      &lt;Left&gt;555.5906&lt;/Left&gt;&#10;      &lt;Top&gt;244.48819&lt;/Top&gt;&#10;      &lt;Width&gt;25.51181&lt;/Width&gt;&#10;      &lt;Height&gt;25.51181&lt;/Height&gt;&#10;    &lt;/SubGrid&gt;&#10;    &lt;SubGrid&gt;&#10;      &lt;Left&gt;404.409454&lt;/Left&gt;&#10;      &lt;Top&gt;218.976379&lt;/Top&gt;&#10;      &lt;Width&gt;151.1811&lt;/Width&gt;&#10;      &lt;Height&gt;25.51181&lt;/Height&gt;&#10;    &lt;/SubGrid&gt;&#10;    &lt;SubGrid&gt;&#10;      &lt;Left&gt;555.5906&lt;/Left&gt;&#10;      &lt;Top&gt;218.976379&lt;/Top&gt;&#10;      &lt;Width&gt;25.51181&lt;/Width&gt;&#10;      &lt;Height&gt;25.51181&lt;/Height&gt;&#10;    &lt;/SubGrid&gt;&#10;    &lt;SubGrid&gt;&#10;      &lt;Left&gt;581.102356&lt;/Left&gt;&#10;      &lt;Top&gt;295.5118&lt;/Top&gt;&#10;      &lt;Width&gt;151.1811&lt;/Width&gt;&#10;      &lt;Height&gt;25.51181&lt;/Height&gt;&#10;    &lt;/SubGrid&gt;&#10;    &lt;SubGrid&gt;&#10;      &lt;Left&gt;732.283447&lt;/Left&gt;&#10;      &lt;Top&gt;295.5118&lt;/Top&gt;&#10;      &lt;Width&gt;25.51181&lt;/Width&gt;&#10;      &lt;Height&gt;25.51181&lt;/Height&gt;&#10;    &lt;/SubGrid&gt;&#10;    &lt;SubGrid&gt;&#10;      &lt;Left&gt;581.102356&lt;/Left&gt;&#10;      &lt;Top&gt;270&lt;/Top&gt;&#10;      &lt;Width&gt;151.1811&lt;/Width&gt;&#10;      &lt;Height&gt;25.51181&lt;/Height&gt;&#10;    &lt;/SubGrid&gt;&#10;    &lt;SubGrid&gt;&#10;      &lt;Left&gt;732.283447&lt;/Left&gt;&#10;      &lt;Top&gt;270&lt;/Top&gt;&#10;      &lt;Width&gt;25.51181&lt;/Width&gt;&#10;      &lt;Height&gt;25.51181&lt;/Height&gt;&#10;    &lt;/SubGrid&gt;&#10;    &lt;SubGrid&gt;&#10;      &lt;Left&gt;581.102356&lt;/Left&gt;&#10;      &lt;Top&gt;244.48819&lt;/Top&gt;&#10;      &lt;Width&gt;151.1811&lt;/Width&gt;&#10;      &lt;Height&gt;25.51181&lt;/Height&gt;&#10;    &lt;/SubGrid&gt;&#10;    &lt;SubGrid&gt;&#10;      &lt;Left&gt;732.283447&lt;/Left&gt;&#10;      &lt;Top&gt;244.48819&lt;/Top&gt;&#10;      &lt;Width&gt;25.51181&lt;/Width&gt;&#10;      &lt;Height&gt;25.51181&lt;/Height&gt;&#10;    &lt;/SubGrid&gt;&#10;    &lt;SubGrid&gt;&#10;      &lt;Left&gt;581.102356&lt;/Left&gt;&#10;      &lt;Top&gt;218.976379&lt;/Top&gt;&#10;      &lt;Width&gt;151.1811&lt;/Width&gt;&#10;      &lt;Height&gt;25.51181&lt;/Height&gt;&#10;    &lt;/SubGrid&gt;&#10;    &lt;SubGrid&gt;&#10;      &lt;Left&gt;732.283447&lt;/Left&gt;&#10;      &lt;Top&gt;218.976379&lt;/Top&gt;&#10;      &lt;Width&gt;25.51181&lt;/Width&gt;&#10;      &lt;Height&gt;25.51181&lt;/Height&gt;&#10;    &lt;/SubGrid&gt;&#10;    &lt;SubGrid&gt;&#10;      &lt;Left&gt;757.7953&lt;/Left&gt;&#10;      &lt;Top&gt;295.5118&lt;/Top&gt;&#10;      &lt;Width&gt;151.1811&lt;/Width&gt;&#10;      &lt;Height&gt;25.51181&lt;/Height&gt;&#10;    &lt;/SubGrid&gt;&#10;    &lt;SubGrid&gt;&#10;      &lt;Left&gt;908.9764&lt;/Left&gt;&#10;      &lt;Top&gt;295.5118&lt;/Top&gt;&#10;      &lt;Width&gt;25.51181&lt;/Width&gt;&#10;      &lt;Height&gt;25.51181&lt;/Height&gt;&#10;    &lt;/SubGrid&gt;&#10;    &lt;SubGrid&gt;&#10;      &lt;Left&gt;757.7953&lt;/Left&gt;&#10;      &lt;Top&gt;270&lt;/Top&gt;&#10;      &lt;Width&gt;151.1811&lt;/Width&gt;&#10;      &lt;Height&gt;25.51181&lt;/Height&gt;&#10;    &lt;/SubGrid&gt;&#10;    &lt;SubGrid&gt;&#10;      &lt;Left&gt;908.9764&lt;/Left&gt;&#10;      &lt;Top&gt;270&lt;/Top&gt;&#10;      &lt;Width&gt;25.51181&lt;/Width&gt;&#10;      &lt;Height&gt;25.51181&lt;/Height&gt;&#10;    &lt;/SubGrid&gt;&#10;    &lt;SubGrid&gt;&#10;      &lt;Left&gt;757.7953&lt;/Left&gt;&#10;      &lt;Top&gt;244.48819&lt;/Top&gt;&#10;      &lt;Width&gt;151.1811&lt;/Width&gt;&#10;      &lt;Height&gt;25.51181&lt;/Height&gt;&#10;    &lt;/SubGrid&gt;&#10;    &lt;SubGrid&gt;&#10;      &lt;Left&gt;908.9764&lt;/Left&gt;&#10;      &lt;Top&gt;244.48819&lt;/Top&gt;&#10;      &lt;Width&gt;25.51181&lt;/Width&gt;&#10;      &lt;Height&gt;25.51181&lt;/Height&gt;&#10;    &lt;/SubGrid&gt;&#10;    &lt;SubGrid&gt;&#10;      &lt;Left&gt;757.7953&lt;/Left&gt;&#10;      &lt;Top&gt;218.976379&lt;/Top&gt;&#10;      &lt;Width&gt;151.1811&lt;/Width&gt;&#10;      &lt;Height&gt;25.51181&lt;/Height&gt;&#10;    &lt;/SubGrid&gt;&#10;    &lt;SubGrid&gt;&#10;      &lt;Left&gt;908.9764&lt;/Left&gt;&#10;      &lt;Top&gt;218.976379&lt;/Top&gt;&#10;      &lt;Width&gt;25.51181&lt;/Width&gt;&#10;      &lt;Height&gt;25.51181&lt;/Height&gt;&#10;    &lt;/SubGrid&gt;&#10;    &lt;SubGrid&gt;&#10;      &lt;Left&gt;25.51181&lt;/Left&gt;&#10;      &lt;Top&gt;51.02362&lt;/Top&gt;&#10;      &lt;Width&gt;25.51181&lt;/Width&gt;&#10;      &lt;Height&gt;167.952759&lt;/Height&gt;&#10;    &lt;/SubGrid&gt;&#10;    &lt;SubGrid&gt;&#10;      &lt;Left&gt;202.204727&lt;/Left&gt;&#10;      &lt;Top&gt;51.02362&lt;/Top&gt;&#10;      &lt;Width&gt;25.51181&lt;/Width&gt;&#10;      &lt;Height&gt;167.952759&lt;/Height&gt;&#10;    &lt;/SubGrid&gt;&#10;    &lt;SubGrid&gt;&#10;      &lt;Left&gt;378.897644&lt;/Left&gt;&#10;      &lt;Top&gt;51.02362&lt;/Top&gt;&#10;      &lt;Width&gt;25.51181&lt;/Width&gt;&#10;      &lt;Height&gt;167.952759&lt;/Height&gt;&#10;    &lt;/SubGrid&gt;&#10;    &lt;SubGrid&gt;&#10;      &lt;Left&gt;555.5906&lt;/Left&gt;&#10;      &lt;Top&gt;51.02362&lt;/Top&gt;&#10;      &lt;Width&gt;25.51181&lt;/Width&gt;&#10;      &lt;Height&gt;167.952759&lt;/Height&gt;&#10;    &lt;/SubGrid&gt;&#10;    &lt;SubGrid&gt;&#10;      &lt;Left&gt;732.283447&lt;/Left&gt;&#10;      &lt;Top&gt;51.02362&lt;/Top&gt;&#10;      &lt;Width&gt;25.51181&lt;/Width&gt;&#10;      &lt;Height&gt;167.952759&lt;/Height&gt;&#10;    &lt;/SubGrid&gt;&#10;    &lt;SubGrid&gt;&#10;      &lt;Left&gt;908.9764&lt;/Left&gt;&#10;      &lt;Top&gt;51.02362&lt;/Top&gt;&#10;      &lt;Width&gt;25.51181&lt;/Width&gt;&#10;      &lt;Height&gt;167.952759&lt;/Height&gt;&#10;    &lt;/SubGrid&gt;&#10;    &lt;SubGrid&gt;&#10;      &lt;Left&gt;25.51181&lt;/Left&gt;&#10;      &lt;Top&gt;321.023621&lt;/Top&gt;&#10;      &lt;Width&gt;25.51181&lt;/Width&gt;&#10;      &lt;Height&gt;167.952759&lt;/Height&gt;&#10;    &lt;/SubGrid&gt;&#10;    &lt;SubGrid&gt;&#10;      &lt;Left&gt;202.204727&lt;/Left&gt;&#10;      &lt;Top&gt;321.023621&lt;/Top&gt;&#10;      &lt;Width&gt;25.51181&lt;/Width&gt;&#10;      &lt;Height&gt;167.952759&lt;/Height&gt;&#10;    &lt;/SubGrid&gt;&#10;    &lt;SubGrid&gt;&#10;      &lt;Left&gt;378.897644&lt;/Left&gt;&#10;      &lt;Top&gt;321.023621&lt;/Top&gt;&#10;      &lt;Width&gt;25.51181&lt;/Width&gt;&#10;      &lt;Height&gt;167.952759&lt;/Height&gt;&#10;    &lt;/SubGrid&gt;&#10;    &lt;SubGrid&gt;&#10;      &lt;Left&gt;555.5906&lt;/Left&gt;&#10;      &lt;Top&gt;321.023621&lt;/Top&gt;&#10;      &lt;Width&gt;25.51181&lt;/Width&gt;&#10;      &lt;Height&gt;167.952759&lt;/Height&gt;&#10;    &lt;/SubGrid&gt;&#10;    &lt;SubGrid&gt;&#10;      &lt;Left&gt;732.283447&lt;/Left&gt;&#10;      &lt;Top&gt;321.023621&lt;/Top&gt;&#10;      &lt;Width&gt;25.51181&lt;/Width&gt;&#10;      &lt;Height&gt;167.952759&lt;/Height&gt;&#10;    &lt;/SubGrid&gt;&#10;    &lt;SubGrid&gt;&#10;      &lt;Left&gt;908.9764&lt;/Left&gt;&#10;      &lt;Top&gt;321.023621&lt;/Top&gt;&#10;      &lt;Width&gt;25.51181&lt;/Width&gt;&#10;      &lt;Height&gt;167.952759&lt;/Height&gt;&#10;    &lt;/SubGrid&gt;&#10;    &lt;SubGrid&gt;&#10;      &lt;Left&gt;51.02362&lt;/Left&gt;&#10;      &lt;Top&gt;51.02362&lt;/Top&gt;&#10;      &lt;Width&gt;151.1811&lt;/Width&gt;&#10;      &lt;Height&gt;167.952759&lt;/Height&gt;&#10;    &lt;/SubGrid&gt;&#10;    &lt;SubGrid&gt;&#10;      &lt;Left&gt;227.716537&lt;/Left&gt;&#10;      &lt;Top&gt;51.02362&lt;/Top&gt;&#10;      &lt;Width&gt;151.1811&lt;/Width&gt;&#10;      &lt;Height&gt;167.952759&lt;/Height&gt;&#10;    &lt;/SubGrid&gt;&#10;    &lt;SubGrid&gt;&#10;      &lt;Left&gt;404.409454&lt;/Left&gt;&#10;      &lt;Top&gt;51.02362&lt;/Top&gt;&#10;      &lt;Width&gt;151.1811&lt;/Width&gt;&#10;      &lt;Height&gt;167.952759&lt;/Height&gt;&#10;    &lt;/SubGrid&gt;&#10;    &lt;SubGrid&gt;&#10;      &lt;Left&gt;581.102356&lt;/Left&gt;&#10;      &lt;Top&gt;51.02362&lt;/Top&gt;&#10;      &lt;Width&gt;151.1811&lt;/Width&gt;&#10;      &lt;Height&gt;167.952759&lt;/Height&gt;&#10;    &lt;/SubGrid&gt;&#10;    &lt;SubGrid&gt;&#10;      &lt;Left&gt;757.7953&lt;/Left&gt;&#10;      &lt;Top&gt;51.02362&lt;/Top&gt;&#10;      &lt;Width&gt;151.1811&lt;/Width&gt;&#10;      &lt;Height&gt;167.952759&lt;/Height&gt;&#10;    &lt;/SubGrid&gt;&#10;    &lt;SubGrid&gt;&#10;      &lt;Left&gt;51.02362&lt;/Left&gt;&#10;      &lt;Top&gt;321.023621&lt;/Top&gt;&#10;      &lt;Width&gt;151.1811&lt;/Width&gt;&#10;      &lt;Height&gt;167.952759&lt;/Height&gt;&#10;    &lt;/SubGrid&gt;&#10;    &lt;SubGrid&gt;&#10;      &lt;Left&gt;227.716537&lt;/Left&gt;&#10;      &lt;Top&gt;321.023621&lt;/Top&gt;&#10;      &lt;Width&gt;151.1811&lt;/Width&gt;&#10;      &lt;Height&gt;167.952759&lt;/Height&gt;&#10;    &lt;/SubGrid&gt;&#10;    &lt;SubGrid&gt;&#10;      &lt;Left&gt;404.409454&lt;/Left&gt;&#10;      &lt;Top&gt;321.023621&lt;/Top&gt;&#10;      &lt;Width&gt;151.1811&lt;/Width&gt;&#10;      &lt;Height&gt;167.952759&lt;/Height&gt;&#10;    &lt;/SubGrid&gt;&#10;    &lt;SubGrid&gt;&#10;      &lt;Left&gt;581.102356&lt;/Left&gt;&#10;      &lt;Top&gt;321.023621&lt;/Top&gt;&#10;      &lt;Width&gt;151.1811&lt;/Width&gt;&#10;      &lt;Height&gt;167.952759&lt;/Height&gt;&#10;    &lt;/SubGrid&gt;&#10;    &lt;SubGrid&gt;&#10;      &lt;Left&gt;757.7953&lt;/Left&gt;&#10;      &lt;Top&gt;321.023621&lt;/Top&gt;&#10;      &lt;Width&gt;151.1811&lt;/Width&gt;&#10;      &lt;Height&gt;167.952759&lt;/Height&gt;&#10;    &lt;/SubGrid&gt;&#10;  &lt;/SubGrids&gt;&#10;  &lt;WorkArea&gt;&#10;    &lt;Top&gt;25.51181&lt;/Top&gt;&#10;    &lt;Left&gt;25.51181&lt;/Left&gt;&#10;    &lt;Width&gt;908.9764&lt;/Width&gt;&#10;    &lt;Height&gt;488.976379&lt;/Height&gt;&#10;  &lt;/WorkArea&gt;&#10;  &lt;AspectW&gt;-1&lt;/AspectW&gt;&#10;  &lt;AspectH&gt;-1&lt;/AspectH&gt;&#10;  &lt;Width&gt;960&lt;/Width&gt;&#10;  &lt;Height&gt;540&lt;/Height&gt;&#10;  &lt;HGap&gt;5&lt;/HGap&gt;&#10;  &lt;VGap&gt;5&lt;/VGap&gt;&#10;  &lt;OfficeVersion&gt;-1&lt;/OfficeVersion&gt;&#10;&lt;/GridTheme&gt;" hidden="1">
            <a:extLst>
              <a:ext uri="{FF2B5EF4-FFF2-40B4-BE49-F238E27FC236}">
                <a16:creationId xmlns:a16="http://schemas.microsoft.com/office/drawing/2014/main" id="{F5F0A4E1-4330-49F4-88F5-A83195F8511C}"/>
              </a:ext>
            </a:extLst>
          </p:cNvPr>
          <p:cNvSpPr/>
          <p:nvPr userDrawn="1"/>
        </p:nvSpPr>
        <p:spPr>
          <a:xfrm>
            <a:off x="324000" y="324000"/>
            <a:ext cx="11544000" cy="6210000"/>
          </a:xfrm>
          <a:prstGeom prst="rect">
            <a:avLst/>
          </a:prstGeom>
          <a:solidFill>
            <a:srgbClr val="E6E6E6"/>
          </a:solidFill>
          <a:ln w="31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 name="Rectangle 4" hidden="1">
            <a:extLst>
              <a:ext uri="{FF2B5EF4-FFF2-40B4-BE49-F238E27FC236}">
                <a16:creationId xmlns:a16="http://schemas.microsoft.com/office/drawing/2014/main" id="{F30BD45F-E3FD-4877-8E01-D258D6C49ED2}"/>
              </a:ext>
            </a:extLst>
          </p:cNvPr>
          <p:cNvSpPr/>
          <p:nvPr userDrawn="1">
            <p:custDataLst>
              <p:tags r:id="rId39"/>
            </p:custDataLst>
          </p:nvPr>
        </p:nvSpPr>
        <p:spPr>
          <a:xfrm>
            <a:off x="32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 name="Rectangle 5" hidden="1">
            <a:extLst>
              <a:ext uri="{FF2B5EF4-FFF2-40B4-BE49-F238E27FC236}">
                <a16:creationId xmlns:a16="http://schemas.microsoft.com/office/drawing/2014/main" id="{61F8F4EB-98F9-49C6-AD23-0434FEEA7DAD}"/>
              </a:ext>
            </a:extLst>
          </p:cNvPr>
          <p:cNvSpPr/>
          <p:nvPr userDrawn="1">
            <p:custDataLst>
              <p:tags r:id="rId40"/>
            </p:custDataLst>
          </p:nvPr>
        </p:nvSpPr>
        <p:spPr>
          <a:xfrm>
            <a:off x="648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 name="Rectangle 9" hidden="1">
            <a:extLst>
              <a:ext uri="{FF2B5EF4-FFF2-40B4-BE49-F238E27FC236}">
                <a16:creationId xmlns:a16="http://schemas.microsoft.com/office/drawing/2014/main" id="{5461F43A-D29F-4117-83B4-78ECC6A90694}"/>
              </a:ext>
            </a:extLst>
          </p:cNvPr>
          <p:cNvSpPr/>
          <p:nvPr userDrawn="1">
            <p:custDataLst>
              <p:tags r:id="rId41"/>
            </p:custDataLst>
          </p:nvPr>
        </p:nvSpPr>
        <p:spPr>
          <a:xfrm>
            <a:off x="2568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1" name="Rectangle 10" hidden="1">
            <a:extLst>
              <a:ext uri="{FF2B5EF4-FFF2-40B4-BE49-F238E27FC236}">
                <a16:creationId xmlns:a16="http://schemas.microsoft.com/office/drawing/2014/main" id="{3885B838-2022-4A1F-A84B-BB1127E2EE43}"/>
              </a:ext>
            </a:extLst>
          </p:cNvPr>
          <p:cNvSpPr/>
          <p:nvPr userDrawn="1">
            <p:custDataLst>
              <p:tags r:id="rId42"/>
            </p:custDataLst>
          </p:nvPr>
        </p:nvSpPr>
        <p:spPr>
          <a:xfrm>
            <a:off x="2892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2" name="Rectangle 11" hidden="1">
            <a:extLst>
              <a:ext uri="{FF2B5EF4-FFF2-40B4-BE49-F238E27FC236}">
                <a16:creationId xmlns:a16="http://schemas.microsoft.com/office/drawing/2014/main" id="{AC6417FB-6B96-4CAA-9A61-CE3C85379335}"/>
              </a:ext>
            </a:extLst>
          </p:cNvPr>
          <p:cNvSpPr/>
          <p:nvPr userDrawn="1">
            <p:custDataLst>
              <p:tags r:id="rId43"/>
            </p:custDataLst>
          </p:nvPr>
        </p:nvSpPr>
        <p:spPr>
          <a:xfrm>
            <a:off x="4812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3" name="Rectangle 12" hidden="1">
            <a:extLst>
              <a:ext uri="{FF2B5EF4-FFF2-40B4-BE49-F238E27FC236}">
                <a16:creationId xmlns:a16="http://schemas.microsoft.com/office/drawing/2014/main" id="{88F2338E-050E-4997-B5FD-16609E6B05AC}"/>
              </a:ext>
            </a:extLst>
          </p:cNvPr>
          <p:cNvSpPr/>
          <p:nvPr userDrawn="1">
            <p:custDataLst>
              <p:tags r:id="rId44"/>
            </p:custDataLst>
          </p:nvPr>
        </p:nvSpPr>
        <p:spPr>
          <a:xfrm>
            <a:off x="5136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4" name="Rectangle 13" hidden="1">
            <a:extLst>
              <a:ext uri="{FF2B5EF4-FFF2-40B4-BE49-F238E27FC236}">
                <a16:creationId xmlns:a16="http://schemas.microsoft.com/office/drawing/2014/main" id="{65330914-84C1-4EFF-8088-9FF9153B21A3}"/>
              </a:ext>
            </a:extLst>
          </p:cNvPr>
          <p:cNvSpPr/>
          <p:nvPr userDrawn="1">
            <p:custDataLst>
              <p:tags r:id="rId45"/>
            </p:custDataLst>
          </p:nvPr>
        </p:nvSpPr>
        <p:spPr>
          <a:xfrm>
            <a:off x="7056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Rectangle 14" hidden="1">
            <a:extLst>
              <a:ext uri="{FF2B5EF4-FFF2-40B4-BE49-F238E27FC236}">
                <a16:creationId xmlns:a16="http://schemas.microsoft.com/office/drawing/2014/main" id="{0D9F1F0C-68CC-4F13-A58D-7D5850D6BABB}"/>
              </a:ext>
            </a:extLst>
          </p:cNvPr>
          <p:cNvSpPr/>
          <p:nvPr userDrawn="1">
            <p:custDataLst>
              <p:tags r:id="rId46"/>
            </p:custDataLst>
          </p:nvPr>
        </p:nvSpPr>
        <p:spPr>
          <a:xfrm>
            <a:off x="7380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6" name="Rectangle 15" hidden="1">
            <a:extLst>
              <a:ext uri="{FF2B5EF4-FFF2-40B4-BE49-F238E27FC236}">
                <a16:creationId xmlns:a16="http://schemas.microsoft.com/office/drawing/2014/main" id="{FCD1A103-17AC-4A34-8A1D-92E20B67C019}"/>
              </a:ext>
            </a:extLst>
          </p:cNvPr>
          <p:cNvSpPr/>
          <p:nvPr userDrawn="1">
            <p:custDataLst>
              <p:tags r:id="rId47"/>
            </p:custDataLst>
          </p:nvPr>
        </p:nvSpPr>
        <p:spPr>
          <a:xfrm>
            <a:off x="9300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7" name="Rectangle 16" hidden="1">
            <a:extLst>
              <a:ext uri="{FF2B5EF4-FFF2-40B4-BE49-F238E27FC236}">
                <a16:creationId xmlns:a16="http://schemas.microsoft.com/office/drawing/2014/main" id="{6D17E478-3C99-48E5-91A4-253FD970A082}"/>
              </a:ext>
            </a:extLst>
          </p:cNvPr>
          <p:cNvSpPr/>
          <p:nvPr userDrawn="1">
            <p:custDataLst>
              <p:tags r:id="rId48"/>
            </p:custDataLst>
          </p:nvPr>
        </p:nvSpPr>
        <p:spPr>
          <a:xfrm>
            <a:off x="9624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8" name="Rectangle 17" hidden="1">
            <a:extLst>
              <a:ext uri="{FF2B5EF4-FFF2-40B4-BE49-F238E27FC236}">
                <a16:creationId xmlns:a16="http://schemas.microsoft.com/office/drawing/2014/main" id="{ACBDE3FC-87C8-4EA6-8040-812BA3745D76}"/>
              </a:ext>
            </a:extLst>
          </p:cNvPr>
          <p:cNvSpPr/>
          <p:nvPr userDrawn="1">
            <p:custDataLst>
              <p:tags r:id="rId49"/>
            </p:custDataLst>
          </p:nvPr>
        </p:nvSpPr>
        <p:spPr>
          <a:xfrm>
            <a:off x="1154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9" name="Rectangle 18" hidden="1">
            <a:extLst>
              <a:ext uri="{FF2B5EF4-FFF2-40B4-BE49-F238E27FC236}">
                <a16:creationId xmlns:a16="http://schemas.microsoft.com/office/drawing/2014/main" id="{994EE5B0-B3FC-43D9-8B31-B03CA4819265}"/>
              </a:ext>
            </a:extLst>
          </p:cNvPr>
          <p:cNvSpPr/>
          <p:nvPr userDrawn="1">
            <p:custDataLst>
              <p:tags r:id="rId50"/>
            </p:custDataLst>
          </p:nvPr>
        </p:nvSpPr>
        <p:spPr>
          <a:xfrm>
            <a:off x="32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0" name="Rectangle 19" hidden="1">
            <a:extLst>
              <a:ext uri="{FF2B5EF4-FFF2-40B4-BE49-F238E27FC236}">
                <a16:creationId xmlns:a16="http://schemas.microsoft.com/office/drawing/2014/main" id="{71B943CE-F983-40CB-852B-B348DA0EECF9}"/>
              </a:ext>
            </a:extLst>
          </p:cNvPr>
          <p:cNvSpPr/>
          <p:nvPr userDrawn="1">
            <p:custDataLst>
              <p:tags r:id="rId51"/>
            </p:custDataLst>
          </p:nvPr>
        </p:nvSpPr>
        <p:spPr>
          <a:xfrm>
            <a:off x="32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1" name="Rectangle 20" hidden="1">
            <a:extLst>
              <a:ext uri="{FF2B5EF4-FFF2-40B4-BE49-F238E27FC236}">
                <a16:creationId xmlns:a16="http://schemas.microsoft.com/office/drawing/2014/main" id="{195AE9FF-57B5-4B28-95BD-65EB616F8339}"/>
              </a:ext>
            </a:extLst>
          </p:cNvPr>
          <p:cNvSpPr/>
          <p:nvPr userDrawn="1">
            <p:custDataLst>
              <p:tags r:id="rId52"/>
            </p:custDataLst>
          </p:nvPr>
        </p:nvSpPr>
        <p:spPr>
          <a:xfrm>
            <a:off x="32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 name="Rectangle 21" hidden="1">
            <a:extLst>
              <a:ext uri="{FF2B5EF4-FFF2-40B4-BE49-F238E27FC236}">
                <a16:creationId xmlns:a16="http://schemas.microsoft.com/office/drawing/2014/main" id="{09C4273C-D9B3-4E1C-BECF-E403BC0FED81}"/>
              </a:ext>
            </a:extLst>
          </p:cNvPr>
          <p:cNvSpPr/>
          <p:nvPr userDrawn="1">
            <p:custDataLst>
              <p:tags r:id="rId53"/>
            </p:custDataLst>
          </p:nvPr>
        </p:nvSpPr>
        <p:spPr>
          <a:xfrm>
            <a:off x="32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 name="Rectangle 22" hidden="1">
            <a:extLst>
              <a:ext uri="{FF2B5EF4-FFF2-40B4-BE49-F238E27FC236}">
                <a16:creationId xmlns:a16="http://schemas.microsoft.com/office/drawing/2014/main" id="{D61A9C98-DFAC-4C93-9FC3-FA4B7268AFD4}"/>
              </a:ext>
            </a:extLst>
          </p:cNvPr>
          <p:cNvSpPr/>
          <p:nvPr userDrawn="1">
            <p:custDataLst>
              <p:tags r:id="rId54"/>
            </p:custDataLst>
          </p:nvPr>
        </p:nvSpPr>
        <p:spPr>
          <a:xfrm>
            <a:off x="648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4" name="Rectangle 23" hidden="1">
            <a:extLst>
              <a:ext uri="{FF2B5EF4-FFF2-40B4-BE49-F238E27FC236}">
                <a16:creationId xmlns:a16="http://schemas.microsoft.com/office/drawing/2014/main" id="{2738953D-847C-44BC-BB1D-3E35D57608D4}"/>
              </a:ext>
            </a:extLst>
          </p:cNvPr>
          <p:cNvSpPr/>
          <p:nvPr userDrawn="1">
            <p:custDataLst>
              <p:tags r:id="rId55"/>
            </p:custDataLst>
          </p:nvPr>
        </p:nvSpPr>
        <p:spPr>
          <a:xfrm>
            <a:off x="2568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5" name="Rectangle 24" hidden="1">
            <a:extLst>
              <a:ext uri="{FF2B5EF4-FFF2-40B4-BE49-F238E27FC236}">
                <a16:creationId xmlns:a16="http://schemas.microsoft.com/office/drawing/2014/main" id="{A85DD5C0-07B7-493F-ACD2-090488BDD5B6}"/>
              </a:ext>
            </a:extLst>
          </p:cNvPr>
          <p:cNvSpPr/>
          <p:nvPr userDrawn="1">
            <p:custDataLst>
              <p:tags r:id="rId56"/>
            </p:custDataLst>
          </p:nvPr>
        </p:nvSpPr>
        <p:spPr>
          <a:xfrm>
            <a:off x="648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7" name="Rectangle 36" hidden="1">
            <a:extLst>
              <a:ext uri="{FF2B5EF4-FFF2-40B4-BE49-F238E27FC236}">
                <a16:creationId xmlns:a16="http://schemas.microsoft.com/office/drawing/2014/main" id="{2D03EC4E-106A-492D-9392-E8DAE462F1BE}"/>
              </a:ext>
            </a:extLst>
          </p:cNvPr>
          <p:cNvSpPr/>
          <p:nvPr userDrawn="1">
            <p:custDataLst>
              <p:tags r:id="rId57"/>
            </p:custDataLst>
          </p:nvPr>
        </p:nvSpPr>
        <p:spPr>
          <a:xfrm>
            <a:off x="2568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5" name="Rectangle 44" hidden="1">
            <a:extLst>
              <a:ext uri="{FF2B5EF4-FFF2-40B4-BE49-F238E27FC236}">
                <a16:creationId xmlns:a16="http://schemas.microsoft.com/office/drawing/2014/main" id="{20022031-21E7-4D6F-92EB-D2DDACC3013D}"/>
              </a:ext>
            </a:extLst>
          </p:cNvPr>
          <p:cNvSpPr/>
          <p:nvPr userDrawn="1">
            <p:custDataLst>
              <p:tags r:id="rId58"/>
            </p:custDataLst>
          </p:nvPr>
        </p:nvSpPr>
        <p:spPr>
          <a:xfrm>
            <a:off x="648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6" name="Rectangle 45" hidden="1">
            <a:extLst>
              <a:ext uri="{FF2B5EF4-FFF2-40B4-BE49-F238E27FC236}">
                <a16:creationId xmlns:a16="http://schemas.microsoft.com/office/drawing/2014/main" id="{0D8C0033-6DD1-44FA-8D1E-C266A6CB5E58}"/>
              </a:ext>
            </a:extLst>
          </p:cNvPr>
          <p:cNvSpPr/>
          <p:nvPr userDrawn="1">
            <p:custDataLst>
              <p:tags r:id="rId59"/>
            </p:custDataLst>
          </p:nvPr>
        </p:nvSpPr>
        <p:spPr>
          <a:xfrm>
            <a:off x="2568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7" name="Rectangle 46" hidden="1">
            <a:extLst>
              <a:ext uri="{FF2B5EF4-FFF2-40B4-BE49-F238E27FC236}">
                <a16:creationId xmlns:a16="http://schemas.microsoft.com/office/drawing/2014/main" id="{5405C511-8E76-4F70-B418-D42EFC88B59C}"/>
              </a:ext>
            </a:extLst>
          </p:cNvPr>
          <p:cNvSpPr/>
          <p:nvPr userDrawn="1">
            <p:custDataLst>
              <p:tags r:id="rId60"/>
            </p:custDataLst>
          </p:nvPr>
        </p:nvSpPr>
        <p:spPr>
          <a:xfrm>
            <a:off x="648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8" name="Rectangle 47" hidden="1">
            <a:extLst>
              <a:ext uri="{FF2B5EF4-FFF2-40B4-BE49-F238E27FC236}">
                <a16:creationId xmlns:a16="http://schemas.microsoft.com/office/drawing/2014/main" id="{3A318B50-011A-4077-B856-5AA6365091AC}"/>
              </a:ext>
            </a:extLst>
          </p:cNvPr>
          <p:cNvSpPr/>
          <p:nvPr userDrawn="1">
            <p:custDataLst>
              <p:tags r:id="rId61"/>
            </p:custDataLst>
          </p:nvPr>
        </p:nvSpPr>
        <p:spPr>
          <a:xfrm>
            <a:off x="2568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9" name="Rectangle 48" hidden="1">
            <a:extLst>
              <a:ext uri="{FF2B5EF4-FFF2-40B4-BE49-F238E27FC236}">
                <a16:creationId xmlns:a16="http://schemas.microsoft.com/office/drawing/2014/main" id="{6A2BCA5B-FE07-43B1-A4B7-31BD6164A6E4}"/>
              </a:ext>
            </a:extLst>
          </p:cNvPr>
          <p:cNvSpPr/>
          <p:nvPr userDrawn="1">
            <p:custDataLst>
              <p:tags r:id="rId62"/>
            </p:custDataLst>
          </p:nvPr>
        </p:nvSpPr>
        <p:spPr>
          <a:xfrm>
            <a:off x="32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0" name="Rectangle 49" hidden="1">
            <a:extLst>
              <a:ext uri="{FF2B5EF4-FFF2-40B4-BE49-F238E27FC236}">
                <a16:creationId xmlns:a16="http://schemas.microsoft.com/office/drawing/2014/main" id="{5C40FFBD-7783-45AC-8A2B-097F0420F8BE}"/>
              </a:ext>
            </a:extLst>
          </p:cNvPr>
          <p:cNvSpPr/>
          <p:nvPr userDrawn="1">
            <p:custDataLst>
              <p:tags r:id="rId63"/>
            </p:custDataLst>
          </p:nvPr>
        </p:nvSpPr>
        <p:spPr>
          <a:xfrm>
            <a:off x="648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1" name="Rectangle 50" hidden="1">
            <a:extLst>
              <a:ext uri="{FF2B5EF4-FFF2-40B4-BE49-F238E27FC236}">
                <a16:creationId xmlns:a16="http://schemas.microsoft.com/office/drawing/2014/main" id="{4CEBE773-5EE2-48C7-957B-8390AB5ACC07}"/>
              </a:ext>
            </a:extLst>
          </p:cNvPr>
          <p:cNvSpPr/>
          <p:nvPr userDrawn="1">
            <p:custDataLst>
              <p:tags r:id="rId64"/>
            </p:custDataLst>
          </p:nvPr>
        </p:nvSpPr>
        <p:spPr>
          <a:xfrm>
            <a:off x="2568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2" name="Rectangle 51" hidden="1">
            <a:extLst>
              <a:ext uri="{FF2B5EF4-FFF2-40B4-BE49-F238E27FC236}">
                <a16:creationId xmlns:a16="http://schemas.microsoft.com/office/drawing/2014/main" id="{A88B1085-4452-48B2-ABE2-B39A1F2C8B5C}"/>
              </a:ext>
            </a:extLst>
          </p:cNvPr>
          <p:cNvSpPr/>
          <p:nvPr userDrawn="1">
            <p:custDataLst>
              <p:tags r:id="rId65"/>
            </p:custDataLst>
          </p:nvPr>
        </p:nvSpPr>
        <p:spPr>
          <a:xfrm>
            <a:off x="2892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3" name="Rectangle 52" hidden="1">
            <a:extLst>
              <a:ext uri="{FF2B5EF4-FFF2-40B4-BE49-F238E27FC236}">
                <a16:creationId xmlns:a16="http://schemas.microsoft.com/office/drawing/2014/main" id="{35677462-D07F-483C-9C29-E04937D96970}"/>
              </a:ext>
            </a:extLst>
          </p:cNvPr>
          <p:cNvSpPr/>
          <p:nvPr userDrawn="1">
            <p:custDataLst>
              <p:tags r:id="rId66"/>
            </p:custDataLst>
          </p:nvPr>
        </p:nvSpPr>
        <p:spPr>
          <a:xfrm>
            <a:off x="4812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4" name="Rectangle 53" hidden="1">
            <a:extLst>
              <a:ext uri="{FF2B5EF4-FFF2-40B4-BE49-F238E27FC236}">
                <a16:creationId xmlns:a16="http://schemas.microsoft.com/office/drawing/2014/main" id="{719982BD-DEFC-4091-A576-C424DBA3C4DD}"/>
              </a:ext>
            </a:extLst>
          </p:cNvPr>
          <p:cNvSpPr/>
          <p:nvPr userDrawn="1">
            <p:custDataLst>
              <p:tags r:id="rId67"/>
            </p:custDataLst>
          </p:nvPr>
        </p:nvSpPr>
        <p:spPr>
          <a:xfrm>
            <a:off x="5136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5" name="Rectangle 54" hidden="1">
            <a:extLst>
              <a:ext uri="{FF2B5EF4-FFF2-40B4-BE49-F238E27FC236}">
                <a16:creationId xmlns:a16="http://schemas.microsoft.com/office/drawing/2014/main" id="{09DABF0B-9E1E-4C4B-B44A-B858D0F51253}"/>
              </a:ext>
            </a:extLst>
          </p:cNvPr>
          <p:cNvSpPr/>
          <p:nvPr userDrawn="1">
            <p:custDataLst>
              <p:tags r:id="rId68"/>
            </p:custDataLst>
          </p:nvPr>
        </p:nvSpPr>
        <p:spPr>
          <a:xfrm>
            <a:off x="7056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6" name="Rectangle 55" hidden="1">
            <a:extLst>
              <a:ext uri="{FF2B5EF4-FFF2-40B4-BE49-F238E27FC236}">
                <a16:creationId xmlns:a16="http://schemas.microsoft.com/office/drawing/2014/main" id="{4C2D3A6A-66FD-4AEE-8C1E-B6E5EECF6AC4}"/>
              </a:ext>
            </a:extLst>
          </p:cNvPr>
          <p:cNvSpPr/>
          <p:nvPr userDrawn="1">
            <p:custDataLst>
              <p:tags r:id="rId69"/>
            </p:custDataLst>
          </p:nvPr>
        </p:nvSpPr>
        <p:spPr>
          <a:xfrm>
            <a:off x="7380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7" name="Rectangle 56" hidden="1">
            <a:extLst>
              <a:ext uri="{FF2B5EF4-FFF2-40B4-BE49-F238E27FC236}">
                <a16:creationId xmlns:a16="http://schemas.microsoft.com/office/drawing/2014/main" id="{2D1F338B-CF9E-4B33-946A-4DB709760AF6}"/>
              </a:ext>
            </a:extLst>
          </p:cNvPr>
          <p:cNvSpPr/>
          <p:nvPr userDrawn="1">
            <p:custDataLst>
              <p:tags r:id="rId70"/>
            </p:custDataLst>
          </p:nvPr>
        </p:nvSpPr>
        <p:spPr>
          <a:xfrm>
            <a:off x="9300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8" name="Rectangle 57" hidden="1">
            <a:extLst>
              <a:ext uri="{FF2B5EF4-FFF2-40B4-BE49-F238E27FC236}">
                <a16:creationId xmlns:a16="http://schemas.microsoft.com/office/drawing/2014/main" id="{C62DDC7A-A75D-47D1-8199-CF07F2BDFB07}"/>
              </a:ext>
            </a:extLst>
          </p:cNvPr>
          <p:cNvSpPr/>
          <p:nvPr userDrawn="1">
            <p:custDataLst>
              <p:tags r:id="rId71"/>
            </p:custDataLst>
          </p:nvPr>
        </p:nvSpPr>
        <p:spPr>
          <a:xfrm>
            <a:off x="9624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9" name="Rectangle 58" hidden="1">
            <a:extLst>
              <a:ext uri="{FF2B5EF4-FFF2-40B4-BE49-F238E27FC236}">
                <a16:creationId xmlns:a16="http://schemas.microsoft.com/office/drawing/2014/main" id="{58B5BE77-B2A7-4D7F-8E0B-C3E954ED65B5}"/>
              </a:ext>
            </a:extLst>
          </p:cNvPr>
          <p:cNvSpPr/>
          <p:nvPr userDrawn="1">
            <p:custDataLst>
              <p:tags r:id="rId72"/>
            </p:custDataLst>
          </p:nvPr>
        </p:nvSpPr>
        <p:spPr>
          <a:xfrm>
            <a:off x="1154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0" name="Rectangle 59" hidden="1">
            <a:extLst>
              <a:ext uri="{FF2B5EF4-FFF2-40B4-BE49-F238E27FC236}">
                <a16:creationId xmlns:a16="http://schemas.microsoft.com/office/drawing/2014/main" id="{FCFBBBC3-8FB6-4FAC-ADAD-D2D96E64A22C}"/>
              </a:ext>
            </a:extLst>
          </p:cNvPr>
          <p:cNvSpPr/>
          <p:nvPr userDrawn="1">
            <p:custDataLst>
              <p:tags r:id="rId73"/>
            </p:custDataLst>
          </p:nvPr>
        </p:nvSpPr>
        <p:spPr>
          <a:xfrm>
            <a:off x="2892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1" name="Rectangle 60" hidden="1">
            <a:extLst>
              <a:ext uri="{FF2B5EF4-FFF2-40B4-BE49-F238E27FC236}">
                <a16:creationId xmlns:a16="http://schemas.microsoft.com/office/drawing/2014/main" id="{2C5A7DD2-B5CE-413A-9B54-583BA9EBCDFF}"/>
              </a:ext>
            </a:extLst>
          </p:cNvPr>
          <p:cNvSpPr/>
          <p:nvPr userDrawn="1">
            <p:custDataLst>
              <p:tags r:id="rId74"/>
            </p:custDataLst>
          </p:nvPr>
        </p:nvSpPr>
        <p:spPr>
          <a:xfrm>
            <a:off x="4812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2" name="Rectangle 61" hidden="1">
            <a:extLst>
              <a:ext uri="{FF2B5EF4-FFF2-40B4-BE49-F238E27FC236}">
                <a16:creationId xmlns:a16="http://schemas.microsoft.com/office/drawing/2014/main" id="{D9461BA4-4B7F-4140-AC43-136B90730752}"/>
              </a:ext>
            </a:extLst>
          </p:cNvPr>
          <p:cNvSpPr/>
          <p:nvPr userDrawn="1">
            <p:custDataLst>
              <p:tags r:id="rId75"/>
            </p:custDataLst>
          </p:nvPr>
        </p:nvSpPr>
        <p:spPr>
          <a:xfrm>
            <a:off x="2892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3" name="Rectangle 62" hidden="1">
            <a:extLst>
              <a:ext uri="{FF2B5EF4-FFF2-40B4-BE49-F238E27FC236}">
                <a16:creationId xmlns:a16="http://schemas.microsoft.com/office/drawing/2014/main" id="{DEB946CF-96A1-4659-9385-72D850C9C025}"/>
              </a:ext>
            </a:extLst>
          </p:cNvPr>
          <p:cNvSpPr/>
          <p:nvPr userDrawn="1">
            <p:custDataLst>
              <p:tags r:id="rId76"/>
            </p:custDataLst>
          </p:nvPr>
        </p:nvSpPr>
        <p:spPr>
          <a:xfrm>
            <a:off x="4812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4" name="Rectangle 63" hidden="1">
            <a:extLst>
              <a:ext uri="{FF2B5EF4-FFF2-40B4-BE49-F238E27FC236}">
                <a16:creationId xmlns:a16="http://schemas.microsoft.com/office/drawing/2014/main" id="{742C5205-4F49-47AB-B503-BC7F63858642}"/>
              </a:ext>
            </a:extLst>
          </p:cNvPr>
          <p:cNvSpPr/>
          <p:nvPr userDrawn="1">
            <p:custDataLst>
              <p:tags r:id="rId77"/>
            </p:custDataLst>
          </p:nvPr>
        </p:nvSpPr>
        <p:spPr>
          <a:xfrm>
            <a:off x="2892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5" name="Rectangle 64" hidden="1">
            <a:extLst>
              <a:ext uri="{FF2B5EF4-FFF2-40B4-BE49-F238E27FC236}">
                <a16:creationId xmlns:a16="http://schemas.microsoft.com/office/drawing/2014/main" id="{5B2DC920-B604-43E9-ADC1-B26167353D44}"/>
              </a:ext>
            </a:extLst>
          </p:cNvPr>
          <p:cNvSpPr/>
          <p:nvPr userDrawn="1">
            <p:custDataLst>
              <p:tags r:id="rId78"/>
            </p:custDataLst>
          </p:nvPr>
        </p:nvSpPr>
        <p:spPr>
          <a:xfrm>
            <a:off x="4812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6" name="Rectangle 65" hidden="1">
            <a:extLst>
              <a:ext uri="{FF2B5EF4-FFF2-40B4-BE49-F238E27FC236}">
                <a16:creationId xmlns:a16="http://schemas.microsoft.com/office/drawing/2014/main" id="{419CE6B2-B4FC-4BBD-937B-2FAF2EC436EB}"/>
              </a:ext>
            </a:extLst>
          </p:cNvPr>
          <p:cNvSpPr/>
          <p:nvPr userDrawn="1">
            <p:custDataLst>
              <p:tags r:id="rId79"/>
            </p:custDataLst>
          </p:nvPr>
        </p:nvSpPr>
        <p:spPr>
          <a:xfrm>
            <a:off x="2892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7" name="Rectangle 66" hidden="1">
            <a:extLst>
              <a:ext uri="{FF2B5EF4-FFF2-40B4-BE49-F238E27FC236}">
                <a16:creationId xmlns:a16="http://schemas.microsoft.com/office/drawing/2014/main" id="{24F744BF-7A2A-44A1-99AF-BF4D80F50B40}"/>
              </a:ext>
            </a:extLst>
          </p:cNvPr>
          <p:cNvSpPr/>
          <p:nvPr userDrawn="1">
            <p:custDataLst>
              <p:tags r:id="rId80"/>
            </p:custDataLst>
          </p:nvPr>
        </p:nvSpPr>
        <p:spPr>
          <a:xfrm>
            <a:off x="4812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8" name="Rectangle 67" hidden="1">
            <a:extLst>
              <a:ext uri="{FF2B5EF4-FFF2-40B4-BE49-F238E27FC236}">
                <a16:creationId xmlns:a16="http://schemas.microsoft.com/office/drawing/2014/main" id="{4A561C12-BD2C-4ABE-9ACE-047842A9B253}"/>
              </a:ext>
            </a:extLst>
          </p:cNvPr>
          <p:cNvSpPr/>
          <p:nvPr userDrawn="1">
            <p:custDataLst>
              <p:tags r:id="rId81"/>
            </p:custDataLst>
          </p:nvPr>
        </p:nvSpPr>
        <p:spPr>
          <a:xfrm>
            <a:off x="5136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9" name="Rectangle 68" hidden="1">
            <a:extLst>
              <a:ext uri="{FF2B5EF4-FFF2-40B4-BE49-F238E27FC236}">
                <a16:creationId xmlns:a16="http://schemas.microsoft.com/office/drawing/2014/main" id="{1F79B3EE-7015-44C0-B98B-D7976E3CC6C0}"/>
              </a:ext>
            </a:extLst>
          </p:cNvPr>
          <p:cNvSpPr/>
          <p:nvPr userDrawn="1">
            <p:custDataLst>
              <p:tags r:id="rId82"/>
            </p:custDataLst>
          </p:nvPr>
        </p:nvSpPr>
        <p:spPr>
          <a:xfrm>
            <a:off x="7056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0" name="Rectangle 69" hidden="1">
            <a:extLst>
              <a:ext uri="{FF2B5EF4-FFF2-40B4-BE49-F238E27FC236}">
                <a16:creationId xmlns:a16="http://schemas.microsoft.com/office/drawing/2014/main" id="{55195DF3-05B5-49EC-8E2A-6D131BFB07E4}"/>
              </a:ext>
            </a:extLst>
          </p:cNvPr>
          <p:cNvSpPr/>
          <p:nvPr userDrawn="1">
            <p:custDataLst>
              <p:tags r:id="rId83"/>
            </p:custDataLst>
          </p:nvPr>
        </p:nvSpPr>
        <p:spPr>
          <a:xfrm>
            <a:off x="5136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1" name="Rectangle 70" hidden="1">
            <a:extLst>
              <a:ext uri="{FF2B5EF4-FFF2-40B4-BE49-F238E27FC236}">
                <a16:creationId xmlns:a16="http://schemas.microsoft.com/office/drawing/2014/main" id="{6C7ACCBF-3785-451F-8D26-06EB8169ED29}"/>
              </a:ext>
            </a:extLst>
          </p:cNvPr>
          <p:cNvSpPr/>
          <p:nvPr userDrawn="1">
            <p:custDataLst>
              <p:tags r:id="rId84"/>
            </p:custDataLst>
          </p:nvPr>
        </p:nvSpPr>
        <p:spPr>
          <a:xfrm>
            <a:off x="7056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2" name="Rectangle 71" hidden="1">
            <a:extLst>
              <a:ext uri="{FF2B5EF4-FFF2-40B4-BE49-F238E27FC236}">
                <a16:creationId xmlns:a16="http://schemas.microsoft.com/office/drawing/2014/main" id="{0DB1FB36-F0B8-4569-B24C-A7FE882E3A0D}"/>
              </a:ext>
            </a:extLst>
          </p:cNvPr>
          <p:cNvSpPr/>
          <p:nvPr userDrawn="1">
            <p:custDataLst>
              <p:tags r:id="rId85"/>
            </p:custDataLst>
          </p:nvPr>
        </p:nvSpPr>
        <p:spPr>
          <a:xfrm>
            <a:off x="5136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3" name="Rectangle 72" hidden="1">
            <a:extLst>
              <a:ext uri="{FF2B5EF4-FFF2-40B4-BE49-F238E27FC236}">
                <a16:creationId xmlns:a16="http://schemas.microsoft.com/office/drawing/2014/main" id="{A16BF7E9-5EB1-4763-B3B3-B9BDDFCE9368}"/>
              </a:ext>
            </a:extLst>
          </p:cNvPr>
          <p:cNvSpPr/>
          <p:nvPr userDrawn="1">
            <p:custDataLst>
              <p:tags r:id="rId86"/>
            </p:custDataLst>
          </p:nvPr>
        </p:nvSpPr>
        <p:spPr>
          <a:xfrm>
            <a:off x="7056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4" name="Rectangle 73" hidden="1">
            <a:extLst>
              <a:ext uri="{FF2B5EF4-FFF2-40B4-BE49-F238E27FC236}">
                <a16:creationId xmlns:a16="http://schemas.microsoft.com/office/drawing/2014/main" id="{B859330A-8EF0-4EC1-8579-E436CA633192}"/>
              </a:ext>
            </a:extLst>
          </p:cNvPr>
          <p:cNvSpPr/>
          <p:nvPr userDrawn="1">
            <p:custDataLst>
              <p:tags r:id="rId87"/>
            </p:custDataLst>
          </p:nvPr>
        </p:nvSpPr>
        <p:spPr>
          <a:xfrm>
            <a:off x="5136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5" name="Rectangle 74" hidden="1">
            <a:extLst>
              <a:ext uri="{FF2B5EF4-FFF2-40B4-BE49-F238E27FC236}">
                <a16:creationId xmlns:a16="http://schemas.microsoft.com/office/drawing/2014/main" id="{28ADAA1F-5B13-4CA7-92F6-B9BD284DD1E1}"/>
              </a:ext>
            </a:extLst>
          </p:cNvPr>
          <p:cNvSpPr/>
          <p:nvPr userDrawn="1">
            <p:custDataLst>
              <p:tags r:id="rId88"/>
            </p:custDataLst>
          </p:nvPr>
        </p:nvSpPr>
        <p:spPr>
          <a:xfrm>
            <a:off x="7056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6" name="Rectangle 75" hidden="1">
            <a:extLst>
              <a:ext uri="{FF2B5EF4-FFF2-40B4-BE49-F238E27FC236}">
                <a16:creationId xmlns:a16="http://schemas.microsoft.com/office/drawing/2014/main" id="{D063FCBC-0F82-4BF7-A4F3-63086372BCA1}"/>
              </a:ext>
            </a:extLst>
          </p:cNvPr>
          <p:cNvSpPr/>
          <p:nvPr userDrawn="1">
            <p:custDataLst>
              <p:tags r:id="rId89"/>
            </p:custDataLst>
          </p:nvPr>
        </p:nvSpPr>
        <p:spPr>
          <a:xfrm>
            <a:off x="7380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7" name="Rectangle 76" hidden="1">
            <a:extLst>
              <a:ext uri="{FF2B5EF4-FFF2-40B4-BE49-F238E27FC236}">
                <a16:creationId xmlns:a16="http://schemas.microsoft.com/office/drawing/2014/main" id="{CE645546-D2AC-47E6-9FEE-B872688AACBC}"/>
              </a:ext>
            </a:extLst>
          </p:cNvPr>
          <p:cNvSpPr/>
          <p:nvPr userDrawn="1">
            <p:custDataLst>
              <p:tags r:id="rId90"/>
            </p:custDataLst>
          </p:nvPr>
        </p:nvSpPr>
        <p:spPr>
          <a:xfrm>
            <a:off x="9300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8" name="Rectangle 77" hidden="1">
            <a:extLst>
              <a:ext uri="{FF2B5EF4-FFF2-40B4-BE49-F238E27FC236}">
                <a16:creationId xmlns:a16="http://schemas.microsoft.com/office/drawing/2014/main" id="{67D40869-4909-44AB-ADF7-F7E881C8F368}"/>
              </a:ext>
            </a:extLst>
          </p:cNvPr>
          <p:cNvSpPr/>
          <p:nvPr userDrawn="1">
            <p:custDataLst>
              <p:tags r:id="rId91"/>
            </p:custDataLst>
          </p:nvPr>
        </p:nvSpPr>
        <p:spPr>
          <a:xfrm>
            <a:off x="7380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9" name="Rectangle 78" hidden="1">
            <a:extLst>
              <a:ext uri="{FF2B5EF4-FFF2-40B4-BE49-F238E27FC236}">
                <a16:creationId xmlns:a16="http://schemas.microsoft.com/office/drawing/2014/main" id="{135A9F82-A30E-49D6-85D5-F27123AF0F10}"/>
              </a:ext>
            </a:extLst>
          </p:cNvPr>
          <p:cNvSpPr/>
          <p:nvPr userDrawn="1">
            <p:custDataLst>
              <p:tags r:id="rId92"/>
            </p:custDataLst>
          </p:nvPr>
        </p:nvSpPr>
        <p:spPr>
          <a:xfrm>
            <a:off x="9300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0" name="Rectangle 79" hidden="1">
            <a:extLst>
              <a:ext uri="{FF2B5EF4-FFF2-40B4-BE49-F238E27FC236}">
                <a16:creationId xmlns:a16="http://schemas.microsoft.com/office/drawing/2014/main" id="{95983F4E-3EE6-4BD7-AD35-C47ED01C5ED4}"/>
              </a:ext>
            </a:extLst>
          </p:cNvPr>
          <p:cNvSpPr/>
          <p:nvPr userDrawn="1">
            <p:custDataLst>
              <p:tags r:id="rId93"/>
            </p:custDataLst>
          </p:nvPr>
        </p:nvSpPr>
        <p:spPr>
          <a:xfrm>
            <a:off x="7380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1" name="Rectangle 80" hidden="1">
            <a:extLst>
              <a:ext uri="{FF2B5EF4-FFF2-40B4-BE49-F238E27FC236}">
                <a16:creationId xmlns:a16="http://schemas.microsoft.com/office/drawing/2014/main" id="{F717EFA4-0ED4-4A46-9AFD-0F0A6E65D253}"/>
              </a:ext>
            </a:extLst>
          </p:cNvPr>
          <p:cNvSpPr/>
          <p:nvPr userDrawn="1">
            <p:custDataLst>
              <p:tags r:id="rId94"/>
            </p:custDataLst>
          </p:nvPr>
        </p:nvSpPr>
        <p:spPr>
          <a:xfrm>
            <a:off x="9300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2" name="Rectangle 81" hidden="1">
            <a:extLst>
              <a:ext uri="{FF2B5EF4-FFF2-40B4-BE49-F238E27FC236}">
                <a16:creationId xmlns:a16="http://schemas.microsoft.com/office/drawing/2014/main" id="{6E85224F-39CC-4044-9201-BDF5309E2509}"/>
              </a:ext>
            </a:extLst>
          </p:cNvPr>
          <p:cNvSpPr/>
          <p:nvPr userDrawn="1">
            <p:custDataLst>
              <p:tags r:id="rId95"/>
            </p:custDataLst>
          </p:nvPr>
        </p:nvSpPr>
        <p:spPr>
          <a:xfrm>
            <a:off x="7380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3" name="Rectangle 82" hidden="1">
            <a:extLst>
              <a:ext uri="{FF2B5EF4-FFF2-40B4-BE49-F238E27FC236}">
                <a16:creationId xmlns:a16="http://schemas.microsoft.com/office/drawing/2014/main" id="{C5FFBE79-1CFF-48A7-9FA3-6763881AA963}"/>
              </a:ext>
            </a:extLst>
          </p:cNvPr>
          <p:cNvSpPr/>
          <p:nvPr userDrawn="1">
            <p:custDataLst>
              <p:tags r:id="rId96"/>
            </p:custDataLst>
          </p:nvPr>
        </p:nvSpPr>
        <p:spPr>
          <a:xfrm>
            <a:off x="9300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4" name="Rectangle 83" hidden="1">
            <a:extLst>
              <a:ext uri="{FF2B5EF4-FFF2-40B4-BE49-F238E27FC236}">
                <a16:creationId xmlns:a16="http://schemas.microsoft.com/office/drawing/2014/main" id="{C7039B6D-AC56-40A5-858D-599754E1E0AD}"/>
              </a:ext>
            </a:extLst>
          </p:cNvPr>
          <p:cNvSpPr/>
          <p:nvPr userDrawn="1">
            <p:custDataLst>
              <p:tags r:id="rId97"/>
            </p:custDataLst>
          </p:nvPr>
        </p:nvSpPr>
        <p:spPr>
          <a:xfrm>
            <a:off x="9624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5" name="Rectangle 84" hidden="1">
            <a:extLst>
              <a:ext uri="{FF2B5EF4-FFF2-40B4-BE49-F238E27FC236}">
                <a16:creationId xmlns:a16="http://schemas.microsoft.com/office/drawing/2014/main" id="{71018EC8-1FEE-415C-B1E0-DAFC251C6F4F}"/>
              </a:ext>
            </a:extLst>
          </p:cNvPr>
          <p:cNvSpPr/>
          <p:nvPr userDrawn="1">
            <p:custDataLst>
              <p:tags r:id="rId98"/>
            </p:custDataLst>
          </p:nvPr>
        </p:nvSpPr>
        <p:spPr>
          <a:xfrm>
            <a:off x="1154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6" name="Rectangle 85" hidden="1">
            <a:extLst>
              <a:ext uri="{FF2B5EF4-FFF2-40B4-BE49-F238E27FC236}">
                <a16:creationId xmlns:a16="http://schemas.microsoft.com/office/drawing/2014/main" id="{33D0B803-F928-4AB8-9FA8-7A2550C65926}"/>
              </a:ext>
            </a:extLst>
          </p:cNvPr>
          <p:cNvSpPr/>
          <p:nvPr userDrawn="1">
            <p:custDataLst>
              <p:tags r:id="rId99"/>
            </p:custDataLst>
          </p:nvPr>
        </p:nvSpPr>
        <p:spPr>
          <a:xfrm>
            <a:off x="9624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7" name="Rectangle 86" hidden="1">
            <a:extLst>
              <a:ext uri="{FF2B5EF4-FFF2-40B4-BE49-F238E27FC236}">
                <a16:creationId xmlns:a16="http://schemas.microsoft.com/office/drawing/2014/main" id="{A74BCB38-7D1D-4BB9-94CE-ADBDC5DAB010}"/>
              </a:ext>
            </a:extLst>
          </p:cNvPr>
          <p:cNvSpPr/>
          <p:nvPr userDrawn="1">
            <p:custDataLst>
              <p:tags r:id="rId100"/>
            </p:custDataLst>
          </p:nvPr>
        </p:nvSpPr>
        <p:spPr>
          <a:xfrm>
            <a:off x="1154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8" name="Rectangle 87" hidden="1">
            <a:extLst>
              <a:ext uri="{FF2B5EF4-FFF2-40B4-BE49-F238E27FC236}">
                <a16:creationId xmlns:a16="http://schemas.microsoft.com/office/drawing/2014/main" id="{6E6BC775-1DC0-42CB-BA95-EB6F78CFD0FE}"/>
              </a:ext>
            </a:extLst>
          </p:cNvPr>
          <p:cNvSpPr/>
          <p:nvPr userDrawn="1">
            <p:custDataLst>
              <p:tags r:id="rId101"/>
            </p:custDataLst>
          </p:nvPr>
        </p:nvSpPr>
        <p:spPr>
          <a:xfrm>
            <a:off x="9624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89" name="Rectangle 88" hidden="1">
            <a:extLst>
              <a:ext uri="{FF2B5EF4-FFF2-40B4-BE49-F238E27FC236}">
                <a16:creationId xmlns:a16="http://schemas.microsoft.com/office/drawing/2014/main" id="{95792BBB-2B34-4739-8C69-B66E64F8A279}"/>
              </a:ext>
            </a:extLst>
          </p:cNvPr>
          <p:cNvSpPr/>
          <p:nvPr userDrawn="1">
            <p:custDataLst>
              <p:tags r:id="rId102"/>
            </p:custDataLst>
          </p:nvPr>
        </p:nvSpPr>
        <p:spPr>
          <a:xfrm>
            <a:off x="1154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0" name="Rectangle 89" hidden="1">
            <a:extLst>
              <a:ext uri="{FF2B5EF4-FFF2-40B4-BE49-F238E27FC236}">
                <a16:creationId xmlns:a16="http://schemas.microsoft.com/office/drawing/2014/main" id="{E8FDD868-6922-48B4-976C-6F9677663DAF}"/>
              </a:ext>
            </a:extLst>
          </p:cNvPr>
          <p:cNvSpPr/>
          <p:nvPr userDrawn="1">
            <p:custDataLst>
              <p:tags r:id="rId103"/>
            </p:custDataLst>
          </p:nvPr>
        </p:nvSpPr>
        <p:spPr>
          <a:xfrm>
            <a:off x="9624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1" name="Rectangle 90" hidden="1">
            <a:extLst>
              <a:ext uri="{FF2B5EF4-FFF2-40B4-BE49-F238E27FC236}">
                <a16:creationId xmlns:a16="http://schemas.microsoft.com/office/drawing/2014/main" id="{E3A8AF86-B9FD-4654-82BA-248AF9D72F7C}"/>
              </a:ext>
            </a:extLst>
          </p:cNvPr>
          <p:cNvSpPr/>
          <p:nvPr userDrawn="1">
            <p:custDataLst>
              <p:tags r:id="rId104"/>
            </p:custDataLst>
          </p:nvPr>
        </p:nvSpPr>
        <p:spPr>
          <a:xfrm>
            <a:off x="1154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2" name="Rectangle 91" hidden="1">
            <a:extLst>
              <a:ext uri="{FF2B5EF4-FFF2-40B4-BE49-F238E27FC236}">
                <a16:creationId xmlns:a16="http://schemas.microsoft.com/office/drawing/2014/main" id="{F1579785-2978-4428-A96D-6D6718940F9D}"/>
              </a:ext>
            </a:extLst>
          </p:cNvPr>
          <p:cNvSpPr/>
          <p:nvPr userDrawn="1">
            <p:custDataLst>
              <p:tags r:id="rId105"/>
            </p:custDataLst>
          </p:nvPr>
        </p:nvSpPr>
        <p:spPr>
          <a:xfrm>
            <a:off x="32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3" name="Rectangle 92" hidden="1">
            <a:extLst>
              <a:ext uri="{FF2B5EF4-FFF2-40B4-BE49-F238E27FC236}">
                <a16:creationId xmlns:a16="http://schemas.microsoft.com/office/drawing/2014/main" id="{0584FA97-4AB6-4A5E-91FB-95E9E602EA26}"/>
              </a:ext>
            </a:extLst>
          </p:cNvPr>
          <p:cNvSpPr/>
          <p:nvPr userDrawn="1">
            <p:custDataLst>
              <p:tags r:id="rId106"/>
            </p:custDataLst>
          </p:nvPr>
        </p:nvSpPr>
        <p:spPr>
          <a:xfrm>
            <a:off x="2568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4" name="Rectangle 93" hidden="1">
            <a:extLst>
              <a:ext uri="{FF2B5EF4-FFF2-40B4-BE49-F238E27FC236}">
                <a16:creationId xmlns:a16="http://schemas.microsoft.com/office/drawing/2014/main" id="{A48EE25C-475F-4316-B6A2-011BEE3BCD92}"/>
              </a:ext>
            </a:extLst>
          </p:cNvPr>
          <p:cNvSpPr/>
          <p:nvPr userDrawn="1">
            <p:custDataLst>
              <p:tags r:id="rId107"/>
            </p:custDataLst>
          </p:nvPr>
        </p:nvSpPr>
        <p:spPr>
          <a:xfrm>
            <a:off x="4812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5" name="Rectangle 94" hidden="1">
            <a:extLst>
              <a:ext uri="{FF2B5EF4-FFF2-40B4-BE49-F238E27FC236}">
                <a16:creationId xmlns:a16="http://schemas.microsoft.com/office/drawing/2014/main" id="{7E857FE4-C9A3-45B7-B041-66EE09495EEC}"/>
              </a:ext>
            </a:extLst>
          </p:cNvPr>
          <p:cNvSpPr/>
          <p:nvPr userDrawn="1">
            <p:custDataLst>
              <p:tags r:id="rId108"/>
            </p:custDataLst>
          </p:nvPr>
        </p:nvSpPr>
        <p:spPr>
          <a:xfrm>
            <a:off x="7056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6" name="Rectangle 95" hidden="1">
            <a:extLst>
              <a:ext uri="{FF2B5EF4-FFF2-40B4-BE49-F238E27FC236}">
                <a16:creationId xmlns:a16="http://schemas.microsoft.com/office/drawing/2014/main" id="{9B5A1CBD-EB02-4B45-AF38-AAD0F53B4AD5}"/>
              </a:ext>
            </a:extLst>
          </p:cNvPr>
          <p:cNvSpPr/>
          <p:nvPr userDrawn="1">
            <p:custDataLst>
              <p:tags r:id="rId109"/>
            </p:custDataLst>
          </p:nvPr>
        </p:nvSpPr>
        <p:spPr>
          <a:xfrm>
            <a:off x="9300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7" name="Rectangle 96" hidden="1">
            <a:extLst>
              <a:ext uri="{FF2B5EF4-FFF2-40B4-BE49-F238E27FC236}">
                <a16:creationId xmlns:a16="http://schemas.microsoft.com/office/drawing/2014/main" id="{B80B4760-EF40-4F2E-9A91-131FFC1E37B4}"/>
              </a:ext>
            </a:extLst>
          </p:cNvPr>
          <p:cNvSpPr/>
          <p:nvPr userDrawn="1">
            <p:custDataLst>
              <p:tags r:id="rId110"/>
            </p:custDataLst>
          </p:nvPr>
        </p:nvSpPr>
        <p:spPr>
          <a:xfrm>
            <a:off x="1154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8" name="Rectangle 97" hidden="1">
            <a:extLst>
              <a:ext uri="{FF2B5EF4-FFF2-40B4-BE49-F238E27FC236}">
                <a16:creationId xmlns:a16="http://schemas.microsoft.com/office/drawing/2014/main" id="{8E8A7F77-3721-4815-B970-1D077CD2DA75}"/>
              </a:ext>
            </a:extLst>
          </p:cNvPr>
          <p:cNvSpPr/>
          <p:nvPr userDrawn="1">
            <p:custDataLst>
              <p:tags r:id="rId111"/>
            </p:custDataLst>
          </p:nvPr>
        </p:nvSpPr>
        <p:spPr>
          <a:xfrm>
            <a:off x="32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99" name="Rectangle 98" hidden="1">
            <a:extLst>
              <a:ext uri="{FF2B5EF4-FFF2-40B4-BE49-F238E27FC236}">
                <a16:creationId xmlns:a16="http://schemas.microsoft.com/office/drawing/2014/main" id="{55C42CA1-292D-4FB8-8399-74D1AD374EBE}"/>
              </a:ext>
            </a:extLst>
          </p:cNvPr>
          <p:cNvSpPr/>
          <p:nvPr userDrawn="1">
            <p:custDataLst>
              <p:tags r:id="rId112"/>
            </p:custDataLst>
          </p:nvPr>
        </p:nvSpPr>
        <p:spPr>
          <a:xfrm>
            <a:off x="2568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0" name="Rectangle 99" hidden="1">
            <a:extLst>
              <a:ext uri="{FF2B5EF4-FFF2-40B4-BE49-F238E27FC236}">
                <a16:creationId xmlns:a16="http://schemas.microsoft.com/office/drawing/2014/main" id="{76F4910F-0223-4A58-B2B3-CC1032CA6A96}"/>
              </a:ext>
            </a:extLst>
          </p:cNvPr>
          <p:cNvSpPr/>
          <p:nvPr userDrawn="1">
            <p:custDataLst>
              <p:tags r:id="rId113"/>
            </p:custDataLst>
          </p:nvPr>
        </p:nvSpPr>
        <p:spPr>
          <a:xfrm>
            <a:off x="4812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1" name="Rectangle 100" hidden="1">
            <a:extLst>
              <a:ext uri="{FF2B5EF4-FFF2-40B4-BE49-F238E27FC236}">
                <a16:creationId xmlns:a16="http://schemas.microsoft.com/office/drawing/2014/main" id="{309CA6FE-3AA4-4E04-82CE-33A9467E0E6A}"/>
              </a:ext>
            </a:extLst>
          </p:cNvPr>
          <p:cNvSpPr/>
          <p:nvPr userDrawn="1">
            <p:custDataLst>
              <p:tags r:id="rId114"/>
            </p:custDataLst>
          </p:nvPr>
        </p:nvSpPr>
        <p:spPr>
          <a:xfrm>
            <a:off x="7056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2" name="Rectangle 101" hidden="1">
            <a:extLst>
              <a:ext uri="{FF2B5EF4-FFF2-40B4-BE49-F238E27FC236}">
                <a16:creationId xmlns:a16="http://schemas.microsoft.com/office/drawing/2014/main" id="{D3FAE458-E122-4E17-A2BB-860390DB639B}"/>
              </a:ext>
            </a:extLst>
          </p:cNvPr>
          <p:cNvSpPr/>
          <p:nvPr userDrawn="1">
            <p:custDataLst>
              <p:tags r:id="rId115"/>
            </p:custDataLst>
          </p:nvPr>
        </p:nvSpPr>
        <p:spPr>
          <a:xfrm>
            <a:off x="9300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3" name="Rectangle 102" hidden="1">
            <a:extLst>
              <a:ext uri="{FF2B5EF4-FFF2-40B4-BE49-F238E27FC236}">
                <a16:creationId xmlns:a16="http://schemas.microsoft.com/office/drawing/2014/main" id="{09CCF6D6-3C14-49F1-9CCF-BB2BB02BA463}"/>
              </a:ext>
            </a:extLst>
          </p:cNvPr>
          <p:cNvSpPr/>
          <p:nvPr userDrawn="1">
            <p:custDataLst>
              <p:tags r:id="rId116"/>
            </p:custDataLst>
          </p:nvPr>
        </p:nvSpPr>
        <p:spPr>
          <a:xfrm>
            <a:off x="1154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4" name="Rectangle 103" hidden="1">
            <a:extLst>
              <a:ext uri="{FF2B5EF4-FFF2-40B4-BE49-F238E27FC236}">
                <a16:creationId xmlns:a16="http://schemas.microsoft.com/office/drawing/2014/main" id="{89199ED3-108C-4CB1-85A2-7274AF6D76B6}"/>
              </a:ext>
            </a:extLst>
          </p:cNvPr>
          <p:cNvSpPr/>
          <p:nvPr userDrawn="1">
            <p:custDataLst>
              <p:tags r:id="rId117"/>
            </p:custDataLst>
          </p:nvPr>
        </p:nvSpPr>
        <p:spPr>
          <a:xfrm>
            <a:off x="648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5" name="Rectangle 104" hidden="1">
            <a:extLst>
              <a:ext uri="{FF2B5EF4-FFF2-40B4-BE49-F238E27FC236}">
                <a16:creationId xmlns:a16="http://schemas.microsoft.com/office/drawing/2014/main" id="{F4889CBE-7887-46C6-99BA-4A154FF96016}"/>
              </a:ext>
            </a:extLst>
          </p:cNvPr>
          <p:cNvSpPr/>
          <p:nvPr userDrawn="1">
            <p:custDataLst>
              <p:tags r:id="rId118"/>
            </p:custDataLst>
          </p:nvPr>
        </p:nvSpPr>
        <p:spPr>
          <a:xfrm>
            <a:off x="2892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6" name="Rectangle 105" hidden="1">
            <a:extLst>
              <a:ext uri="{FF2B5EF4-FFF2-40B4-BE49-F238E27FC236}">
                <a16:creationId xmlns:a16="http://schemas.microsoft.com/office/drawing/2014/main" id="{2714EDDA-63CD-4C57-BF1D-55D84EF7DA1C}"/>
              </a:ext>
            </a:extLst>
          </p:cNvPr>
          <p:cNvSpPr/>
          <p:nvPr userDrawn="1">
            <p:custDataLst>
              <p:tags r:id="rId119"/>
            </p:custDataLst>
          </p:nvPr>
        </p:nvSpPr>
        <p:spPr>
          <a:xfrm>
            <a:off x="5136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7" name="Rectangle 106" hidden="1">
            <a:extLst>
              <a:ext uri="{FF2B5EF4-FFF2-40B4-BE49-F238E27FC236}">
                <a16:creationId xmlns:a16="http://schemas.microsoft.com/office/drawing/2014/main" id="{5A4A540B-AB24-4508-BDE2-193816CE6C2F}"/>
              </a:ext>
            </a:extLst>
          </p:cNvPr>
          <p:cNvSpPr/>
          <p:nvPr userDrawn="1">
            <p:custDataLst>
              <p:tags r:id="rId120"/>
            </p:custDataLst>
          </p:nvPr>
        </p:nvSpPr>
        <p:spPr>
          <a:xfrm>
            <a:off x="7380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8" name="Rectangle 107" hidden="1">
            <a:extLst>
              <a:ext uri="{FF2B5EF4-FFF2-40B4-BE49-F238E27FC236}">
                <a16:creationId xmlns:a16="http://schemas.microsoft.com/office/drawing/2014/main" id="{2E588317-42FC-4AFD-BF07-4EEAEA17B0FB}"/>
              </a:ext>
            </a:extLst>
          </p:cNvPr>
          <p:cNvSpPr/>
          <p:nvPr userDrawn="1">
            <p:custDataLst>
              <p:tags r:id="rId121"/>
            </p:custDataLst>
          </p:nvPr>
        </p:nvSpPr>
        <p:spPr>
          <a:xfrm>
            <a:off x="9624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9" name="Rectangle 108" hidden="1">
            <a:extLst>
              <a:ext uri="{FF2B5EF4-FFF2-40B4-BE49-F238E27FC236}">
                <a16:creationId xmlns:a16="http://schemas.microsoft.com/office/drawing/2014/main" id="{409B9FF3-D5DB-4C25-942C-75E24E0BD588}"/>
              </a:ext>
            </a:extLst>
          </p:cNvPr>
          <p:cNvSpPr/>
          <p:nvPr userDrawn="1">
            <p:custDataLst>
              <p:tags r:id="rId122"/>
            </p:custDataLst>
          </p:nvPr>
        </p:nvSpPr>
        <p:spPr>
          <a:xfrm>
            <a:off x="648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10" name="Rectangle 109" hidden="1">
            <a:extLst>
              <a:ext uri="{FF2B5EF4-FFF2-40B4-BE49-F238E27FC236}">
                <a16:creationId xmlns:a16="http://schemas.microsoft.com/office/drawing/2014/main" id="{B34EB183-B95A-4A10-93F6-B2E688291320}"/>
              </a:ext>
            </a:extLst>
          </p:cNvPr>
          <p:cNvSpPr/>
          <p:nvPr userDrawn="1">
            <p:custDataLst>
              <p:tags r:id="rId123"/>
            </p:custDataLst>
          </p:nvPr>
        </p:nvSpPr>
        <p:spPr>
          <a:xfrm>
            <a:off x="2892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11" name="Rectangle 110" hidden="1">
            <a:extLst>
              <a:ext uri="{FF2B5EF4-FFF2-40B4-BE49-F238E27FC236}">
                <a16:creationId xmlns:a16="http://schemas.microsoft.com/office/drawing/2014/main" id="{9445802B-D13B-4448-BCCA-EAC068866CD3}"/>
              </a:ext>
            </a:extLst>
          </p:cNvPr>
          <p:cNvSpPr/>
          <p:nvPr userDrawn="1">
            <p:custDataLst>
              <p:tags r:id="rId124"/>
            </p:custDataLst>
          </p:nvPr>
        </p:nvSpPr>
        <p:spPr>
          <a:xfrm>
            <a:off x="5136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12" name="Rectangle 111" hidden="1">
            <a:extLst>
              <a:ext uri="{FF2B5EF4-FFF2-40B4-BE49-F238E27FC236}">
                <a16:creationId xmlns:a16="http://schemas.microsoft.com/office/drawing/2014/main" id="{C10B3B33-18E6-4256-821F-887D5B33BF81}"/>
              </a:ext>
            </a:extLst>
          </p:cNvPr>
          <p:cNvSpPr/>
          <p:nvPr userDrawn="1">
            <p:custDataLst>
              <p:tags r:id="rId125"/>
            </p:custDataLst>
          </p:nvPr>
        </p:nvSpPr>
        <p:spPr>
          <a:xfrm>
            <a:off x="7380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13" name="Rectangle 112" hidden="1">
            <a:extLst>
              <a:ext uri="{FF2B5EF4-FFF2-40B4-BE49-F238E27FC236}">
                <a16:creationId xmlns:a16="http://schemas.microsoft.com/office/drawing/2014/main" id="{C76950B1-616E-4DAB-A1C9-C18FEC9C31D4}"/>
              </a:ext>
            </a:extLst>
          </p:cNvPr>
          <p:cNvSpPr/>
          <p:nvPr userDrawn="1">
            <p:custDataLst>
              <p:tags r:id="rId126"/>
            </p:custDataLst>
          </p:nvPr>
        </p:nvSpPr>
        <p:spPr>
          <a:xfrm>
            <a:off x="9624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15"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1090779A-FA30-4EF9-809F-763A92C81AB1}"/>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92" r:id="rId2"/>
    <p:sldLayoutId id="2147483796" r:id="rId3"/>
    <p:sldLayoutId id="2147483730" r:id="rId4"/>
    <p:sldLayoutId id="2147483737" r:id="rId5"/>
    <p:sldLayoutId id="2147483801" r:id="rId6"/>
    <p:sldLayoutId id="2147483806" r:id="rId7"/>
    <p:sldLayoutId id="2147483765" r:id="rId8"/>
    <p:sldLayoutId id="2147483731" r:id="rId9"/>
    <p:sldLayoutId id="2147483766" r:id="rId10"/>
    <p:sldLayoutId id="2147483802" r:id="rId11"/>
    <p:sldLayoutId id="2147483804" r:id="rId12"/>
    <p:sldLayoutId id="2147483797" r:id="rId13"/>
    <p:sldLayoutId id="2147483732" r:id="rId14"/>
    <p:sldLayoutId id="2147483767" r:id="rId15"/>
    <p:sldLayoutId id="2147483768" r:id="rId16"/>
    <p:sldLayoutId id="2147483769" r:id="rId17"/>
    <p:sldLayoutId id="2147483770" r:id="rId18"/>
    <p:sldLayoutId id="2147483771" r:id="rId19"/>
    <p:sldLayoutId id="2147483772" r:id="rId20"/>
    <p:sldLayoutId id="2147483773" r:id="rId21"/>
    <p:sldLayoutId id="2147483790" r:id="rId22"/>
    <p:sldLayoutId id="2147483793" r:id="rId23"/>
    <p:sldLayoutId id="2147483798" r:id="rId24"/>
    <p:sldLayoutId id="2147483794" r:id="rId25"/>
    <p:sldLayoutId id="2147483795" r:id="rId26"/>
    <p:sldLayoutId id="2147483774" r:id="rId27"/>
    <p:sldLayoutId id="2147483775" r:id="rId28"/>
    <p:sldLayoutId id="2147483776" r:id="rId29"/>
    <p:sldLayoutId id="2147483799" r:id="rId30"/>
    <p:sldLayoutId id="2147483800" r:id="rId31"/>
    <p:sldLayoutId id="2147483743" r:id="rId32"/>
    <p:sldLayoutId id="2147483744" r:id="rId33"/>
    <p:sldLayoutId id="2147483803" r:id="rId34"/>
    <p:sldLayoutId id="2147483805" r:id="rId35"/>
    <p:sldLayoutId id="2147483762" r:id="rId36"/>
    <p:sldLayoutId id="2147483751" r:id="rId37"/>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p:txStyles>
    <p:title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p:titleStyle>
    <p:bodyStyle>
      <a:lvl1pPr marL="27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0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0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0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0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A4A3A4"/>
          </p15:clr>
        </p15:guide>
        <p15:guide id="2" pos="1617" userDrawn="1">
          <p15:clr>
            <a:srgbClr val="A4A3A4"/>
          </p15:clr>
        </p15:guide>
        <p15:guide id="5" pos="3031" userDrawn="1">
          <p15:clr>
            <a:srgbClr val="A4A3A4"/>
          </p15:clr>
        </p15:guide>
        <p15:guide id="6" pos="3235" userDrawn="1">
          <p15:clr>
            <a:srgbClr val="A4A3A4"/>
          </p15:clr>
        </p15:guide>
        <p15:guide id="7" orient="horz" pos="3911" userDrawn="1">
          <p15:clr>
            <a:srgbClr val="A4A3A4"/>
          </p15:clr>
        </p15:guide>
        <p15:guide id="8" orient="horz" pos="4115" userDrawn="1">
          <p15:clr>
            <a:srgbClr val="A4A3A4"/>
          </p15:clr>
        </p15:guide>
        <p15:guide id="9" pos="6063" userDrawn="1">
          <p15:clr>
            <a:srgbClr val="A4A3A4"/>
          </p15:clr>
        </p15:guide>
        <p15:guide id="10" pos="7272" userDrawn="1">
          <p15:clr>
            <a:srgbClr val="A4A3A4"/>
          </p15:clr>
        </p15:guide>
        <p15:guide id="12" pos="4444" userDrawn="1">
          <p15:clr>
            <a:srgbClr val="A4A3A4"/>
          </p15:clr>
        </p15:guide>
        <p15:guide id="13" pos="4648" userDrawn="1">
          <p15:clr>
            <a:srgbClr val="A4A3A4"/>
          </p15:clr>
        </p15:guide>
        <p15:guide id="14" orient="horz" pos="204" userDrawn="1">
          <p15:clr>
            <a:srgbClr val="A4A3A4"/>
          </p15:clr>
        </p15:guide>
        <p15:guide id="15" orient="horz" pos="408" userDrawn="1">
          <p15:clr>
            <a:srgbClr val="A4A3A4"/>
          </p15:clr>
        </p15:guide>
        <p15:guide id="16" pos="1821" userDrawn="1">
          <p15:clr>
            <a:srgbClr val="A4A3A4"/>
          </p15:clr>
        </p15:guide>
        <p15:guide id="18" pos="5859" userDrawn="1">
          <p15:clr>
            <a:srgbClr val="A4A3A4"/>
          </p15:clr>
        </p15:guide>
        <p15:guide id="20" pos="7476" userDrawn="1">
          <p15:clr>
            <a:srgbClr val="A4A3A4"/>
          </p15:clr>
        </p15:guide>
        <p15:guide id="21" pos="20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13.xml"/><Relationship Id="rId1" Type="http://schemas.openxmlformats.org/officeDocument/2006/relationships/customXml" Target="../../customXml/item12.xml"/><Relationship Id="rId5" Type="http://schemas.openxmlformats.org/officeDocument/2006/relationships/image" Target="../media/image2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15.xml"/><Relationship Id="rId1" Type="http://schemas.openxmlformats.org/officeDocument/2006/relationships/customXml" Target="../../customXml/item14.xml"/><Relationship Id="rId5" Type="http://schemas.openxmlformats.org/officeDocument/2006/relationships/image" Target="../media/image2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17.xml"/><Relationship Id="rId1" Type="http://schemas.openxmlformats.org/officeDocument/2006/relationships/customXml" Target="../../customXml/item1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19.xml"/><Relationship Id="rId1" Type="http://schemas.openxmlformats.org/officeDocument/2006/relationships/customXml" Target="../../customXml/item18.xml"/><Relationship Id="rId5" Type="http://schemas.openxmlformats.org/officeDocument/2006/relationships/image" Target="../media/image2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Npackages/ReactivePKPD"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7.xml"/><Relationship Id="rId1" Type="http://schemas.openxmlformats.org/officeDocument/2006/relationships/customXml" Target="../../customXml/item6.xml"/><Relationship Id="rId5" Type="http://schemas.openxmlformats.org/officeDocument/2006/relationships/image" Target="../media/image2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9.xml"/><Relationship Id="rId1" Type="http://schemas.openxmlformats.org/officeDocument/2006/relationships/customXml" Target="../../customXml/item8.xml"/><Relationship Id="rId5" Type="http://schemas.openxmlformats.org/officeDocument/2006/relationships/image" Target="../media/image2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customXml" Target="../../customXml/item11.xml"/><Relationship Id="rId1" Type="http://schemas.openxmlformats.org/officeDocument/2006/relationships/customXml" Target="../../customXml/item10.xml"/><Relationship Id="rId5" Type="http://schemas.openxmlformats.org/officeDocument/2006/relationships/image" Target="../media/image2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ADD3BA-6A54-4C10-BEE8-AB7F92AF98A5}"/>
              </a:ext>
            </a:extLst>
          </p:cNvPr>
          <p:cNvSpPr>
            <a:spLocks noGrp="1"/>
          </p:cNvSpPr>
          <p:nvPr>
            <p:ph type="body" sz="quarter" idx="14"/>
          </p:nvPr>
        </p:nvSpPr>
        <p:spPr>
          <a:xfrm>
            <a:off x="647999" y="5519855"/>
            <a:ext cx="3567162" cy="433166"/>
          </a:xfrm>
        </p:spPr>
        <p:txBody>
          <a:bodyPr/>
          <a:lstStyle/>
          <a:p>
            <a:r>
              <a:rPr lang="en-GB" dirty="0"/>
              <a:t>Kristoffer Segerstrøm Mørk, Novo Nordisk A/S</a:t>
            </a:r>
            <a:endParaRPr lang="en-US" dirty="0"/>
          </a:p>
          <a:p>
            <a:r>
              <a:rPr lang="en-US" dirty="0"/>
              <a:t>Steffen Falgreen Larsen</a:t>
            </a:r>
            <a:r>
              <a:rPr lang="en-GB" dirty="0"/>
              <a:t>, Novo Nordisk A/S</a:t>
            </a:r>
            <a:endParaRPr lang="en-US" dirty="0"/>
          </a:p>
        </p:txBody>
      </p:sp>
      <p:sp>
        <p:nvSpPr>
          <p:cNvPr id="4" name="Date Placeholder 3">
            <a:extLst>
              <a:ext uri="{FF2B5EF4-FFF2-40B4-BE49-F238E27FC236}">
                <a16:creationId xmlns:a16="http://schemas.microsoft.com/office/drawing/2014/main" id="{05DE1FC1-8E03-4159-B1AB-851B277CF449}"/>
              </a:ext>
            </a:extLst>
          </p:cNvPr>
          <p:cNvSpPr>
            <a:spLocks noGrp="1"/>
          </p:cNvSpPr>
          <p:nvPr>
            <p:ph type="dt" sz="half" idx="10"/>
          </p:nvPr>
        </p:nvSpPr>
        <p:spPr/>
        <p:txBody>
          <a:bodyPr/>
          <a:lstStyle/>
          <a:p>
            <a:r>
              <a:rPr lang="en-US"/>
              <a:t>useR! 2021</a:t>
            </a:r>
            <a:endParaRPr lang="en-GB" dirty="0"/>
          </a:p>
        </p:txBody>
      </p:sp>
      <p:sp>
        <p:nvSpPr>
          <p:cNvPr id="5" name="Text Placeholder 4">
            <a:extLst>
              <a:ext uri="{FF2B5EF4-FFF2-40B4-BE49-F238E27FC236}">
                <a16:creationId xmlns:a16="http://schemas.microsoft.com/office/drawing/2014/main" id="{1FFE28E9-F59A-4E0F-A5BC-93B0C2233767}"/>
              </a:ext>
            </a:extLst>
          </p:cNvPr>
          <p:cNvSpPr>
            <a:spLocks noGrp="1"/>
          </p:cNvSpPr>
          <p:nvPr>
            <p:ph type="body" sz="quarter" idx="17"/>
          </p:nvPr>
        </p:nvSpPr>
        <p:spPr/>
        <p:txBody>
          <a:bodyPr/>
          <a:lstStyle/>
          <a:p>
            <a:r>
              <a:rPr lang="en-GB" dirty="0"/>
              <a:t>An R shiny application simplifying the PK/PD review process</a:t>
            </a:r>
          </a:p>
        </p:txBody>
      </p:sp>
      <p:sp>
        <p:nvSpPr>
          <p:cNvPr id="6" name="Footer Placeholder 5">
            <a:extLst>
              <a:ext uri="{FF2B5EF4-FFF2-40B4-BE49-F238E27FC236}">
                <a16:creationId xmlns:a16="http://schemas.microsoft.com/office/drawing/2014/main" id="{B8607492-34FB-4886-9ACA-D69E1D04E695}"/>
              </a:ext>
            </a:extLst>
          </p:cNvPr>
          <p:cNvSpPr>
            <a:spLocks noGrp="1"/>
          </p:cNvSpPr>
          <p:nvPr>
            <p:ph type="ftr" sz="quarter" idx="11"/>
          </p:nvPr>
        </p:nvSpPr>
        <p:spPr/>
        <p:txBody>
          <a:bodyPr/>
          <a:lstStyle/>
          <a:p>
            <a:r>
              <a:rPr lang="en-GB"/>
              <a:t>Reactive PK/PD</a:t>
            </a:r>
          </a:p>
        </p:txBody>
      </p:sp>
      <p:pic>
        <p:nvPicPr>
          <p:cNvPr id="8" name="Picture 7" descr="A picture containing drawing&#10;&#10;Description automatically generated">
            <a:extLst>
              <a:ext uri="{FF2B5EF4-FFF2-40B4-BE49-F238E27FC236}">
                <a16:creationId xmlns:a16="http://schemas.microsoft.com/office/drawing/2014/main" id="{C5D2A240-1377-4F45-815B-3FCC59AEE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31" y="2119852"/>
            <a:ext cx="5471068" cy="1309148"/>
          </a:xfrm>
          <a:prstGeom prst="rect">
            <a:avLst/>
          </a:prstGeom>
        </p:spPr>
      </p:pic>
      <p:sp>
        <p:nvSpPr>
          <p:cNvPr id="2" name="Slide Number Placeholder 1">
            <a:extLst>
              <a:ext uri="{FF2B5EF4-FFF2-40B4-BE49-F238E27FC236}">
                <a16:creationId xmlns:a16="http://schemas.microsoft.com/office/drawing/2014/main" id="{443E4A55-EBE9-47A4-BF8D-5BE4E9E5FC36}"/>
              </a:ext>
            </a:extLst>
          </p:cNvPr>
          <p:cNvSpPr>
            <a:spLocks noGrp="1"/>
          </p:cNvSpPr>
          <p:nvPr>
            <p:ph type="sldNum" sz="quarter" idx="4"/>
          </p:nvPr>
        </p:nvSpPr>
        <p:spPr/>
        <p:txBody>
          <a:bodyPr/>
          <a:lstStyle/>
          <a:p>
            <a:fld id="{23AA811B-2EBD-4900-905E-5BE206449611}" type="slidenum">
              <a:rPr lang="en-GB" smtClean="0"/>
              <a:pPr/>
              <a:t>1</a:t>
            </a:fld>
            <a:endParaRPr lang="en-GB"/>
          </a:p>
        </p:txBody>
      </p:sp>
    </p:spTree>
    <p:extLst>
      <p:ext uri="{BB962C8B-B14F-4D97-AF65-F5344CB8AC3E}">
        <p14:creationId xmlns:p14="http://schemas.microsoft.com/office/powerpoint/2010/main" val="109577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10</a:t>
            </a:fld>
            <a:endParaRPr lang="en-GB"/>
          </a:p>
        </p:txBody>
      </p:sp>
    </p:spTree>
    <p:custDataLst>
      <p:custData r:id="rId1"/>
      <p:custData r:id="rId2"/>
    </p:custDataLst>
    <p:extLst>
      <p:ext uri="{BB962C8B-B14F-4D97-AF65-F5344CB8AC3E}">
        <p14:creationId xmlns:p14="http://schemas.microsoft.com/office/powerpoint/2010/main" val="353857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11</a:t>
            </a:fld>
            <a:endParaRPr lang="en-GB"/>
          </a:p>
        </p:txBody>
      </p:sp>
      <p:sp>
        <p:nvSpPr>
          <p:cNvPr id="27" name="Rectangle 26">
            <a:extLst>
              <a:ext uri="{FF2B5EF4-FFF2-40B4-BE49-F238E27FC236}">
                <a16:creationId xmlns:a16="http://schemas.microsoft.com/office/drawing/2014/main" id="{55BFA970-2BDC-481D-AFE9-5D2C0FF47BCE}"/>
              </a:ext>
            </a:extLst>
          </p:cNvPr>
          <p:cNvSpPr/>
          <p:nvPr/>
        </p:nvSpPr>
        <p:spPr>
          <a:xfrm>
            <a:off x="6893787" y="2448505"/>
            <a:ext cx="500384" cy="618736"/>
          </a:xfrm>
          <a:prstGeom prst="rect">
            <a:avLst/>
          </a:prstGeom>
          <a:solidFill>
            <a:srgbClr val="3B97DE">
              <a:alpha val="30000"/>
            </a:srgbClr>
          </a:solidFill>
          <a:ln w="3175">
            <a:solidFill>
              <a:srgbClr val="001965">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Tree>
    <p:custDataLst>
      <p:custData r:id="rId1"/>
      <p:custData r:id="rId2"/>
    </p:custDataLst>
    <p:extLst>
      <p:ext uri="{BB962C8B-B14F-4D97-AF65-F5344CB8AC3E}">
        <p14:creationId xmlns:p14="http://schemas.microsoft.com/office/powerpoint/2010/main" val="214689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12</a:t>
            </a:fld>
            <a:endParaRPr lang="en-GB"/>
          </a:p>
        </p:txBody>
      </p:sp>
      <p:pic>
        <p:nvPicPr>
          <p:cNvPr id="27" name="Picture 26">
            <a:extLst>
              <a:ext uri="{FF2B5EF4-FFF2-40B4-BE49-F238E27FC236}">
                <a16:creationId xmlns:a16="http://schemas.microsoft.com/office/drawing/2014/main" id="{095143EC-AB49-4E3A-A7F7-A44F02EF31A1}"/>
              </a:ext>
            </a:extLst>
          </p:cNvPr>
          <p:cNvPicPr>
            <a:picLocks noChangeAspect="1"/>
          </p:cNvPicPr>
          <p:nvPr/>
        </p:nvPicPr>
        <p:blipFill>
          <a:blip r:embed="rId6"/>
          <a:stretch>
            <a:fillRect/>
          </a:stretch>
        </p:blipFill>
        <p:spPr>
          <a:xfrm>
            <a:off x="6096000" y="1807352"/>
            <a:ext cx="4967819" cy="3088869"/>
          </a:xfrm>
          <a:prstGeom prst="rect">
            <a:avLst/>
          </a:prstGeom>
        </p:spPr>
      </p:pic>
    </p:spTree>
    <p:custDataLst>
      <p:custData r:id="rId1"/>
      <p:custData r:id="rId2"/>
    </p:custDataLst>
    <p:extLst>
      <p:ext uri="{BB962C8B-B14F-4D97-AF65-F5344CB8AC3E}">
        <p14:creationId xmlns:p14="http://schemas.microsoft.com/office/powerpoint/2010/main" val="330609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13</a:t>
            </a:fld>
            <a:endParaRPr lang="en-GB"/>
          </a:p>
        </p:txBody>
      </p:sp>
    </p:spTree>
    <p:custDataLst>
      <p:custData r:id="rId1"/>
      <p:custData r:id="rId2"/>
    </p:custDataLst>
    <p:extLst>
      <p:ext uri="{BB962C8B-B14F-4D97-AF65-F5344CB8AC3E}">
        <p14:creationId xmlns:p14="http://schemas.microsoft.com/office/powerpoint/2010/main" val="82097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7E5D5-4EB1-40C7-8D8C-6E7C11F95985}"/>
              </a:ext>
            </a:extLst>
          </p:cNvPr>
          <p:cNvPicPr>
            <a:picLocks noChangeAspect="1"/>
          </p:cNvPicPr>
          <p:nvPr/>
        </p:nvPicPr>
        <p:blipFill>
          <a:blip r:embed="rId3"/>
          <a:stretch>
            <a:fillRect/>
          </a:stretch>
        </p:blipFill>
        <p:spPr>
          <a:xfrm>
            <a:off x="2577842" y="1396888"/>
            <a:ext cx="6907888" cy="4857234"/>
          </a:xfrm>
          <a:prstGeom prst="rect">
            <a:avLst/>
          </a:prstGeom>
        </p:spPr>
      </p:pic>
      <p:sp>
        <p:nvSpPr>
          <p:cNvPr id="2" name="Title 1">
            <a:extLst>
              <a:ext uri="{FF2B5EF4-FFF2-40B4-BE49-F238E27FC236}">
                <a16:creationId xmlns:a16="http://schemas.microsoft.com/office/drawing/2014/main" id="{90419369-DB77-4E61-9559-BE9E45DDBEE3}"/>
              </a:ext>
            </a:extLst>
          </p:cNvPr>
          <p:cNvSpPr>
            <a:spLocks noGrp="1"/>
          </p:cNvSpPr>
          <p:nvPr>
            <p:ph type="title"/>
          </p:nvPr>
        </p:nvSpPr>
        <p:spPr>
          <a:xfrm>
            <a:off x="342844" y="648000"/>
            <a:ext cx="4753942" cy="1296000"/>
          </a:xfrm>
        </p:spPr>
        <p:txBody>
          <a:bodyPr anchor="t">
            <a:normAutofit/>
          </a:bodyPr>
          <a:lstStyle/>
          <a:p>
            <a:r>
              <a:rPr lang="da-DK" dirty="0"/>
              <a:t>Main PK display</a:t>
            </a:r>
            <a:endParaRPr lang="en-GB" dirty="0"/>
          </a:p>
        </p:txBody>
      </p:sp>
      <p:sp>
        <p:nvSpPr>
          <p:cNvPr id="15" name="Rectangle 14">
            <a:extLst>
              <a:ext uri="{FF2B5EF4-FFF2-40B4-BE49-F238E27FC236}">
                <a16:creationId xmlns:a16="http://schemas.microsoft.com/office/drawing/2014/main" id="{DBC1C2AC-C404-4FBD-9ADC-3F1B6BD0BA21}"/>
              </a:ext>
            </a:extLst>
          </p:cNvPr>
          <p:cNvSpPr/>
          <p:nvPr/>
        </p:nvSpPr>
        <p:spPr>
          <a:xfrm>
            <a:off x="2584633" y="1614044"/>
            <a:ext cx="1377768" cy="2411546"/>
          </a:xfrm>
          <a:prstGeom prst="rect">
            <a:avLst/>
          </a:prstGeom>
          <a:noFill/>
          <a:ln w="57150">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 name="Date Placeholder 3">
            <a:extLst>
              <a:ext uri="{FF2B5EF4-FFF2-40B4-BE49-F238E27FC236}">
                <a16:creationId xmlns:a16="http://schemas.microsoft.com/office/drawing/2014/main" id="{4D53B7B8-943D-4170-9A70-A65DC8976842}"/>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8D2FE2D1-229B-4B24-B7FE-1999E21330FD}"/>
              </a:ext>
            </a:extLst>
          </p:cNvPr>
          <p:cNvSpPr>
            <a:spLocks noGrp="1"/>
          </p:cNvSpPr>
          <p:nvPr>
            <p:ph type="ftr" sz="quarter" idx="11"/>
          </p:nvPr>
        </p:nvSpPr>
        <p:spPr/>
        <p:txBody>
          <a:bodyPr/>
          <a:lstStyle/>
          <a:p>
            <a:r>
              <a:rPr lang="en-GB"/>
              <a:t>Reactive PK/PD</a:t>
            </a:r>
          </a:p>
        </p:txBody>
      </p:sp>
      <p:sp>
        <p:nvSpPr>
          <p:cNvPr id="3" name="Slide Number Placeholder 2">
            <a:extLst>
              <a:ext uri="{FF2B5EF4-FFF2-40B4-BE49-F238E27FC236}">
                <a16:creationId xmlns:a16="http://schemas.microsoft.com/office/drawing/2014/main" id="{E5F91FAE-EABB-44CD-A29C-433B99EB8238}"/>
              </a:ext>
            </a:extLst>
          </p:cNvPr>
          <p:cNvSpPr>
            <a:spLocks noGrp="1"/>
          </p:cNvSpPr>
          <p:nvPr>
            <p:ph type="sldNum" sz="quarter" idx="12"/>
          </p:nvPr>
        </p:nvSpPr>
        <p:spPr/>
        <p:txBody>
          <a:bodyPr/>
          <a:lstStyle/>
          <a:p>
            <a:fld id="{23AA811B-2EBD-4900-905E-5BE206449611}" type="slidenum">
              <a:rPr lang="en-GB" smtClean="0"/>
              <a:t>14</a:t>
            </a:fld>
            <a:endParaRPr lang="en-GB"/>
          </a:p>
        </p:txBody>
      </p:sp>
    </p:spTree>
    <p:extLst>
      <p:ext uri="{BB962C8B-B14F-4D97-AF65-F5344CB8AC3E}">
        <p14:creationId xmlns:p14="http://schemas.microsoft.com/office/powerpoint/2010/main" val="1015667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rrow: Pentagon 33">
            <a:extLst>
              <a:ext uri="{FF2B5EF4-FFF2-40B4-BE49-F238E27FC236}">
                <a16:creationId xmlns:a16="http://schemas.microsoft.com/office/drawing/2014/main" id="{CF09E5CE-A25D-4428-8DFC-E63A18EBCB11}"/>
              </a:ext>
            </a:extLst>
          </p:cNvPr>
          <p:cNvSpPr>
            <a:spLocks/>
          </p:cNvSpPr>
          <p:nvPr/>
        </p:nvSpPr>
        <p:spPr>
          <a:xfrm flipH="1">
            <a:off x="6564135" y="1726993"/>
            <a:ext cx="4273803" cy="1427510"/>
          </a:xfrm>
          <a:prstGeom prst="homePlate">
            <a:avLst>
              <a:gd name="adj" fmla="val 2448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86000" tIns="36000" rIns="72000" bIns="36000" rtlCol="0" anchor="ctr"/>
          <a:lstStyle/>
          <a:p>
            <a:endParaRPr lang="da-DK" sz="1400" b="1" dirty="0">
              <a:solidFill>
                <a:schemeClr val="accent1"/>
              </a:solidFill>
            </a:endParaRPr>
          </a:p>
          <a:p>
            <a:r>
              <a:rPr lang="da-DK" sz="1400" b="1" dirty="0">
                <a:solidFill>
                  <a:schemeClr val="accent1"/>
                </a:solidFill>
              </a:rPr>
              <a:t>S</a:t>
            </a:r>
            <a:r>
              <a:rPr lang="en-GB" sz="1400" b="1" dirty="0">
                <a:solidFill>
                  <a:schemeClr val="accent1"/>
                </a:solidFill>
              </a:rPr>
              <a:t>elect profile</a:t>
            </a:r>
          </a:p>
          <a:p>
            <a:pPr marL="171450" indent="-171450">
              <a:buFont typeface="Arial" panose="020B0604020202020204" pitchFamily="34" charset="0"/>
              <a:buChar char="•"/>
            </a:pPr>
            <a:r>
              <a:rPr lang="en-GB" sz="1200" dirty="0">
                <a:solidFill>
                  <a:schemeClr val="accent1"/>
                </a:solidFill>
              </a:rPr>
              <a:t>Dropdown menu used to select profiles</a:t>
            </a:r>
          </a:p>
          <a:p>
            <a:endParaRPr lang="en-GB" sz="1400" b="1" noProof="0" dirty="0">
              <a:solidFill>
                <a:schemeClr val="accent1"/>
              </a:solidFill>
            </a:endParaRPr>
          </a:p>
        </p:txBody>
      </p:sp>
      <p:sp>
        <p:nvSpPr>
          <p:cNvPr id="45" name="Oval 44">
            <a:extLst>
              <a:ext uri="{FF2B5EF4-FFF2-40B4-BE49-F238E27FC236}">
                <a16:creationId xmlns:a16="http://schemas.microsoft.com/office/drawing/2014/main" id="{7A52F08D-6DFF-4B2C-9245-530D0047C337}"/>
              </a:ext>
            </a:extLst>
          </p:cNvPr>
          <p:cNvSpPr>
            <a:spLocks noChangeAspect="1"/>
          </p:cNvSpPr>
          <p:nvPr/>
        </p:nvSpPr>
        <p:spPr>
          <a:xfrm>
            <a:off x="6825680" y="2312119"/>
            <a:ext cx="230400" cy="23040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a:solidFill>
                  <a:schemeClr val="bg1"/>
                </a:solidFill>
              </a:rPr>
              <a:t>1</a:t>
            </a:r>
          </a:p>
        </p:txBody>
      </p:sp>
      <p:sp>
        <p:nvSpPr>
          <p:cNvPr id="46" name="Oval 45">
            <a:extLst>
              <a:ext uri="{FF2B5EF4-FFF2-40B4-BE49-F238E27FC236}">
                <a16:creationId xmlns:a16="http://schemas.microsoft.com/office/drawing/2014/main" id="{E6F89873-B025-43D1-8331-9C5A0468D2DA}"/>
              </a:ext>
            </a:extLst>
          </p:cNvPr>
          <p:cNvSpPr>
            <a:spLocks noChangeAspect="1"/>
          </p:cNvSpPr>
          <p:nvPr/>
        </p:nvSpPr>
        <p:spPr>
          <a:xfrm>
            <a:off x="6825680" y="3911712"/>
            <a:ext cx="230400" cy="230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a:solidFill>
                  <a:schemeClr val="bg1"/>
                </a:solidFill>
              </a:rPr>
              <a:t>2</a:t>
            </a:r>
          </a:p>
        </p:txBody>
      </p:sp>
      <p:sp>
        <p:nvSpPr>
          <p:cNvPr id="47" name="Oval 46">
            <a:extLst>
              <a:ext uri="{FF2B5EF4-FFF2-40B4-BE49-F238E27FC236}">
                <a16:creationId xmlns:a16="http://schemas.microsoft.com/office/drawing/2014/main" id="{40B68919-A534-411B-91FD-0C2760EFEA2A}"/>
              </a:ext>
            </a:extLst>
          </p:cNvPr>
          <p:cNvSpPr>
            <a:spLocks noChangeAspect="1"/>
          </p:cNvSpPr>
          <p:nvPr/>
        </p:nvSpPr>
        <p:spPr>
          <a:xfrm>
            <a:off x="6825680" y="5449426"/>
            <a:ext cx="230400" cy="230400"/>
          </a:xfrm>
          <a:prstGeom prst="ellipse">
            <a:avLst/>
          </a:prstGeom>
          <a:solidFill>
            <a:srgbClr val="3F9C3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54000" tIns="54000" rIns="54000" bIns="54000" rtlCol="0" anchor="ctr"/>
          <a:lstStyle/>
          <a:p>
            <a:pPr algn="ctr"/>
            <a:r>
              <a:rPr lang="en-GB" sz="800" b="1">
                <a:solidFill>
                  <a:schemeClr val="bg1"/>
                </a:solidFill>
              </a:rPr>
              <a:t>3</a:t>
            </a:r>
          </a:p>
        </p:txBody>
      </p:sp>
      <p:sp>
        <p:nvSpPr>
          <p:cNvPr id="50" name="Arrow: Pentagon 49">
            <a:extLst>
              <a:ext uri="{FF2B5EF4-FFF2-40B4-BE49-F238E27FC236}">
                <a16:creationId xmlns:a16="http://schemas.microsoft.com/office/drawing/2014/main" id="{541DCE27-14EF-4E3D-BA26-C9206AAEF69B}"/>
              </a:ext>
            </a:extLst>
          </p:cNvPr>
          <p:cNvSpPr>
            <a:spLocks/>
          </p:cNvSpPr>
          <p:nvPr/>
        </p:nvSpPr>
        <p:spPr>
          <a:xfrm flipH="1">
            <a:off x="6564135" y="3279643"/>
            <a:ext cx="4273803" cy="1427510"/>
          </a:xfrm>
          <a:prstGeom prst="homePlate">
            <a:avLst>
              <a:gd name="adj" fmla="val 2448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86000" tIns="36000" rIns="72000" bIns="36000" rtlCol="0" anchor="ctr"/>
          <a:lstStyle/>
          <a:p>
            <a:endParaRPr lang="da-DK" sz="1400" b="1" dirty="0">
              <a:solidFill>
                <a:schemeClr val="accent1"/>
              </a:solidFill>
            </a:endParaRPr>
          </a:p>
          <a:p>
            <a:r>
              <a:rPr lang="da-DK" sz="1400" b="1" dirty="0">
                <a:solidFill>
                  <a:schemeClr val="accent1"/>
                </a:solidFill>
              </a:rPr>
              <a:t>Add comment</a:t>
            </a:r>
            <a:endParaRPr lang="en-GB" sz="1400" b="1" dirty="0">
              <a:solidFill>
                <a:schemeClr val="accent1"/>
              </a:solidFill>
            </a:endParaRPr>
          </a:p>
          <a:p>
            <a:pPr marL="171450" indent="-171450">
              <a:buFont typeface="Arial" panose="020B0604020202020204" pitchFamily="34" charset="0"/>
              <a:buChar char="•"/>
            </a:pPr>
            <a:r>
              <a:rPr lang="en-GB" sz="1200" dirty="0">
                <a:solidFill>
                  <a:schemeClr val="accent1"/>
                </a:solidFill>
              </a:rPr>
              <a:t>A window will show up once this button is pressed in which the reviewer can specify their comment</a:t>
            </a:r>
          </a:p>
        </p:txBody>
      </p:sp>
      <p:sp>
        <p:nvSpPr>
          <p:cNvPr id="51" name="Arrow: Pentagon 50">
            <a:extLst>
              <a:ext uri="{FF2B5EF4-FFF2-40B4-BE49-F238E27FC236}">
                <a16:creationId xmlns:a16="http://schemas.microsoft.com/office/drawing/2014/main" id="{8D15AC66-08DC-4A58-A367-DC6BC32506A8}"/>
              </a:ext>
            </a:extLst>
          </p:cNvPr>
          <p:cNvSpPr>
            <a:spLocks/>
          </p:cNvSpPr>
          <p:nvPr/>
        </p:nvSpPr>
        <p:spPr>
          <a:xfrm flipH="1">
            <a:off x="6583987" y="4850871"/>
            <a:ext cx="4273803" cy="1427510"/>
          </a:xfrm>
          <a:prstGeom prst="homePlate">
            <a:avLst>
              <a:gd name="adj" fmla="val 2448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86000" tIns="36000" rIns="72000" bIns="36000" rtlCol="0" anchor="ctr"/>
          <a:lstStyle/>
          <a:p>
            <a:r>
              <a:rPr lang="da-DK" sz="1400" b="1" dirty="0">
                <a:solidFill>
                  <a:schemeClr val="accent1"/>
                </a:solidFill>
              </a:rPr>
              <a:t>Profile reviewed</a:t>
            </a:r>
            <a:endParaRPr lang="en-GB" sz="1400" b="1" dirty="0">
              <a:solidFill>
                <a:schemeClr val="accent1"/>
              </a:solidFill>
            </a:endParaRPr>
          </a:p>
          <a:p>
            <a:pPr marL="171450" indent="-171450">
              <a:buFont typeface="Arial" panose="020B0604020202020204" pitchFamily="34" charset="0"/>
              <a:buChar char="•"/>
            </a:pPr>
            <a:r>
              <a:rPr lang="en-GB" sz="1200" dirty="0">
                <a:solidFill>
                  <a:schemeClr val="accent1"/>
                </a:solidFill>
              </a:rPr>
              <a:t>By pressing this button the reviewer will be taken to the next profile in line and their review progress will be tracked</a:t>
            </a:r>
          </a:p>
        </p:txBody>
      </p:sp>
      <p:sp>
        <p:nvSpPr>
          <p:cNvPr id="5" name="Date Placeholder 4">
            <a:extLst>
              <a:ext uri="{FF2B5EF4-FFF2-40B4-BE49-F238E27FC236}">
                <a16:creationId xmlns:a16="http://schemas.microsoft.com/office/drawing/2014/main" id="{530DC1F7-E517-471A-BA37-B67BF0AA42BC}"/>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A3C73859-CEE3-42F7-8E43-C7CAEC7739D0}"/>
              </a:ext>
            </a:extLst>
          </p:cNvPr>
          <p:cNvSpPr>
            <a:spLocks noGrp="1"/>
          </p:cNvSpPr>
          <p:nvPr>
            <p:ph type="ftr" sz="quarter" idx="11"/>
          </p:nvPr>
        </p:nvSpPr>
        <p:spPr/>
        <p:txBody>
          <a:bodyPr/>
          <a:lstStyle/>
          <a:p>
            <a:r>
              <a:rPr lang="en-GB"/>
              <a:t>Reactive PK/PD</a:t>
            </a:r>
          </a:p>
        </p:txBody>
      </p:sp>
      <p:sp>
        <p:nvSpPr>
          <p:cNvPr id="40" name="Text Placeholder 3">
            <a:extLst>
              <a:ext uri="{FF2B5EF4-FFF2-40B4-BE49-F238E27FC236}">
                <a16:creationId xmlns:a16="http://schemas.microsoft.com/office/drawing/2014/main" id="{71C1C7B9-7C26-4866-984E-7027185C98A5}"/>
              </a:ext>
            </a:extLst>
          </p:cNvPr>
          <p:cNvSpPr>
            <a:spLocks noGrp="1"/>
          </p:cNvSpPr>
          <p:nvPr>
            <p:ph type="body" sz="quarter" idx="16"/>
          </p:nvPr>
        </p:nvSpPr>
        <p:spPr>
          <a:xfrm>
            <a:off x="1422371" y="1333654"/>
            <a:ext cx="4867591" cy="5241925"/>
          </a:xfrm>
        </p:spPr>
        <p:txBody>
          <a:bodyPr/>
          <a:lstStyle/>
          <a:p>
            <a:endParaRPr lang="en-GB" dirty="0"/>
          </a:p>
        </p:txBody>
      </p:sp>
      <p:pic>
        <p:nvPicPr>
          <p:cNvPr id="41" name="Picture 40">
            <a:extLst>
              <a:ext uri="{FF2B5EF4-FFF2-40B4-BE49-F238E27FC236}">
                <a16:creationId xmlns:a16="http://schemas.microsoft.com/office/drawing/2014/main" id="{86E0F058-60F6-46A0-8BF1-70ED8B79DC46}"/>
              </a:ext>
            </a:extLst>
          </p:cNvPr>
          <p:cNvPicPr>
            <a:picLocks noChangeAspect="1"/>
          </p:cNvPicPr>
          <p:nvPr/>
        </p:nvPicPr>
        <p:blipFill rotWithShape="1">
          <a:blip r:embed="rId3"/>
          <a:srcRect t="4319" r="80416" b="46792"/>
          <a:stretch/>
        </p:blipFill>
        <p:spPr>
          <a:xfrm>
            <a:off x="2561707" y="1687920"/>
            <a:ext cx="2602736" cy="4568641"/>
          </a:xfrm>
          <a:prstGeom prst="rect">
            <a:avLst/>
          </a:prstGeom>
        </p:spPr>
      </p:pic>
      <p:sp>
        <p:nvSpPr>
          <p:cNvPr id="42" name="Rectangle 41">
            <a:extLst>
              <a:ext uri="{FF2B5EF4-FFF2-40B4-BE49-F238E27FC236}">
                <a16:creationId xmlns:a16="http://schemas.microsoft.com/office/drawing/2014/main" id="{4FE72863-CD67-46B9-A87F-8B7B9232FECF}"/>
              </a:ext>
            </a:extLst>
          </p:cNvPr>
          <p:cNvSpPr/>
          <p:nvPr/>
        </p:nvSpPr>
        <p:spPr>
          <a:xfrm>
            <a:off x="2680791" y="2446520"/>
            <a:ext cx="2103528" cy="274228"/>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4" name="Rectangle 43">
            <a:extLst>
              <a:ext uri="{FF2B5EF4-FFF2-40B4-BE49-F238E27FC236}">
                <a16:creationId xmlns:a16="http://schemas.microsoft.com/office/drawing/2014/main" id="{DAF05F89-25DA-4E11-8713-4F874BDA421D}"/>
              </a:ext>
            </a:extLst>
          </p:cNvPr>
          <p:cNvSpPr/>
          <p:nvPr/>
        </p:nvSpPr>
        <p:spPr>
          <a:xfrm>
            <a:off x="2744177" y="3511704"/>
            <a:ext cx="1015200" cy="34920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9" name="Rectangle 48">
            <a:extLst>
              <a:ext uri="{FF2B5EF4-FFF2-40B4-BE49-F238E27FC236}">
                <a16:creationId xmlns:a16="http://schemas.microsoft.com/office/drawing/2014/main" id="{C94F5799-C0DA-4124-A687-D067F9A84434}"/>
              </a:ext>
            </a:extLst>
          </p:cNvPr>
          <p:cNvSpPr/>
          <p:nvPr/>
        </p:nvSpPr>
        <p:spPr>
          <a:xfrm>
            <a:off x="3814527" y="3510430"/>
            <a:ext cx="1008000" cy="3528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3" name="Title 1">
            <a:extLst>
              <a:ext uri="{FF2B5EF4-FFF2-40B4-BE49-F238E27FC236}">
                <a16:creationId xmlns:a16="http://schemas.microsoft.com/office/drawing/2014/main" id="{A74083A8-59CE-4597-8CF9-986202B8D6E6}"/>
              </a:ext>
            </a:extLst>
          </p:cNvPr>
          <p:cNvSpPr>
            <a:spLocks noGrp="1"/>
          </p:cNvSpPr>
          <p:nvPr>
            <p:ph type="title"/>
          </p:nvPr>
        </p:nvSpPr>
        <p:spPr>
          <a:xfrm>
            <a:off x="342844" y="648000"/>
            <a:ext cx="4753942" cy="1296000"/>
          </a:xfrm>
        </p:spPr>
        <p:txBody>
          <a:bodyPr anchor="t">
            <a:normAutofit/>
          </a:bodyPr>
          <a:lstStyle/>
          <a:p>
            <a:r>
              <a:rPr lang="da-DK" dirty="0"/>
              <a:t>Using the tool</a:t>
            </a:r>
            <a:endParaRPr lang="en-GB" dirty="0"/>
          </a:p>
        </p:txBody>
      </p:sp>
      <p:sp>
        <p:nvSpPr>
          <p:cNvPr id="3" name="Slide Number Placeholder 2">
            <a:extLst>
              <a:ext uri="{FF2B5EF4-FFF2-40B4-BE49-F238E27FC236}">
                <a16:creationId xmlns:a16="http://schemas.microsoft.com/office/drawing/2014/main" id="{E602E6FC-7C59-4DF5-92A0-F2C4061B087B}"/>
              </a:ext>
            </a:extLst>
          </p:cNvPr>
          <p:cNvSpPr>
            <a:spLocks noGrp="1"/>
          </p:cNvSpPr>
          <p:nvPr>
            <p:ph type="sldNum" sz="quarter" idx="12"/>
          </p:nvPr>
        </p:nvSpPr>
        <p:spPr/>
        <p:txBody>
          <a:bodyPr/>
          <a:lstStyle/>
          <a:p>
            <a:fld id="{23AA811B-2EBD-4900-905E-5BE206449611}" type="slidenum">
              <a:rPr lang="en-GB" smtClean="0"/>
              <a:t>15</a:t>
            </a:fld>
            <a:endParaRPr lang="en-GB"/>
          </a:p>
        </p:txBody>
      </p:sp>
    </p:spTree>
    <p:extLst>
      <p:ext uri="{BB962C8B-B14F-4D97-AF65-F5344CB8AC3E}">
        <p14:creationId xmlns:p14="http://schemas.microsoft.com/office/powerpoint/2010/main" val="173525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D319-E758-46C9-87AE-EA8CE773D827}"/>
              </a:ext>
            </a:extLst>
          </p:cNvPr>
          <p:cNvSpPr>
            <a:spLocks noGrp="1"/>
          </p:cNvSpPr>
          <p:nvPr>
            <p:ph type="ctrTitle"/>
          </p:nvPr>
        </p:nvSpPr>
        <p:spPr/>
        <p:txBody>
          <a:bodyPr/>
          <a:lstStyle/>
          <a:p>
            <a:r>
              <a:rPr lang="da-DK" dirty="0"/>
              <a:t>Thank you for your attention!</a:t>
            </a:r>
            <a:endParaRPr lang="en-GB" dirty="0"/>
          </a:p>
        </p:txBody>
      </p:sp>
      <p:sp>
        <p:nvSpPr>
          <p:cNvPr id="3" name="Text Placeholder 2">
            <a:extLst>
              <a:ext uri="{FF2B5EF4-FFF2-40B4-BE49-F238E27FC236}">
                <a16:creationId xmlns:a16="http://schemas.microsoft.com/office/drawing/2014/main" id="{63163836-7681-45A4-9D07-8CFD8A82A986}"/>
              </a:ext>
            </a:extLst>
          </p:cNvPr>
          <p:cNvSpPr>
            <a:spLocks noGrp="1"/>
          </p:cNvSpPr>
          <p:nvPr>
            <p:ph type="body" sz="quarter" idx="13"/>
          </p:nvPr>
        </p:nvSpPr>
        <p:spPr/>
        <p:txBody>
          <a:bodyPr/>
          <a:lstStyle/>
          <a:p>
            <a:r>
              <a:rPr lang="en-GB" sz="1800" dirty="0">
                <a:hlinkClick r:id="rId3">
                  <a:extLst>
                    <a:ext uri="{A12FA001-AC4F-418D-AE19-62706E023703}">
                      <ahyp:hlinkClr xmlns:ahyp="http://schemas.microsoft.com/office/drawing/2018/hyperlinkcolor" val="tx"/>
                    </a:ext>
                  </a:extLst>
                </a:hlinkClick>
              </a:rPr>
              <a:t>https://github.com/NNpackages/ReactivePKPD</a:t>
            </a:r>
            <a:endParaRPr lang="en-GB" sz="1800" dirty="0"/>
          </a:p>
        </p:txBody>
      </p:sp>
      <p:sp>
        <p:nvSpPr>
          <p:cNvPr id="4" name="Date Placeholder 3">
            <a:extLst>
              <a:ext uri="{FF2B5EF4-FFF2-40B4-BE49-F238E27FC236}">
                <a16:creationId xmlns:a16="http://schemas.microsoft.com/office/drawing/2014/main" id="{DEBA3796-8D4E-4FD5-9570-6DC745437A28}"/>
              </a:ext>
            </a:extLst>
          </p:cNvPr>
          <p:cNvSpPr>
            <a:spLocks noGrp="1"/>
          </p:cNvSpPr>
          <p:nvPr>
            <p:ph type="dt" sz="half" idx="10"/>
          </p:nvPr>
        </p:nvSpPr>
        <p:spPr/>
        <p:txBody>
          <a:bodyPr/>
          <a:lstStyle/>
          <a:p>
            <a:r>
              <a:rPr lang="en-US"/>
              <a:t>useR! 2021</a:t>
            </a:r>
            <a:endParaRPr lang="en-GB"/>
          </a:p>
        </p:txBody>
      </p:sp>
      <p:sp>
        <p:nvSpPr>
          <p:cNvPr id="5" name="Footer Placeholder 4">
            <a:extLst>
              <a:ext uri="{FF2B5EF4-FFF2-40B4-BE49-F238E27FC236}">
                <a16:creationId xmlns:a16="http://schemas.microsoft.com/office/drawing/2014/main" id="{CCC1DD11-D3E8-466B-8A65-886BAA41CFF8}"/>
              </a:ext>
            </a:extLst>
          </p:cNvPr>
          <p:cNvSpPr>
            <a:spLocks noGrp="1"/>
          </p:cNvSpPr>
          <p:nvPr>
            <p:ph type="ftr" sz="quarter" idx="11"/>
          </p:nvPr>
        </p:nvSpPr>
        <p:spPr/>
        <p:txBody>
          <a:bodyPr/>
          <a:lstStyle/>
          <a:p>
            <a:r>
              <a:rPr lang="en-GB"/>
              <a:t>Reactive PK/PD</a:t>
            </a:r>
          </a:p>
        </p:txBody>
      </p:sp>
      <p:sp>
        <p:nvSpPr>
          <p:cNvPr id="6" name="Slide Number Placeholder 5">
            <a:extLst>
              <a:ext uri="{FF2B5EF4-FFF2-40B4-BE49-F238E27FC236}">
                <a16:creationId xmlns:a16="http://schemas.microsoft.com/office/drawing/2014/main" id="{6C7BF2DA-BBD3-4283-B94E-E7FCD10140E2}"/>
              </a:ext>
            </a:extLst>
          </p:cNvPr>
          <p:cNvSpPr>
            <a:spLocks noGrp="1"/>
          </p:cNvSpPr>
          <p:nvPr>
            <p:ph type="sldNum" sz="quarter" idx="12"/>
          </p:nvPr>
        </p:nvSpPr>
        <p:spPr/>
        <p:txBody>
          <a:bodyPr/>
          <a:lstStyle/>
          <a:p>
            <a:fld id="{23AA811B-2EBD-4900-905E-5BE206449611}" type="slidenum">
              <a:rPr lang="en-GB" smtClean="0"/>
              <a:pPr/>
              <a:t>16</a:t>
            </a:fld>
            <a:endParaRPr lang="en-GB"/>
          </a:p>
        </p:txBody>
      </p:sp>
    </p:spTree>
    <p:extLst>
      <p:ext uri="{BB962C8B-B14F-4D97-AF65-F5344CB8AC3E}">
        <p14:creationId xmlns:p14="http://schemas.microsoft.com/office/powerpoint/2010/main" val="303686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37E4B54-74F4-4ECB-8D50-FB5E054CAB1B}"/>
              </a:ext>
            </a:extLst>
          </p:cNvPr>
          <p:cNvSpPr>
            <a:spLocks noGrp="1"/>
          </p:cNvSpPr>
          <p:nvPr>
            <p:ph type="title"/>
          </p:nvPr>
        </p:nvSpPr>
        <p:spPr/>
        <p:txBody>
          <a:bodyPr/>
          <a:lstStyle/>
          <a:p>
            <a:r>
              <a:rPr lang="da-DK" dirty="0"/>
              <a:t>Disclaimer</a:t>
            </a:r>
            <a:endParaRPr lang="en-GB" dirty="0"/>
          </a:p>
        </p:txBody>
      </p:sp>
      <p:sp>
        <p:nvSpPr>
          <p:cNvPr id="10" name="Content Placeholder 9">
            <a:extLst>
              <a:ext uri="{FF2B5EF4-FFF2-40B4-BE49-F238E27FC236}">
                <a16:creationId xmlns:a16="http://schemas.microsoft.com/office/drawing/2014/main" id="{E0B7151C-520F-4106-8172-8F5E5FB82DC7}"/>
              </a:ext>
            </a:extLst>
          </p:cNvPr>
          <p:cNvSpPr>
            <a:spLocks noGrp="1"/>
          </p:cNvSpPr>
          <p:nvPr>
            <p:ph idx="1"/>
          </p:nvPr>
        </p:nvSpPr>
        <p:spPr/>
        <p:txBody>
          <a:bodyPr/>
          <a:lstStyle/>
          <a:p>
            <a:pPr marL="0" indent="0">
              <a:lnSpc>
                <a:spcPct val="120000"/>
              </a:lnSpc>
              <a:buNone/>
            </a:pPr>
            <a:r>
              <a:rPr lang="en-GB" i="1" dirty="0"/>
              <a:t>Views and opinions expressed are those of the speaker and not necessarily Novo Nordisk</a:t>
            </a:r>
            <a:endParaRPr lang="en-US" i="1" dirty="0" err="1"/>
          </a:p>
        </p:txBody>
      </p:sp>
      <p:sp>
        <p:nvSpPr>
          <p:cNvPr id="5" name="Date Placeholder 4">
            <a:extLst>
              <a:ext uri="{FF2B5EF4-FFF2-40B4-BE49-F238E27FC236}">
                <a16:creationId xmlns:a16="http://schemas.microsoft.com/office/drawing/2014/main" id="{4E07B958-A9F0-4CCC-8A24-FE4CF3B7E0DC}"/>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7D390E28-0F79-4A2E-81F4-7D8EF9A63C88}"/>
              </a:ext>
            </a:extLst>
          </p:cNvPr>
          <p:cNvSpPr>
            <a:spLocks noGrp="1"/>
          </p:cNvSpPr>
          <p:nvPr>
            <p:ph type="ftr" sz="quarter" idx="11"/>
          </p:nvPr>
        </p:nvSpPr>
        <p:spPr/>
        <p:txBody>
          <a:bodyPr/>
          <a:lstStyle/>
          <a:p>
            <a:r>
              <a:rPr lang="da-DK"/>
              <a:t>Reactive PK/PD</a:t>
            </a:r>
            <a:endParaRPr lang="en-GB"/>
          </a:p>
        </p:txBody>
      </p:sp>
      <p:sp>
        <p:nvSpPr>
          <p:cNvPr id="11" name="Text Placeholder 10">
            <a:extLst>
              <a:ext uri="{FF2B5EF4-FFF2-40B4-BE49-F238E27FC236}">
                <a16:creationId xmlns:a16="http://schemas.microsoft.com/office/drawing/2014/main" id="{78BB3770-7E92-41DE-9979-03589ACBB911}"/>
              </a:ext>
            </a:extLst>
          </p:cNvPr>
          <p:cNvSpPr>
            <a:spLocks noGrp="1"/>
          </p:cNvSpPr>
          <p:nvPr>
            <p:ph type="body" sz="quarter" idx="13"/>
          </p:nvPr>
        </p:nvSpPr>
        <p:spPr/>
        <p:txBody>
          <a:bodyPr/>
          <a:lstStyle/>
          <a:p>
            <a:endParaRPr lang="en-GB"/>
          </a:p>
        </p:txBody>
      </p:sp>
      <p:sp>
        <p:nvSpPr>
          <p:cNvPr id="2" name="Slide Number Placeholder 1">
            <a:extLst>
              <a:ext uri="{FF2B5EF4-FFF2-40B4-BE49-F238E27FC236}">
                <a16:creationId xmlns:a16="http://schemas.microsoft.com/office/drawing/2014/main" id="{3F607B25-5C7B-49DE-A10B-186EFE122125}"/>
              </a:ext>
            </a:extLst>
          </p:cNvPr>
          <p:cNvSpPr>
            <a:spLocks noGrp="1"/>
          </p:cNvSpPr>
          <p:nvPr>
            <p:ph type="sldNum" sz="quarter" idx="12"/>
          </p:nvPr>
        </p:nvSpPr>
        <p:spPr/>
        <p:txBody>
          <a:bodyPr/>
          <a:lstStyle/>
          <a:p>
            <a:fld id="{23AA811B-2EBD-4900-905E-5BE206449611}" type="slidenum">
              <a:rPr lang="en-GB" smtClean="0"/>
              <a:t>2</a:t>
            </a:fld>
            <a:endParaRPr lang="en-GB"/>
          </a:p>
        </p:txBody>
      </p:sp>
    </p:spTree>
    <p:extLst>
      <p:ext uri="{BB962C8B-B14F-4D97-AF65-F5344CB8AC3E}">
        <p14:creationId xmlns:p14="http://schemas.microsoft.com/office/powerpoint/2010/main" val="36254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37E4B54-74F4-4ECB-8D50-FB5E054CAB1B}"/>
              </a:ext>
            </a:extLst>
          </p:cNvPr>
          <p:cNvSpPr>
            <a:spLocks noGrp="1"/>
          </p:cNvSpPr>
          <p:nvPr>
            <p:ph type="title"/>
          </p:nvPr>
        </p:nvSpPr>
        <p:spPr/>
        <p:txBody>
          <a:bodyPr/>
          <a:lstStyle/>
          <a:p>
            <a:r>
              <a:rPr lang="da-DK" dirty="0"/>
              <a:t>What is the idea?</a:t>
            </a:r>
            <a:endParaRPr lang="en-GB" dirty="0"/>
          </a:p>
        </p:txBody>
      </p:sp>
      <p:sp>
        <p:nvSpPr>
          <p:cNvPr id="10" name="Content Placeholder 9">
            <a:extLst>
              <a:ext uri="{FF2B5EF4-FFF2-40B4-BE49-F238E27FC236}">
                <a16:creationId xmlns:a16="http://schemas.microsoft.com/office/drawing/2014/main" id="{E0B7151C-520F-4106-8172-8F5E5FB82DC7}"/>
              </a:ext>
            </a:extLst>
          </p:cNvPr>
          <p:cNvSpPr>
            <a:spLocks noGrp="1"/>
          </p:cNvSpPr>
          <p:nvPr>
            <p:ph idx="1"/>
          </p:nvPr>
        </p:nvSpPr>
        <p:spPr/>
        <p:txBody>
          <a:bodyPr/>
          <a:lstStyle/>
          <a:p>
            <a:r>
              <a:rPr lang="en-GB" dirty="0"/>
              <a:t>For </a:t>
            </a:r>
            <a:r>
              <a:rPr lang="en-GB" b="1" dirty="0"/>
              <a:t>clinical pharmacology</a:t>
            </a:r>
            <a:r>
              <a:rPr lang="en-GB" dirty="0"/>
              <a:t> trials, pharmacokinetic (</a:t>
            </a:r>
            <a:r>
              <a:rPr lang="en-GB" b="1" dirty="0"/>
              <a:t>PK</a:t>
            </a:r>
            <a:r>
              <a:rPr lang="en-GB" dirty="0"/>
              <a:t>) and pharmacodynamic (</a:t>
            </a:r>
            <a:r>
              <a:rPr lang="en-GB" b="1" dirty="0"/>
              <a:t>PD</a:t>
            </a:r>
            <a:r>
              <a:rPr lang="en-GB" dirty="0"/>
              <a:t>) data is reviewed </a:t>
            </a:r>
          </a:p>
          <a:p>
            <a:r>
              <a:rPr lang="en-GB" dirty="0"/>
              <a:t>Previously this was done by:</a:t>
            </a:r>
          </a:p>
          <a:p>
            <a:pPr lvl="1"/>
            <a:r>
              <a:rPr lang="en-GB" dirty="0"/>
              <a:t>Creating a document containing plots of individual PK/PD profiles</a:t>
            </a:r>
          </a:p>
          <a:p>
            <a:pPr lvl="1"/>
            <a:r>
              <a:rPr lang="en-GB" dirty="0"/>
              <a:t>Each reviewer received a copy in which they wrote comments</a:t>
            </a:r>
          </a:p>
          <a:p>
            <a:pPr lvl="1"/>
            <a:r>
              <a:rPr lang="en-GB" dirty="0"/>
              <a:t>A review meeting was held to share and evaluate comments</a:t>
            </a:r>
          </a:p>
          <a:p>
            <a:pPr lvl="1"/>
            <a:r>
              <a:rPr lang="en-GB" dirty="0"/>
              <a:t>Meeting minutes were created manually</a:t>
            </a:r>
          </a:p>
          <a:p>
            <a:pPr lvl="1"/>
            <a:r>
              <a:rPr lang="en-GB"/>
              <a:t>Decisions were </a:t>
            </a:r>
            <a:r>
              <a:rPr lang="en-GB" dirty="0"/>
              <a:t>implemented in data</a:t>
            </a:r>
          </a:p>
          <a:p>
            <a:pPr lvl="1"/>
            <a:endParaRPr lang="en-GB" dirty="0"/>
          </a:p>
          <a:p>
            <a:r>
              <a:rPr lang="en-GB" dirty="0"/>
              <a:t>This was a tedious process, which we have tried to simplify</a:t>
            </a:r>
          </a:p>
        </p:txBody>
      </p:sp>
      <p:sp>
        <p:nvSpPr>
          <p:cNvPr id="5" name="Date Placeholder 4">
            <a:extLst>
              <a:ext uri="{FF2B5EF4-FFF2-40B4-BE49-F238E27FC236}">
                <a16:creationId xmlns:a16="http://schemas.microsoft.com/office/drawing/2014/main" id="{4E07B958-A9F0-4CCC-8A24-FE4CF3B7E0DC}"/>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7D390E28-0F79-4A2E-81F4-7D8EF9A63C88}"/>
              </a:ext>
            </a:extLst>
          </p:cNvPr>
          <p:cNvSpPr>
            <a:spLocks noGrp="1"/>
          </p:cNvSpPr>
          <p:nvPr>
            <p:ph type="ftr" sz="quarter" idx="11"/>
          </p:nvPr>
        </p:nvSpPr>
        <p:spPr/>
        <p:txBody>
          <a:bodyPr/>
          <a:lstStyle/>
          <a:p>
            <a:r>
              <a:rPr lang="da-DK"/>
              <a:t>Reactive PK/PD</a:t>
            </a:r>
            <a:endParaRPr lang="en-GB"/>
          </a:p>
        </p:txBody>
      </p:sp>
      <p:sp>
        <p:nvSpPr>
          <p:cNvPr id="11" name="Text Placeholder 10">
            <a:extLst>
              <a:ext uri="{FF2B5EF4-FFF2-40B4-BE49-F238E27FC236}">
                <a16:creationId xmlns:a16="http://schemas.microsoft.com/office/drawing/2014/main" id="{78BB3770-7E92-41DE-9979-03589ACBB911}"/>
              </a:ext>
            </a:extLst>
          </p:cNvPr>
          <p:cNvSpPr>
            <a:spLocks noGrp="1"/>
          </p:cNvSpPr>
          <p:nvPr>
            <p:ph type="body" sz="quarter" idx="13"/>
          </p:nvPr>
        </p:nvSpPr>
        <p:spPr/>
        <p:txBody>
          <a:bodyPr/>
          <a:lstStyle/>
          <a:p>
            <a:endParaRPr lang="en-GB"/>
          </a:p>
        </p:txBody>
      </p:sp>
      <p:sp>
        <p:nvSpPr>
          <p:cNvPr id="2" name="Slide Number Placeholder 1">
            <a:extLst>
              <a:ext uri="{FF2B5EF4-FFF2-40B4-BE49-F238E27FC236}">
                <a16:creationId xmlns:a16="http://schemas.microsoft.com/office/drawing/2014/main" id="{24C61358-017E-4D23-AF9C-72703A2848C3}"/>
              </a:ext>
            </a:extLst>
          </p:cNvPr>
          <p:cNvSpPr>
            <a:spLocks noGrp="1"/>
          </p:cNvSpPr>
          <p:nvPr>
            <p:ph type="sldNum" sz="quarter" idx="12"/>
          </p:nvPr>
        </p:nvSpPr>
        <p:spPr/>
        <p:txBody>
          <a:bodyPr/>
          <a:lstStyle/>
          <a:p>
            <a:fld id="{23AA811B-2EBD-4900-905E-5BE206449611}" type="slidenum">
              <a:rPr lang="en-GB" smtClean="0"/>
              <a:t>3</a:t>
            </a:fld>
            <a:endParaRPr lang="en-GB"/>
          </a:p>
        </p:txBody>
      </p:sp>
    </p:spTree>
    <p:extLst>
      <p:ext uri="{BB962C8B-B14F-4D97-AF65-F5344CB8AC3E}">
        <p14:creationId xmlns:p14="http://schemas.microsoft.com/office/powerpoint/2010/main" val="61322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phic 38" descr="Database">
            <a:extLst>
              <a:ext uri="{FF2B5EF4-FFF2-40B4-BE49-F238E27FC236}">
                <a16:creationId xmlns:a16="http://schemas.microsoft.com/office/drawing/2014/main" id="{7BBFFEA7-B905-4FFC-9D33-861C947BDA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163" y="3207826"/>
            <a:ext cx="960000" cy="960000"/>
          </a:xfrm>
          <a:prstGeom prst="rect">
            <a:avLst/>
          </a:prstGeom>
        </p:spPr>
      </p:pic>
      <p:sp>
        <p:nvSpPr>
          <p:cNvPr id="9" name="Title 8">
            <a:extLst>
              <a:ext uri="{FF2B5EF4-FFF2-40B4-BE49-F238E27FC236}">
                <a16:creationId xmlns:a16="http://schemas.microsoft.com/office/drawing/2014/main" id="{E37E4B54-74F4-4ECB-8D50-FB5E054CAB1B}"/>
              </a:ext>
            </a:extLst>
          </p:cNvPr>
          <p:cNvSpPr>
            <a:spLocks noGrp="1"/>
          </p:cNvSpPr>
          <p:nvPr>
            <p:ph type="title"/>
          </p:nvPr>
        </p:nvSpPr>
        <p:spPr/>
        <p:txBody>
          <a:bodyPr/>
          <a:lstStyle/>
          <a:p>
            <a:r>
              <a:rPr lang="da-DK" dirty="0"/>
              <a:t>How does it work?</a:t>
            </a:r>
            <a:endParaRPr lang="en-GB" dirty="0"/>
          </a:p>
        </p:txBody>
      </p:sp>
      <p:sp>
        <p:nvSpPr>
          <p:cNvPr id="5" name="Date Placeholder 4">
            <a:extLst>
              <a:ext uri="{FF2B5EF4-FFF2-40B4-BE49-F238E27FC236}">
                <a16:creationId xmlns:a16="http://schemas.microsoft.com/office/drawing/2014/main" id="{4E07B958-A9F0-4CCC-8A24-FE4CF3B7E0DC}"/>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7D390E28-0F79-4A2E-81F4-7D8EF9A63C88}"/>
              </a:ext>
            </a:extLst>
          </p:cNvPr>
          <p:cNvSpPr>
            <a:spLocks noGrp="1"/>
          </p:cNvSpPr>
          <p:nvPr>
            <p:ph type="ftr" sz="quarter" idx="11"/>
          </p:nvPr>
        </p:nvSpPr>
        <p:spPr/>
        <p:txBody>
          <a:bodyPr/>
          <a:lstStyle/>
          <a:p>
            <a:r>
              <a:rPr lang="da-DK"/>
              <a:t>Reactive PK/PD</a:t>
            </a:r>
            <a:endParaRPr lang="en-GB"/>
          </a:p>
        </p:txBody>
      </p:sp>
      <p:sp>
        <p:nvSpPr>
          <p:cNvPr id="11" name="Text Placeholder 10">
            <a:extLst>
              <a:ext uri="{FF2B5EF4-FFF2-40B4-BE49-F238E27FC236}">
                <a16:creationId xmlns:a16="http://schemas.microsoft.com/office/drawing/2014/main" id="{78BB3770-7E92-41DE-9979-03589ACBB911}"/>
              </a:ext>
            </a:extLst>
          </p:cNvPr>
          <p:cNvSpPr>
            <a:spLocks noGrp="1"/>
          </p:cNvSpPr>
          <p:nvPr>
            <p:ph type="body" sz="quarter" idx="13"/>
          </p:nvPr>
        </p:nvSpPr>
        <p:spPr/>
        <p:txBody>
          <a:bodyPr/>
          <a:lstStyle/>
          <a:p>
            <a:endParaRPr lang="en-GB"/>
          </a:p>
        </p:txBody>
      </p:sp>
      <p:pic>
        <p:nvPicPr>
          <p:cNvPr id="12" name="Picture 11">
            <a:extLst>
              <a:ext uri="{FF2B5EF4-FFF2-40B4-BE49-F238E27FC236}">
                <a16:creationId xmlns:a16="http://schemas.microsoft.com/office/drawing/2014/main" id="{DB4E8B8E-EE4C-4C41-BDD7-0AB1B7E362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0944" y="3562314"/>
            <a:ext cx="2227901" cy="533960"/>
          </a:xfrm>
          <a:prstGeom prst="rect">
            <a:avLst/>
          </a:prstGeom>
        </p:spPr>
      </p:pic>
      <p:pic>
        <p:nvPicPr>
          <p:cNvPr id="14" name="Picture 13">
            <a:extLst>
              <a:ext uri="{FF2B5EF4-FFF2-40B4-BE49-F238E27FC236}">
                <a16:creationId xmlns:a16="http://schemas.microsoft.com/office/drawing/2014/main" id="{B7F25BE9-D78E-4496-83DE-B92F907A2E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3950" y="1606583"/>
            <a:ext cx="960000" cy="960000"/>
          </a:xfrm>
          <a:prstGeom prst="rect">
            <a:avLst/>
          </a:prstGeom>
        </p:spPr>
      </p:pic>
      <p:cxnSp>
        <p:nvCxnSpPr>
          <p:cNvPr id="15" name="Straight Arrow Connector 14">
            <a:extLst>
              <a:ext uri="{FF2B5EF4-FFF2-40B4-BE49-F238E27FC236}">
                <a16:creationId xmlns:a16="http://schemas.microsoft.com/office/drawing/2014/main" id="{2761732F-08F7-49CE-8C4F-98FBD22B4D4F}"/>
              </a:ext>
            </a:extLst>
          </p:cNvPr>
          <p:cNvCxnSpPr>
            <a:cxnSpLocks/>
            <a:stCxn id="14" idx="3"/>
            <a:endCxn id="18" idx="1"/>
          </p:cNvCxnSpPr>
          <p:nvPr/>
        </p:nvCxnSpPr>
        <p:spPr>
          <a:xfrm>
            <a:off x="7943950" y="2086583"/>
            <a:ext cx="1202413" cy="3251"/>
          </a:xfrm>
          <a:prstGeom prst="straightConnector1">
            <a:avLst/>
          </a:prstGeom>
          <a:ln w="25400" cmpd="dbl">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AB156D-E197-4225-9B7E-79D57F830460}"/>
              </a:ext>
            </a:extLst>
          </p:cNvPr>
          <p:cNvPicPr>
            <a:picLocks noChangeAspect="1"/>
          </p:cNvPicPr>
          <p:nvPr/>
        </p:nvPicPr>
        <p:blipFill rotWithShape="1">
          <a:blip r:embed="rId7">
            <a:extLst>
              <a:ext uri="{28A0092B-C50C-407E-A947-70E740481C1C}">
                <a14:useLocalDpi xmlns:a14="http://schemas.microsoft.com/office/drawing/2010/main" val="0"/>
              </a:ext>
            </a:extLst>
          </a:blip>
          <a:srcRect l="64711" t="3" r="223" b="39306"/>
          <a:stretch/>
        </p:blipFill>
        <p:spPr>
          <a:xfrm>
            <a:off x="9146363" y="1609834"/>
            <a:ext cx="1178181" cy="960000"/>
          </a:xfrm>
          <a:prstGeom prst="rect">
            <a:avLst/>
          </a:prstGeom>
        </p:spPr>
      </p:pic>
      <p:pic>
        <p:nvPicPr>
          <p:cNvPr id="20" name="Picture 19">
            <a:extLst>
              <a:ext uri="{FF2B5EF4-FFF2-40B4-BE49-F238E27FC236}">
                <a16:creationId xmlns:a16="http://schemas.microsoft.com/office/drawing/2014/main" id="{986254CA-4B0C-4949-AB1A-8890C79F821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43716" y="1101518"/>
            <a:ext cx="630283" cy="199064"/>
          </a:xfrm>
          <a:prstGeom prst="rect">
            <a:avLst/>
          </a:prstGeom>
        </p:spPr>
      </p:pic>
      <p:sp>
        <p:nvSpPr>
          <p:cNvPr id="21" name="TextBox 20">
            <a:extLst>
              <a:ext uri="{FF2B5EF4-FFF2-40B4-BE49-F238E27FC236}">
                <a16:creationId xmlns:a16="http://schemas.microsoft.com/office/drawing/2014/main" id="{E1C8BF90-341A-4C22-86D2-607306FFCBC1}"/>
              </a:ext>
            </a:extLst>
          </p:cNvPr>
          <p:cNvSpPr txBox="1"/>
          <p:nvPr/>
        </p:nvSpPr>
        <p:spPr>
          <a:xfrm>
            <a:off x="8966471" y="1240818"/>
            <a:ext cx="1523608" cy="379656"/>
          </a:xfrm>
          <a:prstGeom prst="rect">
            <a:avLst/>
          </a:prstGeom>
          <a:noFill/>
        </p:spPr>
        <p:txBody>
          <a:bodyPr wrap="square" rtlCol="0">
            <a:spAutoFit/>
          </a:bodyPr>
          <a:lstStyle/>
          <a:p>
            <a:pPr algn="ctr"/>
            <a:r>
              <a:rPr lang="da-DK" sz="1867" b="1" dirty="0">
                <a:solidFill>
                  <a:srgbClr val="001965"/>
                </a:solidFill>
              </a:rPr>
              <a:t>ADaM</a:t>
            </a:r>
          </a:p>
        </p:txBody>
      </p:sp>
      <p:pic>
        <p:nvPicPr>
          <p:cNvPr id="22" name="Picture 21">
            <a:extLst>
              <a:ext uri="{FF2B5EF4-FFF2-40B4-BE49-F238E27FC236}">
                <a16:creationId xmlns:a16="http://schemas.microsoft.com/office/drawing/2014/main" id="{A86544E1-8590-4AF9-9892-9BD899331ED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7463" y="5097384"/>
            <a:ext cx="935331" cy="918495"/>
          </a:xfrm>
          <a:prstGeom prst="rect">
            <a:avLst/>
          </a:prstGeom>
        </p:spPr>
      </p:pic>
      <p:sp>
        <p:nvSpPr>
          <p:cNvPr id="27" name="TextBox 26">
            <a:extLst>
              <a:ext uri="{FF2B5EF4-FFF2-40B4-BE49-F238E27FC236}">
                <a16:creationId xmlns:a16="http://schemas.microsoft.com/office/drawing/2014/main" id="{CCBA250D-A3E1-4A7D-AE1F-C3F9C50707C3}"/>
              </a:ext>
            </a:extLst>
          </p:cNvPr>
          <p:cNvSpPr txBox="1"/>
          <p:nvPr/>
        </p:nvSpPr>
        <p:spPr>
          <a:xfrm>
            <a:off x="645213" y="4095748"/>
            <a:ext cx="2227901" cy="379656"/>
          </a:xfrm>
          <a:prstGeom prst="rect">
            <a:avLst/>
          </a:prstGeom>
          <a:noFill/>
        </p:spPr>
        <p:txBody>
          <a:bodyPr wrap="square" rtlCol="0">
            <a:spAutoFit/>
          </a:bodyPr>
          <a:lstStyle/>
          <a:p>
            <a:pPr algn="ctr"/>
            <a:r>
              <a:rPr lang="da-DK" sz="1867" b="1" dirty="0">
                <a:solidFill>
                  <a:srgbClr val="001965"/>
                </a:solidFill>
              </a:rPr>
              <a:t>Data</a:t>
            </a:r>
            <a:endParaRPr lang="da-DK" sz="2400" b="1" dirty="0">
              <a:solidFill>
                <a:srgbClr val="001965"/>
              </a:solidFill>
            </a:endParaRPr>
          </a:p>
        </p:txBody>
      </p:sp>
      <p:pic>
        <p:nvPicPr>
          <p:cNvPr id="28" name="Graphic 27" descr="Statistics">
            <a:extLst>
              <a:ext uri="{FF2B5EF4-FFF2-40B4-BE49-F238E27FC236}">
                <a16:creationId xmlns:a16="http://schemas.microsoft.com/office/drawing/2014/main" id="{A1D759AC-FDE8-456D-BB39-1CE1A04FC6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5015" y="3287927"/>
            <a:ext cx="960000" cy="960000"/>
          </a:xfrm>
          <a:prstGeom prst="rect">
            <a:avLst/>
          </a:prstGeom>
        </p:spPr>
      </p:pic>
      <p:pic>
        <p:nvPicPr>
          <p:cNvPr id="29" name="Graphic 28" descr="Chat">
            <a:extLst>
              <a:ext uri="{FF2B5EF4-FFF2-40B4-BE49-F238E27FC236}">
                <a16:creationId xmlns:a16="http://schemas.microsoft.com/office/drawing/2014/main" id="{F1A24DB1-4F38-4BE1-AD5C-C42A29F0242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15719" y="3286874"/>
            <a:ext cx="960000" cy="960000"/>
          </a:xfrm>
          <a:prstGeom prst="rect">
            <a:avLst/>
          </a:prstGeom>
        </p:spPr>
      </p:pic>
      <p:cxnSp>
        <p:nvCxnSpPr>
          <p:cNvPr id="30" name="Straight Arrow Connector 29">
            <a:extLst>
              <a:ext uri="{FF2B5EF4-FFF2-40B4-BE49-F238E27FC236}">
                <a16:creationId xmlns:a16="http://schemas.microsoft.com/office/drawing/2014/main" id="{6CCA7A33-21AE-4D6E-B613-88798AE5E9A0}"/>
              </a:ext>
            </a:extLst>
          </p:cNvPr>
          <p:cNvCxnSpPr>
            <a:cxnSpLocks/>
          </p:cNvCxnSpPr>
          <p:nvPr/>
        </p:nvCxnSpPr>
        <p:spPr>
          <a:xfrm>
            <a:off x="5607171" y="3767927"/>
            <a:ext cx="819832" cy="0"/>
          </a:xfrm>
          <a:prstGeom prst="straightConnector1">
            <a:avLst/>
          </a:prstGeom>
          <a:ln w="25400" cmpd="dbl">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27525C9-4A8A-41A5-AA19-2F7402A1BCF9}"/>
              </a:ext>
            </a:extLst>
          </p:cNvPr>
          <p:cNvCxnSpPr>
            <a:cxnSpLocks/>
          </p:cNvCxnSpPr>
          <p:nvPr/>
        </p:nvCxnSpPr>
        <p:spPr>
          <a:xfrm>
            <a:off x="7452407" y="3746115"/>
            <a:ext cx="819832" cy="0"/>
          </a:xfrm>
          <a:prstGeom prst="straightConnector1">
            <a:avLst/>
          </a:prstGeom>
          <a:ln w="25400" cmpd="dbl">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32C018-82FA-489A-ACA0-3962D133197F}"/>
              </a:ext>
            </a:extLst>
          </p:cNvPr>
          <p:cNvCxnSpPr>
            <a:cxnSpLocks/>
          </p:cNvCxnSpPr>
          <p:nvPr/>
        </p:nvCxnSpPr>
        <p:spPr>
          <a:xfrm>
            <a:off x="2278692" y="3747596"/>
            <a:ext cx="798339" cy="0"/>
          </a:xfrm>
          <a:prstGeom prst="straightConnector1">
            <a:avLst/>
          </a:prstGeom>
          <a:ln w="25400" cmpd="dbl">
            <a:solidFill>
              <a:srgbClr val="C0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B3152D-0CAE-411C-80CE-1DB26F2431E5}"/>
              </a:ext>
            </a:extLst>
          </p:cNvPr>
          <p:cNvCxnSpPr>
            <a:cxnSpLocks/>
          </p:cNvCxnSpPr>
          <p:nvPr/>
        </p:nvCxnSpPr>
        <p:spPr>
          <a:xfrm flipH="1" flipV="1">
            <a:off x="7769389" y="2623246"/>
            <a:ext cx="638319" cy="690089"/>
          </a:xfrm>
          <a:prstGeom prst="straightConnector1">
            <a:avLst/>
          </a:prstGeom>
          <a:ln w="25400" cmpd="dbl">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F16AEA1-7F67-42BD-927A-36DBA74AF9A9}"/>
              </a:ext>
            </a:extLst>
          </p:cNvPr>
          <p:cNvCxnSpPr>
            <a:cxnSpLocks/>
          </p:cNvCxnSpPr>
          <p:nvPr/>
        </p:nvCxnSpPr>
        <p:spPr>
          <a:xfrm flipH="1">
            <a:off x="8056343" y="4055297"/>
            <a:ext cx="351364" cy="949840"/>
          </a:xfrm>
          <a:prstGeom prst="straightConnector1">
            <a:avLst/>
          </a:prstGeom>
          <a:ln w="25400" cmpd="dbl">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AB86ECB-8A7C-450F-AA11-E3954603C89A}"/>
              </a:ext>
            </a:extLst>
          </p:cNvPr>
          <p:cNvSpPr txBox="1"/>
          <p:nvPr/>
        </p:nvSpPr>
        <p:spPr>
          <a:xfrm>
            <a:off x="8332794" y="5375785"/>
            <a:ext cx="1495072" cy="379656"/>
          </a:xfrm>
          <a:prstGeom prst="rect">
            <a:avLst/>
          </a:prstGeom>
          <a:noFill/>
        </p:spPr>
        <p:txBody>
          <a:bodyPr wrap="square" rtlCol="0">
            <a:spAutoFit/>
          </a:bodyPr>
          <a:lstStyle/>
          <a:p>
            <a:r>
              <a:rPr lang="da-DK" sz="1867" b="1" dirty="0">
                <a:solidFill>
                  <a:srgbClr val="001965"/>
                </a:solidFill>
              </a:rPr>
              <a:t>Minutes</a:t>
            </a:r>
            <a:endParaRPr lang="da-DK" sz="2400" b="1" dirty="0">
              <a:solidFill>
                <a:srgbClr val="001965"/>
              </a:solidFill>
            </a:endParaRPr>
          </a:p>
        </p:txBody>
      </p:sp>
      <p:sp>
        <p:nvSpPr>
          <p:cNvPr id="2" name="Slide Number Placeholder 1">
            <a:extLst>
              <a:ext uri="{FF2B5EF4-FFF2-40B4-BE49-F238E27FC236}">
                <a16:creationId xmlns:a16="http://schemas.microsoft.com/office/drawing/2014/main" id="{3C4F4091-219A-4B9A-9DB9-A964BA393218}"/>
              </a:ext>
            </a:extLst>
          </p:cNvPr>
          <p:cNvSpPr>
            <a:spLocks noGrp="1"/>
          </p:cNvSpPr>
          <p:nvPr>
            <p:ph type="sldNum" sz="quarter" idx="12"/>
          </p:nvPr>
        </p:nvSpPr>
        <p:spPr/>
        <p:txBody>
          <a:bodyPr/>
          <a:lstStyle/>
          <a:p>
            <a:fld id="{23AA811B-2EBD-4900-905E-5BE206449611}" type="slidenum">
              <a:rPr lang="en-GB" smtClean="0"/>
              <a:t>4</a:t>
            </a:fld>
            <a:endParaRPr lang="en-GB"/>
          </a:p>
        </p:txBody>
      </p:sp>
    </p:spTree>
    <p:extLst>
      <p:ext uri="{BB962C8B-B14F-4D97-AF65-F5344CB8AC3E}">
        <p14:creationId xmlns:p14="http://schemas.microsoft.com/office/powerpoint/2010/main" val="2458760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7E5D5-4EB1-40C7-8D8C-6E7C11F95985}"/>
              </a:ext>
            </a:extLst>
          </p:cNvPr>
          <p:cNvPicPr>
            <a:picLocks noChangeAspect="1"/>
          </p:cNvPicPr>
          <p:nvPr/>
        </p:nvPicPr>
        <p:blipFill>
          <a:blip r:embed="rId3"/>
          <a:stretch>
            <a:fillRect/>
          </a:stretch>
        </p:blipFill>
        <p:spPr>
          <a:xfrm>
            <a:off x="2577842" y="1396888"/>
            <a:ext cx="6907888" cy="4857234"/>
          </a:xfrm>
          <a:prstGeom prst="rect">
            <a:avLst/>
          </a:prstGeom>
        </p:spPr>
      </p:pic>
      <p:sp>
        <p:nvSpPr>
          <p:cNvPr id="2" name="Title 1">
            <a:extLst>
              <a:ext uri="{FF2B5EF4-FFF2-40B4-BE49-F238E27FC236}">
                <a16:creationId xmlns:a16="http://schemas.microsoft.com/office/drawing/2014/main" id="{90419369-DB77-4E61-9559-BE9E45DDBEE3}"/>
              </a:ext>
            </a:extLst>
          </p:cNvPr>
          <p:cNvSpPr>
            <a:spLocks noGrp="1"/>
          </p:cNvSpPr>
          <p:nvPr>
            <p:ph type="title"/>
          </p:nvPr>
        </p:nvSpPr>
        <p:spPr>
          <a:xfrm>
            <a:off x="342844" y="648000"/>
            <a:ext cx="4753942" cy="1296000"/>
          </a:xfrm>
        </p:spPr>
        <p:txBody>
          <a:bodyPr anchor="t">
            <a:normAutofit/>
          </a:bodyPr>
          <a:lstStyle/>
          <a:p>
            <a:r>
              <a:rPr lang="da-DK" dirty="0"/>
              <a:t>How does it look?</a:t>
            </a:r>
            <a:endParaRPr lang="en-GB" dirty="0"/>
          </a:p>
        </p:txBody>
      </p:sp>
      <p:sp>
        <p:nvSpPr>
          <p:cNvPr id="4" name="Date Placeholder 3">
            <a:extLst>
              <a:ext uri="{FF2B5EF4-FFF2-40B4-BE49-F238E27FC236}">
                <a16:creationId xmlns:a16="http://schemas.microsoft.com/office/drawing/2014/main" id="{4D53B7B8-943D-4170-9A70-A65DC8976842}"/>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8D2FE2D1-229B-4B24-B7FE-1999E21330FD}"/>
              </a:ext>
            </a:extLst>
          </p:cNvPr>
          <p:cNvSpPr>
            <a:spLocks noGrp="1"/>
          </p:cNvSpPr>
          <p:nvPr>
            <p:ph type="ftr" sz="quarter" idx="11"/>
          </p:nvPr>
        </p:nvSpPr>
        <p:spPr/>
        <p:txBody>
          <a:bodyPr/>
          <a:lstStyle/>
          <a:p>
            <a:r>
              <a:rPr lang="en-GB"/>
              <a:t>Reactive PK/PD</a:t>
            </a:r>
          </a:p>
        </p:txBody>
      </p:sp>
      <p:sp>
        <p:nvSpPr>
          <p:cNvPr id="3" name="Slide Number Placeholder 2">
            <a:extLst>
              <a:ext uri="{FF2B5EF4-FFF2-40B4-BE49-F238E27FC236}">
                <a16:creationId xmlns:a16="http://schemas.microsoft.com/office/drawing/2014/main" id="{2F38B9A8-4686-4FDD-873A-37BC2FC95D2E}"/>
              </a:ext>
            </a:extLst>
          </p:cNvPr>
          <p:cNvSpPr>
            <a:spLocks noGrp="1"/>
          </p:cNvSpPr>
          <p:nvPr>
            <p:ph type="sldNum" sz="quarter" idx="12"/>
          </p:nvPr>
        </p:nvSpPr>
        <p:spPr/>
        <p:txBody>
          <a:bodyPr/>
          <a:lstStyle/>
          <a:p>
            <a:fld id="{23AA811B-2EBD-4900-905E-5BE206449611}" type="slidenum">
              <a:rPr lang="en-GB" smtClean="0"/>
              <a:t>5</a:t>
            </a:fld>
            <a:endParaRPr lang="en-GB"/>
          </a:p>
        </p:txBody>
      </p:sp>
    </p:spTree>
    <p:extLst>
      <p:ext uri="{BB962C8B-B14F-4D97-AF65-F5344CB8AC3E}">
        <p14:creationId xmlns:p14="http://schemas.microsoft.com/office/powerpoint/2010/main" val="2682268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7E5D5-4EB1-40C7-8D8C-6E7C11F95985}"/>
              </a:ext>
            </a:extLst>
          </p:cNvPr>
          <p:cNvPicPr>
            <a:picLocks noChangeAspect="1"/>
          </p:cNvPicPr>
          <p:nvPr/>
        </p:nvPicPr>
        <p:blipFill>
          <a:blip r:embed="rId3"/>
          <a:stretch>
            <a:fillRect/>
          </a:stretch>
        </p:blipFill>
        <p:spPr>
          <a:xfrm>
            <a:off x="2577842" y="1396888"/>
            <a:ext cx="6907888" cy="4857234"/>
          </a:xfrm>
          <a:prstGeom prst="rect">
            <a:avLst/>
          </a:prstGeom>
        </p:spPr>
      </p:pic>
      <p:sp>
        <p:nvSpPr>
          <p:cNvPr id="2" name="Title 1">
            <a:extLst>
              <a:ext uri="{FF2B5EF4-FFF2-40B4-BE49-F238E27FC236}">
                <a16:creationId xmlns:a16="http://schemas.microsoft.com/office/drawing/2014/main" id="{90419369-DB77-4E61-9559-BE9E45DDBEE3}"/>
              </a:ext>
            </a:extLst>
          </p:cNvPr>
          <p:cNvSpPr>
            <a:spLocks noGrp="1"/>
          </p:cNvSpPr>
          <p:nvPr>
            <p:ph type="title"/>
          </p:nvPr>
        </p:nvSpPr>
        <p:spPr>
          <a:xfrm>
            <a:off x="342844" y="648000"/>
            <a:ext cx="4753942" cy="1296000"/>
          </a:xfrm>
        </p:spPr>
        <p:txBody>
          <a:bodyPr anchor="t">
            <a:normAutofit/>
          </a:bodyPr>
          <a:lstStyle/>
          <a:p>
            <a:r>
              <a:rPr lang="da-DK" dirty="0"/>
              <a:t>How does it look?</a:t>
            </a:r>
            <a:endParaRPr lang="en-GB" dirty="0"/>
          </a:p>
        </p:txBody>
      </p:sp>
      <p:sp>
        <p:nvSpPr>
          <p:cNvPr id="4" name="Date Placeholder 3">
            <a:extLst>
              <a:ext uri="{FF2B5EF4-FFF2-40B4-BE49-F238E27FC236}">
                <a16:creationId xmlns:a16="http://schemas.microsoft.com/office/drawing/2014/main" id="{4D53B7B8-943D-4170-9A70-A65DC8976842}"/>
              </a:ext>
            </a:extLst>
          </p:cNvPr>
          <p:cNvSpPr>
            <a:spLocks noGrp="1"/>
          </p:cNvSpPr>
          <p:nvPr>
            <p:ph type="dt" sz="half" idx="10"/>
          </p:nvPr>
        </p:nvSpPr>
        <p:spPr/>
        <p:txBody>
          <a:bodyPr/>
          <a:lstStyle/>
          <a:p>
            <a:r>
              <a:rPr lang="en-US"/>
              <a:t>useR! 2021</a:t>
            </a:r>
            <a:endParaRPr lang="en-GB"/>
          </a:p>
        </p:txBody>
      </p:sp>
      <p:sp>
        <p:nvSpPr>
          <p:cNvPr id="6" name="Footer Placeholder 5">
            <a:extLst>
              <a:ext uri="{FF2B5EF4-FFF2-40B4-BE49-F238E27FC236}">
                <a16:creationId xmlns:a16="http://schemas.microsoft.com/office/drawing/2014/main" id="{8D2FE2D1-229B-4B24-B7FE-1999E21330FD}"/>
              </a:ext>
            </a:extLst>
          </p:cNvPr>
          <p:cNvSpPr>
            <a:spLocks noGrp="1"/>
          </p:cNvSpPr>
          <p:nvPr>
            <p:ph type="ftr" sz="quarter" idx="11"/>
          </p:nvPr>
        </p:nvSpPr>
        <p:spPr/>
        <p:txBody>
          <a:bodyPr/>
          <a:lstStyle/>
          <a:p>
            <a:r>
              <a:rPr lang="en-GB"/>
              <a:t>Reactive PK/PD</a:t>
            </a:r>
          </a:p>
        </p:txBody>
      </p:sp>
      <p:sp>
        <p:nvSpPr>
          <p:cNvPr id="9" name="Speech Bubble: Rectangle with Corners Rounded 8">
            <a:extLst>
              <a:ext uri="{FF2B5EF4-FFF2-40B4-BE49-F238E27FC236}">
                <a16:creationId xmlns:a16="http://schemas.microsoft.com/office/drawing/2014/main" id="{7A4A866E-0BBE-489B-A94F-4E055A36F03B}"/>
              </a:ext>
            </a:extLst>
          </p:cNvPr>
          <p:cNvSpPr/>
          <p:nvPr/>
        </p:nvSpPr>
        <p:spPr>
          <a:xfrm flipH="1" flipV="1">
            <a:off x="9812712" y="1649597"/>
            <a:ext cx="2360320" cy="1372350"/>
          </a:xfrm>
          <a:prstGeom prst="wedgeRoundRectCallout">
            <a:avLst>
              <a:gd name="adj1" fmla="val 61286"/>
              <a:gd name="adj2" fmla="val -31029"/>
              <a:gd name="adj3" fmla="val 16667"/>
            </a:avLst>
          </a:prstGeom>
          <a:ln w="25400">
            <a:solidFill>
              <a:srgbClr val="E6553F"/>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err="1"/>
          </a:p>
        </p:txBody>
      </p:sp>
      <p:sp>
        <p:nvSpPr>
          <p:cNvPr id="10" name="TextBox 9">
            <a:extLst>
              <a:ext uri="{FF2B5EF4-FFF2-40B4-BE49-F238E27FC236}">
                <a16:creationId xmlns:a16="http://schemas.microsoft.com/office/drawing/2014/main" id="{6CE0C87D-FACF-4F70-853C-C9504BAE2113}"/>
              </a:ext>
            </a:extLst>
          </p:cNvPr>
          <p:cNvSpPr txBox="1"/>
          <p:nvPr/>
        </p:nvSpPr>
        <p:spPr>
          <a:xfrm>
            <a:off x="10016517" y="1784152"/>
            <a:ext cx="2156515" cy="1166153"/>
          </a:xfrm>
          <a:prstGeom prst="rect">
            <a:avLst/>
          </a:prstGeom>
          <a:noFill/>
        </p:spPr>
        <p:txBody>
          <a:bodyPr wrap="square" lIns="0" tIns="0" rIns="0" bIns="0" rtlCol="0">
            <a:spAutoFit/>
          </a:bodyPr>
          <a:lstStyle/>
          <a:p>
            <a:pPr algn="just">
              <a:lnSpc>
                <a:spcPct val="120000"/>
              </a:lnSpc>
            </a:pPr>
            <a:r>
              <a:rPr lang="da-DK" sz="1600" dirty="0">
                <a:solidFill>
                  <a:schemeClr val="tx2"/>
                </a:solidFill>
              </a:rPr>
              <a:t>PK profile</a:t>
            </a:r>
          </a:p>
          <a:p>
            <a:pPr marL="285750" indent="-285750">
              <a:lnSpc>
                <a:spcPct val="120000"/>
              </a:lnSpc>
              <a:buFontTx/>
              <a:buChar char="-"/>
            </a:pPr>
            <a:r>
              <a:rPr lang="da-DK" sz="1200" dirty="0">
                <a:solidFill>
                  <a:schemeClr val="tx2"/>
                </a:solidFill>
              </a:rPr>
              <a:t>Left plot is in original scale</a:t>
            </a:r>
          </a:p>
          <a:p>
            <a:pPr marL="285750" indent="-285750">
              <a:lnSpc>
                <a:spcPct val="120000"/>
              </a:lnSpc>
              <a:buFontTx/>
              <a:buChar char="-"/>
            </a:pPr>
            <a:r>
              <a:rPr lang="da-DK" sz="1200" dirty="0">
                <a:solidFill>
                  <a:schemeClr val="tx2"/>
                </a:solidFill>
              </a:rPr>
              <a:t>Right plot is in logarithmic scale</a:t>
            </a:r>
          </a:p>
        </p:txBody>
      </p:sp>
      <p:sp>
        <p:nvSpPr>
          <p:cNvPr id="11" name="Rectangle 10">
            <a:extLst>
              <a:ext uri="{FF2B5EF4-FFF2-40B4-BE49-F238E27FC236}">
                <a16:creationId xmlns:a16="http://schemas.microsoft.com/office/drawing/2014/main" id="{76F0BD86-E4F1-4015-90B9-59AFF8F11DEF}"/>
              </a:ext>
            </a:extLst>
          </p:cNvPr>
          <p:cNvSpPr/>
          <p:nvPr/>
        </p:nvSpPr>
        <p:spPr>
          <a:xfrm>
            <a:off x="4047958" y="1649597"/>
            <a:ext cx="5376457" cy="3336931"/>
          </a:xfrm>
          <a:prstGeom prst="rect">
            <a:avLst/>
          </a:prstGeom>
          <a:noFill/>
          <a:ln w="57150">
            <a:solidFill>
              <a:srgbClr val="E6553F"/>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2" name="Rectangle 21">
            <a:extLst>
              <a:ext uri="{FF2B5EF4-FFF2-40B4-BE49-F238E27FC236}">
                <a16:creationId xmlns:a16="http://schemas.microsoft.com/office/drawing/2014/main" id="{C6D5AF4F-39CA-4158-A68E-DF72070C17B9}"/>
              </a:ext>
            </a:extLst>
          </p:cNvPr>
          <p:cNvSpPr/>
          <p:nvPr/>
        </p:nvSpPr>
        <p:spPr>
          <a:xfrm>
            <a:off x="4051568" y="5050203"/>
            <a:ext cx="2629648" cy="1082373"/>
          </a:xfrm>
          <a:prstGeom prst="rect">
            <a:avLst/>
          </a:prstGeom>
          <a:noFill/>
          <a:ln w="57150">
            <a:solidFill>
              <a:srgbClr val="EAAB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3" name="Speech Bubble: Rectangle with Corners Rounded 22">
            <a:extLst>
              <a:ext uri="{FF2B5EF4-FFF2-40B4-BE49-F238E27FC236}">
                <a16:creationId xmlns:a16="http://schemas.microsoft.com/office/drawing/2014/main" id="{E91DCB2B-DC6E-4241-A1C2-CBC50EF3AEDA}"/>
              </a:ext>
            </a:extLst>
          </p:cNvPr>
          <p:cNvSpPr/>
          <p:nvPr/>
        </p:nvSpPr>
        <p:spPr>
          <a:xfrm flipH="1" flipV="1">
            <a:off x="190146" y="4918717"/>
            <a:ext cx="2200565" cy="1128122"/>
          </a:xfrm>
          <a:prstGeom prst="wedgeRoundRectCallout">
            <a:avLst>
              <a:gd name="adj1" fmla="val -117692"/>
              <a:gd name="adj2" fmla="val -13979"/>
              <a:gd name="adj3" fmla="val 16667"/>
            </a:avLst>
          </a:prstGeom>
          <a:noFill/>
          <a:ln w="25400">
            <a:solidFill>
              <a:srgbClr val="EAAB00"/>
            </a:solidFill>
          </a:ln>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endParaRPr lang="en-GB" sz="1100" noProof="0" err="1"/>
          </a:p>
        </p:txBody>
      </p:sp>
      <p:sp>
        <p:nvSpPr>
          <p:cNvPr id="24" name="TextBox 23">
            <a:extLst>
              <a:ext uri="{FF2B5EF4-FFF2-40B4-BE49-F238E27FC236}">
                <a16:creationId xmlns:a16="http://schemas.microsoft.com/office/drawing/2014/main" id="{F90E6AD2-9F2F-4370-82C7-1BFEC188DDF2}"/>
              </a:ext>
            </a:extLst>
          </p:cNvPr>
          <p:cNvSpPr txBox="1"/>
          <p:nvPr/>
        </p:nvSpPr>
        <p:spPr>
          <a:xfrm>
            <a:off x="365090" y="5142158"/>
            <a:ext cx="1850677" cy="722955"/>
          </a:xfrm>
          <a:prstGeom prst="rect">
            <a:avLst/>
          </a:prstGeom>
          <a:noFill/>
        </p:spPr>
        <p:txBody>
          <a:bodyPr wrap="square" lIns="0" tIns="0" rIns="0" bIns="0" rtlCol="0">
            <a:spAutoFit/>
          </a:bodyPr>
          <a:lstStyle/>
          <a:p>
            <a:pPr algn="just">
              <a:lnSpc>
                <a:spcPct val="120000"/>
              </a:lnSpc>
            </a:pPr>
            <a:r>
              <a:rPr lang="da-DK" sz="1600" dirty="0">
                <a:solidFill>
                  <a:schemeClr val="tx2"/>
                </a:solidFill>
              </a:rPr>
              <a:t>Review comments</a:t>
            </a:r>
          </a:p>
          <a:p>
            <a:pPr marL="285750" indent="-285750">
              <a:lnSpc>
                <a:spcPct val="120000"/>
              </a:lnSpc>
              <a:buFontTx/>
              <a:buChar char="-"/>
            </a:pPr>
            <a:r>
              <a:rPr lang="da-DK" sz="1200" dirty="0">
                <a:solidFill>
                  <a:schemeClr val="tx2"/>
                </a:solidFill>
              </a:rPr>
              <a:t>Comments for the current PK profile</a:t>
            </a:r>
            <a:endParaRPr lang="da-DK" sz="1200" dirty="0">
              <a:solidFill>
                <a:srgbClr val="FF0000"/>
              </a:solidFill>
            </a:endParaRPr>
          </a:p>
        </p:txBody>
      </p:sp>
      <p:sp>
        <p:nvSpPr>
          <p:cNvPr id="3" name="Slide Number Placeholder 2">
            <a:extLst>
              <a:ext uri="{FF2B5EF4-FFF2-40B4-BE49-F238E27FC236}">
                <a16:creationId xmlns:a16="http://schemas.microsoft.com/office/drawing/2014/main" id="{ABAFE212-550E-483A-B5B2-7F447D5FFC2D}"/>
              </a:ext>
            </a:extLst>
          </p:cNvPr>
          <p:cNvSpPr>
            <a:spLocks noGrp="1"/>
          </p:cNvSpPr>
          <p:nvPr>
            <p:ph type="sldNum" sz="quarter" idx="12"/>
          </p:nvPr>
        </p:nvSpPr>
        <p:spPr/>
        <p:txBody>
          <a:bodyPr/>
          <a:lstStyle/>
          <a:p>
            <a:fld id="{23AA811B-2EBD-4900-905E-5BE206449611}" type="slidenum">
              <a:rPr lang="en-GB" smtClean="0"/>
              <a:t>6</a:t>
            </a:fld>
            <a:endParaRPr lang="en-GB"/>
          </a:p>
        </p:txBody>
      </p:sp>
    </p:spTree>
    <p:extLst>
      <p:ext uri="{BB962C8B-B14F-4D97-AF65-F5344CB8AC3E}">
        <p14:creationId xmlns:p14="http://schemas.microsoft.com/office/powerpoint/2010/main" val="1328330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7</a:t>
            </a:fld>
            <a:endParaRPr lang="en-GB"/>
          </a:p>
        </p:txBody>
      </p:sp>
    </p:spTree>
    <p:custDataLst>
      <p:custData r:id="rId1"/>
      <p:custData r:id="rId2"/>
    </p:custDataLst>
    <p:extLst>
      <p:ext uri="{BB962C8B-B14F-4D97-AF65-F5344CB8AC3E}">
        <p14:creationId xmlns:p14="http://schemas.microsoft.com/office/powerpoint/2010/main" val="2693535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8</a:t>
            </a:fld>
            <a:endParaRPr lang="en-GB"/>
          </a:p>
        </p:txBody>
      </p:sp>
      <p:sp>
        <p:nvSpPr>
          <p:cNvPr id="27" name="Rectangle 26">
            <a:extLst>
              <a:ext uri="{FF2B5EF4-FFF2-40B4-BE49-F238E27FC236}">
                <a16:creationId xmlns:a16="http://schemas.microsoft.com/office/drawing/2014/main" id="{55BFA970-2BDC-481D-AFE9-5D2C0FF47BCE}"/>
              </a:ext>
            </a:extLst>
          </p:cNvPr>
          <p:cNvSpPr/>
          <p:nvPr/>
        </p:nvSpPr>
        <p:spPr>
          <a:xfrm>
            <a:off x="6893787" y="2448505"/>
            <a:ext cx="500384" cy="618736"/>
          </a:xfrm>
          <a:prstGeom prst="rect">
            <a:avLst/>
          </a:prstGeom>
          <a:solidFill>
            <a:srgbClr val="3B97DE">
              <a:alpha val="30000"/>
            </a:srgbClr>
          </a:solidFill>
          <a:ln w="3175">
            <a:solidFill>
              <a:srgbClr val="001965">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Tree>
    <p:custDataLst>
      <p:custData r:id="rId1"/>
      <p:custData r:id="rId2"/>
    </p:custDataLst>
    <p:extLst>
      <p:ext uri="{BB962C8B-B14F-4D97-AF65-F5344CB8AC3E}">
        <p14:creationId xmlns:p14="http://schemas.microsoft.com/office/powerpoint/2010/main" val="49090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014912-A2E0-4081-8FFF-74B020C6859E}"/>
              </a:ext>
            </a:extLst>
          </p:cNvPr>
          <p:cNvGrpSpPr>
            <a:grpSpLocks/>
          </p:cNvGrpSpPr>
          <p:nvPr/>
        </p:nvGrpSpPr>
        <p:grpSpPr>
          <a:xfrm>
            <a:off x="5904423" y="1576703"/>
            <a:ext cx="5304155" cy="4708070"/>
            <a:chOff x="4422350" y="514279"/>
            <a:chExt cx="7242428" cy="5828332"/>
          </a:xfrm>
        </p:grpSpPr>
        <p:sp>
          <p:nvSpPr>
            <p:cNvPr id="10" name="Rounded Rectangle 5">
              <a:extLst>
                <a:ext uri="{FF2B5EF4-FFF2-40B4-BE49-F238E27FC236}">
                  <a16:creationId xmlns:a16="http://schemas.microsoft.com/office/drawing/2014/main" id="{6D140585-72CF-42AE-A990-A1F49F05CE6A}"/>
                </a:ext>
              </a:extLst>
            </p:cNvPr>
            <p:cNvSpPr/>
            <p:nvPr/>
          </p:nvSpPr>
          <p:spPr>
            <a:xfrm>
              <a:off x="7807391" y="514279"/>
              <a:ext cx="3857387" cy="4976679"/>
            </a:xfrm>
            <a:custGeom>
              <a:avLst/>
              <a:gdLst>
                <a:gd name="connsiteX0" fmla="*/ 0 w 4000443"/>
                <a:gd name="connsiteY0" fmla="*/ 143056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8" fmla="*/ 0 w 4000443"/>
                <a:gd name="connsiteY8" fmla="*/ 143056 h 4947183"/>
                <a:gd name="connsiteX0" fmla="*/ 0 w 4000443"/>
                <a:gd name="connsiteY0" fmla="*/ 4804127 h 4947183"/>
                <a:gd name="connsiteX1" fmla="*/ 143056 w 4000443"/>
                <a:gd name="connsiteY1" fmla="*/ 0 h 4947183"/>
                <a:gd name="connsiteX2" fmla="*/ 3857387 w 4000443"/>
                <a:gd name="connsiteY2" fmla="*/ 0 h 4947183"/>
                <a:gd name="connsiteX3" fmla="*/ 4000443 w 4000443"/>
                <a:gd name="connsiteY3" fmla="*/ 143056 h 4947183"/>
                <a:gd name="connsiteX4" fmla="*/ 4000443 w 4000443"/>
                <a:gd name="connsiteY4" fmla="*/ 4804127 h 4947183"/>
                <a:gd name="connsiteX5" fmla="*/ 3857387 w 4000443"/>
                <a:gd name="connsiteY5" fmla="*/ 4947183 h 4947183"/>
                <a:gd name="connsiteX6" fmla="*/ 143056 w 4000443"/>
                <a:gd name="connsiteY6" fmla="*/ 4947183 h 4947183"/>
                <a:gd name="connsiteX7" fmla="*/ 0 w 4000443"/>
                <a:gd name="connsiteY7" fmla="*/ 4804127 h 4947183"/>
                <a:gd name="connsiteX0" fmla="*/ 464291 w 4321678"/>
                <a:gd name="connsiteY0" fmla="*/ 4947183 h 4947183"/>
                <a:gd name="connsiteX1" fmla="*/ 464291 w 4321678"/>
                <a:gd name="connsiteY1" fmla="*/ 0 h 4947183"/>
                <a:gd name="connsiteX2" fmla="*/ 4178622 w 4321678"/>
                <a:gd name="connsiteY2" fmla="*/ 0 h 4947183"/>
                <a:gd name="connsiteX3" fmla="*/ 4321678 w 4321678"/>
                <a:gd name="connsiteY3" fmla="*/ 143056 h 4947183"/>
                <a:gd name="connsiteX4" fmla="*/ 4321678 w 4321678"/>
                <a:gd name="connsiteY4" fmla="*/ 4804127 h 4947183"/>
                <a:gd name="connsiteX5" fmla="*/ 4178622 w 4321678"/>
                <a:gd name="connsiteY5" fmla="*/ 4947183 h 4947183"/>
                <a:gd name="connsiteX6" fmla="*/ 464291 w 4321678"/>
                <a:gd name="connsiteY6" fmla="*/ 4947183 h 4947183"/>
                <a:gd name="connsiteX0" fmla="*/ 107906 w 3965293"/>
                <a:gd name="connsiteY0" fmla="*/ 4947183 h 4947183"/>
                <a:gd name="connsiteX1" fmla="*/ 2327404 w 3965293"/>
                <a:gd name="connsiteY1" fmla="*/ 0 h 4947183"/>
                <a:gd name="connsiteX2" fmla="*/ 3822237 w 3965293"/>
                <a:gd name="connsiteY2" fmla="*/ 0 h 4947183"/>
                <a:gd name="connsiteX3" fmla="*/ 3965293 w 3965293"/>
                <a:gd name="connsiteY3" fmla="*/ 143056 h 4947183"/>
                <a:gd name="connsiteX4" fmla="*/ 3965293 w 3965293"/>
                <a:gd name="connsiteY4" fmla="*/ 4804127 h 4947183"/>
                <a:gd name="connsiteX5" fmla="*/ 3822237 w 3965293"/>
                <a:gd name="connsiteY5" fmla="*/ 4947183 h 4947183"/>
                <a:gd name="connsiteX6" fmla="*/ 107906 w 3965293"/>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 name="connsiteX0" fmla="*/ 0 w 3857387"/>
                <a:gd name="connsiteY0" fmla="*/ 4947183 h 4947183"/>
                <a:gd name="connsiteX1" fmla="*/ 2219498 w 3857387"/>
                <a:gd name="connsiteY1" fmla="*/ 0 h 4947183"/>
                <a:gd name="connsiteX2" fmla="*/ 3714331 w 3857387"/>
                <a:gd name="connsiteY2" fmla="*/ 0 h 4947183"/>
                <a:gd name="connsiteX3" fmla="*/ 3857387 w 3857387"/>
                <a:gd name="connsiteY3" fmla="*/ 143056 h 4947183"/>
                <a:gd name="connsiteX4" fmla="*/ 3857387 w 3857387"/>
                <a:gd name="connsiteY4" fmla="*/ 4804127 h 4947183"/>
                <a:gd name="connsiteX5" fmla="*/ 3714331 w 3857387"/>
                <a:gd name="connsiteY5" fmla="*/ 4947183 h 4947183"/>
                <a:gd name="connsiteX6" fmla="*/ 0 w 3857387"/>
                <a:gd name="connsiteY6" fmla="*/ 4947183 h 494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7387" h="4947183">
                  <a:moveTo>
                    <a:pt x="0" y="4947183"/>
                  </a:moveTo>
                  <a:cubicBezTo>
                    <a:pt x="1218057" y="2443482"/>
                    <a:pt x="1400937" y="1905185"/>
                    <a:pt x="2219498" y="0"/>
                  </a:cubicBezTo>
                  <a:lnTo>
                    <a:pt x="3714331" y="0"/>
                  </a:lnTo>
                  <a:cubicBezTo>
                    <a:pt x="3793339" y="0"/>
                    <a:pt x="3857387" y="64048"/>
                    <a:pt x="3857387" y="143056"/>
                  </a:cubicBezTo>
                  <a:lnTo>
                    <a:pt x="3857387" y="4804127"/>
                  </a:lnTo>
                  <a:cubicBezTo>
                    <a:pt x="3857387" y="4883135"/>
                    <a:pt x="3793339" y="4947183"/>
                    <a:pt x="3714331" y="4947183"/>
                  </a:cubicBezTo>
                  <a:lnTo>
                    <a:pt x="0" y="4947183"/>
                  </a:lnTo>
                  <a:close/>
                </a:path>
              </a:pathLst>
            </a:custGeom>
            <a:gradFill flip="none" rotWithShape="1">
              <a:gsLst>
                <a:gs pos="0">
                  <a:schemeClr val="tx1">
                    <a:alpha val="0"/>
                  </a:scheme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2">
              <a:extLst>
                <a:ext uri="{FF2B5EF4-FFF2-40B4-BE49-F238E27FC236}">
                  <a16:creationId xmlns:a16="http://schemas.microsoft.com/office/drawing/2014/main" id="{C3104E25-6DE0-4E52-B322-12943B2BD26E}"/>
                </a:ext>
              </a:extLst>
            </p:cNvPr>
            <p:cNvSpPr/>
            <p:nvPr/>
          </p:nvSpPr>
          <p:spPr>
            <a:xfrm>
              <a:off x="4422350" y="514279"/>
              <a:ext cx="7242428" cy="5828332"/>
            </a:xfrm>
            <a:custGeom>
              <a:avLst/>
              <a:gdLst>
                <a:gd name="connsiteX0" fmla="*/ 257175 w 6819900"/>
                <a:gd name="connsiteY0" fmla="*/ 259924 h 5488305"/>
                <a:gd name="connsiteX1" fmla="*/ 257175 w 6819900"/>
                <a:gd name="connsiteY1" fmla="*/ 3810000 h 5488305"/>
                <a:gd name="connsiteX2" fmla="*/ 6562725 w 6819900"/>
                <a:gd name="connsiteY2" fmla="*/ 3810000 h 5488305"/>
                <a:gd name="connsiteX3" fmla="*/ 6562725 w 6819900"/>
                <a:gd name="connsiteY3" fmla="*/ 259924 h 5488305"/>
                <a:gd name="connsiteX4" fmla="*/ 3409950 w 6819900"/>
                <a:gd name="connsiteY4" fmla="*/ 98996 h 5488305"/>
                <a:gd name="connsiteX5" fmla="*/ 3384386 w 6819900"/>
                <a:gd name="connsiteY5" fmla="*/ 124560 h 5488305"/>
                <a:gd name="connsiteX6" fmla="*/ 3409950 w 6819900"/>
                <a:gd name="connsiteY6" fmla="*/ 150124 h 5488305"/>
                <a:gd name="connsiteX7" fmla="*/ 3435514 w 6819900"/>
                <a:gd name="connsiteY7" fmla="*/ 124560 h 5488305"/>
                <a:gd name="connsiteX8" fmla="*/ 3409950 w 6819900"/>
                <a:gd name="connsiteY8" fmla="*/ 98996 h 5488305"/>
                <a:gd name="connsiteX9" fmla="*/ 142885 w 6819900"/>
                <a:gd name="connsiteY9" fmla="*/ 0 h 5488305"/>
                <a:gd name="connsiteX10" fmla="*/ 6677015 w 6819900"/>
                <a:gd name="connsiteY10" fmla="*/ 0 h 5488305"/>
                <a:gd name="connsiteX11" fmla="*/ 6819900 w 6819900"/>
                <a:gd name="connsiteY11" fmla="*/ 142885 h 5488305"/>
                <a:gd name="connsiteX12" fmla="*/ 6819900 w 6819900"/>
                <a:gd name="connsiteY12" fmla="*/ 4543415 h 5488305"/>
                <a:gd name="connsiteX13" fmla="*/ 6677015 w 6819900"/>
                <a:gd name="connsiteY13" fmla="*/ 4686300 h 5488305"/>
                <a:gd name="connsiteX14" fmla="*/ 4071871 w 6819900"/>
                <a:gd name="connsiteY14" fmla="*/ 4686300 h 5488305"/>
                <a:gd name="connsiteX15" fmla="*/ 4175703 w 6819900"/>
                <a:gd name="connsiteY15" fmla="*/ 5384857 h 5488305"/>
                <a:gd name="connsiteX16" fmla="*/ 4416742 w 6819900"/>
                <a:gd name="connsiteY16" fmla="*/ 5442585 h 5488305"/>
                <a:gd name="connsiteX17" fmla="*/ 4439602 w 6819900"/>
                <a:gd name="connsiteY17" fmla="*/ 5465445 h 5488305"/>
                <a:gd name="connsiteX18" fmla="*/ 4439601 w 6819900"/>
                <a:gd name="connsiteY18" fmla="*/ 5465445 h 5488305"/>
                <a:gd name="connsiteX19" fmla="*/ 4416741 w 6819900"/>
                <a:gd name="connsiteY19" fmla="*/ 5488305 h 5488305"/>
                <a:gd name="connsiteX20" fmla="*/ 2403158 w 6819900"/>
                <a:gd name="connsiteY20" fmla="*/ 5488304 h 5488305"/>
                <a:gd name="connsiteX21" fmla="*/ 2386993 w 6819900"/>
                <a:gd name="connsiteY21" fmla="*/ 5481609 h 5488305"/>
                <a:gd name="connsiteX22" fmla="*/ 2380298 w 6819900"/>
                <a:gd name="connsiteY22" fmla="*/ 5465445 h 5488305"/>
                <a:gd name="connsiteX23" fmla="*/ 2386993 w 6819900"/>
                <a:gd name="connsiteY23" fmla="*/ 5449281 h 5488305"/>
                <a:gd name="connsiteX24" fmla="*/ 2403158 w 6819900"/>
                <a:gd name="connsiteY24" fmla="*/ 5442585 h 5488305"/>
                <a:gd name="connsiteX25" fmla="*/ 2648005 w 6819900"/>
                <a:gd name="connsiteY25" fmla="*/ 5360959 h 5488305"/>
                <a:gd name="connsiteX26" fmla="*/ 2748027 w 6819900"/>
                <a:gd name="connsiteY26" fmla="*/ 4686300 h 5488305"/>
                <a:gd name="connsiteX27" fmla="*/ 142885 w 6819900"/>
                <a:gd name="connsiteY27" fmla="*/ 4686300 h 5488305"/>
                <a:gd name="connsiteX28" fmla="*/ 0 w 6819900"/>
                <a:gd name="connsiteY28" fmla="*/ 4543415 h 5488305"/>
                <a:gd name="connsiteX29" fmla="*/ 0 w 6819900"/>
                <a:gd name="connsiteY29" fmla="*/ 142885 h 5488305"/>
                <a:gd name="connsiteX30" fmla="*/ 142885 w 6819900"/>
                <a:gd name="connsiteY30" fmla="*/ 0 h 54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19900" h="5488305">
                  <a:moveTo>
                    <a:pt x="257175" y="259924"/>
                  </a:moveTo>
                  <a:lnTo>
                    <a:pt x="257175" y="3810000"/>
                  </a:lnTo>
                  <a:lnTo>
                    <a:pt x="6562725" y="3810000"/>
                  </a:lnTo>
                  <a:lnTo>
                    <a:pt x="6562725" y="259924"/>
                  </a:lnTo>
                  <a:close/>
                  <a:moveTo>
                    <a:pt x="3409950" y="98996"/>
                  </a:moveTo>
                  <a:cubicBezTo>
                    <a:pt x="3395831" y="98996"/>
                    <a:pt x="3384386" y="110441"/>
                    <a:pt x="3384386" y="124560"/>
                  </a:cubicBezTo>
                  <a:cubicBezTo>
                    <a:pt x="3384386" y="138679"/>
                    <a:pt x="3395831" y="150124"/>
                    <a:pt x="3409950" y="150124"/>
                  </a:cubicBezTo>
                  <a:cubicBezTo>
                    <a:pt x="3424069" y="150124"/>
                    <a:pt x="3435514" y="138679"/>
                    <a:pt x="3435514" y="124560"/>
                  </a:cubicBezTo>
                  <a:cubicBezTo>
                    <a:pt x="3435514" y="110441"/>
                    <a:pt x="3424069" y="98996"/>
                    <a:pt x="3409950" y="98996"/>
                  </a:cubicBezTo>
                  <a:close/>
                  <a:moveTo>
                    <a:pt x="142885" y="0"/>
                  </a:moveTo>
                  <a:lnTo>
                    <a:pt x="6677015" y="0"/>
                  </a:lnTo>
                  <a:cubicBezTo>
                    <a:pt x="6755928" y="0"/>
                    <a:pt x="6819900" y="63972"/>
                    <a:pt x="6819900" y="142885"/>
                  </a:cubicBezTo>
                  <a:lnTo>
                    <a:pt x="6819900" y="4543415"/>
                  </a:lnTo>
                  <a:cubicBezTo>
                    <a:pt x="6819900" y="4622328"/>
                    <a:pt x="6755928" y="4686300"/>
                    <a:pt x="6677015" y="4686300"/>
                  </a:cubicBezTo>
                  <a:lnTo>
                    <a:pt x="4071871" y="4686300"/>
                  </a:lnTo>
                  <a:cubicBezTo>
                    <a:pt x="4100150" y="4915535"/>
                    <a:pt x="4114862" y="5318422"/>
                    <a:pt x="4175703" y="5384857"/>
                  </a:cubicBezTo>
                  <a:cubicBezTo>
                    <a:pt x="4202687" y="5402290"/>
                    <a:pt x="4330064" y="5419725"/>
                    <a:pt x="4416742" y="5442585"/>
                  </a:cubicBezTo>
                  <a:cubicBezTo>
                    <a:pt x="4429367" y="5442585"/>
                    <a:pt x="4439602" y="5452820"/>
                    <a:pt x="4439602" y="5465445"/>
                  </a:cubicBezTo>
                  <a:lnTo>
                    <a:pt x="4439601" y="5465445"/>
                  </a:lnTo>
                  <a:cubicBezTo>
                    <a:pt x="4439601" y="5478070"/>
                    <a:pt x="4429366" y="5488305"/>
                    <a:pt x="4416741" y="5488305"/>
                  </a:cubicBezTo>
                  <a:lnTo>
                    <a:pt x="2403158" y="5488304"/>
                  </a:lnTo>
                  <a:cubicBezTo>
                    <a:pt x="2396845" y="5488304"/>
                    <a:pt x="2391130" y="5485745"/>
                    <a:pt x="2386993" y="5481609"/>
                  </a:cubicBezTo>
                  <a:lnTo>
                    <a:pt x="2380298" y="5465445"/>
                  </a:lnTo>
                  <a:lnTo>
                    <a:pt x="2386993" y="5449281"/>
                  </a:lnTo>
                  <a:cubicBezTo>
                    <a:pt x="2391130" y="5445144"/>
                    <a:pt x="2396845" y="5442585"/>
                    <a:pt x="2403158" y="5442585"/>
                  </a:cubicBezTo>
                  <a:cubicBezTo>
                    <a:pt x="2491105" y="5417185"/>
                    <a:pt x="2636032" y="5391786"/>
                    <a:pt x="2648005" y="5360959"/>
                  </a:cubicBezTo>
                  <a:cubicBezTo>
                    <a:pt x="2680440" y="5287945"/>
                    <a:pt x="2721018" y="4938395"/>
                    <a:pt x="2748027" y="4686300"/>
                  </a:cubicBezTo>
                  <a:lnTo>
                    <a:pt x="142885" y="4686300"/>
                  </a:lnTo>
                  <a:cubicBezTo>
                    <a:pt x="63972" y="4686300"/>
                    <a:pt x="0" y="4622328"/>
                    <a:pt x="0" y="4543415"/>
                  </a:cubicBezTo>
                  <a:lnTo>
                    <a:pt x="0" y="142885"/>
                  </a:lnTo>
                  <a:cubicBezTo>
                    <a:pt x="0" y="63972"/>
                    <a:pt x="63972" y="0"/>
                    <a:pt x="14288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a:extLst>
              <a:ext uri="{FF2B5EF4-FFF2-40B4-BE49-F238E27FC236}">
                <a16:creationId xmlns:a16="http://schemas.microsoft.com/office/drawing/2014/main" id="{3ED8A044-5CCF-448C-8749-99CE3F352AA2}"/>
              </a:ext>
            </a:extLst>
          </p:cNvPr>
          <p:cNvPicPr>
            <a:picLocks noChangeAspect="1"/>
          </p:cNvPicPr>
          <p:nvPr/>
        </p:nvPicPr>
        <p:blipFill rotWithShape="1">
          <a:blip r:embed="rId5"/>
          <a:srcRect l="21074" t="4660" r="750" b="26383"/>
          <a:stretch/>
        </p:blipFill>
        <p:spPr>
          <a:xfrm>
            <a:off x="6105814" y="1798199"/>
            <a:ext cx="4896880" cy="3053411"/>
          </a:xfrm>
          <a:prstGeom prst="rect">
            <a:avLst/>
          </a:prstGeom>
        </p:spPr>
      </p:pic>
      <p:grpSp>
        <p:nvGrpSpPr>
          <p:cNvPr id="12" name="Group 11">
            <a:extLst>
              <a:ext uri="{FF2B5EF4-FFF2-40B4-BE49-F238E27FC236}">
                <a16:creationId xmlns:a16="http://schemas.microsoft.com/office/drawing/2014/main" id="{6BD18E5E-C08E-413A-AF2A-86BAE8B51AF8}"/>
              </a:ext>
            </a:extLst>
          </p:cNvPr>
          <p:cNvGrpSpPr>
            <a:grpSpLocks/>
          </p:cNvGrpSpPr>
          <p:nvPr/>
        </p:nvGrpSpPr>
        <p:grpSpPr>
          <a:xfrm>
            <a:off x="-632040" y="1432037"/>
            <a:ext cx="15373779" cy="4875164"/>
            <a:chOff x="-22361" y="1186029"/>
            <a:chExt cx="10581619" cy="3105344"/>
          </a:xfrm>
          <a:solidFill>
            <a:srgbClr val="EAAB00"/>
          </a:solidFill>
        </p:grpSpPr>
        <p:sp>
          <p:nvSpPr>
            <p:cNvPr id="13" name="Freeform: Shape 12">
              <a:extLst>
                <a:ext uri="{FF2B5EF4-FFF2-40B4-BE49-F238E27FC236}">
                  <a16:creationId xmlns:a16="http://schemas.microsoft.com/office/drawing/2014/main" id="{6C04C920-401C-4912-87CE-21C2E8AF4821}"/>
                </a:ext>
              </a:extLst>
            </p:cNvPr>
            <p:cNvSpPr/>
            <p:nvPr/>
          </p:nvSpPr>
          <p:spPr>
            <a:xfrm>
              <a:off x="7981317" y="1958760"/>
              <a:ext cx="137670" cy="305612"/>
            </a:xfrm>
            <a:custGeom>
              <a:avLst/>
              <a:gdLst>
                <a:gd name="connsiteX0" fmla="*/ 0 w 137670"/>
                <a:gd name="connsiteY0" fmla="*/ 0 h 305612"/>
                <a:gd name="connsiteX1" fmla="*/ 49504 w 137670"/>
                <a:gd name="connsiteY1" fmla="*/ 52708 h 305612"/>
                <a:gd name="connsiteX2" fmla="*/ 127425 w 137670"/>
                <a:gd name="connsiteY2" fmla="*/ 149732 h 305612"/>
                <a:gd name="connsiteX3" fmla="*/ 137670 w 137670"/>
                <a:gd name="connsiteY3" fmla="*/ 164895 h 305612"/>
                <a:gd name="connsiteX4" fmla="*/ 137670 w 137670"/>
                <a:gd name="connsiteY4" fmla="*/ 305612 h 305612"/>
                <a:gd name="connsiteX5" fmla="*/ 74582 w 137670"/>
                <a:gd name="connsiteY5" fmla="*/ 210654 h 305612"/>
                <a:gd name="connsiteX6" fmla="*/ 2054 w 137670"/>
                <a:gd name="connsiteY6" fmla="*/ 118920 h 305612"/>
                <a:gd name="connsiteX7" fmla="*/ 0 w 137670"/>
                <a:gd name="connsiteY7" fmla="*/ 116687 h 305612"/>
                <a:gd name="connsiteX8" fmla="*/ 0 w 137670"/>
                <a:gd name="connsiteY8" fmla="*/ 0 h 3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670" h="305612">
                  <a:moveTo>
                    <a:pt x="0" y="0"/>
                  </a:moveTo>
                  <a:lnTo>
                    <a:pt x="49504" y="52708"/>
                  </a:lnTo>
                  <a:cubicBezTo>
                    <a:pt x="77205" y="84552"/>
                    <a:pt x="103191" y="116913"/>
                    <a:pt x="127425" y="149732"/>
                  </a:cubicBezTo>
                  <a:lnTo>
                    <a:pt x="137670" y="164895"/>
                  </a:lnTo>
                  <a:lnTo>
                    <a:pt x="137670" y="305612"/>
                  </a:lnTo>
                  <a:lnTo>
                    <a:pt x="74582" y="210654"/>
                  </a:lnTo>
                  <a:cubicBezTo>
                    <a:pt x="51802" y="179346"/>
                    <a:pt x="27570" y="148757"/>
                    <a:pt x="2054" y="118920"/>
                  </a:cubicBezTo>
                  <a:lnTo>
                    <a:pt x="0" y="11668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4" name="Group 13">
              <a:extLst>
                <a:ext uri="{FF2B5EF4-FFF2-40B4-BE49-F238E27FC236}">
                  <a16:creationId xmlns:a16="http://schemas.microsoft.com/office/drawing/2014/main" id="{D6DF3C9E-DBBB-4BA1-BFFC-9BA183CEADFD}"/>
                </a:ext>
              </a:extLst>
            </p:cNvPr>
            <p:cNvGrpSpPr/>
            <p:nvPr/>
          </p:nvGrpSpPr>
          <p:grpSpPr>
            <a:xfrm>
              <a:off x="-22361" y="1186029"/>
              <a:ext cx="10581619" cy="3105344"/>
              <a:chOff x="-22361" y="1186029"/>
              <a:chExt cx="10581619" cy="3105344"/>
            </a:xfrm>
            <a:grpFill/>
          </p:grpSpPr>
          <p:sp>
            <p:nvSpPr>
              <p:cNvPr id="15" name="Freeform: Shape 14">
                <a:extLst>
                  <a:ext uri="{FF2B5EF4-FFF2-40B4-BE49-F238E27FC236}">
                    <a16:creationId xmlns:a16="http://schemas.microsoft.com/office/drawing/2014/main" id="{281588F3-5657-40C4-B420-E30B7E4397EF}"/>
                  </a:ext>
                </a:extLst>
              </p:cNvPr>
              <p:cNvSpPr/>
              <p:nvPr/>
            </p:nvSpPr>
            <p:spPr>
              <a:xfrm>
                <a:off x="6566529" y="1319142"/>
                <a:ext cx="688377" cy="140054"/>
              </a:xfrm>
              <a:custGeom>
                <a:avLst/>
                <a:gdLst>
                  <a:gd name="connsiteX0" fmla="*/ 0 w 679912"/>
                  <a:gd name="connsiteY0" fmla="*/ 0 h 139141"/>
                  <a:gd name="connsiteX1" fmla="*/ 311247 w 679912"/>
                  <a:gd name="connsiteY1" fmla="*/ 0 h 139141"/>
                  <a:gd name="connsiteX2" fmla="*/ 435864 w 679912"/>
                  <a:gd name="connsiteY2" fmla="*/ 39519 h 139141"/>
                  <a:gd name="connsiteX3" fmla="*/ 613550 w 679912"/>
                  <a:gd name="connsiteY3" fmla="*/ 108388 h 139141"/>
                  <a:gd name="connsiteX4" fmla="*/ 679912 w 679912"/>
                  <a:gd name="connsiteY4" fmla="*/ 139141 h 139141"/>
                  <a:gd name="connsiteX5" fmla="*/ 483443 w 679912"/>
                  <a:gd name="connsiteY5" fmla="*/ 139141 h 139141"/>
                  <a:gd name="connsiteX6" fmla="*/ 443557 w 679912"/>
                  <a:gd name="connsiteY6" fmla="*/ 123307 h 139141"/>
                  <a:gd name="connsiteX7" fmla="*/ 120156 w 679912"/>
                  <a:gd name="connsiteY7" fmla="*/ 25567 h 139141"/>
                  <a:gd name="connsiteX8" fmla="*/ 0 w 679912"/>
                  <a:gd name="connsiteY8" fmla="*/ 0 h 1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912" h="139141">
                    <a:moveTo>
                      <a:pt x="0" y="0"/>
                    </a:moveTo>
                    <a:lnTo>
                      <a:pt x="311247" y="0"/>
                    </a:lnTo>
                    <a:lnTo>
                      <a:pt x="435864" y="39519"/>
                    </a:lnTo>
                    <a:cubicBezTo>
                      <a:pt x="496184" y="60743"/>
                      <a:pt x="555498" y="83735"/>
                      <a:pt x="613550" y="108388"/>
                    </a:cubicBezTo>
                    <a:lnTo>
                      <a:pt x="679912" y="139141"/>
                    </a:lnTo>
                    <a:lnTo>
                      <a:pt x="483443" y="139141"/>
                    </a:lnTo>
                    <a:lnTo>
                      <a:pt x="443557" y="123307"/>
                    </a:lnTo>
                    <a:cubicBezTo>
                      <a:pt x="338647" y="85061"/>
                      <a:pt x="230356" y="52279"/>
                      <a:pt x="120156" y="2556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Freeform: Shape 15">
                <a:extLst>
                  <a:ext uri="{FF2B5EF4-FFF2-40B4-BE49-F238E27FC236}">
                    <a16:creationId xmlns:a16="http://schemas.microsoft.com/office/drawing/2014/main" id="{B17DF6B2-DE60-498B-8874-7592DB8F5401}"/>
                  </a:ext>
                </a:extLst>
              </p:cNvPr>
              <p:cNvSpPr/>
              <p:nvPr/>
            </p:nvSpPr>
            <p:spPr>
              <a:xfrm>
                <a:off x="5912933" y="3867271"/>
                <a:ext cx="775083" cy="296573"/>
              </a:xfrm>
              <a:custGeom>
                <a:avLst/>
                <a:gdLst>
                  <a:gd name="connsiteX0" fmla="*/ 739269 w 775083"/>
                  <a:gd name="connsiteY0" fmla="*/ 0 h 296573"/>
                  <a:gd name="connsiteX1" fmla="*/ 740391 w 775083"/>
                  <a:gd name="connsiteY1" fmla="*/ 10360 h 296573"/>
                  <a:gd name="connsiteX2" fmla="*/ 745483 w 775083"/>
                  <a:gd name="connsiteY2" fmla="*/ 65717 h 296573"/>
                  <a:gd name="connsiteX3" fmla="*/ 746546 w 775083"/>
                  <a:gd name="connsiteY3" fmla="*/ 77016 h 296573"/>
                  <a:gd name="connsiteX4" fmla="*/ 587193 w 775083"/>
                  <a:gd name="connsiteY4" fmla="*/ 104779 h 296573"/>
                  <a:gd name="connsiteX5" fmla="*/ 360808 w 775083"/>
                  <a:gd name="connsiteY5" fmla="*/ 138649 h 296573"/>
                  <a:gd name="connsiteX6" fmla="*/ 503271 w 775083"/>
                  <a:gd name="connsiteY6" fmla="*/ 170101 h 296573"/>
                  <a:gd name="connsiteX7" fmla="*/ 711722 w 775083"/>
                  <a:gd name="connsiteY7" fmla="*/ 210298 h 296573"/>
                  <a:gd name="connsiteX8" fmla="*/ 760876 w 775083"/>
                  <a:gd name="connsiteY8" fmla="*/ 218168 h 296573"/>
                  <a:gd name="connsiteX9" fmla="*/ 762667 w 775083"/>
                  <a:gd name="connsiteY9" fmla="*/ 232875 h 296573"/>
                  <a:gd name="connsiteX10" fmla="*/ 770279 w 775083"/>
                  <a:gd name="connsiteY10" fmla="*/ 278291 h 296573"/>
                  <a:gd name="connsiteX11" fmla="*/ 775083 w 775083"/>
                  <a:gd name="connsiteY11" fmla="*/ 296573 h 296573"/>
                  <a:gd name="connsiteX12" fmla="*/ 700504 w 775083"/>
                  <a:gd name="connsiteY12" fmla="*/ 284630 h 296573"/>
                  <a:gd name="connsiteX13" fmla="*/ 490319 w 775083"/>
                  <a:gd name="connsiteY13" fmla="*/ 244107 h 296573"/>
                  <a:gd name="connsiteX14" fmla="*/ 159141 w 775083"/>
                  <a:gd name="connsiteY14" fmla="*/ 164551 h 296573"/>
                  <a:gd name="connsiteX15" fmla="*/ 0 w 775083"/>
                  <a:gd name="connsiteY15" fmla="*/ 181411 h 296573"/>
                  <a:gd name="connsiteX16" fmla="*/ 636 w 775083"/>
                  <a:gd name="connsiteY16" fmla="*/ 177045 h 296573"/>
                  <a:gd name="connsiteX17" fmla="*/ 14294 w 775083"/>
                  <a:gd name="connsiteY17" fmla="*/ 68385 h 296573"/>
                  <a:gd name="connsiteX18" fmla="*/ 17024 w 775083"/>
                  <a:gd name="connsiteY18" fmla="*/ 43900 h 296573"/>
                  <a:gd name="connsiteX19" fmla="*/ 157292 w 775083"/>
                  <a:gd name="connsiteY19" fmla="*/ 86845 h 296573"/>
                  <a:gd name="connsiteX20" fmla="*/ 572896 w 775083"/>
                  <a:gd name="connsiteY20" fmla="*/ 28681 h 296573"/>
                  <a:gd name="connsiteX21" fmla="*/ 739269 w 775083"/>
                  <a:gd name="connsiteY21" fmla="*/ 0 h 29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5083" h="296573">
                    <a:moveTo>
                      <a:pt x="739269" y="0"/>
                    </a:moveTo>
                    <a:lnTo>
                      <a:pt x="740391" y="10360"/>
                    </a:lnTo>
                    <a:cubicBezTo>
                      <a:pt x="742119" y="28071"/>
                      <a:pt x="743795" y="46701"/>
                      <a:pt x="745483" y="65717"/>
                    </a:cubicBezTo>
                    <a:lnTo>
                      <a:pt x="746546" y="77016"/>
                    </a:lnTo>
                    <a:lnTo>
                      <a:pt x="587193" y="104779"/>
                    </a:lnTo>
                    <a:cubicBezTo>
                      <a:pt x="513973" y="116606"/>
                      <a:pt x="438515" y="127895"/>
                      <a:pt x="360808" y="138649"/>
                    </a:cubicBezTo>
                    <a:cubicBezTo>
                      <a:pt x="407061" y="149750"/>
                      <a:pt x="455165" y="160851"/>
                      <a:pt x="503271" y="170101"/>
                    </a:cubicBezTo>
                    <a:cubicBezTo>
                      <a:pt x="571496" y="184440"/>
                      <a:pt x="640992" y="197839"/>
                      <a:pt x="711722" y="210298"/>
                    </a:cubicBezTo>
                    <a:lnTo>
                      <a:pt x="760876" y="218168"/>
                    </a:lnTo>
                    <a:lnTo>
                      <a:pt x="762667" y="232875"/>
                    </a:lnTo>
                    <a:cubicBezTo>
                      <a:pt x="764985" y="249405"/>
                      <a:pt x="767502" y="264722"/>
                      <a:pt x="770279" y="278291"/>
                    </a:cubicBezTo>
                    <a:lnTo>
                      <a:pt x="775083" y="296573"/>
                    </a:lnTo>
                    <a:lnTo>
                      <a:pt x="700504" y="284630"/>
                    </a:lnTo>
                    <a:cubicBezTo>
                      <a:pt x="629196" y="272069"/>
                      <a:pt x="559122" y="258561"/>
                      <a:pt x="490319" y="244107"/>
                    </a:cubicBezTo>
                    <a:cubicBezTo>
                      <a:pt x="375610" y="220056"/>
                      <a:pt x="264601" y="194154"/>
                      <a:pt x="159141" y="164551"/>
                    </a:cubicBezTo>
                    <a:lnTo>
                      <a:pt x="0" y="181411"/>
                    </a:lnTo>
                    <a:lnTo>
                      <a:pt x="636" y="177045"/>
                    </a:lnTo>
                    <a:cubicBezTo>
                      <a:pt x="5340" y="142779"/>
                      <a:pt x="9953" y="105516"/>
                      <a:pt x="14294" y="68385"/>
                    </a:cubicBezTo>
                    <a:lnTo>
                      <a:pt x="17024" y="43900"/>
                    </a:lnTo>
                    <a:lnTo>
                      <a:pt x="157292" y="86845"/>
                    </a:lnTo>
                    <a:cubicBezTo>
                      <a:pt x="300216" y="69500"/>
                      <a:pt x="439064" y="50189"/>
                      <a:pt x="572896" y="28681"/>
                    </a:cubicBezTo>
                    <a:lnTo>
                      <a:pt x="73926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92C3E85-4AA4-4711-9891-360627288EAC}"/>
                  </a:ext>
                </a:extLst>
              </p:cNvPr>
              <p:cNvSpPr/>
              <p:nvPr/>
            </p:nvSpPr>
            <p:spPr>
              <a:xfrm>
                <a:off x="5254049" y="1186029"/>
                <a:ext cx="1627761" cy="133113"/>
              </a:xfrm>
              <a:custGeom>
                <a:avLst/>
                <a:gdLst>
                  <a:gd name="connsiteX0" fmla="*/ 804186 w 1627761"/>
                  <a:gd name="connsiteY0" fmla="*/ 244 h 133113"/>
                  <a:gd name="connsiteX1" fmla="*/ 1568658 w 1627761"/>
                  <a:gd name="connsiteY1" fmla="*/ 114370 h 133113"/>
                  <a:gd name="connsiteX2" fmla="*/ 1627761 w 1627761"/>
                  <a:gd name="connsiteY2" fmla="*/ 133113 h 133113"/>
                  <a:gd name="connsiteX3" fmla="*/ 1316514 w 1627761"/>
                  <a:gd name="connsiteY3" fmla="*/ 133113 h 133113"/>
                  <a:gd name="connsiteX4" fmla="*/ 1270124 w 1627761"/>
                  <a:gd name="connsiteY4" fmla="*/ 123242 h 133113"/>
                  <a:gd name="connsiteX5" fmla="*/ 764372 w 1627761"/>
                  <a:gd name="connsiteY5" fmla="*/ 76117 h 133113"/>
                  <a:gd name="connsiteX6" fmla="*/ 366647 w 1627761"/>
                  <a:gd name="connsiteY6" fmla="*/ 109478 h 133113"/>
                  <a:gd name="connsiteX7" fmla="*/ 261870 w 1627761"/>
                  <a:gd name="connsiteY7" fmla="*/ 133113 h 133113"/>
                  <a:gd name="connsiteX8" fmla="*/ 0 w 1627761"/>
                  <a:gd name="connsiteY8" fmla="*/ 133113 h 133113"/>
                  <a:gd name="connsiteX9" fmla="*/ 66122 w 1627761"/>
                  <a:gd name="connsiteY9" fmla="*/ 107226 h 133113"/>
                  <a:gd name="connsiteX10" fmla="*/ 804186 w 1627761"/>
                  <a:gd name="connsiteY10" fmla="*/ 244 h 1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7761" h="133113">
                    <a:moveTo>
                      <a:pt x="804186" y="244"/>
                    </a:moveTo>
                    <a:cubicBezTo>
                      <a:pt x="1060073" y="3719"/>
                      <a:pt x="1320361" y="44044"/>
                      <a:pt x="1568658" y="114370"/>
                    </a:cubicBezTo>
                    <a:lnTo>
                      <a:pt x="1627761" y="133113"/>
                    </a:lnTo>
                    <a:lnTo>
                      <a:pt x="1316514" y="133113"/>
                    </a:lnTo>
                    <a:lnTo>
                      <a:pt x="1270124" y="123242"/>
                    </a:lnTo>
                    <a:cubicBezTo>
                      <a:pt x="1102516" y="92508"/>
                      <a:pt x="932273" y="76117"/>
                      <a:pt x="764372" y="76117"/>
                    </a:cubicBezTo>
                    <a:cubicBezTo>
                      <a:pt x="629311" y="76117"/>
                      <a:pt x="495869" y="86871"/>
                      <a:pt x="366647" y="109478"/>
                    </a:cubicBezTo>
                    <a:lnTo>
                      <a:pt x="261870" y="133113"/>
                    </a:lnTo>
                    <a:lnTo>
                      <a:pt x="0" y="133113"/>
                    </a:lnTo>
                    <a:lnTo>
                      <a:pt x="66122" y="107226"/>
                    </a:lnTo>
                    <a:cubicBezTo>
                      <a:pt x="296815" y="30147"/>
                      <a:pt x="548300" y="-3230"/>
                      <a:pt x="804186" y="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A1EAF2EB-461A-4972-8B20-5ED2C9E97BA1}"/>
                  </a:ext>
                </a:extLst>
              </p:cNvPr>
              <p:cNvSpPr/>
              <p:nvPr/>
            </p:nvSpPr>
            <p:spPr>
              <a:xfrm>
                <a:off x="7054006" y="1458283"/>
                <a:ext cx="927311" cy="617164"/>
              </a:xfrm>
              <a:custGeom>
                <a:avLst/>
                <a:gdLst>
                  <a:gd name="connsiteX0" fmla="*/ 0 w 927311"/>
                  <a:gd name="connsiteY0" fmla="*/ 0 h 617164"/>
                  <a:gd name="connsiteX1" fmla="*/ 196469 w 927311"/>
                  <a:gd name="connsiteY1" fmla="*/ 0 h 617164"/>
                  <a:gd name="connsiteX2" fmla="*/ 300224 w 927311"/>
                  <a:gd name="connsiteY2" fmla="*/ 48082 h 617164"/>
                  <a:gd name="connsiteX3" fmla="*/ 888595 w 927311"/>
                  <a:gd name="connsiteY3" fmla="*/ 459255 h 617164"/>
                  <a:gd name="connsiteX4" fmla="*/ 927311 w 927311"/>
                  <a:gd name="connsiteY4" fmla="*/ 500477 h 617164"/>
                  <a:gd name="connsiteX5" fmla="*/ 927311 w 927311"/>
                  <a:gd name="connsiteY5" fmla="*/ 617164 h 617164"/>
                  <a:gd name="connsiteX6" fmla="*/ 849140 w 927311"/>
                  <a:gd name="connsiteY6" fmla="*/ 532176 h 617164"/>
                  <a:gd name="connsiteX7" fmla="*/ 263221 w 927311"/>
                  <a:gd name="connsiteY7" fmla="*/ 114688 h 617164"/>
                  <a:gd name="connsiteX8" fmla="*/ 114757 w 927311"/>
                  <a:gd name="connsiteY8" fmla="*/ 45557 h 617164"/>
                  <a:gd name="connsiteX9" fmla="*/ 0 w 927311"/>
                  <a:gd name="connsiteY9" fmla="*/ 0 h 61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311" h="617164">
                    <a:moveTo>
                      <a:pt x="0" y="0"/>
                    </a:moveTo>
                    <a:lnTo>
                      <a:pt x="196469" y="0"/>
                    </a:lnTo>
                    <a:lnTo>
                      <a:pt x="300224" y="48082"/>
                    </a:lnTo>
                    <a:cubicBezTo>
                      <a:pt x="535540" y="166029"/>
                      <a:pt x="733094" y="305477"/>
                      <a:pt x="888595" y="459255"/>
                    </a:cubicBezTo>
                    <a:lnTo>
                      <a:pt x="927311" y="500477"/>
                    </a:lnTo>
                    <a:lnTo>
                      <a:pt x="927311" y="617164"/>
                    </a:lnTo>
                    <a:lnTo>
                      <a:pt x="849140" y="532176"/>
                    </a:lnTo>
                    <a:cubicBezTo>
                      <a:pt x="681673" y="362377"/>
                      <a:pt x="474138" y="220841"/>
                      <a:pt x="263221" y="114688"/>
                    </a:cubicBezTo>
                    <a:cubicBezTo>
                      <a:pt x="214886" y="90405"/>
                      <a:pt x="165336" y="67336"/>
                      <a:pt x="114757" y="45557"/>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reeform: Shape 18">
                <a:extLst>
                  <a:ext uri="{FF2B5EF4-FFF2-40B4-BE49-F238E27FC236}">
                    <a16:creationId xmlns:a16="http://schemas.microsoft.com/office/drawing/2014/main" id="{4D6B19B3-F701-491A-8372-1636868C7C6F}"/>
                  </a:ext>
                </a:extLst>
              </p:cNvPr>
              <p:cNvSpPr/>
              <p:nvPr/>
            </p:nvSpPr>
            <p:spPr>
              <a:xfrm>
                <a:off x="4313036" y="1976151"/>
                <a:ext cx="155154" cy="1073207"/>
              </a:xfrm>
              <a:custGeom>
                <a:avLst/>
                <a:gdLst>
                  <a:gd name="connsiteX0" fmla="*/ 155154 w 155154"/>
                  <a:gd name="connsiteY0" fmla="*/ 0 h 1073207"/>
                  <a:gd name="connsiteX1" fmla="*/ 155154 w 155154"/>
                  <a:gd name="connsiteY1" fmla="*/ 162360 h 1073207"/>
                  <a:gd name="connsiteX2" fmla="*/ 105867 w 155154"/>
                  <a:gd name="connsiteY2" fmla="*/ 303770 h 1073207"/>
                  <a:gd name="connsiteX3" fmla="*/ 141411 w 155154"/>
                  <a:gd name="connsiteY3" fmla="*/ 883459 h 1073207"/>
                  <a:gd name="connsiteX4" fmla="*/ 155154 w 155154"/>
                  <a:gd name="connsiteY4" fmla="*/ 911288 h 1073207"/>
                  <a:gd name="connsiteX5" fmla="*/ 155154 w 155154"/>
                  <a:gd name="connsiteY5" fmla="*/ 1073207 h 1073207"/>
                  <a:gd name="connsiteX6" fmla="*/ 147557 w 155154"/>
                  <a:gd name="connsiteY6" fmla="*/ 1062139 h 1073207"/>
                  <a:gd name="connsiteX7" fmla="*/ 87456 w 155154"/>
                  <a:gd name="connsiteY7" fmla="*/ 132266 h 1073207"/>
                  <a:gd name="connsiteX8" fmla="*/ 155154 w 155154"/>
                  <a:gd name="connsiteY8" fmla="*/ 0 h 10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54" h="1073207">
                    <a:moveTo>
                      <a:pt x="155154" y="0"/>
                    </a:moveTo>
                    <a:lnTo>
                      <a:pt x="155154" y="162360"/>
                    </a:lnTo>
                    <a:lnTo>
                      <a:pt x="105867" y="303770"/>
                    </a:lnTo>
                    <a:cubicBezTo>
                      <a:pt x="54019" y="498484"/>
                      <a:pt x="65482" y="694874"/>
                      <a:pt x="141411" y="883459"/>
                    </a:cubicBezTo>
                    <a:lnTo>
                      <a:pt x="155154" y="911288"/>
                    </a:lnTo>
                    <a:lnTo>
                      <a:pt x="155154" y="1073207"/>
                    </a:lnTo>
                    <a:lnTo>
                      <a:pt x="147557" y="1062139"/>
                    </a:lnTo>
                    <a:cubicBezTo>
                      <a:pt x="-27282" y="765190"/>
                      <a:pt x="-46015" y="444305"/>
                      <a:pt x="87456" y="132266"/>
                    </a:cubicBezTo>
                    <a:lnTo>
                      <a:pt x="1551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Freeform: Shape 19">
                <a:extLst>
                  <a:ext uri="{FF2B5EF4-FFF2-40B4-BE49-F238E27FC236}">
                    <a16:creationId xmlns:a16="http://schemas.microsoft.com/office/drawing/2014/main" id="{AA3FC99D-49AB-4DED-AF9A-AE1455A995D1}"/>
                  </a:ext>
                </a:extLst>
              </p:cNvPr>
              <p:cNvSpPr/>
              <p:nvPr/>
            </p:nvSpPr>
            <p:spPr>
              <a:xfrm>
                <a:off x="8118987" y="2123655"/>
                <a:ext cx="230988" cy="1253551"/>
              </a:xfrm>
              <a:custGeom>
                <a:avLst/>
                <a:gdLst>
                  <a:gd name="connsiteX0" fmla="*/ 0 w 230988"/>
                  <a:gd name="connsiteY0" fmla="*/ 0 h 1253551"/>
                  <a:gd name="connsiteX1" fmla="*/ 57171 w 230988"/>
                  <a:gd name="connsiteY1" fmla="*/ 84612 h 1253551"/>
                  <a:gd name="connsiteX2" fmla="*/ 193621 w 230988"/>
                  <a:gd name="connsiteY2" fmla="*/ 940537 h 1253551"/>
                  <a:gd name="connsiteX3" fmla="*/ 64601 w 230988"/>
                  <a:gd name="connsiteY3" fmla="*/ 1183771 h 1253551"/>
                  <a:gd name="connsiteX4" fmla="*/ 0 w 230988"/>
                  <a:gd name="connsiteY4" fmla="*/ 1253551 h 1253551"/>
                  <a:gd name="connsiteX5" fmla="*/ 0 w 230988"/>
                  <a:gd name="connsiteY5" fmla="*/ 1135591 h 1253551"/>
                  <a:gd name="connsiteX6" fmla="*/ 31198 w 230988"/>
                  <a:gd name="connsiteY6" fmla="*/ 1097916 h 1253551"/>
                  <a:gd name="connsiteX7" fmla="*/ 117766 w 230988"/>
                  <a:gd name="connsiteY7" fmla="*/ 918336 h 1253551"/>
                  <a:gd name="connsiteX8" fmla="*/ 724 w 230988"/>
                  <a:gd name="connsiteY8" fmla="*/ 141807 h 1253551"/>
                  <a:gd name="connsiteX9" fmla="*/ 0 w 230988"/>
                  <a:gd name="connsiteY9" fmla="*/ 140717 h 1253551"/>
                  <a:gd name="connsiteX10" fmla="*/ 0 w 230988"/>
                  <a:gd name="connsiteY10" fmla="*/ 0 h 125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988" h="1253551">
                    <a:moveTo>
                      <a:pt x="0" y="0"/>
                    </a:moveTo>
                    <a:lnTo>
                      <a:pt x="57171" y="84612"/>
                    </a:lnTo>
                    <a:cubicBezTo>
                      <a:pt x="222760" y="354040"/>
                      <a:pt x="274102" y="649139"/>
                      <a:pt x="193621" y="940537"/>
                    </a:cubicBezTo>
                    <a:cubicBezTo>
                      <a:pt x="169685" y="1026916"/>
                      <a:pt x="126755" y="1107962"/>
                      <a:pt x="64601" y="1183771"/>
                    </a:cubicBezTo>
                    <a:lnTo>
                      <a:pt x="0" y="1253551"/>
                    </a:lnTo>
                    <a:lnTo>
                      <a:pt x="0" y="1135591"/>
                    </a:lnTo>
                    <a:lnTo>
                      <a:pt x="31198" y="1097916"/>
                    </a:lnTo>
                    <a:cubicBezTo>
                      <a:pt x="71020" y="1041718"/>
                      <a:pt x="100189" y="981935"/>
                      <a:pt x="117766" y="918336"/>
                    </a:cubicBezTo>
                    <a:cubicBezTo>
                      <a:pt x="197090" y="633413"/>
                      <a:pt x="138658" y="370800"/>
                      <a:pt x="724" y="141807"/>
                    </a:cubicBezTo>
                    <a:lnTo>
                      <a:pt x="0" y="14071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Shape 20">
                <a:extLst>
                  <a:ext uri="{FF2B5EF4-FFF2-40B4-BE49-F238E27FC236}">
                    <a16:creationId xmlns:a16="http://schemas.microsoft.com/office/drawing/2014/main" id="{7E9CDDDF-3B8B-42AF-B487-55A61578B8DC}"/>
                  </a:ext>
                </a:extLst>
              </p:cNvPr>
              <p:cNvSpPr/>
              <p:nvPr/>
            </p:nvSpPr>
            <p:spPr>
              <a:xfrm>
                <a:off x="-22361" y="3830171"/>
                <a:ext cx="5954698" cy="461202"/>
              </a:xfrm>
              <a:custGeom>
                <a:avLst/>
                <a:gdLst>
                  <a:gd name="connsiteX0" fmla="*/ 5504267 w 5954698"/>
                  <a:gd name="connsiteY0" fmla="*/ 0 h 461202"/>
                  <a:gd name="connsiteX1" fmla="*/ 5707914 w 5954698"/>
                  <a:gd name="connsiteY1" fmla="*/ 0 h 461202"/>
                  <a:gd name="connsiteX2" fmla="*/ 5820200 w 5954698"/>
                  <a:gd name="connsiteY2" fmla="*/ 42202 h 461202"/>
                  <a:gd name="connsiteX3" fmla="*/ 5954698 w 5954698"/>
                  <a:gd name="connsiteY3" fmla="*/ 83381 h 461202"/>
                  <a:gd name="connsiteX4" fmla="*/ 5951968 w 5954698"/>
                  <a:gd name="connsiteY4" fmla="*/ 107866 h 461202"/>
                  <a:gd name="connsiteX5" fmla="*/ 5938310 w 5954698"/>
                  <a:gd name="connsiteY5" fmla="*/ 216526 h 461202"/>
                  <a:gd name="connsiteX6" fmla="*/ 5937674 w 5954698"/>
                  <a:gd name="connsiteY6" fmla="*/ 220892 h 461202"/>
                  <a:gd name="connsiteX7" fmla="*/ 5658246 w 5954698"/>
                  <a:gd name="connsiteY7" fmla="*/ 250495 h 461202"/>
                  <a:gd name="connsiteX8" fmla="*/ 2352109 w 5954698"/>
                  <a:gd name="connsiteY8" fmla="*/ 370546 h 461202"/>
                  <a:gd name="connsiteX9" fmla="*/ 46821 w 5954698"/>
                  <a:gd name="connsiteY9" fmla="*/ 461202 h 461202"/>
                  <a:gd name="connsiteX10" fmla="*/ 37571 w 5954698"/>
                  <a:gd name="connsiteY10" fmla="*/ 461202 h 461202"/>
                  <a:gd name="connsiteX11" fmla="*/ 568 w 5954698"/>
                  <a:gd name="connsiteY11" fmla="*/ 427899 h 461202"/>
                  <a:gd name="connsiteX12" fmla="*/ 32020 w 5954698"/>
                  <a:gd name="connsiteY12" fmla="*/ 385347 h 461202"/>
                  <a:gd name="connsiteX13" fmla="*/ 2346560 w 5954698"/>
                  <a:gd name="connsiteY13" fmla="*/ 294689 h 461202"/>
                  <a:gd name="connsiteX14" fmla="*/ 5902550 w 5954698"/>
                  <a:gd name="connsiteY14" fmla="*/ 148528 h 461202"/>
                  <a:gd name="connsiteX15" fmla="*/ 5653611 w 5954698"/>
                  <a:gd name="connsiteY15" fmla="*/ 62311 h 461202"/>
                  <a:gd name="connsiteX16" fmla="*/ 5504267 w 5954698"/>
                  <a:gd name="connsiteY16" fmla="*/ 0 h 46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4698" h="461202">
                    <a:moveTo>
                      <a:pt x="5504267" y="0"/>
                    </a:moveTo>
                    <a:lnTo>
                      <a:pt x="5707914" y="0"/>
                    </a:lnTo>
                    <a:lnTo>
                      <a:pt x="5820200" y="42202"/>
                    </a:lnTo>
                    <a:lnTo>
                      <a:pt x="5954698" y="83381"/>
                    </a:lnTo>
                    <a:lnTo>
                      <a:pt x="5951968" y="107866"/>
                    </a:lnTo>
                    <a:cubicBezTo>
                      <a:pt x="5947627" y="144997"/>
                      <a:pt x="5943014" y="182260"/>
                      <a:pt x="5938310" y="216526"/>
                    </a:cubicBezTo>
                    <a:lnTo>
                      <a:pt x="5937674" y="220892"/>
                    </a:lnTo>
                    <a:lnTo>
                      <a:pt x="5658246" y="250495"/>
                    </a:lnTo>
                    <a:cubicBezTo>
                      <a:pt x="4612272" y="346464"/>
                      <a:pt x="3420571" y="359213"/>
                      <a:pt x="2352109" y="370546"/>
                    </a:cubicBezTo>
                    <a:cubicBezTo>
                      <a:pt x="1377081" y="381647"/>
                      <a:pt x="535261" y="390896"/>
                      <a:pt x="46821" y="461202"/>
                    </a:cubicBezTo>
                    <a:cubicBezTo>
                      <a:pt x="41271" y="461202"/>
                      <a:pt x="39420" y="461202"/>
                      <a:pt x="37571" y="461202"/>
                    </a:cubicBezTo>
                    <a:cubicBezTo>
                      <a:pt x="19070" y="461202"/>
                      <a:pt x="2417" y="448252"/>
                      <a:pt x="568" y="427899"/>
                    </a:cubicBezTo>
                    <a:cubicBezTo>
                      <a:pt x="-3132" y="407549"/>
                      <a:pt x="11669" y="387196"/>
                      <a:pt x="32020" y="385347"/>
                    </a:cubicBezTo>
                    <a:cubicBezTo>
                      <a:pt x="524160" y="313190"/>
                      <a:pt x="1369680" y="303940"/>
                      <a:pt x="2346560" y="294689"/>
                    </a:cubicBezTo>
                    <a:cubicBezTo>
                      <a:pt x="3471452" y="281738"/>
                      <a:pt x="4792459" y="268786"/>
                      <a:pt x="5902550" y="148528"/>
                    </a:cubicBezTo>
                    <a:cubicBezTo>
                      <a:pt x="5816518" y="121470"/>
                      <a:pt x="5733493" y="92705"/>
                      <a:pt x="5653611" y="62311"/>
                    </a:cubicBezTo>
                    <a:lnTo>
                      <a:pt x="550426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B8046D18-2359-46E4-ACF7-C35AEEA7C91B}"/>
                  </a:ext>
                </a:extLst>
              </p:cNvPr>
              <p:cNvSpPr/>
              <p:nvPr/>
            </p:nvSpPr>
            <p:spPr>
              <a:xfrm>
                <a:off x="6649821" y="3830171"/>
                <a:ext cx="532117" cy="116497"/>
              </a:xfrm>
              <a:custGeom>
                <a:avLst/>
                <a:gdLst>
                  <a:gd name="connsiteX0" fmla="*/ 203077 w 532117"/>
                  <a:gd name="connsiteY0" fmla="*/ 0 h 116497"/>
                  <a:gd name="connsiteX1" fmla="*/ 532117 w 532117"/>
                  <a:gd name="connsiteY1" fmla="*/ 0 h 116497"/>
                  <a:gd name="connsiteX2" fmla="*/ 446678 w 532117"/>
                  <a:gd name="connsiteY2" fmla="*/ 23179 h 116497"/>
                  <a:gd name="connsiteX3" fmla="*/ 60874 w 532117"/>
                  <a:gd name="connsiteY3" fmla="*/ 107159 h 116497"/>
                  <a:gd name="connsiteX4" fmla="*/ 7277 w 532117"/>
                  <a:gd name="connsiteY4" fmla="*/ 116497 h 116497"/>
                  <a:gd name="connsiteX5" fmla="*/ 6214 w 532117"/>
                  <a:gd name="connsiteY5" fmla="*/ 105198 h 116497"/>
                  <a:gd name="connsiteX6" fmla="*/ 1122 w 532117"/>
                  <a:gd name="connsiteY6" fmla="*/ 49841 h 116497"/>
                  <a:gd name="connsiteX7" fmla="*/ 0 w 532117"/>
                  <a:gd name="connsiteY7" fmla="*/ 39481 h 116497"/>
                  <a:gd name="connsiteX8" fmla="*/ 30497 w 532117"/>
                  <a:gd name="connsiteY8" fmla="*/ 34223 h 116497"/>
                  <a:gd name="connsiteX9" fmla="*/ 203077 w 532117"/>
                  <a:gd name="connsiteY9" fmla="*/ 0 h 11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117" h="116497">
                    <a:moveTo>
                      <a:pt x="203077" y="0"/>
                    </a:moveTo>
                    <a:lnTo>
                      <a:pt x="532117" y="0"/>
                    </a:lnTo>
                    <a:lnTo>
                      <a:pt x="446678" y="23179"/>
                    </a:lnTo>
                    <a:cubicBezTo>
                      <a:pt x="326953" y="53360"/>
                      <a:pt x="198375" y="81344"/>
                      <a:pt x="60874" y="107159"/>
                    </a:cubicBezTo>
                    <a:lnTo>
                      <a:pt x="7277" y="116497"/>
                    </a:lnTo>
                    <a:lnTo>
                      <a:pt x="6214" y="105198"/>
                    </a:lnTo>
                    <a:cubicBezTo>
                      <a:pt x="4526" y="86182"/>
                      <a:pt x="2850" y="67552"/>
                      <a:pt x="1122" y="49841"/>
                    </a:cubicBezTo>
                    <a:lnTo>
                      <a:pt x="0" y="39481"/>
                    </a:lnTo>
                    <a:lnTo>
                      <a:pt x="30497" y="34223"/>
                    </a:lnTo>
                    <a:lnTo>
                      <a:pt x="203077"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3" name="Freeform: Shape 22">
                <a:extLst>
                  <a:ext uri="{FF2B5EF4-FFF2-40B4-BE49-F238E27FC236}">
                    <a16:creationId xmlns:a16="http://schemas.microsoft.com/office/drawing/2014/main" id="{2479CE5F-6B16-4D69-8280-AB6D7ED2D512}"/>
                  </a:ext>
                </a:extLst>
              </p:cNvPr>
              <p:cNvSpPr/>
              <p:nvPr/>
            </p:nvSpPr>
            <p:spPr>
              <a:xfrm>
                <a:off x="6673808" y="4003500"/>
                <a:ext cx="3885450" cy="273587"/>
              </a:xfrm>
              <a:custGeom>
                <a:avLst/>
                <a:gdLst>
                  <a:gd name="connsiteX0" fmla="*/ 3840478 w 3885450"/>
                  <a:gd name="connsiteY0" fmla="*/ 569 h 273587"/>
                  <a:gd name="connsiteX1" fmla="*/ 3884882 w 3885450"/>
                  <a:gd name="connsiteY1" fmla="*/ 32022 h 273587"/>
                  <a:gd name="connsiteX2" fmla="*/ 3853430 w 3885450"/>
                  <a:gd name="connsiteY2" fmla="*/ 76426 h 273587"/>
                  <a:gd name="connsiteX3" fmla="*/ 157218 w 3885450"/>
                  <a:gd name="connsiteY3" fmla="*/ 183246 h 273587"/>
                  <a:gd name="connsiteX4" fmla="*/ 14207 w 3885450"/>
                  <a:gd name="connsiteY4" fmla="*/ 160344 h 273587"/>
                  <a:gd name="connsiteX5" fmla="*/ 9403 w 3885450"/>
                  <a:gd name="connsiteY5" fmla="*/ 142062 h 273587"/>
                  <a:gd name="connsiteX6" fmla="*/ 1791 w 3885450"/>
                  <a:gd name="connsiteY6" fmla="*/ 96646 h 273587"/>
                  <a:gd name="connsiteX7" fmla="*/ 0 w 3885450"/>
                  <a:gd name="connsiteY7" fmla="*/ 81939 h 273587"/>
                  <a:gd name="connsiteX8" fmla="*/ 166705 w 3885450"/>
                  <a:gd name="connsiteY8" fmla="*/ 108629 h 273587"/>
                  <a:gd name="connsiteX9" fmla="*/ 3840478 w 3885450"/>
                  <a:gd name="connsiteY9" fmla="*/ 569 h 27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5450" h="273587">
                    <a:moveTo>
                      <a:pt x="3840478" y="569"/>
                    </a:moveTo>
                    <a:cubicBezTo>
                      <a:pt x="3860829" y="-3131"/>
                      <a:pt x="3881182" y="11670"/>
                      <a:pt x="3884882" y="32022"/>
                    </a:cubicBezTo>
                    <a:cubicBezTo>
                      <a:pt x="3888582" y="52373"/>
                      <a:pt x="3873781" y="72726"/>
                      <a:pt x="3853430" y="76426"/>
                    </a:cubicBezTo>
                    <a:cubicBezTo>
                      <a:pt x="2456334" y="296595"/>
                      <a:pt x="1189559" y="332614"/>
                      <a:pt x="157218" y="183246"/>
                    </a:cubicBezTo>
                    <a:lnTo>
                      <a:pt x="14207" y="160344"/>
                    </a:lnTo>
                    <a:lnTo>
                      <a:pt x="9403" y="142062"/>
                    </a:lnTo>
                    <a:cubicBezTo>
                      <a:pt x="6626" y="128493"/>
                      <a:pt x="4109" y="113176"/>
                      <a:pt x="1791" y="96646"/>
                    </a:cubicBezTo>
                    <a:lnTo>
                      <a:pt x="0" y="81939"/>
                    </a:lnTo>
                    <a:lnTo>
                      <a:pt x="166705" y="108629"/>
                    </a:lnTo>
                    <a:cubicBezTo>
                      <a:pt x="1190976" y="256757"/>
                      <a:pt x="2449858" y="220737"/>
                      <a:pt x="3840478" y="56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
        <p:nvSpPr>
          <p:cNvPr id="24" name="Subtitle 18">
            <a:extLst>
              <a:ext uri="{FF2B5EF4-FFF2-40B4-BE49-F238E27FC236}">
                <a16:creationId xmlns:a16="http://schemas.microsoft.com/office/drawing/2014/main" id="{3F381B1B-25D1-49A9-B94C-D75A5E2ED940}"/>
              </a:ext>
            </a:extLst>
          </p:cNvPr>
          <p:cNvSpPr txBox="1">
            <a:spLocks/>
          </p:cNvSpPr>
          <p:nvPr/>
        </p:nvSpPr>
        <p:spPr>
          <a:xfrm>
            <a:off x="415046" y="1641015"/>
            <a:ext cx="4745545" cy="4592690"/>
          </a:xfrm>
          <a:prstGeom prst="rect">
            <a:avLst/>
          </a:prstGeom>
        </p:spPr>
        <p:txBody>
          <a:bodyPr vert="horz" lIns="0" tIns="0" rIns="0" bIns="0" rtlCol="0">
            <a:noAutofit/>
          </a:bodyPr>
          <a:lstStyle>
            <a:lvl1pPr marL="27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2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2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2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2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2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2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2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264795" indent="-264795"/>
            <a:r>
              <a:rPr lang="da-DK" dirty="0"/>
              <a:t>Select point(s)</a:t>
            </a:r>
          </a:p>
          <a:p>
            <a:pPr lvl="1">
              <a:buFont typeface="Courier New" panose="02070309020205020404" pitchFamily="49" charset="0"/>
              <a:buChar char="o"/>
            </a:pPr>
            <a:r>
              <a:rPr lang="da-DK" sz="1400" dirty="0"/>
              <a:t>By double clicking</a:t>
            </a:r>
            <a:endParaRPr lang="en-US" sz="1400" dirty="0"/>
          </a:p>
          <a:p>
            <a:pPr lvl="1">
              <a:buFont typeface="Courier New" panose="02070309020205020404" pitchFamily="49" charset="0"/>
              <a:buChar char="o"/>
            </a:pPr>
            <a:r>
              <a:rPr lang="en-GB" sz="1400" dirty="0"/>
              <a:t>By marking an area and then click within it</a:t>
            </a:r>
          </a:p>
          <a:p>
            <a:pPr lvl="1">
              <a:buFont typeface="Courier New" panose="02070309020205020404" pitchFamily="49" charset="0"/>
              <a:buChar char="o"/>
            </a:pPr>
            <a:r>
              <a:rPr lang="en-US" sz="1400" dirty="0"/>
              <a:t>Selected points will be enlarged</a:t>
            </a:r>
          </a:p>
          <a:p>
            <a:pPr lvl="1">
              <a:buFont typeface="Courier New" panose="02070309020205020404" pitchFamily="49" charset="0"/>
              <a:buChar char="o"/>
            </a:pPr>
            <a:r>
              <a:rPr lang="da-DK" sz="1400" dirty="0"/>
              <a:t>Deselect by double clicking elsewhere in the plot</a:t>
            </a:r>
            <a:endParaRPr lang="da-DK" dirty="0"/>
          </a:p>
          <a:p>
            <a:pPr marL="264795" indent="-264795"/>
            <a:r>
              <a:rPr lang="da-DK" dirty="0"/>
              <a:t>Zoom</a:t>
            </a:r>
          </a:p>
          <a:p>
            <a:pPr lvl="1">
              <a:buFont typeface="Courier New" panose="02070309020205020404" pitchFamily="49" charset="0"/>
              <a:buChar char="o"/>
            </a:pPr>
            <a:r>
              <a:rPr lang="en-GB" sz="1400" dirty="0"/>
              <a:t>By marking an area and then double-click within it</a:t>
            </a:r>
            <a:endParaRPr lang="da-DK" sz="1400" dirty="0"/>
          </a:p>
          <a:p>
            <a:pPr lvl="1">
              <a:buFont typeface="Courier New" panose="02070309020205020404" pitchFamily="49" charset="0"/>
              <a:buChar char="o"/>
            </a:pPr>
            <a:r>
              <a:rPr lang="da-DK" sz="1400" dirty="0"/>
              <a:t>Zoom out by double clicking elsewhere in the plot</a:t>
            </a:r>
          </a:p>
        </p:txBody>
      </p:sp>
      <p:sp>
        <p:nvSpPr>
          <p:cNvPr id="25" name="Title 16">
            <a:extLst>
              <a:ext uri="{FF2B5EF4-FFF2-40B4-BE49-F238E27FC236}">
                <a16:creationId xmlns:a16="http://schemas.microsoft.com/office/drawing/2014/main" id="{3E32DC2F-C5AA-4105-A4CE-14B90599A726}"/>
              </a:ext>
            </a:extLst>
          </p:cNvPr>
          <p:cNvSpPr txBox="1">
            <a:spLocks/>
          </p:cNvSpPr>
          <p:nvPr/>
        </p:nvSpPr>
        <p:spPr>
          <a:xfrm>
            <a:off x="415046" y="624295"/>
            <a:ext cx="10896000" cy="681327"/>
          </a:xfrm>
          <a:prstGeom prst="rect">
            <a:avLst/>
          </a:prstGeom>
        </p:spPr>
        <p:txBody>
          <a:bodyPr vert="horz" lIns="0" tIns="0" rIns="0" bIns="144000" rtlCol="0" anchor="ctr" anchorCtr="0">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da-DK" dirty="0"/>
              <a:t>Select and zoom</a:t>
            </a:r>
          </a:p>
        </p:txBody>
      </p:sp>
      <p:sp>
        <p:nvSpPr>
          <p:cNvPr id="3" name="Date Placeholder 2">
            <a:extLst>
              <a:ext uri="{FF2B5EF4-FFF2-40B4-BE49-F238E27FC236}">
                <a16:creationId xmlns:a16="http://schemas.microsoft.com/office/drawing/2014/main" id="{C8D34A77-3A11-4572-B3C2-4E0CD2E0238D}"/>
              </a:ext>
            </a:extLst>
          </p:cNvPr>
          <p:cNvSpPr>
            <a:spLocks noGrp="1"/>
          </p:cNvSpPr>
          <p:nvPr>
            <p:ph type="dt" sz="half" idx="10"/>
          </p:nvPr>
        </p:nvSpPr>
        <p:spPr/>
        <p:txBody>
          <a:bodyPr/>
          <a:lstStyle/>
          <a:p>
            <a:r>
              <a:rPr lang="en-US"/>
              <a:t>useR! 2021</a:t>
            </a:r>
            <a:endParaRPr lang="en-GB"/>
          </a:p>
        </p:txBody>
      </p:sp>
      <p:sp>
        <p:nvSpPr>
          <p:cNvPr id="4" name="Footer Placeholder 3">
            <a:extLst>
              <a:ext uri="{FF2B5EF4-FFF2-40B4-BE49-F238E27FC236}">
                <a16:creationId xmlns:a16="http://schemas.microsoft.com/office/drawing/2014/main" id="{EFBFD976-FA1A-482E-9DD9-619A8FD42994}"/>
              </a:ext>
            </a:extLst>
          </p:cNvPr>
          <p:cNvSpPr>
            <a:spLocks noGrp="1"/>
          </p:cNvSpPr>
          <p:nvPr>
            <p:ph type="ftr" sz="quarter" idx="11"/>
          </p:nvPr>
        </p:nvSpPr>
        <p:spPr/>
        <p:txBody>
          <a:bodyPr/>
          <a:lstStyle/>
          <a:p>
            <a:r>
              <a:rPr lang="en-GB"/>
              <a:t>Reactive PK/PD</a:t>
            </a:r>
          </a:p>
        </p:txBody>
      </p:sp>
      <p:sp>
        <p:nvSpPr>
          <p:cNvPr id="2" name="Slide Number Placeholder 1">
            <a:extLst>
              <a:ext uri="{FF2B5EF4-FFF2-40B4-BE49-F238E27FC236}">
                <a16:creationId xmlns:a16="http://schemas.microsoft.com/office/drawing/2014/main" id="{6755A98C-3099-41BA-BCB4-52D08B1FC85C}"/>
              </a:ext>
            </a:extLst>
          </p:cNvPr>
          <p:cNvSpPr>
            <a:spLocks noGrp="1"/>
          </p:cNvSpPr>
          <p:nvPr>
            <p:ph type="sldNum" sz="quarter" idx="12"/>
          </p:nvPr>
        </p:nvSpPr>
        <p:spPr/>
        <p:txBody>
          <a:bodyPr/>
          <a:lstStyle/>
          <a:p>
            <a:fld id="{23AA811B-2EBD-4900-905E-5BE206449611}" type="slidenum">
              <a:rPr lang="en-GB" smtClean="0"/>
              <a:t>9</a:t>
            </a:fld>
            <a:endParaRPr lang="en-GB"/>
          </a:p>
        </p:txBody>
      </p:sp>
      <p:sp>
        <p:nvSpPr>
          <p:cNvPr id="27" name="Oval 26">
            <a:extLst>
              <a:ext uri="{FF2B5EF4-FFF2-40B4-BE49-F238E27FC236}">
                <a16:creationId xmlns:a16="http://schemas.microsoft.com/office/drawing/2014/main" id="{8D1D6B42-8682-4496-AAC8-AD5BE7877798}"/>
              </a:ext>
            </a:extLst>
          </p:cNvPr>
          <p:cNvSpPr/>
          <p:nvPr/>
        </p:nvSpPr>
        <p:spPr>
          <a:xfrm>
            <a:off x="7125117" y="2662067"/>
            <a:ext cx="54000" cy="54000"/>
          </a:xfrm>
          <a:prstGeom prst="ellipse">
            <a:avLst/>
          </a:prstGeom>
          <a:solidFill>
            <a:srgbClr val="3F9C35"/>
          </a:solidFill>
          <a:ln>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8" name="Oval 27">
            <a:extLst>
              <a:ext uri="{FF2B5EF4-FFF2-40B4-BE49-F238E27FC236}">
                <a16:creationId xmlns:a16="http://schemas.microsoft.com/office/drawing/2014/main" id="{E2DBD49B-1C3C-4068-B57B-ACB3BA7CB559}"/>
              </a:ext>
            </a:extLst>
          </p:cNvPr>
          <p:cNvSpPr/>
          <p:nvPr/>
        </p:nvSpPr>
        <p:spPr>
          <a:xfrm>
            <a:off x="7214042" y="2965674"/>
            <a:ext cx="54000" cy="54000"/>
          </a:xfrm>
          <a:prstGeom prst="ellipse">
            <a:avLst/>
          </a:prstGeom>
          <a:solidFill>
            <a:srgbClr val="3F9C35"/>
          </a:solidFill>
          <a:ln>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29" name="Oval 28">
            <a:extLst>
              <a:ext uri="{FF2B5EF4-FFF2-40B4-BE49-F238E27FC236}">
                <a16:creationId xmlns:a16="http://schemas.microsoft.com/office/drawing/2014/main" id="{B9F67886-4152-4F02-ABE9-237EDEBD54AB}"/>
              </a:ext>
            </a:extLst>
          </p:cNvPr>
          <p:cNvSpPr/>
          <p:nvPr/>
        </p:nvSpPr>
        <p:spPr>
          <a:xfrm>
            <a:off x="7036192" y="2533844"/>
            <a:ext cx="54000" cy="54000"/>
          </a:xfrm>
          <a:prstGeom prst="ellipse">
            <a:avLst/>
          </a:prstGeom>
          <a:solidFill>
            <a:srgbClr val="3F9C35"/>
          </a:solidFill>
          <a:ln>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31" name="Oval 30">
            <a:extLst>
              <a:ext uri="{FF2B5EF4-FFF2-40B4-BE49-F238E27FC236}">
                <a16:creationId xmlns:a16="http://schemas.microsoft.com/office/drawing/2014/main" id="{3CFE1FC3-6909-403D-ACAF-D01BAFF5A388}"/>
              </a:ext>
            </a:extLst>
          </p:cNvPr>
          <p:cNvSpPr/>
          <p:nvPr/>
        </p:nvSpPr>
        <p:spPr>
          <a:xfrm>
            <a:off x="6988116" y="2483791"/>
            <a:ext cx="54000" cy="54000"/>
          </a:xfrm>
          <a:prstGeom prst="ellipse">
            <a:avLst/>
          </a:prstGeom>
          <a:solidFill>
            <a:srgbClr val="3F9C35"/>
          </a:solidFill>
          <a:ln>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32" name="Oval 31">
            <a:extLst>
              <a:ext uri="{FF2B5EF4-FFF2-40B4-BE49-F238E27FC236}">
                <a16:creationId xmlns:a16="http://schemas.microsoft.com/office/drawing/2014/main" id="{6AA597F2-DAF1-46FC-8EEE-1E32063259E5}"/>
              </a:ext>
            </a:extLst>
          </p:cNvPr>
          <p:cNvSpPr/>
          <p:nvPr/>
        </p:nvSpPr>
        <p:spPr>
          <a:xfrm>
            <a:off x="6939846" y="2465498"/>
            <a:ext cx="54000" cy="54000"/>
          </a:xfrm>
          <a:prstGeom prst="ellipse">
            <a:avLst/>
          </a:prstGeom>
          <a:solidFill>
            <a:srgbClr val="3F9C35"/>
          </a:solidFill>
          <a:ln>
            <a:solidFill>
              <a:srgbClr val="3F9C35"/>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Tree>
    <p:custDataLst>
      <p:custData r:id="rId1"/>
      <p:custData r:id="rId2"/>
    </p:custDataLst>
    <p:extLst>
      <p:ext uri="{BB962C8B-B14F-4D97-AF65-F5344CB8AC3E}">
        <p14:creationId xmlns:p14="http://schemas.microsoft.com/office/powerpoint/2010/main" val="867567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24.xml><?xml version="1.0" encoding="utf-8"?>
<p:tagLst xmlns:a="http://schemas.openxmlformats.org/drawingml/2006/main" xmlns:r="http://schemas.openxmlformats.org/officeDocument/2006/relationships" xmlns:p="http://schemas.openxmlformats.org/presentationml/2006/main">
  <p:tag name="[SUBGRID]" val="[SubGrid]"/>
</p:tagLst>
</file>

<file path=ppt/tags/tag25.xml><?xml version="1.0" encoding="utf-8"?>
<p:tagLst xmlns:a="http://schemas.openxmlformats.org/drawingml/2006/main" xmlns:r="http://schemas.openxmlformats.org/officeDocument/2006/relationships" xmlns:p="http://schemas.openxmlformats.org/presentationml/2006/main">
  <p:tag name="[SUBGRID]" val="[SubGrid]"/>
</p:tagLst>
</file>

<file path=ppt/tags/tag26.xml><?xml version="1.0" encoding="utf-8"?>
<p:tagLst xmlns:a="http://schemas.openxmlformats.org/drawingml/2006/main" xmlns:r="http://schemas.openxmlformats.org/officeDocument/2006/relationships" xmlns:p="http://schemas.openxmlformats.org/presentationml/2006/main">
  <p:tag name="[SUBGRID]" val="[SubGrid]"/>
</p:tagLst>
</file>

<file path=ppt/tags/tag27.xml><?xml version="1.0" encoding="utf-8"?>
<p:tagLst xmlns:a="http://schemas.openxmlformats.org/drawingml/2006/main" xmlns:r="http://schemas.openxmlformats.org/officeDocument/2006/relationships" xmlns:p="http://schemas.openxmlformats.org/presentationml/2006/main">
  <p:tag name="[SUBGRID]" val="[SubGrid]"/>
</p:tagLst>
</file>

<file path=ppt/tags/tag28.xml><?xml version="1.0" encoding="utf-8"?>
<p:tagLst xmlns:a="http://schemas.openxmlformats.org/drawingml/2006/main" xmlns:r="http://schemas.openxmlformats.org/officeDocument/2006/relationships" xmlns:p="http://schemas.openxmlformats.org/presentationml/2006/main">
  <p:tag name="[SUBGRID]" val="[SubGrid]"/>
</p:tagLst>
</file>

<file path=ppt/tags/tag29.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30.xml><?xml version="1.0" encoding="utf-8"?>
<p:tagLst xmlns:a="http://schemas.openxmlformats.org/drawingml/2006/main" xmlns:r="http://schemas.openxmlformats.org/officeDocument/2006/relationships" xmlns:p="http://schemas.openxmlformats.org/presentationml/2006/main">
  <p:tag name="[SUBGRID]" val="[SubGrid]"/>
</p:tagLst>
</file>

<file path=ppt/tags/tag31.xml><?xml version="1.0" encoding="utf-8"?>
<p:tagLst xmlns:a="http://schemas.openxmlformats.org/drawingml/2006/main" xmlns:r="http://schemas.openxmlformats.org/officeDocument/2006/relationships" xmlns:p="http://schemas.openxmlformats.org/presentationml/2006/main">
  <p:tag name="[SUBGRID]" val="[SubGrid]"/>
</p:tagLst>
</file>

<file path=ppt/tags/tag32.xml><?xml version="1.0" encoding="utf-8"?>
<p:tagLst xmlns:a="http://schemas.openxmlformats.org/drawingml/2006/main" xmlns:r="http://schemas.openxmlformats.org/officeDocument/2006/relationships" xmlns:p="http://schemas.openxmlformats.org/presentationml/2006/main">
  <p:tag name="[SUBGRID]" val="[SubGrid]"/>
</p:tagLst>
</file>

<file path=ppt/tags/tag33.xml><?xml version="1.0" encoding="utf-8"?>
<p:tagLst xmlns:a="http://schemas.openxmlformats.org/drawingml/2006/main" xmlns:r="http://schemas.openxmlformats.org/officeDocument/2006/relationships" xmlns:p="http://schemas.openxmlformats.org/presentationml/2006/main">
  <p:tag name="[SUBGRID]" val="[SubGrid]"/>
</p:tagLst>
</file>

<file path=ppt/tags/tag34.xml><?xml version="1.0" encoding="utf-8"?>
<p:tagLst xmlns:a="http://schemas.openxmlformats.org/drawingml/2006/main" xmlns:r="http://schemas.openxmlformats.org/officeDocument/2006/relationships" xmlns:p="http://schemas.openxmlformats.org/presentationml/2006/main">
  <p:tag name="[SUBGRID]" val="[SubGrid]"/>
</p:tagLst>
</file>

<file path=ppt/tags/tag35.xml><?xml version="1.0" encoding="utf-8"?>
<p:tagLst xmlns:a="http://schemas.openxmlformats.org/drawingml/2006/main" xmlns:r="http://schemas.openxmlformats.org/officeDocument/2006/relationships" xmlns:p="http://schemas.openxmlformats.org/presentationml/2006/main">
  <p:tag name="[SUBGRID]" val="[SubGrid]"/>
</p:tagLst>
</file>

<file path=ppt/tags/tag36.xml><?xml version="1.0" encoding="utf-8"?>
<p:tagLst xmlns:a="http://schemas.openxmlformats.org/drawingml/2006/main" xmlns:r="http://schemas.openxmlformats.org/officeDocument/2006/relationships" xmlns:p="http://schemas.openxmlformats.org/presentationml/2006/main">
  <p:tag name="[SUBGRID]" val="[SubGrid]"/>
</p:tagLst>
</file>

<file path=ppt/tags/tag37.xml><?xml version="1.0" encoding="utf-8"?>
<p:tagLst xmlns:a="http://schemas.openxmlformats.org/drawingml/2006/main" xmlns:r="http://schemas.openxmlformats.org/officeDocument/2006/relationships" xmlns:p="http://schemas.openxmlformats.org/presentationml/2006/main">
  <p:tag name="[SUBGRID]" val="[SubGrid]"/>
</p:tagLst>
</file>

<file path=ppt/tags/tag38.xml><?xml version="1.0" encoding="utf-8"?>
<p:tagLst xmlns:a="http://schemas.openxmlformats.org/drawingml/2006/main" xmlns:r="http://schemas.openxmlformats.org/officeDocument/2006/relationships" xmlns:p="http://schemas.openxmlformats.org/presentationml/2006/main">
  <p:tag name="[SUBGRID]" val="[SubGrid]"/>
</p:tagLst>
</file>

<file path=ppt/tags/tag39.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40.xml><?xml version="1.0" encoding="utf-8"?>
<p:tagLst xmlns:a="http://schemas.openxmlformats.org/drawingml/2006/main" xmlns:r="http://schemas.openxmlformats.org/officeDocument/2006/relationships" xmlns:p="http://schemas.openxmlformats.org/presentationml/2006/main">
  <p:tag name="[SUBGRID]" val="[SubGrid]"/>
</p:tagLst>
</file>

<file path=ppt/tags/tag41.xml><?xml version="1.0" encoding="utf-8"?>
<p:tagLst xmlns:a="http://schemas.openxmlformats.org/drawingml/2006/main" xmlns:r="http://schemas.openxmlformats.org/officeDocument/2006/relationships" xmlns:p="http://schemas.openxmlformats.org/presentationml/2006/main">
  <p:tag name="[SUBGRID]" val="[SubGrid]"/>
</p:tagLst>
</file>

<file path=ppt/tags/tag42.xml><?xml version="1.0" encoding="utf-8"?>
<p:tagLst xmlns:a="http://schemas.openxmlformats.org/drawingml/2006/main" xmlns:r="http://schemas.openxmlformats.org/officeDocument/2006/relationships" xmlns:p="http://schemas.openxmlformats.org/presentationml/2006/main">
  <p:tag name="[SUBGRID]" val="[SubGrid]"/>
</p:tagLst>
</file>

<file path=ppt/tags/tag43.xml><?xml version="1.0" encoding="utf-8"?>
<p:tagLst xmlns:a="http://schemas.openxmlformats.org/drawingml/2006/main" xmlns:r="http://schemas.openxmlformats.org/officeDocument/2006/relationships" xmlns:p="http://schemas.openxmlformats.org/presentationml/2006/main">
  <p:tag name="[SUBGRID]" val="[SubGrid]"/>
</p:tagLst>
</file>

<file path=ppt/tags/tag44.xml><?xml version="1.0" encoding="utf-8"?>
<p:tagLst xmlns:a="http://schemas.openxmlformats.org/drawingml/2006/main" xmlns:r="http://schemas.openxmlformats.org/officeDocument/2006/relationships" xmlns:p="http://schemas.openxmlformats.org/presentationml/2006/main">
  <p:tag name="[SUBGRID]" val="[SubGrid]"/>
</p:tagLst>
</file>

<file path=ppt/tags/tag45.xml><?xml version="1.0" encoding="utf-8"?>
<p:tagLst xmlns:a="http://schemas.openxmlformats.org/drawingml/2006/main" xmlns:r="http://schemas.openxmlformats.org/officeDocument/2006/relationships" xmlns:p="http://schemas.openxmlformats.org/presentationml/2006/main">
  <p:tag name="[SUBGRID]" val="[SubGrid]"/>
</p:tagLst>
</file>

<file path=ppt/tags/tag46.xml><?xml version="1.0" encoding="utf-8"?>
<p:tagLst xmlns:a="http://schemas.openxmlformats.org/drawingml/2006/main" xmlns:r="http://schemas.openxmlformats.org/officeDocument/2006/relationships" xmlns:p="http://schemas.openxmlformats.org/presentationml/2006/main">
  <p:tag name="[SUBGRID]" val="[SubGrid]"/>
</p:tagLst>
</file>

<file path=ppt/tags/tag47.xml><?xml version="1.0" encoding="utf-8"?>
<p:tagLst xmlns:a="http://schemas.openxmlformats.org/drawingml/2006/main" xmlns:r="http://schemas.openxmlformats.org/officeDocument/2006/relationships" xmlns:p="http://schemas.openxmlformats.org/presentationml/2006/main">
  <p:tag name="[SUBGRID]" val="[SubGrid]"/>
</p:tagLst>
</file>

<file path=ppt/tags/tag48.xml><?xml version="1.0" encoding="utf-8"?>
<p:tagLst xmlns:a="http://schemas.openxmlformats.org/drawingml/2006/main" xmlns:r="http://schemas.openxmlformats.org/officeDocument/2006/relationships" xmlns:p="http://schemas.openxmlformats.org/presentationml/2006/main">
  <p:tag name="[SUBGRID]" val="[SubGrid]"/>
</p:tagLst>
</file>

<file path=ppt/tags/tag49.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50.xml><?xml version="1.0" encoding="utf-8"?>
<p:tagLst xmlns:a="http://schemas.openxmlformats.org/drawingml/2006/main" xmlns:r="http://schemas.openxmlformats.org/officeDocument/2006/relationships" xmlns:p="http://schemas.openxmlformats.org/presentationml/2006/main">
  <p:tag name="[SUBGRID]" val="[SubGrid]"/>
</p:tagLst>
</file>

<file path=ppt/tags/tag51.xml><?xml version="1.0" encoding="utf-8"?>
<p:tagLst xmlns:a="http://schemas.openxmlformats.org/drawingml/2006/main" xmlns:r="http://schemas.openxmlformats.org/officeDocument/2006/relationships" xmlns:p="http://schemas.openxmlformats.org/presentationml/2006/main">
  <p:tag name="[SUBGRID]" val="[SubGrid]"/>
</p:tagLst>
</file>

<file path=ppt/tags/tag52.xml><?xml version="1.0" encoding="utf-8"?>
<p:tagLst xmlns:a="http://schemas.openxmlformats.org/drawingml/2006/main" xmlns:r="http://schemas.openxmlformats.org/officeDocument/2006/relationships" xmlns:p="http://schemas.openxmlformats.org/presentationml/2006/main">
  <p:tag name="[SUBGRID]" val="[SubGrid]"/>
</p:tagLst>
</file>

<file path=ppt/tags/tag53.xml><?xml version="1.0" encoding="utf-8"?>
<p:tagLst xmlns:a="http://schemas.openxmlformats.org/drawingml/2006/main" xmlns:r="http://schemas.openxmlformats.org/officeDocument/2006/relationships" xmlns:p="http://schemas.openxmlformats.org/presentationml/2006/main">
  <p:tag name="[SUBGRID]" val="[SubGrid]"/>
</p:tagLst>
</file>

<file path=ppt/tags/tag54.xml><?xml version="1.0" encoding="utf-8"?>
<p:tagLst xmlns:a="http://schemas.openxmlformats.org/drawingml/2006/main" xmlns:r="http://schemas.openxmlformats.org/officeDocument/2006/relationships" xmlns:p="http://schemas.openxmlformats.org/presentationml/2006/main">
  <p:tag name="[SUBGRID]" val="[SubGrid]"/>
</p:tagLst>
</file>

<file path=ppt/tags/tag55.xml><?xml version="1.0" encoding="utf-8"?>
<p:tagLst xmlns:a="http://schemas.openxmlformats.org/drawingml/2006/main" xmlns:r="http://schemas.openxmlformats.org/officeDocument/2006/relationships" xmlns:p="http://schemas.openxmlformats.org/presentationml/2006/main">
  <p:tag name="[SUBGRID]" val="[SubGrid]"/>
</p:tagLst>
</file>

<file path=ppt/tags/tag56.xml><?xml version="1.0" encoding="utf-8"?>
<p:tagLst xmlns:a="http://schemas.openxmlformats.org/drawingml/2006/main" xmlns:r="http://schemas.openxmlformats.org/officeDocument/2006/relationships" xmlns:p="http://schemas.openxmlformats.org/presentationml/2006/main">
  <p:tag name="[SUBGRID]" val="[SubGrid]"/>
</p:tagLst>
</file>

<file path=ppt/tags/tag57.xml><?xml version="1.0" encoding="utf-8"?>
<p:tagLst xmlns:a="http://schemas.openxmlformats.org/drawingml/2006/main" xmlns:r="http://schemas.openxmlformats.org/officeDocument/2006/relationships" xmlns:p="http://schemas.openxmlformats.org/presentationml/2006/main">
  <p:tag name="[SUBGRID]" val="[SubGrid]"/>
</p:tagLst>
</file>

<file path=ppt/tags/tag58.xml><?xml version="1.0" encoding="utf-8"?>
<p:tagLst xmlns:a="http://schemas.openxmlformats.org/drawingml/2006/main" xmlns:r="http://schemas.openxmlformats.org/officeDocument/2006/relationships" xmlns:p="http://schemas.openxmlformats.org/presentationml/2006/main">
  <p:tag name="[SUBGRID]" val="[SubGrid]"/>
</p:tagLst>
</file>

<file path=ppt/tags/tag59.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60.xml><?xml version="1.0" encoding="utf-8"?>
<p:tagLst xmlns:a="http://schemas.openxmlformats.org/drawingml/2006/main" xmlns:r="http://schemas.openxmlformats.org/officeDocument/2006/relationships" xmlns:p="http://schemas.openxmlformats.org/presentationml/2006/main">
  <p:tag name="[SUBGRID]" val="[SubGrid]"/>
</p:tagLst>
</file>

<file path=ppt/tags/tag61.xml><?xml version="1.0" encoding="utf-8"?>
<p:tagLst xmlns:a="http://schemas.openxmlformats.org/drawingml/2006/main" xmlns:r="http://schemas.openxmlformats.org/officeDocument/2006/relationships" xmlns:p="http://schemas.openxmlformats.org/presentationml/2006/main">
  <p:tag name="[SUBGRID]" val="[SubGrid]"/>
</p:tagLst>
</file>

<file path=ppt/tags/tag62.xml><?xml version="1.0" encoding="utf-8"?>
<p:tagLst xmlns:a="http://schemas.openxmlformats.org/drawingml/2006/main" xmlns:r="http://schemas.openxmlformats.org/officeDocument/2006/relationships" xmlns:p="http://schemas.openxmlformats.org/presentationml/2006/main">
  <p:tag name="[SUBGRID]" val="[SubGrid]"/>
</p:tagLst>
</file>

<file path=ppt/tags/tag63.xml><?xml version="1.0" encoding="utf-8"?>
<p:tagLst xmlns:a="http://schemas.openxmlformats.org/drawingml/2006/main" xmlns:r="http://schemas.openxmlformats.org/officeDocument/2006/relationships" xmlns:p="http://schemas.openxmlformats.org/presentationml/2006/main">
  <p:tag name="[SUBGRID]" val="[SubGrid]"/>
</p:tagLst>
</file>

<file path=ppt/tags/tag64.xml><?xml version="1.0" encoding="utf-8"?>
<p:tagLst xmlns:a="http://schemas.openxmlformats.org/drawingml/2006/main" xmlns:r="http://schemas.openxmlformats.org/officeDocument/2006/relationships" xmlns:p="http://schemas.openxmlformats.org/presentationml/2006/main">
  <p:tag name="[SUBGRID]" val="[SubGrid]"/>
</p:tagLst>
</file>

<file path=ppt/tags/tag65.xml><?xml version="1.0" encoding="utf-8"?>
<p:tagLst xmlns:a="http://schemas.openxmlformats.org/drawingml/2006/main" xmlns:r="http://schemas.openxmlformats.org/officeDocument/2006/relationships" xmlns:p="http://schemas.openxmlformats.org/presentationml/2006/main">
  <p:tag name="[SUBGRID]" val="[SubGrid]"/>
</p:tagLst>
</file>

<file path=ppt/tags/tag66.xml><?xml version="1.0" encoding="utf-8"?>
<p:tagLst xmlns:a="http://schemas.openxmlformats.org/drawingml/2006/main" xmlns:r="http://schemas.openxmlformats.org/officeDocument/2006/relationships" xmlns:p="http://schemas.openxmlformats.org/presentationml/2006/main">
  <p:tag name="[SUBGRID]" val="[SubGrid]"/>
</p:tagLst>
</file>

<file path=ppt/tags/tag67.xml><?xml version="1.0" encoding="utf-8"?>
<p:tagLst xmlns:a="http://schemas.openxmlformats.org/drawingml/2006/main" xmlns:r="http://schemas.openxmlformats.org/officeDocument/2006/relationships" xmlns:p="http://schemas.openxmlformats.org/presentationml/2006/main">
  <p:tag name="[SUBGRID]" val="[SubGrid]"/>
</p:tagLst>
</file>

<file path=ppt/tags/tag68.xml><?xml version="1.0" encoding="utf-8"?>
<p:tagLst xmlns:a="http://schemas.openxmlformats.org/drawingml/2006/main" xmlns:r="http://schemas.openxmlformats.org/officeDocument/2006/relationships" xmlns:p="http://schemas.openxmlformats.org/presentationml/2006/main">
  <p:tag name="[SUBGRID]" val="[SubGrid]"/>
</p:tagLst>
</file>

<file path=ppt/tags/tag69.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70.xml><?xml version="1.0" encoding="utf-8"?>
<p:tagLst xmlns:a="http://schemas.openxmlformats.org/drawingml/2006/main" xmlns:r="http://schemas.openxmlformats.org/officeDocument/2006/relationships" xmlns:p="http://schemas.openxmlformats.org/presentationml/2006/main">
  <p:tag name="[SUBGRID]" val="[SubGrid]"/>
</p:tagLst>
</file>

<file path=ppt/tags/tag71.xml><?xml version="1.0" encoding="utf-8"?>
<p:tagLst xmlns:a="http://schemas.openxmlformats.org/drawingml/2006/main" xmlns:r="http://schemas.openxmlformats.org/officeDocument/2006/relationships" xmlns:p="http://schemas.openxmlformats.org/presentationml/2006/main">
  <p:tag name="[SUBGRID]" val="[SubGrid]"/>
</p:tagLst>
</file>

<file path=ppt/tags/tag72.xml><?xml version="1.0" encoding="utf-8"?>
<p:tagLst xmlns:a="http://schemas.openxmlformats.org/drawingml/2006/main" xmlns:r="http://schemas.openxmlformats.org/officeDocument/2006/relationships" xmlns:p="http://schemas.openxmlformats.org/presentationml/2006/main">
  <p:tag name="[SUBGRID]" val="[SubGrid]"/>
</p:tagLst>
</file>

<file path=ppt/tags/tag73.xml><?xml version="1.0" encoding="utf-8"?>
<p:tagLst xmlns:a="http://schemas.openxmlformats.org/drawingml/2006/main" xmlns:r="http://schemas.openxmlformats.org/officeDocument/2006/relationships" xmlns:p="http://schemas.openxmlformats.org/presentationml/2006/main">
  <p:tag name="[SUBGRID]" val="[SubGrid]"/>
</p:tagLst>
</file>

<file path=ppt/tags/tag74.xml><?xml version="1.0" encoding="utf-8"?>
<p:tagLst xmlns:a="http://schemas.openxmlformats.org/drawingml/2006/main" xmlns:r="http://schemas.openxmlformats.org/officeDocument/2006/relationships" xmlns:p="http://schemas.openxmlformats.org/presentationml/2006/main">
  <p:tag name="[SUBGRID]" val="[SubGrid]"/>
</p:tagLst>
</file>

<file path=ppt/tags/tag75.xml><?xml version="1.0" encoding="utf-8"?>
<p:tagLst xmlns:a="http://schemas.openxmlformats.org/drawingml/2006/main" xmlns:r="http://schemas.openxmlformats.org/officeDocument/2006/relationships" xmlns:p="http://schemas.openxmlformats.org/presentationml/2006/main">
  <p:tag name="[SUBGRID]" val="[SubGrid]"/>
</p:tagLst>
</file>

<file path=ppt/tags/tag76.xml><?xml version="1.0" encoding="utf-8"?>
<p:tagLst xmlns:a="http://schemas.openxmlformats.org/drawingml/2006/main" xmlns:r="http://schemas.openxmlformats.org/officeDocument/2006/relationships" xmlns:p="http://schemas.openxmlformats.org/presentationml/2006/main">
  <p:tag name="[SUBGRID]" val="[SubGrid]"/>
</p:tagLst>
</file>

<file path=ppt/tags/tag77.xml><?xml version="1.0" encoding="utf-8"?>
<p:tagLst xmlns:a="http://schemas.openxmlformats.org/drawingml/2006/main" xmlns:r="http://schemas.openxmlformats.org/officeDocument/2006/relationships" xmlns:p="http://schemas.openxmlformats.org/presentationml/2006/main">
  <p:tag name="[SUBGRID]" val="[SubGrid]"/>
</p:tagLst>
</file>

<file path=ppt/tags/tag78.xml><?xml version="1.0" encoding="utf-8"?>
<p:tagLst xmlns:a="http://schemas.openxmlformats.org/drawingml/2006/main" xmlns:r="http://schemas.openxmlformats.org/officeDocument/2006/relationships" xmlns:p="http://schemas.openxmlformats.org/presentationml/2006/main">
  <p:tag name="[SUBGRID]" val="[SubGrid]"/>
</p:tagLst>
</file>

<file path=ppt/tags/tag79.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80.xml><?xml version="1.0" encoding="utf-8"?>
<p:tagLst xmlns:a="http://schemas.openxmlformats.org/drawingml/2006/main" xmlns:r="http://schemas.openxmlformats.org/officeDocument/2006/relationships" xmlns:p="http://schemas.openxmlformats.org/presentationml/2006/main">
  <p:tag name="[SUBGRID]" val="[SubGrid]"/>
</p:tagLst>
</file>

<file path=ppt/tags/tag81.xml><?xml version="1.0" encoding="utf-8"?>
<p:tagLst xmlns:a="http://schemas.openxmlformats.org/drawingml/2006/main" xmlns:r="http://schemas.openxmlformats.org/officeDocument/2006/relationships" xmlns:p="http://schemas.openxmlformats.org/presentationml/2006/main">
  <p:tag name="[SUBGRID]" val="[SubGrid]"/>
</p:tagLst>
</file>

<file path=ppt/tags/tag82.xml><?xml version="1.0" encoding="utf-8"?>
<p:tagLst xmlns:a="http://schemas.openxmlformats.org/drawingml/2006/main" xmlns:r="http://schemas.openxmlformats.org/officeDocument/2006/relationships" xmlns:p="http://schemas.openxmlformats.org/presentationml/2006/main">
  <p:tag name="[SUBGRID]" val="[SubGrid]"/>
</p:tagLst>
</file>

<file path=ppt/tags/tag83.xml><?xml version="1.0" encoding="utf-8"?>
<p:tagLst xmlns:a="http://schemas.openxmlformats.org/drawingml/2006/main" xmlns:r="http://schemas.openxmlformats.org/officeDocument/2006/relationships" xmlns:p="http://schemas.openxmlformats.org/presentationml/2006/main">
  <p:tag name="[SUBGRID]" val="[SubGrid]"/>
</p:tagLst>
</file>

<file path=ppt/tags/tag84.xml><?xml version="1.0" encoding="utf-8"?>
<p:tagLst xmlns:a="http://schemas.openxmlformats.org/drawingml/2006/main" xmlns:r="http://schemas.openxmlformats.org/officeDocument/2006/relationships" xmlns:p="http://schemas.openxmlformats.org/presentationml/2006/main">
  <p:tag name="[SUBGRID]" val="[SubGrid]"/>
</p:tagLst>
</file>

<file path=ppt/tags/tag85.xml><?xml version="1.0" encoding="utf-8"?>
<p:tagLst xmlns:a="http://schemas.openxmlformats.org/drawingml/2006/main" xmlns:r="http://schemas.openxmlformats.org/officeDocument/2006/relationships" xmlns:p="http://schemas.openxmlformats.org/presentationml/2006/main">
  <p:tag name="[SUBGRID]" val="[SubGrid]"/>
</p:tagLst>
</file>

<file path=ppt/tags/tag86.xml><?xml version="1.0" encoding="utf-8"?>
<p:tagLst xmlns:a="http://schemas.openxmlformats.org/drawingml/2006/main" xmlns:r="http://schemas.openxmlformats.org/officeDocument/2006/relationships" xmlns:p="http://schemas.openxmlformats.org/presentationml/2006/main">
  <p:tag name="[SUBGRID]" val="[SubGrid]"/>
</p:tagLst>
</file>

<file path=ppt/tags/tag87.xml><?xml version="1.0" encoding="utf-8"?>
<p:tagLst xmlns:a="http://schemas.openxmlformats.org/drawingml/2006/main" xmlns:r="http://schemas.openxmlformats.org/officeDocument/2006/relationships" xmlns:p="http://schemas.openxmlformats.org/presentationml/2006/main">
  <p:tag name="[SUBGRID]" val="[SubGrid]"/>
</p:tagLst>
</file>

<file path=ppt/tags/tag88.xml><?xml version="1.0" encoding="utf-8"?>
<p:tagLst xmlns:a="http://schemas.openxmlformats.org/drawingml/2006/main" xmlns:r="http://schemas.openxmlformats.org/officeDocument/2006/relationships" xmlns:p="http://schemas.openxmlformats.org/presentationml/2006/main">
  <p:tag name="[SUBGRID]" val="[SubGrid]"/>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Novo Nordisk 16:9">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Apis Novo Nordisk">
      <a:majorFont>
        <a:latin typeface="Apis For Office"/>
        <a:ea typeface=""/>
        <a:cs typeface=""/>
      </a:majorFont>
      <a:minorFont>
        <a:latin typeface="Apis For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20000"/>
          </a:lnSpc>
          <a:defRPr sz="2000" dirty="0" err="1" smtClean="0">
            <a:solidFill>
              <a:schemeClr val="tx2"/>
            </a:solidFill>
          </a:defRPr>
        </a:defPPr>
      </a:lstStyle>
    </a:txDef>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Blank.potx" id="{E74F5A70-44BF-4AEF-9F91-978B11132E07}" vid="{565FA72A-7CC8-47B7-A269-0957194D19A6}"/>
    </a:ext>
  </a:extLst>
</a:theme>
</file>

<file path=ppt/theme/theme2.xml><?xml version="1.0" encoding="utf-8"?>
<a:theme xmlns:a="http://schemas.openxmlformats.org/drawingml/2006/main" name="Office-tema">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0.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11.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3.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14.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18.xml><?xml version="1.0" encoding="utf-8"?>
<TemplafySlideFormConfiguration><![CDATA[{"formFields":[],"formDataEntries":[]}]]></TemplafySlideFormConfiguration>
</file>

<file path=customXml/item19.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2.xml><?xml version="1.0" encoding="utf-8"?>
<TemplafyTemplateConfiguration><![CDATA[{"elementsMetadata":[],"transformationConfigurations":[],"templateName":"Novo Nordisk template 2020","templateDescription":"Create a new presentation","enableDocumentContentUpdater":true,"version":"1.1"}]]></TemplafyTemplateConfiguration>
</file>

<file path=customXml/item3.xml><?xml version="1.0" encoding="utf-8"?>
<TemplafyFormConfiguration><![CDATA[{"formFields":[{"dataSource":"P - Logo Choice","displayColumn":"logoUI","hideIfNoUserInteractionRequired":false,"distinct":true,"required":false,"autoSelectFirstOption":false,"type":"dropDown","name":"PLogoChoice","label":"Choose template version","helpTexts":{"prefix":"","postfix":""},"spacing":{},"fullyQualifiedName":"PLogoChoice"}],"formDataEntries":[]}]]></TemplafyForm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Document" ma:contentTypeID="0x01010008C030431C31044DAB0B9B8600304932" ma:contentTypeVersion="11" ma:contentTypeDescription="Create a new document." ma:contentTypeScope="" ma:versionID="2959c46cf3f07e28f5beb24955b5bc12">
  <xsd:schema xmlns:xsd="http://www.w3.org/2001/XMLSchema" xmlns:xs="http://www.w3.org/2001/XMLSchema" xmlns:p="http://schemas.microsoft.com/office/2006/metadata/properties" xmlns:ns1="http://schemas.microsoft.com/sharepoint/v3" xmlns:ns3="d3d60812-f2cd-4239-97ee-f314a5ac529e" xmlns:ns4="f71e84bc-7752-4155-ac38-4b842384ece1" targetNamespace="http://schemas.microsoft.com/office/2006/metadata/properties" ma:root="true" ma:fieldsID="2cfab3c378e2964b845f6c697bd79ec4" ns1:_="" ns3:_="" ns4:_="">
    <xsd:import namespace="http://schemas.microsoft.com/sharepoint/v3"/>
    <xsd:import namespace="d3d60812-f2cd-4239-97ee-f314a5ac529e"/>
    <xsd:import namespace="f71e84bc-7752-4155-ac38-4b842384ece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1:_ip_UnifiedCompliancePolicyProperties" minOccurs="0"/>
                <xsd:element ref="ns1:_ip_UnifiedCompliancePolicyUIAc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d60812-f2cd-4239-97ee-f314a5ac52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e84bc-7752-4155-ac38-4b842384ece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TemplateConfiguration><![CDATA[{"documentContentValidatorConfiguration":{"enableDocumentContentValidator":false,"documentContentValidatorVersion":0},"elementsMetadata":[],"slideId":"637302323298232601","enableDocumentContentUpdater":true,"version":"1.1"}]]></TemplafySlideTemplateConfiguration>
</file>

<file path=customXml/itemProps1.xml><?xml version="1.0" encoding="utf-8"?>
<ds:datastoreItem xmlns:ds="http://schemas.openxmlformats.org/officeDocument/2006/customXml" ds:itemID="{0AD45162-EAB9-450B-9ED7-BA3D732A717C}">
  <ds:schemaRefs>
    <ds:schemaRef ds:uri="http://purl.org/dc/terms/"/>
    <ds:schemaRef ds:uri="http://schemas.openxmlformats.org/package/2006/metadata/core-properties"/>
    <ds:schemaRef ds:uri="http://purl.org/dc/elements/1.1/"/>
    <ds:schemaRef ds:uri="http://schemas.microsoft.com/office/infopath/2007/PartnerControls"/>
    <ds:schemaRef ds:uri="d3d60812-f2cd-4239-97ee-f314a5ac529e"/>
    <ds:schemaRef ds:uri="http://schemas.microsoft.com/office/2006/metadata/properties"/>
    <ds:schemaRef ds:uri="f71e84bc-7752-4155-ac38-4b842384ece1"/>
    <ds:schemaRef ds:uri="http://schemas.microsoft.com/sharepoint/v3"/>
    <ds:schemaRef ds:uri="http://schemas.microsoft.com/office/2006/documentManagement/types"/>
    <ds:schemaRef ds:uri="http://www.w3.org/XML/1998/namespace"/>
    <ds:schemaRef ds:uri="http://purl.org/dc/dcmitype/"/>
  </ds:schemaRefs>
</ds:datastoreItem>
</file>

<file path=customXml/itemProps10.xml><?xml version="1.0" encoding="utf-8"?>
<ds:datastoreItem xmlns:ds="http://schemas.openxmlformats.org/officeDocument/2006/customXml" ds:itemID="{81872D8A-B24E-430F-8F66-DD1B1EBA7B51}">
  <ds:schemaRefs/>
</ds:datastoreItem>
</file>

<file path=customXml/itemProps11.xml><?xml version="1.0" encoding="utf-8"?>
<ds:datastoreItem xmlns:ds="http://schemas.openxmlformats.org/officeDocument/2006/customXml" ds:itemID="{2DC3B304-E70B-45D8-BCF6-073B34AC51A0}">
  <ds:schemaRefs/>
</ds:datastoreItem>
</file>

<file path=customXml/itemProps12.xml><?xml version="1.0" encoding="utf-8"?>
<ds:datastoreItem xmlns:ds="http://schemas.openxmlformats.org/officeDocument/2006/customXml" ds:itemID="{0E43DBF6-6D10-4CCE-AAE6-5224617252C2}">
  <ds:schemaRefs/>
</ds:datastoreItem>
</file>

<file path=customXml/itemProps13.xml><?xml version="1.0" encoding="utf-8"?>
<ds:datastoreItem xmlns:ds="http://schemas.openxmlformats.org/officeDocument/2006/customXml" ds:itemID="{A37FC14D-BC73-45E9-8E31-76119C372503}">
  <ds:schemaRefs/>
</ds:datastoreItem>
</file>

<file path=customXml/itemProps14.xml><?xml version="1.0" encoding="utf-8"?>
<ds:datastoreItem xmlns:ds="http://schemas.openxmlformats.org/officeDocument/2006/customXml" ds:itemID="{F17C985D-9FA1-418A-B77A-F510E4917BBA}">
  <ds:schemaRefs/>
</ds:datastoreItem>
</file>

<file path=customXml/itemProps15.xml><?xml version="1.0" encoding="utf-8"?>
<ds:datastoreItem xmlns:ds="http://schemas.openxmlformats.org/officeDocument/2006/customXml" ds:itemID="{45AE96BD-76FF-45D7-AF82-F68BC0CF8232}">
  <ds:schemaRefs/>
</ds:datastoreItem>
</file>

<file path=customXml/itemProps16.xml><?xml version="1.0" encoding="utf-8"?>
<ds:datastoreItem xmlns:ds="http://schemas.openxmlformats.org/officeDocument/2006/customXml" ds:itemID="{4284843C-1996-44AD-8A47-F0F257BDEC4F}">
  <ds:schemaRefs/>
</ds:datastoreItem>
</file>

<file path=customXml/itemProps17.xml><?xml version="1.0" encoding="utf-8"?>
<ds:datastoreItem xmlns:ds="http://schemas.openxmlformats.org/officeDocument/2006/customXml" ds:itemID="{6EBD4FDC-6E3B-4D1D-809A-CE93A4C0CDB2}">
  <ds:schemaRefs/>
</ds:datastoreItem>
</file>

<file path=customXml/itemProps18.xml><?xml version="1.0" encoding="utf-8"?>
<ds:datastoreItem xmlns:ds="http://schemas.openxmlformats.org/officeDocument/2006/customXml" ds:itemID="{6AF0D578-CFAF-4571-A330-F24140FB2CF8}">
  <ds:schemaRefs/>
</ds:datastoreItem>
</file>

<file path=customXml/itemProps19.xml><?xml version="1.0" encoding="utf-8"?>
<ds:datastoreItem xmlns:ds="http://schemas.openxmlformats.org/officeDocument/2006/customXml" ds:itemID="{C0BDEE88-14D5-4776-87FE-552927288ECF}">
  <ds:schemaRefs/>
</ds:datastoreItem>
</file>

<file path=customXml/itemProps2.xml><?xml version="1.0" encoding="utf-8"?>
<ds:datastoreItem xmlns:ds="http://schemas.openxmlformats.org/officeDocument/2006/customXml" ds:itemID="{3EF6E6FF-A500-45E5-BC31-0E5BF6EC43E4}">
  <ds:schemaRefs/>
</ds:datastoreItem>
</file>

<file path=customXml/itemProps3.xml><?xml version="1.0" encoding="utf-8"?>
<ds:datastoreItem xmlns:ds="http://schemas.openxmlformats.org/officeDocument/2006/customXml" ds:itemID="{0EAE732B-3A91-411A-8C1A-6FA9E5457B7E}">
  <ds:schemaRefs/>
</ds:datastoreItem>
</file>

<file path=customXml/itemProps4.xml><?xml version="1.0" encoding="utf-8"?>
<ds:datastoreItem xmlns:ds="http://schemas.openxmlformats.org/officeDocument/2006/customXml" ds:itemID="{E58D33CE-7308-4159-A6B3-8FD9FDE9B12B}">
  <ds:schemaRefs>
    <ds:schemaRef ds:uri="http://schemas.microsoft.com/sharepoint/v3/contenttype/forms"/>
  </ds:schemaRefs>
</ds:datastoreItem>
</file>

<file path=customXml/itemProps5.xml><?xml version="1.0" encoding="utf-8"?>
<ds:datastoreItem xmlns:ds="http://schemas.openxmlformats.org/officeDocument/2006/customXml" ds:itemID="{720881F1-3858-4F84-B58B-40B3DB0F8EFC}">
  <ds:schemaRefs>
    <ds:schemaRef ds:uri="d3d60812-f2cd-4239-97ee-f314a5ac529e"/>
    <ds:schemaRef ds:uri="f71e84bc-7752-4155-ac38-4b842384ec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6.xml><?xml version="1.0" encoding="utf-8"?>
<ds:datastoreItem xmlns:ds="http://schemas.openxmlformats.org/officeDocument/2006/customXml" ds:itemID="{A25F8F6B-7BBF-4CB5-83E2-1A62A5D3D532}">
  <ds:schemaRefs/>
</ds:datastoreItem>
</file>

<file path=customXml/itemProps7.xml><?xml version="1.0" encoding="utf-8"?>
<ds:datastoreItem xmlns:ds="http://schemas.openxmlformats.org/officeDocument/2006/customXml" ds:itemID="{AD5FB82D-7BD0-47BD-9E86-B6717E50F2C3}">
  <ds:schemaRefs/>
</ds:datastoreItem>
</file>

<file path=customXml/itemProps8.xml><?xml version="1.0" encoding="utf-8"?>
<ds:datastoreItem xmlns:ds="http://schemas.openxmlformats.org/officeDocument/2006/customXml" ds:itemID="{570E1E2E-C958-49DB-8A61-78B102FE03CD}">
  <ds:schemaRefs/>
</ds:datastoreItem>
</file>

<file path=customXml/itemProps9.xml><?xml version="1.0" encoding="utf-8"?>
<ds:datastoreItem xmlns:ds="http://schemas.openxmlformats.org/officeDocument/2006/customXml" ds:itemID="{8D24476E-BBE5-41DA-818B-369898136B76}">
  <ds:schemaRefs/>
</ds:datastoreItem>
</file>

<file path=docProps/app.xml><?xml version="1.0" encoding="utf-8"?>
<Properties xmlns="http://schemas.openxmlformats.org/officeDocument/2006/extended-properties" xmlns:vt="http://schemas.openxmlformats.org/officeDocument/2006/docPropsVTypes">
  <Template>blank</Template>
  <TotalTime>844</TotalTime>
  <Words>1613</Words>
  <Application>Microsoft Office PowerPoint</Application>
  <PresentationFormat>Widescreen</PresentationFormat>
  <Paragraphs>222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Apis For Office</vt:lpstr>
      <vt:lpstr>Courier New</vt:lpstr>
      <vt:lpstr>Apis For Office Light</vt:lpstr>
      <vt:lpstr>Arial</vt:lpstr>
      <vt:lpstr>Novo Nordisk 16:9</vt:lpstr>
      <vt:lpstr>PowerPoint Presentation</vt:lpstr>
      <vt:lpstr>Disclaimer</vt:lpstr>
      <vt:lpstr>What is the idea?</vt:lpstr>
      <vt:lpstr>How does it work?</vt:lpstr>
      <vt:lpstr>How does it look?</vt:lpstr>
      <vt:lpstr>How does it look?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PK display</vt:lpstr>
      <vt:lpstr>Using the tool</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PK/PD Review tool</dc:title>
  <dc:creator>SFFL (Steffen Falgreen Larsen)</dc:creator>
  <cp:lastModifiedBy>KFSM (Kristoffer Segerstrøm Mørk)</cp:lastModifiedBy>
  <cp:revision>19</cp:revision>
  <dcterms:created xsi:type="dcterms:W3CDTF">2020-12-07T09:51:13Z</dcterms:created>
  <dcterms:modified xsi:type="dcterms:W3CDTF">2021-06-18T08:04:26Z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0x01010008C030431C31044DAB0B9B8600304932</vt:lpwstr>
  </property>
</Properties>
</file>